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</p:sldIdLst>
  <p:sldSz cy="5143500" cx="9144000"/>
  <p:notesSz cx="6858000" cy="9144000"/>
  <p:embeddedFontLst>
    <p:embeddedFont>
      <p:font typeface="Advent Pro"/>
      <p:regular r:id="rId51"/>
      <p:bold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3" roundtripDataSignature="AMtx7mgXrD72bEclIcCAIDgtOorDKkG4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AdventPro-regular.fntdata"/><Relationship Id="rId50" Type="http://schemas.openxmlformats.org/officeDocument/2006/relationships/slide" Target="slides/slide46.xml"/><Relationship Id="rId53" Type="http://customschemas.google.com/relationships/presentationmetadata" Target="metadata"/><Relationship Id="rId52" Type="http://schemas.openxmlformats.org/officeDocument/2006/relationships/font" Target="fonts/AdventPro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3e876f8fa_0_5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113e876f8fa_0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164b9c85a4_0_1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g1164b9c85a4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0" name="Google Shape;61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164b9c85a4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3" name="Google Shape;643;g1164b9c85a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164b9c85a4_4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7" name="Google Shape;677;g1164b9c85a4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Explicar: por cada fase, los participantes deben cerrar sus ojos y descansar 2 minutos, tanto para el ojo izquierdo como para el ojo derecho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113f99c2cd2_0_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3" name="Google Shape;763;g113f99c2cd2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Explicar: por cada fase, los participantes deben cerrar sus ojos y descansar 2 minutos, tanto para el ojo izquierdo como para el ojo derecho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7" name="Google Shape;79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164b9c85a4_0_3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4" name="Google Shape;834;g1164b9c85a4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3e8ec6195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1" name="Google Shape;871;g113e8ec61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1164b9c85a4_0_2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6" name="Google Shape;906;g1164b9c85a4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1164b9c85a4_0_2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1" name="Google Shape;941;g1164b9c85a4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11605981ee3_0_1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6" name="Google Shape;976;g11605981ee3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113f99c2cd2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1" name="Google Shape;1011;g113f99c2cd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117531f7d91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9" name="Google Shape;1049;g117531f7d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117531f7d91_0_1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4" name="Google Shape;1084;g117531f7d91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1164b9c85a4_0_4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9" name="Google Shape;1119;g1164b9c85a4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8" name="Google Shape;115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164b9c85a4_0_1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7" name="Google Shape;1197;g1164b9c85a4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0" name="Google Shape;123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114a17eb76d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9" name="Google Shape;1269;g114a17eb76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114a17eb76d_0_1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5" name="Google Shape;1305;g114a17eb76d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17531f7d91_0_1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0" name="Google Shape;1340;g117531f7d91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1164b9c85a4_0_4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8" name="Google Shape;1378;g1164b9c85a4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2" name="Google Shape;141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117531f7d91_0_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8" name="Google Shape;1448;g117531f7d9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1164b9c85a4_0_3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5" name="Google Shape;1485;g1164b9c85a4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8" name="Google Shape;151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11605981ee3_0_1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4" name="Google Shape;1564;g11605981ee3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1" name="Google Shape;160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17531f7d91_0_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117531f7d91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4" name="Google Shape;163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004249"/>
                </a:solidFill>
                <a:latin typeface="Advent Pro"/>
                <a:ea typeface="Advent Pro"/>
                <a:cs typeface="Advent Pro"/>
                <a:sym typeface="Advent Pro"/>
              </a:rPr>
              <a:t>Forma parte de un proyecto de investigación financiado por la Universidad de las Fuerzas Armadas ESPE.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2" name="Google Shape;167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004249"/>
                </a:solidFill>
                <a:latin typeface="Advent Pro"/>
                <a:ea typeface="Advent Pro"/>
                <a:cs typeface="Advent Pro"/>
                <a:sym typeface="Advent Pro"/>
              </a:rPr>
              <a:t>Forma parte de un proyecto de investigación financiado por la Universidad de las Fuerzas Armadas ESPE.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8" name="Google Shape;170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004249"/>
                </a:solidFill>
                <a:latin typeface="Advent Pro"/>
                <a:ea typeface="Advent Pro"/>
                <a:cs typeface="Advent Pro"/>
                <a:sym typeface="Advent Pro"/>
              </a:rPr>
              <a:t>Forma parte de un proyecto de investigación financiado por la Universidad de las Fuerzas Armadas ESPE.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2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4" name="Google Shape;174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004249"/>
                </a:solidFill>
                <a:latin typeface="Advent Pro"/>
                <a:ea typeface="Advent Pro"/>
                <a:cs typeface="Advent Pro"/>
                <a:sym typeface="Advent Pro"/>
              </a:rPr>
              <a:t>Forma parte de un proyecto de investigación financiado por la Universidad de las Fuerzas Armadas ESPE.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5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113e876f8fa_0_9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7" name="Google Shape;1777;g113e876f8fa_0_9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004249"/>
                </a:solidFill>
                <a:latin typeface="Advent Pro"/>
                <a:ea typeface="Advent Pro"/>
                <a:cs typeface="Advent Pro"/>
                <a:sym typeface="Advent Pro"/>
              </a:rPr>
              <a:t>Forma parte de un proyecto de investigación financiado por la Universidad de las Fuerzas Armadas ESPE.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0" name="Google Shape;181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004249"/>
                </a:solidFill>
                <a:latin typeface="Advent Pro"/>
                <a:ea typeface="Advent Pro"/>
                <a:cs typeface="Advent Pro"/>
                <a:sym typeface="Advent Pro"/>
              </a:rPr>
              <a:t>Forma parte de un proyecto de investigación financiado por la Universidad de las Fuerzas Armadas ESPE.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3" name="Google Shape;184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Las pruebas visuales que se realizan en los aspirantes a pilotos en las diferentes escuelas de aviación de las Fuerzas Armadas... 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14a17eb76d_0_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g114a17eb76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14a17eb76d_0_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g114a17eb76d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/>
          <p:nvPr/>
        </p:nvSpPr>
        <p:spPr>
          <a:xfrm>
            <a:off x="-530049" y="863291"/>
            <a:ext cx="3194167" cy="3237462"/>
          </a:xfrm>
          <a:custGeom>
            <a:rect b="b" l="l" r="r" t="t"/>
            <a:pathLst>
              <a:path extrusionOk="0" h="101847" w="100485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5"/>
          <p:cNvSpPr/>
          <p:nvPr/>
        </p:nvSpPr>
        <p:spPr>
          <a:xfrm>
            <a:off x="-463000" y="-39100"/>
            <a:ext cx="3938217" cy="4312260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5"/>
          <p:cNvSpPr/>
          <p:nvPr/>
        </p:nvSpPr>
        <p:spPr>
          <a:xfrm>
            <a:off x="7174525" y="1452200"/>
            <a:ext cx="2725368" cy="2988004"/>
          </a:xfrm>
          <a:custGeom>
            <a:rect b="b" l="l" r="r" t="t"/>
            <a:pathLst>
              <a:path extrusionOk="0" h="101858" w="92905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13;p35"/>
          <p:cNvGrpSpPr/>
          <p:nvPr/>
        </p:nvGrpSpPr>
        <p:grpSpPr>
          <a:xfrm>
            <a:off x="-530055" y="3323887"/>
            <a:ext cx="5669442" cy="1879553"/>
            <a:chOff x="1156025" y="3204304"/>
            <a:chExt cx="4047000" cy="1341675"/>
          </a:xfrm>
        </p:grpSpPr>
        <p:sp>
          <p:nvSpPr>
            <p:cNvPr id="14" name="Google Shape;14;p35"/>
            <p:cNvSpPr/>
            <p:nvPr/>
          </p:nvSpPr>
          <p:spPr>
            <a:xfrm>
              <a:off x="2625400" y="3426850"/>
              <a:ext cx="2577625" cy="1002875"/>
            </a:xfrm>
            <a:custGeom>
              <a:rect b="b" l="l" r="r" t="t"/>
              <a:pathLst>
                <a:path extrusionOk="0" h="40115" w="103105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35"/>
            <p:cNvSpPr/>
            <p:nvPr/>
          </p:nvSpPr>
          <p:spPr>
            <a:xfrm>
              <a:off x="1156025" y="3204304"/>
              <a:ext cx="2769725" cy="1341675"/>
            </a:xfrm>
            <a:custGeom>
              <a:rect b="b" l="l" r="r" t="t"/>
              <a:pathLst>
                <a:path extrusionOk="0" h="53667" w="110789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35"/>
          <p:cNvSpPr/>
          <p:nvPr/>
        </p:nvSpPr>
        <p:spPr>
          <a:xfrm>
            <a:off x="-40975" y="4201550"/>
            <a:ext cx="9225941" cy="1798646"/>
          </a:xfrm>
          <a:custGeom>
            <a:rect b="b" l="l" r="r" t="t"/>
            <a:pathLst>
              <a:path extrusionOk="0" h="59880" w="203922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5"/>
          <p:cNvSpPr txBox="1"/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" name="Google Shape;18;p35"/>
          <p:cNvSpPr txBox="1"/>
          <p:nvPr>
            <p:ph idx="1" type="subTitle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9" name="Google Shape;19;p35"/>
          <p:cNvSpPr txBox="1"/>
          <p:nvPr>
            <p:ph idx="2" type="ctrTitle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centages">
  <p:cSld name="TITLE_ONLY_1_4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4"/>
          <p:cNvSpPr txBox="1"/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7" name="Google Shape;77;p44"/>
          <p:cNvSpPr txBox="1"/>
          <p:nvPr>
            <p:ph idx="1" type="subTitle"/>
          </p:nvPr>
        </p:nvSpPr>
        <p:spPr>
          <a:xfrm>
            <a:off x="1171000" y="3837850"/>
            <a:ext cx="17430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8" name="Google Shape;78;p44"/>
          <p:cNvSpPr txBox="1"/>
          <p:nvPr>
            <p:ph idx="2" type="title"/>
          </p:nvPr>
        </p:nvSpPr>
        <p:spPr>
          <a:xfrm>
            <a:off x="1267300" y="2970050"/>
            <a:ext cx="1550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79" name="Google Shape;79;p44"/>
          <p:cNvSpPr txBox="1"/>
          <p:nvPr>
            <p:ph idx="3" type="subTitle"/>
          </p:nvPr>
        </p:nvSpPr>
        <p:spPr>
          <a:xfrm>
            <a:off x="3700500" y="3837850"/>
            <a:ext cx="17430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0" name="Google Shape;80;p44"/>
          <p:cNvSpPr txBox="1"/>
          <p:nvPr>
            <p:ph idx="4" type="title"/>
          </p:nvPr>
        </p:nvSpPr>
        <p:spPr>
          <a:xfrm>
            <a:off x="3796800" y="2970050"/>
            <a:ext cx="1550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81" name="Google Shape;81;p44"/>
          <p:cNvSpPr txBox="1"/>
          <p:nvPr>
            <p:ph idx="5" type="subTitle"/>
          </p:nvPr>
        </p:nvSpPr>
        <p:spPr>
          <a:xfrm>
            <a:off x="6326300" y="3837850"/>
            <a:ext cx="17430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" name="Google Shape;82;p44"/>
          <p:cNvSpPr txBox="1"/>
          <p:nvPr>
            <p:ph idx="6" type="title"/>
          </p:nvPr>
        </p:nvSpPr>
        <p:spPr>
          <a:xfrm>
            <a:off x="6422600" y="2970050"/>
            <a:ext cx="1550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83" name="Google Shape;83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TITLE_AND_BODY_1_1_1_2_2_1_1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5"/>
          <p:cNvSpPr/>
          <p:nvPr/>
        </p:nvSpPr>
        <p:spPr>
          <a:xfrm rot="1083411">
            <a:off x="5205723" y="-93644"/>
            <a:ext cx="4868376" cy="5330764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45"/>
          <p:cNvSpPr txBox="1"/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" name="Google Shape;87;p45"/>
          <p:cNvSpPr txBox="1"/>
          <p:nvPr>
            <p:ph idx="1" type="subTitle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8" name="Google Shape;88;p45"/>
          <p:cNvSpPr/>
          <p:nvPr/>
        </p:nvSpPr>
        <p:spPr>
          <a:xfrm rot="-3684712">
            <a:off x="264587" y="377391"/>
            <a:ext cx="5834584" cy="9675259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APTION_ONLY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6"/>
          <p:cNvSpPr txBox="1"/>
          <p:nvPr>
            <p:ph type="title"/>
          </p:nvPr>
        </p:nvSpPr>
        <p:spPr>
          <a:xfrm>
            <a:off x="3011825" y="3423688"/>
            <a:ext cx="27135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92" name="Google Shape;92;p46"/>
          <p:cNvSpPr txBox="1"/>
          <p:nvPr>
            <p:ph idx="1" type="subTitle"/>
          </p:nvPr>
        </p:nvSpPr>
        <p:spPr>
          <a:xfrm>
            <a:off x="3011825" y="1316013"/>
            <a:ext cx="4375200" cy="19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3" name="Google Shape;93;p4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TITLE_AND_BODY_1_1_1_2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7"/>
          <p:cNvSpPr txBox="1"/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6" name="Google Shape;96;p47"/>
          <p:cNvSpPr txBox="1"/>
          <p:nvPr>
            <p:ph idx="2" type="title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7" name="Google Shape;97;p47"/>
          <p:cNvSpPr txBox="1"/>
          <p:nvPr>
            <p:ph idx="1" type="subTitle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8" name="Google Shape;98;p47"/>
          <p:cNvSpPr/>
          <p:nvPr/>
        </p:nvSpPr>
        <p:spPr>
          <a:xfrm rot="-9430979">
            <a:off x="6990588" y="-420384"/>
            <a:ext cx="4964763" cy="5436306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8"/>
          <p:cNvSpPr txBox="1"/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2" name="Google Shape;102;p48"/>
          <p:cNvSpPr/>
          <p:nvPr/>
        </p:nvSpPr>
        <p:spPr>
          <a:xfrm rot="-9430979">
            <a:off x="6575238" y="-406534"/>
            <a:ext cx="4964763" cy="5436306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9"/>
          <p:cNvSpPr/>
          <p:nvPr/>
        </p:nvSpPr>
        <p:spPr>
          <a:xfrm>
            <a:off x="-589700" y="-451300"/>
            <a:ext cx="9834642" cy="5686698"/>
          </a:xfrm>
          <a:custGeom>
            <a:rect b="b" l="l" r="r" t="t"/>
            <a:pathLst>
              <a:path extrusionOk="0" h="209532" w="234633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9"/>
          <p:cNvSpPr txBox="1"/>
          <p:nvPr>
            <p:ph idx="1" type="subTitle"/>
          </p:nvPr>
        </p:nvSpPr>
        <p:spPr>
          <a:xfrm>
            <a:off x="4734100" y="724075"/>
            <a:ext cx="31155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b="1" sz="21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b="1" sz="21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b="1" sz="21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b="1" sz="21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b="1" sz="21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b="1" sz="21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b="1" sz="21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b="1" sz="21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b="1" sz="2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7" name="Google Shape;107;p49"/>
          <p:cNvSpPr txBox="1"/>
          <p:nvPr>
            <p:ph idx="2" type="body"/>
          </p:nvPr>
        </p:nvSpPr>
        <p:spPr>
          <a:xfrm>
            <a:off x="4734100" y="2096725"/>
            <a:ext cx="3469200" cy="23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8" name="Google Shape;108;p49"/>
          <p:cNvSpPr txBox="1"/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9" name="Google Shape;109;p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0"/>
          <p:cNvSpPr txBox="1"/>
          <p:nvPr>
            <p:ph hasCustomPrompt="1" type="title"/>
          </p:nvPr>
        </p:nvSpPr>
        <p:spPr>
          <a:xfrm>
            <a:off x="575925" y="1710075"/>
            <a:ext cx="5345100" cy="143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2" name="Google Shape;112;p50"/>
          <p:cNvSpPr txBox="1"/>
          <p:nvPr>
            <p:ph idx="1" type="body"/>
          </p:nvPr>
        </p:nvSpPr>
        <p:spPr>
          <a:xfrm>
            <a:off x="1110075" y="3076025"/>
            <a:ext cx="4276800" cy="8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13" name="Google Shape;113;p50"/>
          <p:cNvSpPr/>
          <p:nvPr/>
        </p:nvSpPr>
        <p:spPr>
          <a:xfrm flipH="1" rot="-2350019">
            <a:off x="5840843" y="-84145"/>
            <a:ext cx="5947965" cy="5215806"/>
          </a:xfrm>
          <a:custGeom>
            <a:rect b="b" l="l" r="r" t="t"/>
            <a:pathLst>
              <a:path extrusionOk="0" h="101847" w="100485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CUSTOM_5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2"/>
          <p:cNvSpPr/>
          <p:nvPr/>
        </p:nvSpPr>
        <p:spPr>
          <a:xfrm rot="1083411">
            <a:off x="6401873" y="-93644"/>
            <a:ext cx="4868376" cy="5330764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2"/>
          <p:cNvSpPr/>
          <p:nvPr/>
        </p:nvSpPr>
        <p:spPr>
          <a:xfrm>
            <a:off x="-230075" y="-93625"/>
            <a:ext cx="4868336" cy="5330720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52"/>
          <p:cNvSpPr txBox="1"/>
          <p:nvPr>
            <p:ph idx="1" type="body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121" name="Google Shape;121;p52"/>
          <p:cNvSpPr txBox="1"/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2" name="Google Shape;122;p5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MAIN_POINT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3"/>
          <p:cNvSpPr/>
          <p:nvPr/>
        </p:nvSpPr>
        <p:spPr>
          <a:xfrm>
            <a:off x="-79836" y="1654496"/>
            <a:ext cx="3948558" cy="4002078"/>
          </a:xfrm>
          <a:custGeom>
            <a:rect b="b" l="l" r="r" t="t"/>
            <a:pathLst>
              <a:path extrusionOk="0" h="101847" w="100485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3"/>
          <p:cNvSpPr/>
          <p:nvPr/>
        </p:nvSpPr>
        <p:spPr>
          <a:xfrm>
            <a:off x="4934200" y="-93612"/>
            <a:ext cx="4868336" cy="5330720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3"/>
          <p:cNvSpPr txBox="1"/>
          <p:nvPr>
            <p:ph type="title"/>
          </p:nvPr>
        </p:nvSpPr>
        <p:spPr>
          <a:xfrm>
            <a:off x="1797600" y="1654500"/>
            <a:ext cx="5548800" cy="183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27" name="Google Shape;127;p53"/>
          <p:cNvSpPr/>
          <p:nvPr/>
        </p:nvSpPr>
        <p:spPr>
          <a:xfrm flipH="1" rot="142657">
            <a:off x="5886454" y="1711259"/>
            <a:ext cx="4026886" cy="4081468"/>
          </a:xfrm>
          <a:custGeom>
            <a:rect b="b" l="l" r="r" t="t"/>
            <a:pathLst>
              <a:path extrusionOk="0" h="101847" w="100485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53"/>
          <p:cNvSpPr/>
          <p:nvPr/>
        </p:nvSpPr>
        <p:spPr>
          <a:xfrm rot="1223418">
            <a:off x="-2713064" y="-289319"/>
            <a:ext cx="5451181" cy="5436343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5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AND_BODY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6"/>
          <p:cNvSpPr/>
          <p:nvPr/>
        </p:nvSpPr>
        <p:spPr>
          <a:xfrm flipH="1" rot="142657">
            <a:off x="5886454" y="1711259"/>
            <a:ext cx="4026886" cy="4081468"/>
          </a:xfrm>
          <a:custGeom>
            <a:rect b="b" l="l" r="r" t="t"/>
            <a:pathLst>
              <a:path extrusionOk="0" h="101847" w="100485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6"/>
          <p:cNvSpPr/>
          <p:nvPr/>
        </p:nvSpPr>
        <p:spPr>
          <a:xfrm rot="1223448">
            <a:off x="-2697821" y="-374038"/>
            <a:ext cx="4964798" cy="5436343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6"/>
          <p:cNvSpPr txBox="1"/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" name="Google Shape;24;p36"/>
          <p:cNvSpPr txBox="1"/>
          <p:nvPr>
            <p:ph idx="2" type="title"/>
          </p:nvPr>
        </p:nvSpPr>
        <p:spPr>
          <a:xfrm>
            <a:off x="980550" y="2560550"/>
            <a:ext cx="22533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" name="Google Shape;25;p36"/>
          <p:cNvSpPr txBox="1"/>
          <p:nvPr>
            <p:ph idx="1" type="subTitle"/>
          </p:nvPr>
        </p:nvSpPr>
        <p:spPr>
          <a:xfrm>
            <a:off x="1151100" y="3333200"/>
            <a:ext cx="19122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" name="Google Shape;26;p36"/>
          <p:cNvSpPr txBox="1"/>
          <p:nvPr>
            <p:ph idx="3" type="title"/>
          </p:nvPr>
        </p:nvSpPr>
        <p:spPr>
          <a:xfrm>
            <a:off x="3445350" y="2560550"/>
            <a:ext cx="22533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" name="Google Shape;27;p36"/>
          <p:cNvSpPr txBox="1"/>
          <p:nvPr>
            <p:ph idx="4" type="subTitle"/>
          </p:nvPr>
        </p:nvSpPr>
        <p:spPr>
          <a:xfrm>
            <a:off x="3615900" y="3333200"/>
            <a:ext cx="19122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" name="Google Shape;28;p36"/>
          <p:cNvSpPr txBox="1"/>
          <p:nvPr>
            <p:ph idx="5" type="title"/>
          </p:nvPr>
        </p:nvSpPr>
        <p:spPr>
          <a:xfrm>
            <a:off x="5910150" y="2560550"/>
            <a:ext cx="22533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" name="Google Shape;29;p36"/>
          <p:cNvSpPr txBox="1"/>
          <p:nvPr>
            <p:ph idx="6" type="subTitle"/>
          </p:nvPr>
        </p:nvSpPr>
        <p:spPr>
          <a:xfrm>
            <a:off x="6080700" y="3333200"/>
            <a:ext cx="19122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0" name="Google Shape;30;p36"/>
          <p:cNvSpPr txBox="1"/>
          <p:nvPr>
            <p:ph idx="7" type="title"/>
          </p:nvPr>
        </p:nvSpPr>
        <p:spPr>
          <a:xfrm>
            <a:off x="1213350" y="1927850"/>
            <a:ext cx="17877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1" name="Google Shape;31;p36"/>
          <p:cNvSpPr txBox="1"/>
          <p:nvPr>
            <p:ph idx="8" type="title"/>
          </p:nvPr>
        </p:nvSpPr>
        <p:spPr>
          <a:xfrm>
            <a:off x="3678150" y="1927850"/>
            <a:ext cx="17877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2" name="Google Shape;32;p36"/>
          <p:cNvSpPr txBox="1"/>
          <p:nvPr>
            <p:ph idx="9" type="title"/>
          </p:nvPr>
        </p:nvSpPr>
        <p:spPr>
          <a:xfrm>
            <a:off x="6142950" y="1927850"/>
            <a:ext cx="17877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3" name="Google Shape;33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3">
  <p:cSld name="TITLE_ONLY_1_3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4"/>
          <p:cNvSpPr txBox="1"/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54"/>
          <p:cNvSpPr/>
          <p:nvPr/>
        </p:nvSpPr>
        <p:spPr>
          <a:xfrm flipH="1" rot="5760944">
            <a:off x="-1243907" y="1184985"/>
            <a:ext cx="4027006" cy="4081589"/>
          </a:xfrm>
          <a:custGeom>
            <a:rect b="b" l="l" r="r" t="t"/>
            <a:pathLst>
              <a:path extrusionOk="0" h="101847" w="100485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_HEADER_1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5"/>
          <p:cNvSpPr txBox="1"/>
          <p:nvPr>
            <p:ph type="title"/>
          </p:nvPr>
        </p:nvSpPr>
        <p:spPr>
          <a:xfrm>
            <a:off x="1556000" y="2419000"/>
            <a:ext cx="3621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36" name="Google Shape;136;p55"/>
          <p:cNvSpPr txBox="1"/>
          <p:nvPr>
            <p:ph idx="1" type="subTitle"/>
          </p:nvPr>
        </p:nvSpPr>
        <p:spPr>
          <a:xfrm>
            <a:off x="1556000" y="31524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37" name="Google Shape;137;p55"/>
          <p:cNvSpPr txBox="1"/>
          <p:nvPr>
            <p:ph idx="2" type="title"/>
          </p:nvPr>
        </p:nvSpPr>
        <p:spPr>
          <a:xfrm>
            <a:off x="1556000" y="1341775"/>
            <a:ext cx="43767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38" name="Google Shape;138;p55"/>
          <p:cNvSpPr/>
          <p:nvPr/>
        </p:nvSpPr>
        <p:spPr>
          <a:xfrm rot="-9430979">
            <a:off x="-2340162" y="-406534"/>
            <a:ext cx="4964763" cy="5436306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55"/>
          <p:cNvSpPr/>
          <p:nvPr/>
        </p:nvSpPr>
        <p:spPr>
          <a:xfrm>
            <a:off x="4934200" y="-93612"/>
            <a:ext cx="4868336" cy="5330720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55"/>
          <p:cNvSpPr/>
          <p:nvPr/>
        </p:nvSpPr>
        <p:spPr>
          <a:xfrm flipH="1" rot="142657">
            <a:off x="5886454" y="1711259"/>
            <a:ext cx="4026886" cy="4081468"/>
          </a:xfrm>
          <a:custGeom>
            <a:rect b="b" l="l" r="r" t="t"/>
            <a:pathLst>
              <a:path extrusionOk="0" h="101847" w="100485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TITLE_AND_BODY_1_2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6"/>
          <p:cNvSpPr/>
          <p:nvPr/>
        </p:nvSpPr>
        <p:spPr>
          <a:xfrm rot="-5057437">
            <a:off x="3206585" y="392431"/>
            <a:ext cx="5834522" cy="9675104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56"/>
          <p:cNvSpPr txBox="1"/>
          <p:nvPr>
            <p:ph idx="1" type="subTitle"/>
          </p:nvPr>
        </p:nvSpPr>
        <p:spPr>
          <a:xfrm>
            <a:off x="1020088" y="2793125"/>
            <a:ext cx="21234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5" name="Google Shape;145;p56"/>
          <p:cNvSpPr txBox="1"/>
          <p:nvPr>
            <p:ph type="title"/>
          </p:nvPr>
        </p:nvSpPr>
        <p:spPr>
          <a:xfrm>
            <a:off x="1020088" y="1955525"/>
            <a:ext cx="21234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46" name="Google Shape;146;p56"/>
          <p:cNvSpPr txBox="1"/>
          <p:nvPr>
            <p:ph idx="2" type="subTitle"/>
          </p:nvPr>
        </p:nvSpPr>
        <p:spPr>
          <a:xfrm>
            <a:off x="3510303" y="2793125"/>
            <a:ext cx="21234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7" name="Google Shape;147;p56"/>
          <p:cNvSpPr txBox="1"/>
          <p:nvPr>
            <p:ph idx="3" type="title"/>
          </p:nvPr>
        </p:nvSpPr>
        <p:spPr>
          <a:xfrm>
            <a:off x="3510303" y="1955525"/>
            <a:ext cx="21234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48" name="Google Shape;148;p56"/>
          <p:cNvSpPr txBox="1"/>
          <p:nvPr>
            <p:ph idx="4" type="subTitle"/>
          </p:nvPr>
        </p:nvSpPr>
        <p:spPr>
          <a:xfrm>
            <a:off x="6000519" y="2793125"/>
            <a:ext cx="21234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9" name="Google Shape;149;p56"/>
          <p:cNvSpPr txBox="1"/>
          <p:nvPr>
            <p:ph idx="5" type="title"/>
          </p:nvPr>
        </p:nvSpPr>
        <p:spPr>
          <a:xfrm>
            <a:off x="6000519" y="1955525"/>
            <a:ext cx="2123400" cy="83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0" name="Google Shape;150;p56"/>
          <p:cNvSpPr/>
          <p:nvPr/>
        </p:nvSpPr>
        <p:spPr>
          <a:xfrm rot="-5057437">
            <a:off x="1123010" y="-4674919"/>
            <a:ext cx="5834522" cy="9675104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5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 points 1">
  <p:cSld name="TITLE_AND_TWO_COLUMNS_2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7"/>
          <p:cNvSpPr/>
          <p:nvPr/>
        </p:nvSpPr>
        <p:spPr>
          <a:xfrm rot="1083411">
            <a:off x="6401873" y="-93644"/>
            <a:ext cx="4868376" cy="5330764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57"/>
          <p:cNvSpPr/>
          <p:nvPr/>
        </p:nvSpPr>
        <p:spPr>
          <a:xfrm>
            <a:off x="-230075" y="-93625"/>
            <a:ext cx="4868336" cy="5330720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57"/>
          <p:cNvSpPr txBox="1"/>
          <p:nvPr>
            <p:ph idx="1" type="body"/>
          </p:nvPr>
        </p:nvSpPr>
        <p:spPr>
          <a:xfrm>
            <a:off x="778200" y="1254525"/>
            <a:ext cx="3561900" cy="3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6" name="Google Shape;156;p57"/>
          <p:cNvSpPr txBox="1"/>
          <p:nvPr>
            <p:ph idx="2" type="body"/>
          </p:nvPr>
        </p:nvSpPr>
        <p:spPr>
          <a:xfrm>
            <a:off x="4803898" y="1254525"/>
            <a:ext cx="3561900" cy="3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7" name="Google Shape;157;p57"/>
          <p:cNvSpPr txBox="1"/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8" name="Google Shape;158;p5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contenido" type="obj">
  <p:cSld name="OBJEC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8"/>
          <p:cNvSpPr txBox="1"/>
          <p:nvPr>
            <p:ph type="title"/>
          </p:nvPr>
        </p:nvSpPr>
        <p:spPr>
          <a:xfrm>
            <a:off x="799117" y="400050"/>
            <a:ext cx="65169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82B3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1" name="Google Shape;161;p58"/>
          <p:cNvSpPr txBox="1"/>
          <p:nvPr>
            <p:ph idx="1" type="body"/>
          </p:nvPr>
        </p:nvSpPr>
        <p:spPr>
          <a:xfrm>
            <a:off x="799117" y="1371600"/>
            <a:ext cx="6516900" cy="31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100"/>
              <a:buChar char="■"/>
              <a:defRPr/>
            </a:lvl6pPr>
            <a:lvl7pPr indent="-29845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100"/>
              <a:buChar char="●"/>
              <a:defRPr/>
            </a:lvl7pPr>
            <a:lvl8pPr indent="-29845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100"/>
              <a:buChar char="○"/>
              <a:defRPr/>
            </a:lvl8pPr>
            <a:lvl9pPr indent="-29845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100"/>
              <a:buChar char="■"/>
              <a:defRPr/>
            </a:lvl9pPr>
          </a:lstStyle>
          <a:p/>
        </p:txBody>
      </p:sp>
      <p:sp>
        <p:nvSpPr>
          <p:cNvPr id="162" name="Google Shape;162;p58"/>
          <p:cNvSpPr txBox="1"/>
          <p:nvPr>
            <p:ph idx="11" type="ftr"/>
          </p:nvPr>
        </p:nvSpPr>
        <p:spPr>
          <a:xfrm>
            <a:off x="799118" y="4616450"/>
            <a:ext cx="42411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58"/>
          <p:cNvSpPr txBox="1"/>
          <p:nvPr>
            <p:ph idx="10" type="dt"/>
          </p:nvPr>
        </p:nvSpPr>
        <p:spPr>
          <a:xfrm>
            <a:off x="5200813" y="4616450"/>
            <a:ext cx="10290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58"/>
          <p:cNvSpPr txBox="1"/>
          <p:nvPr>
            <p:ph idx="12" type="sldNum"/>
          </p:nvPr>
        </p:nvSpPr>
        <p:spPr>
          <a:xfrm>
            <a:off x="6401276" y="4616450"/>
            <a:ext cx="9147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5" name="Google Shape;165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2355" y="33476"/>
            <a:ext cx="1674192" cy="592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7"/>
          <p:cNvSpPr txBox="1"/>
          <p:nvPr>
            <p:ph type="title"/>
          </p:nvPr>
        </p:nvSpPr>
        <p:spPr>
          <a:xfrm>
            <a:off x="1388100" y="1429150"/>
            <a:ext cx="6367800" cy="141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36" name="Google Shape;36;p37"/>
          <p:cNvSpPr txBox="1"/>
          <p:nvPr>
            <p:ph idx="1" type="subTitle"/>
          </p:nvPr>
        </p:nvSpPr>
        <p:spPr>
          <a:xfrm>
            <a:off x="2549400" y="2840650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" name="Google Shape;37;p37"/>
          <p:cNvSpPr/>
          <p:nvPr/>
        </p:nvSpPr>
        <p:spPr>
          <a:xfrm flipH="1" rot="10800000">
            <a:off x="-1075596" y="-411767"/>
            <a:ext cx="4026936" cy="4081519"/>
          </a:xfrm>
          <a:custGeom>
            <a:rect b="b" l="l" r="r" t="t"/>
            <a:pathLst>
              <a:path extrusionOk="0" h="101847" w="100485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/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41" name="Google Shape;41;p38"/>
          <p:cNvSpPr txBox="1"/>
          <p:nvPr>
            <p:ph idx="1" type="subTitle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42" name="Google Shape;42;p38"/>
          <p:cNvSpPr txBox="1"/>
          <p:nvPr>
            <p:ph idx="2" type="title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43" name="Google Shape;43;p38"/>
          <p:cNvSpPr/>
          <p:nvPr/>
        </p:nvSpPr>
        <p:spPr>
          <a:xfrm rot="-9430979">
            <a:off x="-2340162" y="-406534"/>
            <a:ext cx="4964763" cy="5436306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">
  <p:cSld name="TITLE_AND_BODY_1_1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40"/>
          <p:cNvGrpSpPr/>
          <p:nvPr/>
        </p:nvGrpSpPr>
        <p:grpSpPr>
          <a:xfrm>
            <a:off x="2237312" y="-1796530"/>
            <a:ext cx="10859535" cy="10453382"/>
            <a:chOff x="773312" y="-2312530"/>
            <a:chExt cx="10859535" cy="10453382"/>
          </a:xfrm>
        </p:grpSpPr>
        <p:sp>
          <p:nvSpPr>
            <p:cNvPr id="47" name="Google Shape;47;p40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rect b="b" l="l" r="r" t="t"/>
              <a:pathLst>
                <a:path extrusionOk="0" h="101858" w="92905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40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40"/>
          <p:cNvSpPr txBox="1"/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" name="Google Shape;50;p40"/>
          <p:cNvSpPr txBox="1"/>
          <p:nvPr>
            <p:ph idx="2" type="title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40"/>
          <p:cNvSpPr txBox="1"/>
          <p:nvPr>
            <p:ph idx="1" type="subTitle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2" name="Google Shape;52;p40"/>
          <p:cNvSpPr txBox="1"/>
          <p:nvPr>
            <p:ph idx="3" type="title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40"/>
          <p:cNvSpPr txBox="1"/>
          <p:nvPr>
            <p:ph idx="4" type="subTitle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" name="Google Shape;54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TITLE_ONLY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1"/>
          <p:cNvSpPr/>
          <p:nvPr/>
        </p:nvSpPr>
        <p:spPr>
          <a:xfrm rot="1365150">
            <a:off x="6886442" y="-93630"/>
            <a:ext cx="4868373" cy="5330761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 txBox="1"/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5">
  <p:cSld name="TITLE_AND_BODY_1_2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2"/>
          <p:cNvSpPr/>
          <p:nvPr/>
        </p:nvSpPr>
        <p:spPr>
          <a:xfrm rot="1223448">
            <a:off x="6869504" y="-85713"/>
            <a:ext cx="4964798" cy="5436343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2"/>
          <p:cNvSpPr txBox="1"/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2" name="Google Shape;62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2">
  <p:cSld name="TITLE_ONLY_1_2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9"/>
          <p:cNvSpPr txBox="1"/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65" name="Google Shape;65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">
  <p:cSld name="TITLE_AND_BODY_1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3"/>
          <p:cNvSpPr txBox="1"/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43"/>
          <p:cNvSpPr txBox="1"/>
          <p:nvPr>
            <p:ph idx="2" type="title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9" name="Google Shape;69;p43"/>
          <p:cNvSpPr txBox="1"/>
          <p:nvPr>
            <p:ph idx="1" type="subTitle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0" name="Google Shape;70;p43"/>
          <p:cNvSpPr txBox="1"/>
          <p:nvPr>
            <p:ph idx="3" type="title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1" name="Google Shape;71;p43"/>
          <p:cNvSpPr txBox="1"/>
          <p:nvPr>
            <p:ph idx="4" type="subTitle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2" name="Google Shape;72;p43"/>
          <p:cNvSpPr txBox="1"/>
          <p:nvPr>
            <p:ph idx="5" type="title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3" name="Google Shape;73;p43"/>
          <p:cNvSpPr txBox="1"/>
          <p:nvPr>
            <p:ph idx="6" type="subTitle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4" name="Google Shape;74;p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b="1" i="0" sz="28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b="0" i="0" sz="18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 b="0" i="0" sz="14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 b="0" i="0" sz="14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 b="0" i="0" sz="14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 b="0" i="0" sz="14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 b="0" i="0" sz="14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 b="0" i="0" sz="14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 b="0" i="0" sz="14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 b="0" i="0" sz="14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/>
        </p:txBody>
      </p:sp>
      <p:sp>
        <p:nvSpPr>
          <p:cNvPr id="8" name="Google Shape;8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://www.youtube.com/watch?v=_p4skTI0hLs" TargetMode="External"/><Relationship Id="rId4" Type="http://schemas.openxmlformats.org/officeDocument/2006/relationships/image" Target="../media/image4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113e876f8fa_0_5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113e876f8fa_0_537"/>
          <p:cNvSpPr txBox="1"/>
          <p:nvPr>
            <p:ph idx="2" type="ctrTitle"/>
          </p:nvPr>
        </p:nvSpPr>
        <p:spPr>
          <a:xfrm>
            <a:off x="1688577" y="1627025"/>
            <a:ext cx="63672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SISTEMA INMERSIVO E INTERACTIVO PARA EVALUAR EL CAMPO VISUAL EN ASPIRANTES A PILOTOS DE LAS FUERZAS ARMADAS DEL ECUADOR.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113e876f8fa_0_537"/>
          <p:cNvSpPr txBox="1"/>
          <p:nvPr/>
        </p:nvSpPr>
        <p:spPr>
          <a:xfrm>
            <a:off x="1865625" y="3580950"/>
            <a:ext cx="51429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DIRECTORA: Sonia Cárdenas Delgado, Ph.D. 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dvent Pro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113e876f8fa_0_537"/>
          <p:cNvSpPr txBox="1"/>
          <p:nvPr/>
        </p:nvSpPr>
        <p:spPr>
          <a:xfrm>
            <a:off x="958450" y="2721875"/>
            <a:ext cx="6367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AUTORES: Gabriela Stefanía </a:t>
            </a:r>
            <a:r>
              <a:rPr b="1" lang="en">
                <a:solidFill>
                  <a:schemeClr val="dk1"/>
                </a:solidFill>
              </a:rPr>
              <a:t>Rosero Casa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				      Fernando Esteban </a:t>
            </a:r>
            <a:r>
              <a:rPr b="1" lang="en">
                <a:solidFill>
                  <a:schemeClr val="dk1"/>
                </a:solidFill>
              </a:rPr>
              <a:t>Yánez Lucero 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292" y="909125"/>
            <a:ext cx="6894009" cy="40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8"/>
          <p:cNvSpPr txBox="1"/>
          <p:nvPr/>
        </p:nvSpPr>
        <p:spPr>
          <a:xfrm>
            <a:off x="1609200" y="657525"/>
            <a:ext cx="2522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2000">
                <a:solidFill>
                  <a:schemeClr val="accent4"/>
                </a:solidFill>
                <a:latin typeface="Advent Pro"/>
                <a:ea typeface="Advent Pro"/>
                <a:cs typeface="Advent Pro"/>
                <a:sym typeface="Advent Pro"/>
              </a:rPr>
              <a:t>Metodología de Kaur</a:t>
            </a:r>
            <a:endParaRPr i="0" sz="2000" u="none" cap="none" strike="noStrike">
              <a:solidFill>
                <a:schemeClr val="accent4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508" name="Google Shape;508;p8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509" name="Google Shape;509;p8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8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511" name="Google Shape;511;p8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512" name="Google Shape;512;p8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15" name="Google Shape;515;p8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516" name="Google Shape;516;p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18" name="Google Shape;518;p8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519" name="Google Shape;519;p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21" name="Google Shape;521;p8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522" name="Google Shape;522;p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24" name="Google Shape;524;p8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525" name="Google Shape;525;p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27" name="Google Shape;527;p8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528" name="Google Shape;528;p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30" name="Google Shape;530;p8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531" name="Google Shape;531;p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33" name="Google Shape;533;p8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534" name="Google Shape;534;p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164b9c85a4_0_168"/>
          <p:cNvSpPr txBox="1"/>
          <p:nvPr>
            <p:ph type="title"/>
          </p:nvPr>
        </p:nvSpPr>
        <p:spPr>
          <a:xfrm>
            <a:off x="1629000" y="1915838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lang="en" sz="4000">
                <a:solidFill>
                  <a:schemeClr val="lt2"/>
                </a:solidFill>
              </a:rPr>
              <a:t>Requerimientos y Análisis</a:t>
            </a:r>
            <a:endParaRPr sz="40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00">
              <a:solidFill>
                <a:schemeClr val="lt2"/>
              </a:solidFill>
            </a:endParaRPr>
          </a:p>
        </p:txBody>
      </p:sp>
      <p:sp>
        <p:nvSpPr>
          <p:cNvPr id="541" name="Google Shape;541;g1164b9c85a4_0_168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542" name="Google Shape;542;g1164b9c85a4_0_168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543" name="Google Shape;543;g1164b9c85a4_0_168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44" name="Google Shape;544;g1164b9c85a4_0_168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45" name="Google Shape;545;g1164b9c85a4_0_168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46" name="Google Shape;546;g1164b9c85a4_0_168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547" name="Google Shape;547;g1164b9c85a4_0_16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48" name="Google Shape;548;g1164b9c85a4_0_16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49" name="Google Shape;549;g1164b9c85a4_0_168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550" name="Google Shape;550;g1164b9c85a4_0_16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51" name="Google Shape;551;g1164b9c85a4_0_16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52" name="Google Shape;552;g1164b9c85a4_0_168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553" name="Google Shape;553;g1164b9c85a4_0_16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54" name="Google Shape;554;g1164b9c85a4_0_16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55" name="Google Shape;555;g1164b9c85a4_0_168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556" name="Google Shape;556;g1164b9c85a4_0_16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57" name="Google Shape;557;g1164b9c85a4_0_16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58" name="Google Shape;558;g1164b9c85a4_0_168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559" name="Google Shape;559;g1164b9c85a4_0_16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60" name="Google Shape;560;g1164b9c85a4_0_16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61" name="Google Shape;561;g1164b9c85a4_0_168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562" name="Google Shape;562;g1164b9c85a4_0_16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63" name="Google Shape;563;g1164b9c85a4_0_16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64" name="Google Shape;564;g1164b9c85a4_0_168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565" name="Google Shape;565;g1164b9c85a4_0_16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66" name="Google Shape;566;g1164b9c85a4_0_168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pic>
        <p:nvPicPr>
          <p:cNvPr id="567" name="Google Shape;567;g1164b9c85a4_0_16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121025" y="2166900"/>
            <a:ext cx="4210600" cy="42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1164b9c85a4_0_168"/>
          <p:cNvSpPr/>
          <p:nvPr/>
        </p:nvSpPr>
        <p:spPr>
          <a:xfrm rot="-10298727">
            <a:off x="7137182" y="-100112"/>
            <a:ext cx="4964694" cy="5436230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rgbClr val="FAC86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9"/>
          <p:cNvSpPr txBox="1"/>
          <p:nvPr/>
        </p:nvSpPr>
        <p:spPr>
          <a:xfrm>
            <a:off x="1811100" y="648900"/>
            <a:ext cx="3841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Recopilación de Información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descr="Imagen que contiene persona, interior, computadora, hombre&#10;&#10;Descripción generada automáticamente" id="574" name="Google Shape;574;p9"/>
          <p:cNvPicPr preferRelativeResize="0"/>
          <p:nvPr/>
        </p:nvPicPr>
        <p:blipFill rotWithShape="1">
          <a:blip r:embed="rId3">
            <a:alphaModFix/>
          </a:blip>
          <a:srcRect b="12241" l="12060" r="12061" t="6250"/>
          <a:stretch/>
        </p:blipFill>
        <p:spPr>
          <a:xfrm>
            <a:off x="4514325" y="2008338"/>
            <a:ext cx="1817950" cy="203981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575" name="Google Shape;575;p9"/>
          <p:cNvPicPr preferRelativeResize="0"/>
          <p:nvPr/>
        </p:nvPicPr>
        <p:blipFill rotWithShape="1">
          <a:blip r:embed="rId4">
            <a:alphaModFix/>
          </a:blip>
          <a:srcRect b="3286" l="12549" r="12157" t="10430"/>
          <a:stretch/>
        </p:blipFill>
        <p:spPr>
          <a:xfrm>
            <a:off x="2114626" y="1977575"/>
            <a:ext cx="1882775" cy="210135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576" name="Google Shape;576;p9"/>
          <p:cNvSpPr txBox="1"/>
          <p:nvPr/>
        </p:nvSpPr>
        <p:spPr>
          <a:xfrm>
            <a:off x="2458388" y="1537393"/>
            <a:ext cx="1280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Agudeza visual</a:t>
            </a:r>
            <a:endParaRPr i="0" sz="1700" u="none" cap="none" strike="noStrike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577" name="Google Shape;577;p9"/>
          <p:cNvSpPr txBox="1"/>
          <p:nvPr/>
        </p:nvSpPr>
        <p:spPr>
          <a:xfrm>
            <a:off x="4626426" y="1537400"/>
            <a:ext cx="1506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Campimetría</a:t>
            </a:r>
            <a:endParaRPr b="1" i="0" sz="13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578" name="Google Shape;578;p9"/>
          <p:cNvSpPr txBox="1"/>
          <p:nvPr/>
        </p:nvSpPr>
        <p:spPr>
          <a:xfrm>
            <a:off x="6763407" y="1554600"/>
            <a:ext cx="1882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Reporte</a:t>
            </a:r>
            <a:r>
              <a:rPr b="1" lang="en" sz="13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 </a:t>
            </a:r>
            <a:r>
              <a:rPr b="1" lang="en" sz="13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campimétrico</a:t>
            </a:r>
            <a:endParaRPr i="0" sz="1700" u="none" cap="none" strike="noStrike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579" name="Google Shape;57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3425" y="2008350"/>
            <a:ext cx="1952925" cy="24608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580" name="Google Shape;580;p9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581" name="Google Shape;581;p9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9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583" name="Google Shape;583;p9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584" name="Google Shape;584;p9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87" name="Google Shape;587;p9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588" name="Google Shape;588;p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90" name="Google Shape;590;p9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591" name="Google Shape;591;p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93" name="Google Shape;593;p9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594" name="Google Shape;594;p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96" name="Google Shape;596;p9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597" name="Google Shape;597;p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599" name="Google Shape;599;p9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600" name="Google Shape;600;p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02" name="Google Shape;602;p9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603" name="Google Shape;603;p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05" name="Google Shape;605;p9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606" name="Google Shape;606;p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1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flipH="1">
            <a:off x="1388750" y="1665625"/>
            <a:ext cx="4040075" cy="4040075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11"/>
          <p:cNvSpPr txBox="1"/>
          <p:nvPr>
            <p:ph type="title"/>
          </p:nvPr>
        </p:nvSpPr>
        <p:spPr>
          <a:xfrm>
            <a:off x="1902925" y="1360125"/>
            <a:ext cx="68493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9000">
                <a:solidFill>
                  <a:schemeClr val="lt2"/>
                </a:solidFill>
              </a:rPr>
              <a:t>Diseño</a:t>
            </a:r>
            <a:endParaRPr sz="90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614" name="Google Shape;614;p11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615" name="Google Shape;615;p11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616" name="Google Shape;616;p11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19" name="Google Shape;619;p11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620" name="Google Shape;620;p1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22" name="Google Shape;622;p11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623" name="Google Shape;623;p1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25" name="Google Shape;625;p11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626" name="Google Shape;626;p1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28" name="Google Shape;628;p11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629" name="Google Shape;629;p1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31" name="Google Shape;631;p11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632" name="Google Shape;632;p1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635" name="Google Shape;635;p1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37" name="Google Shape;637;p11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638" name="Google Shape;638;p1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640" name="Google Shape;640;p11"/>
          <p:cNvSpPr/>
          <p:nvPr/>
        </p:nvSpPr>
        <p:spPr>
          <a:xfrm rot="-9430979">
            <a:off x="6990588" y="-420384"/>
            <a:ext cx="4964763" cy="5436306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rgbClr val="FAC86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164b9c85a4_0_2"/>
          <p:cNvSpPr txBox="1"/>
          <p:nvPr/>
        </p:nvSpPr>
        <p:spPr>
          <a:xfrm>
            <a:off x="1811100" y="648900"/>
            <a:ext cx="3841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Esquema del Prototipo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646" name="Google Shape;646;g1164b9c85a4_0_2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647" name="Google Shape;647;g1164b9c85a4_0_2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g1164b9c85a4_0_2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649" name="Google Shape;649;g1164b9c85a4_0_2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650" name="Google Shape;650;g1164b9c85a4_0_2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51" name="Google Shape;651;g1164b9c85a4_0_2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52" name="Google Shape;652;g1164b9c85a4_0_2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53" name="Google Shape;653;g1164b9c85a4_0_2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654" name="Google Shape;654;g1164b9c85a4_0_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55" name="Google Shape;655;g1164b9c85a4_0_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56" name="Google Shape;656;g1164b9c85a4_0_2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657" name="Google Shape;657;g1164b9c85a4_0_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58" name="Google Shape;658;g1164b9c85a4_0_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59" name="Google Shape;659;g1164b9c85a4_0_2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660" name="Google Shape;660;g1164b9c85a4_0_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61" name="Google Shape;661;g1164b9c85a4_0_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62" name="Google Shape;662;g1164b9c85a4_0_2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663" name="Google Shape;663;g1164b9c85a4_0_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64" name="Google Shape;664;g1164b9c85a4_0_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65" name="Google Shape;665;g1164b9c85a4_0_2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666" name="Google Shape;666;g1164b9c85a4_0_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67" name="Google Shape;667;g1164b9c85a4_0_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68" name="Google Shape;668;g1164b9c85a4_0_2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669" name="Google Shape;669;g1164b9c85a4_0_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70" name="Google Shape;670;g1164b9c85a4_0_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71" name="Google Shape;671;g1164b9c85a4_0_2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672" name="Google Shape;672;g1164b9c85a4_0_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73" name="Google Shape;673;g1164b9c85a4_0_2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pic>
        <p:nvPicPr>
          <p:cNvPr id="674" name="Google Shape;674;g1164b9c85a4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1500" y="1621801"/>
            <a:ext cx="7210201" cy="215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164b9c85a4_4_2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680" name="Google Shape;680;g1164b9c85a4_4_2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g1164b9c85a4_4_2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682" name="Google Shape;682;g1164b9c85a4_4_2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683" name="Google Shape;683;g1164b9c85a4_4_2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84" name="Google Shape;684;g1164b9c85a4_4_2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85" name="Google Shape;685;g1164b9c85a4_4_2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86" name="Google Shape;686;g1164b9c85a4_4_2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687" name="Google Shape;687;g1164b9c85a4_4_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88" name="Google Shape;688;g1164b9c85a4_4_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89" name="Google Shape;689;g1164b9c85a4_4_2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690" name="Google Shape;690;g1164b9c85a4_4_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91" name="Google Shape;691;g1164b9c85a4_4_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92" name="Google Shape;692;g1164b9c85a4_4_2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693" name="Google Shape;693;g1164b9c85a4_4_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94" name="Google Shape;694;g1164b9c85a4_4_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95" name="Google Shape;695;g1164b9c85a4_4_2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696" name="Google Shape;696;g1164b9c85a4_4_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697" name="Google Shape;697;g1164b9c85a4_4_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698" name="Google Shape;698;g1164b9c85a4_4_2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699" name="Google Shape;699;g1164b9c85a4_4_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00" name="Google Shape;700;g1164b9c85a4_4_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701" name="Google Shape;701;g1164b9c85a4_4_2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702" name="Google Shape;702;g1164b9c85a4_4_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03" name="Google Shape;703;g1164b9c85a4_4_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704" name="Google Shape;704;g1164b9c85a4_4_2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705" name="Google Shape;705;g1164b9c85a4_4_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06" name="Google Shape;706;g1164b9c85a4_4_2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707" name="Google Shape;707;g1164b9c85a4_4_2"/>
          <p:cNvSpPr txBox="1"/>
          <p:nvPr/>
        </p:nvSpPr>
        <p:spPr>
          <a:xfrm>
            <a:off x="1811100" y="648900"/>
            <a:ext cx="4731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Diseño Conceptual de la Tarea Virtual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708" name="Google Shape;708;g1164b9c85a4_4_2"/>
          <p:cNvSpPr/>
          <p:nvPr/>
        </p:nvSpPr>
        <p:spPr>
          <a:xfrm>
            <a:off x="6647503" y="1360125"/>
            <a:ext cx="2141100" cy="3005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709" name="Google Shape;709;g1164b9c85a4_4_2"/>
          <p:cNvSpPr/>
          <p:nvPr/>
        </p:nvSpPr>
        <p:spPr>
          <a:xfrm>
            <a:off x="4325839" y="1360125"/>
            <a:ext cx="2141100" cy="3005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710" name="Google Shape;710;g1164b9c85a4_4_2"/>
          <p:cNvSpPr/>
          <p:nvPr/>
        </p:nvSpPr>
        <p:spPr>
          <a:xfrm>
            <a:off x="2004175" y="1360125"/>
            <a:ext cx="2141100" cy="3005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711" name="Google Shape;711;g1164b9c85a4_4_2"/>
          <p:cNvSpPr txBox="1"/>
          <p:nvPr/>
        </p:nvSpPr>
        <p:spPr>
          <a:xfrm>
            <a:off x="2226199" y="2078363"/>
            <a:ext cx="16968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Habituación</a:t>
            </a:r>
            <a:endParaRPr b="1" sz="21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712" name="Google Shape;712;g1164b9c85a4_4_2"/>
          <p:cNvSpPr txBox="1"/>
          <p:nvPr/>
        </p:nvSpPr>
        <p:spPr>
          <a:xfrm>
            <a:off x="2226200" y="2570700"/>
            <a:ext cx="1696800" cy="15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El participante inicia la tarea con una fase de adaptación al entorno inmersivo y al uso de los dispositivos.</a:t>
            </a:r>
            <a:endParaRPr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81818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713" name="Google Shape;713;g1164b9c85a4_4_2"/>
          <p:cNvSpPr txBox="1"/>
          <p:nvPr/>
        </p:nvSpPr>
        <p:spPr>
          <a:xfrm>
            <a:off x="4547866" y="2078363"/>
            <a:ext cx="16968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Entrenamiento</a:t>
            </a:r>
            <a:endParaRPr b="1" sz="21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714" name="Google Shape;714;g1164b9c85a4_4_2"/>
          <p:cNvSpPr txBox="1"/>
          <p:nvPr/>
        </p:nvSpPr>
        <p:spPr>
          <a:xfrm>
            <a:off x="4547875" y="2570650"/>
            <a:ext cx="1696800" cy="15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A continuación, debe observar los objetos y mediante el control debe desaparecer los objetos que tiene enfrente.</a:t>
            </a:r>
            <a:endParaRPr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81818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715" name="Google Shape;715;g1164b9c85a4_4_2"/>
          <p:cNvSpPr txBox="1"/>
          <p:nvPr/>
        </p:nvSpPr>
        <p:spPr>
          <a:xfrm>
            <a:off x="6869533" y="2078363"/>
            <a:ext cx="16968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Evaluación</a:t>
            </a:r>
            <a:endParaRPr b="1" sz="21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716" name="Google Shape;716;g1164b9c85a4_4_2"/>
          <p:cNvSpPr txBox="1"/>
          <p:nvPr/>
        </p:nvSpPr>
        <p:spPr>
          <a:xfrm>
            <a:off x="6831375" y="2723250"/>
            <a:ext cx="1773000" cy="14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Finalmente, debe fijar la mirada en un objeto central e identificar las luces del objeto que se muestra por 0.3  seg. en los diferentes cuadrantes, inmediatamente debe presionar el control.</a:t>
            </a:r>
            <a:endParaRPr sz="1300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81818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717" name="Google Shape;717;g1164b9c85a4_4_2"/>
          <p:cNvGrpSpPr/>
          <p:nvPr/>
        </p:nvGrpSpPr>
        <p:grpSpPr>
          <a:xfrm>
            <a:off x="7562512" y="1646145"/>
            <a:ext cx="310749" cy="352859"/>
            <a:chOff x="3007425" y="2511675"/>
            <a:chExt cx="347050" cy="401250"/>
          </a:xfrm>
        </p:grpSpPr>
        <p:sp>
          <p:nvSpPr>
            <p:cNvPr id="718" name="Google Shape;718;g1164b9c85a4_4_2"/>
            <p:cNvSpPr/>
            <p:nvPr/>
          </p:nvSpPr>
          <p:spPr>
            <a:xfrm>
              <a:off x="3038650" y="2523875"/>
              <a:ext cx="118450" cy="127000"/>
            </a:xfrm>
            <a:custGeom>
              <a:rect b="b" l="l" r="r" t="t"/>
              <a:pathLst>
                <a:path extrusionOk="0" h="5080" w="4738">
                  <a:moveTo>
                    <a:pt x="4502" y="1"/>
                  </a:moveTo>
                  <a:cubicBezTo>
                    <a:pt x="4491" y="1"/>
                    <a:pt x="4480" y="2"/>
                    <a:pt x="4470" y="3"/>
                  </a:cubicBezTo>
                  <a:cubicBezTo>
                    <a:pt x="1901" y="369"/>
                    <a:pt x="402" y="1993"/>
                    <a:pt x="18" y="4812"/>
                  </a:cubicBezTo>
                  <a:cubicBezTo>
                    <a:pt x="1" y="4919"/>
                    <a:pt x="63" y="5026"/>
                    <a:pt x="161" y="5070"/>
                  </a:cubicBezTo>
                  <a:cubicBezTo>
                    <a:pt x="188" y="5079"/>
                    <a:pt x="224" y="5079"/>
                    <a:pt x="250" y="5079"/>
                  </a:cubicBezTo>
                  <a:cubicBezTo>
                    <a:pt x="322" y="5079"/>
                    <a:pt x="393" y="5052"/>
                    <a:pt x="438" y="4981"/>
                  </a:cubicBezTo>
                  <a:cubicBezTo>
                    <a:pt x="527" y="4865"/>
                    <a:pt x="634" y="4776"/>
                    <a:pt x="750" y="4722"/>
                  </a:cubicBezTo>
                  <a:cubicBezTo>
                    <a:pt x="2017" y="4160"/>
                    <a:pt x="3498" y="3919"/>
                    <a:pt x="4524" y="3821"/>
                  </a:cubicBezTo>
                  <a:cubicBezTo>
                    <a:pt x="4640" y="3812"/>
                    <a:pt x="4738" y="3714"/>
                    <a:pt x="4738" y="3589"/>
                  </a:cubicBezTo>
                  <a:lnTo>
                    <a:pt x="4738" y="235"/>
                  </a:lnTo>
                  <a:cubicBezTo>
                    <a:pt x="4738" y="164"/>
                    <a:pt x="4702" y="101"/>
                    <a:pt x="4657" y="57"/>
                  </a:cubicBezTo>
                  <a:cubicBezTo>
                    <a:pt x="4613" y="20"/>
                    <a:pt x="4556" y="1"/>
                    <a:pt x="4502" y="1"/>
                  </a:cubicBezTo>
                  <a:close/>
                </a:path>
              </a:pathLst>
            </a:custGeom>
            <a:solidFill>
              <a:srgbClr val="E1B0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19" name="Google Shape;719;g1164b9c85a4_4_2"/>
            <p:cNvSpPr/>
            <p:nvPr/>
          </p:nvSpPr>
          <p:spPr>
            <a:xfrm>
              <a:off x="3204800" y="2523850"/>
              <a:ext cx="118450" cy="127250"/>
            </a:xfrm>
            <a:custGeom>
              <a:rect b="b" l="l" r="r" t="t"/>
              <a:pathLst>
                <a:path extrusionOk="0" h="5090" w="4738">
                  <a:moveTo>
                    <a:pt x="230" y="1"/>
                  </a:moveTo>
                  <a:cubicBezTo>
                    <a:pt x="144" y="1"/>
                    <a:pt x="57" y="52"/>
                    <a:pt x="19" y="138"/>
                  </a:cubicBezTo>
                  <a:cubicBezTo>
                    <a:pt x="10" y="174"/>
                    <a:pt x="1" y="209"/>
                    <a:pt x="1" y="245"/>
                  </a:cubicBezTo>
                  <a:lnTo>
                    <a:pt x="1" y="3581"/>
                  </a:lnTo>
                  <a:cubicBezTo>
                    <a:pt x="1" y="3706"/>
                    <a:pt x="90" y="3804"/>
                    <a:pt x="215" y="3822"/>
                  </a:cubicBezTo>
                  <a:cubicBezTo>
                    <a:pt x="1223" y="3912"/>
                    <a:pt x="2695" y="4152"/>
                    <a:pt x="3988" y="4723"/>
                  </a:cubicBezTo>
                  <a:cubicBezTo>
                    <a:pt x="4104" y="4777"/>
                    <a:pt x="4211" y="4866"/>
                    <a:pt x="4301" y="4991"/>
                  </a:cubicBezTo>
                  <a:cubicBezTo>
                    <a:pt x="4345" y="5053"/>
                    <a:pt x="4417" y="5089"/>
                    <a:pt x="4488" y="5089"/>
                  </a:cubicBezTo>
                  <a:cubicBezTo>
                    <a:pt x="4515" y="5089"/>
                    <a:pt x="4550" y="5080"/>
                    <a:pt x="4577" y="5071"/>
                  </a:cubicBezTo>
                  <a:cubicBezTo>
                    <a:pt x="4675" y="5027"/>
                    <a:pt x="4738" y="4929"/>
                    <a:pt x="4720" y="4821"/>
                  </a:cubicBezTo>
                  <a:cubicBezTo>
                    <a:pt x="4336" y="1994"/>
                    <a:pt x="2838" y="370"/>
                    <a:pt x="268" y="4"/>
                  </a:cubicBezTo>
                  <a:cubicBezTo>
                    <a:pt x="256" y="2"/>
                    <a:pt x="243" y="1"/>
                    <a:pt x="230" y="1"/>
                  </a:cubicBezTo>
                  <a:close/>
                </a:path>
              </a:pathLst>
            </a:custGeom>
            <a:solidFill>
              <a:srgbClr val="E1B0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20" name="Google Shape;720;g1164b9c85a4_4_2"/>
            <p:cNvSpPr/>
            <p:nvPr/>
          </p:nvSpPr>
          <p:spPr>
            <a:xfrm>
              <a:off x="3044000" y="2748800"/>
              <a:ext cx="273900" cy="164125"/>
            </a:xfrm>
            <a:custGeom>
              <a:rect b="b" l="l" r="r" t="t"/>
              <a:pathLst>
                <a:path extrusionOk="0" h="6565" w="10956">
                  <a:moveTo>
                    <a:pt x="5477" y="1"/>
                  </a:moveTo>
                  <a:cubicBezTo>
                    <a:pt x="5293" y="1"/>
                    <a:pt x="5108" y="48"/>
                    <a:pt x="4934" y="141"/>
                  </a:cubicBezTo>
                  <a:lnTo>
                    <a:pt x="3275" y="1007"/>
                  </a:lnTo>
                  <a:cubicBezTo>
                    <a:pt x="3051" y="1127"/>
                    <a:pt x="2809" y="1189"/>
                    <a:pt x="2564" y="1189"/>
                  </a:cubicBezTo>
                  <a:cubicBezTo>
                    <a:pt x="2429" y="1189"/>
                    <a:pt x="2293" y="1170"/>
                    <a:pt x="2160" y="1131"/>
                  </a:cubicBezTo>
                  <a:lnTo>
                    <a:pt x="420" y="659"/>
                  </a:lnTo>
                  <a:cubicBezTo>
                    <a:pt x="393" y="650"/>
                    <a:pt x="366" y="641"/>
                    <a:pt x="340" y="623"/>
                  </a:cubicBezTo>
                  <a:cubicBezTo>
                    <a:pt x="311" y="613"/>
                    <a:pt x="281" y="608"/>
                    <a:pt x="251" y="608"/>
                  </a:cubicBezTo>
                  <a:cubicBezTo>
                    <a:pt x="198" y="608"/>
                    <a:pt x="145" y="624"/>
                    <a:pt x="99" y="659"/>
                  </a:cubicBezTo>
                  <a:cubicBezTo>
                    <a:pt x="36" y="712"/>
                    <a:pt x="1" y="801"/>
                    <a:pt x="19" y="882"/>
                  </a:cubicBezTo>
                  <a:cubicBezTo>
                    <a:pt x="268" y="2238"/>
                    <a:pt x="625" y="2853"/>
                    <a:pt x="1392" y="3924"/>
                  </a:cubicBezTo>
                  <a:cubicBezTo>
                    <a:pt x="1776" y="4459"/>
                    <a:pt x="2284" y="5057"/>
                    <a:pt x="2909" y="5690"/>
                  </a:cubicBezTo>
                  <a:cubicBezTo>
                    <a:pt x="3462" y="6243"/>
                    <a:pt x="3944" y="6564"/>
                    <a:pt x="4765" y="6564"/>
                  </a:cubicBezTo>
                  <a:lnTo>
                    <a:pt x="6192" y="6564"/>
                  </a:lnTo>
                  <a:cubicBezTo>
                    <a:pt x="7013" y="6564"/>
                    <a:pt x="7494" y="6243"/>
                    <a:pt x="8047" y="5690"/>
                  </a:cubicBezTo>
                  <a:cubicBezTo>
                    <a:pt x="8672" y="5057"/>
                    <a:pt x="9180" y="4459"/>
                    <a:pt x="9564" y="3924"/>
                  </a:cubicBezTo>
                  <a:cubicBezTo>
                    <a:pt x="10322" y="2853"/>
                    <a:pt x="10688" y="2238"/>
                    <a:pt x="10938" y="882"/>
                  </a:cubicBezTo>
                  <a:cubicBezTo>
                    <a:pt x="10956" y="775"/>
                    <a:pt x="10893" y="668"/>
                    <a:pt x="10786" y="623"/>
                  </a:cubicBezTo>
                  <a:cubicBezTo>
                    <a:pt x="10760" y="612"/>
                    <a:pt x="10734" y="607"/>
                    <a:pt x="10708" y="607"/>
                  </a:cubicBezTo>
                  <a:cubicBezTo>
                    <a:pt x="10673" y="607"/>
                    <a:pt x="10639" y="616"/>
                    <a:pt x="10608" y="632"/>
                  </a:cubicBezTo>
                  <a:cubicBezTo>
                    <a:pt x="10581" y="641"/>
                    <a:pt x="10554" y="650"/>
                    <a:pt x="10528" y="659"/>
                  </a:cubicBezTo>
                  <a:lnTo>
                    <a:pt x="8797" y="1131"/>
                  </a:lnTo>
                  <a:cubicBezTo>
                    <a:pt x="8663" y="1170"/>
                    <a:pt x="8527" y="1189"/>
                    <a:pt x="8392" y="1189"/>
                  </a:cubicBezTo>
                  <a:cubicBezTo>
                    <a:pt x="8147" y="1189"/>
                    <a:pt x="7902" y="1127"/>
                    <a:pt x="7673" y="1007"/>
                  </a:cubicBezTo>
                  <a:lnTo>
                    <a:pt x="6013" y="141"/>
                  </a:lnTo>
                  <a:cubicBezTo>
                    <a:pt x="5844" y="48"/>
                    <a:pt x="5661" y="1"/>
                    <a:pt x="5477" y="1"/>
                  </a:cubicBezTo>
                  <a:close/>
                </a:path>
              </a:pathLst>
            </a:custGeom>
            <a:solidFill>
              <a:srgbClr val="E1B0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21" name="Google Shape;721;g1164b9c85a4_4_2"/>
            <p:cNvSpPr/>
            <p:nvPr/>
          </p:nvSpPr>
          <p:spPr>
            <a:xfrm>
              <a:off x="3204800" y="2523850"/>
              <a:ext cx="118450" cy="127250"/>
            </a:xfrm>
            <a:custGeom>
              <a:rect b="b" l="l" r="r" t="t"/>
              <a:pathLst>
                <a:path extrusionOk="0" h="5090" w="4738">
                  <a:moveTo>
                    <a:pt x="230" y="1"/>
                  </a:moveTo>
                  <a:cubicBezTo>
                    <a:pt x="144" y="1"/>
                    <a:pt x="57" y="52"/>
                    <a:pt x="19" y="138"/>
                  </a:cubicBezTo>
                  <a:cubicBezTo>
                    <a:pt x="10" y="174"/>
                    <a:pt x="1" y="209"/>
                    <a:pt x="1" y="245"/>
                  </a:cubicBezTo>
                  <a:lnTo>
                    <a:pt x="1" y="272"/>
                  </a:lnTo>
                  <a:cubicBezTo>
                    <a:pt x="1785" y="869"/>
                    <a:pt x="2882" y="2270"/>
                    <a:pt x="3275" y="4447"/>
                  </a:cubicBezTo>
                  <a:cubicBezTo>
                    <a:pt x="3516" y="4527"/>
                    <a:pt x="3748" y="4625"/>
                    <a:pt x="3988" y="4723"/>
                  </a:cubicBezTo>
                  <a:cubicBezTo>
                    <a:pt x="4104" y="4777"/>
                    <a:pt x="4211" y="4866"/>
                    <a:pt x="4301" y="4991"/>
                  </a:cubicBezTo>
                  <a:cubicBezTo>
                    <a:pt x="4345" y="5053"/>
                    <a:pt x="4417" y="5089"/>
                    <a:pt x="4488" y="5089"/>
                  </a:cubicBezTo>
                  <a:cubicBezTo>
                    <a:pt x="4515" y="5089"/>
                    <a:pt x="4550" y="5080"/>
                    <a:pt x="4577" y="5071"/>
                  </a:cubicBezTo>
                  <a:cubicBezTo>
                    <a:pt x="4675" y="5027"/>
                    <a:pt x="4738" y="4929"/>
                    <a:pt x="4720" y="4821"/>
                  </a:cubicBezTo>
                  <a:cubicBezTo>
                    <a:pt x="4336" y="1994"/>
                    <a:pt x="2838" y="370"/>
                    <a:pt x="268" y="4"/>
                  </a:cubicBezTo>
                  <a:cubicBezTo>
                    <a:pt x="256" y="2"/>
                    <a:pt x="243" y="1"/>
                    <a:pt x="230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22" name="Google Shape;722;g1164b9c85a4_4_2"/>
            <p:cNvSpPr/>
            <p:nvPr/>
          </p:nvSpPr>
          <p:spPr>
            <a:xfrm>
              <a:off x="3164000" y="2763950"/>
              <a:ext cx="153900" cy="148975"/>
            </a:xfrm>
            <a:custGeom>
              <a:rect b="b" l="l" r="r" t="t"/>
              <a:pathLst>
                <a:path extrusionOk="0" h="5959" w="6156">
                  <a:moveTo>
                    <a:pt x="5908" y="1"/>
                  </a:moveTo>
                  <a:cubicBezTo>
                    <a:pt x="5873" y="1"/>
                    <a:pt x="5839" y="10"/>
                    <a:pt x="5808" y="26"/>
                  </a:cubicBezTo>
                  <a:cubicBezTo>
                    <a:pt x="5781" y="35"/>
                    <a:pt x="5754" y="44"/>
                    <a:pt x="5728" y="53"/>
                  </a:cubicBezTo>
                  <a:lnTo>
                    <a:pt x="4737" y="320"/>
                  </a:lnTo>
                  <a:cubicBezTo>
                    <a:pt x="4487" y="1650"/>
                    <a:pt x="4131" y="2256"/>
                    <a:pt x="3372" y="3318"/>
                  </a:cubicBezTo>
                  <a:cubicBezTo>
                    <a:pt x="2989" y="3853"/>
                    <a:pt x="2480" y="4451"/>
                    <a:pt x="1856" y="5084"/>
                  </a:cubicBezTo>
                  <a:cubicBezTo>
                    <a:pt x="1303" y="5637"/>
                    <a:pt x="821" y="5958"/>
                    <a:pt x="0" y="5958"/>
                  </a:cubicBezTo>
                  <a:lnTo>
                    <a:pt x="1392" y="5958"/>
                  </a:lnTo>
                  <a:cubicBezTo>
                    <a:pt x="2213" y="5958"/>
                    <a:pt x="2694" y="5637"/>
                    <a:pt x="3247" y="5084"/>
                  </a:cubicBezTo>
                  <a:cubicBezTo>
                    <a:pt x="3872" y="4451"/>
                    <a:pt x="4380" y="3853"/>
                    <a:pt x="4764" y="3318"/>
                  </a:cubicBezTo>
                  <a:cubicBezTo>
                    <a:pt x="5522" y="2247"/>
                    <a:pt x="5888" y="1632"/>
                    <a:pt x="6138" y="276"/>
                  </a:cubicBezTo>
                  <a:cubicBezTo>
                    <a:pt x="6156" y="169"/>
                    <a:pt x="6093" y="62"/>
                    <a:pt x="5986" y="17"/>
                  </a:cubicBezTo>
                  <a:cubicBezTo>
                    <a:pt x="5960" y="6"/>
                    <a:pt x="5934" y="1"/>
                    <a:pt x="59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23" name="Google Shape;723;g1164b9c85a4_4_2"/>
            <p:cNvSpPr/>
            <p:nvPr/>
          </p:nvSpPr>
          <p:spPr>
            <a:xfrm>
              <a:off x="3123400" y="2523450"/>
              <a:ext cx="34375" cy="100425"/>
            </a:xfrm>
            <a:custGeom>
              <a:rect b="b" l="l" r="r" t="t"/>
              <a:pathLst>
                <a:path extrusionOk="0" h="4017" w="1375">
                  <a:moveTo>
                    <a:pt x="1139" y="0"/>
                  </a:moveTo>
                  <a:cubicBezTo>
                    <a:pt x="1128" y="0"/>
                    <a:pt x="1117" y="1"/>
                    <a:pt x="1107" y="2"/>
                  </a:cubicBezTo>
                  <a:cubicBezTo>
                    <a:pt x="714" y="56"/>
                    <a:pt x="340" y="145"/>
                    <a:pt x="1" y="261"/>
                  </a:cubicBezTo>
                  <a:lnTo>
                    <a:pt x="1" y="4017"/>
                  </a:lnTo>
                  <a:cubicBezTo>
                    <a:pt x="420" y="3945"/>
                    <a:pt x="821" y="3892"/>
                    <a:pt x="1160" y="3865"/>
                  </a:cubicBezTo>
                  <a:cubicBezTo>
                    <a:pt x="1285" y="3847"/>
                    <a:pt x="1374" y="3749"/>
                    <a:pt x="1374" y="3624"/>
                  </a:cubicBezTo>
                  <a:lnTo>
                    <a:pt x="1374" y="234"/>
                  </a:lnTo>
                  <a:cubicBezTo>
                    <a:pt x="1374" y="163"/>
                    <a:pt x="1348" y="100"/>
                    <a:pt x="1294" y="56"/>
                  </a:cubicBezTo>
                  <a:cubicBezTo>
                    <a:pt x="1250" y="19"/>
                    <a:pt x="1193" y="0"/>
                    <a:pt x="1139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24" name="Google Shape;724;g1164b9c85a4_4_2"/>
            <p:cNvSpPr/>
            <p:nvPr/>
          </p:nvSpPr>
          <p:spPr>
            <a:xfrm>
              <a:off x="3145250" y="2511675"/>
              <a:ext cx="70500" cy="107750"/>
            </a:xfrm>
            <a:custGeom>
              <a:rect b="b" l="l" r="r" t="t"/>
              <a:pathLst>
                <a:path extrusionOk="0" h="4310" w="2820">
                  <a:moveTo>
                    <a:pt x="268" y="1"/>
                  </a:moveTo>
                  <a:cubicBezTo>
                    <a:pt x="117" y="1"/>
                    <a:pt x="1" y="125"/>
                    <a:pt x="1" y="268"/>
                  </a:cubicBezTo>
                  <a:lnTo>
                    <a:pt x="1" y="4095"/>
                  </a:lnTo>
                  <a:cubicBezTo>
                    <a:pt x="1" y="4104"/>
                    <a:pt x="1" y="4104"/>
                    <a:pt x="1" y="4113"/>
                  </a:cubicBezTo>
                  <a:cubicBezTo>
                    <a:pt x="28" y="4238"/>
                    <a:pt x="135" y="4309"/>
                    <a:pt x="233" y="4309"/>
                  </a:cubicBezTo>
                  <a:cubicBezTo>
                    <a:pt x="242" y="4309"/>
                    <a:pt x="251" y="4309"/>
                    <a:pt x="260" y="4300"/>
                  </a:cubicBezTo>
                  <a:cubicBezTo>
                    <a:pt x="973" y="4238"/>
                    <a:pt x="1464" y="4238"/>
                    <a:pt x="1473" y="4238"/>
                  </a:cubicBezTo>
                  <a:cubicBezTo>
                    <a:pt x="1473" y="4238"/>
                    <a:pt x="1910" y="4238"/>
                    <a:pt x="2561" y="4300"/>
                  </a:cubicBezTo>
                  <a:cubicBezTo>
                    <a:pt x="2633" y="4300"/>
                    <a:pt x="2695" y="4283"/>
                    <a:pt x="2749" y="4238"/>
                  </a:cubicBezTo>
                  <a:cubicBezTo>
                    <a:pt x="2793" y="4193"/>
                    <a:pt x="2820" y="4131"/>
                    <a:pt x="2820" y="4060"/>
                  </a:cubicBezTo>
                  <a:lnTo>
                    <a:pt x="2820" y="268"/>
                  </a:lnTo>
                  <a:cubicBezTo>
                    <a:pt x="2820" y="125"/>
                    <a:pt x="2704" y="1"/>
                    <a:pt x="255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25" name="Google Shape;725;g1164b9c85a4_4_2"/>
            <p:cNvSpPr/>
            <p:nvPr/>
          </p:nvSpPr>
          <p:spPr>
            <a:xfrm>
              <a:off x="3145250" y="2591075"/>
              <a:ext cx="70500" cy="28350"/>
            </a:xfrm>
            <a:custGeom>
              <a:rect b="b" l="l" r="r" t="t"/>
              <a:pathLst>
                <a:path extrusionOk="0" h="1134" w="2820">
                  <a:moveTo>
                    <a:pt x="1473" y="0"/>
                  </a:moveTo>
                  <a:cubicBezTo>
                    <a:pt x="1419" y="0"/>
                    <a:pt x="830" y="9"/>
                    <a:pt x="1" y="99"/>
                  </a:cubicBezTo>
                  <a:lnTo>
                    <a:pt x="1" y="892"/>
                  </a:lnTo>
                  <a:cubicBezTo>
                    <a:pt x="1" y="928"/>
                    <a:pt x="10" y="964"/>
                    <a:pt x="19" y="991"/>
                  </a:cubicBezTo>
                  <a:cubicBezTo>
                    <a:pt x="63" y="1080"/>
                    <a:pt x="144" y="1133"/>
                    <a:pt x="233" y="1133"/>
                  </a:cubicBezTo>
                  <a:cubicBezTo>
                    <a:pt x="242" y="1133"/>
                    <a:pt x="251" y="1133"/>
                    <a:pt x="260" y="1124"/>
                  </a:cubicBezTo>
                  <a:cubicBezTo>
                    <a:pt x="973" y="1062"/>
                    <a:pt x="1464" y="1062"/>
                    <a:pt x="1473" y="1062"/>
                  </a:cubicBezTo>
                  <a:cubicBezTo>
                    <a:pt x="1473" y="1062"/>
                    <a:pt x="1910" y="1062"/>
                    <a:pt x="2561" y="1124"/>
                  </a:cubicBezTo>
                  <a:cubicBezTo>
                    <a:pt x="2568" y="1125"/>
                    <a:pt x="2575" y="1125"/>
                    <a:pt x="2582" y="1125"/>
                  </a:cubicBezTo>
                  <a:cubicBezTo>
                    <a:pt x="2673" y="1125"/>
                    <a:pt x="2761" y="1073"/>
                    <a:pt x="2802" y="982"/>
                  </a:cubicBezTo>
                  <a:cubicBezTo>
                    <a:pt x="2820" y="955"/>
                    <a:pt x="2820" y="919"/>
                    <a:pt x="2820" y="884"/>
                  </a:cubicBezTo>
                  <a:lnTo>
                    <a:pt x="2820" y="90"/>
                  </a:lnTo>
                  <a:cubicBezTo>
                    <a:pt x="2053" y="9"/>
                    <a:pt x="1517" y="0"/>
                    <a:pt x="147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26" name="Google Shape;726;g1164b9c85a4_4_2"/>
            <p:cNvSpPr/>
            <p:nvPr/>
          </p:nvSpPr>
          <p:spPr>
            <a:xfrm>
              <a:off x="3007425" y="2647275"/>
              <a:ext cx="39950" cy="72050"/>
            </a:xfrm>
            <a:custGeom>
              <a:rect b="b" l="l" r="r" t="t"/>
              <a:pathLst>
                <a:path extrusionOk="0" h="2882" w="1598">
                  <a:moveTo>
                    <a:pt x="634" y="0"/>
                  </a:moveTo>
                  <a:cubicBezTo>
                    <a:pt x="286" y="0"/>
                    <a:pt x="1" y="286"/>
                    <a:pt x="1" y="643"/>
                  </a:cubicBezTo>
                  <a:lnTo>
                    <a:pt x="1" y="2249"/>
                  </a:lnTo>
                  <a:cubicBezTo>
                    <a:pt x="1" y="2596"/>
                    <a:pt x="286" y="2882"/>
                    <a:pt x="634" y="2882"/>
                  </a:cubicBezTo>
                  <a:lnTo>
                    <a:pt x="1098" y="2882"/>
                  </a:lnTo>
                  <a:cubicBezTo>
                    <a:pt x="1223" y="2882"/>
                    <a:pt x="1321" y="2793"/>
                    <a:pt x="1330" y="2668"/>
                  </a:cubicBezTo>
                  <a:lnTo>
                    <a:pt x="1499" y="598"/>
                  </a:lnTo>
                  <a:cubicBezTo>
                    <a:pt x="1508" y="500"/>
                    <a:pt x="1526" y="402"/>
                    <a:pt x="1562" y="313"/>
                  </a:cubicBezTo>
                  <a:cubicBezTo>
                    <a:pt x="1597" y="215"/>
                    <a:pt x="1553" y="99"/>
                    <a:pt x="1464" y="36"/>
                  </a:cubicBezTo>
                  <a:cubicBezTo>
                    <a:pt x="1419" y="9"/>
                    <a:pt x="1374" y="0"/>
                    <a:pt x="133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27" name="Google Shape;727;g1164b9c85a4_4_2"/>
            <p:cNvSpPr/>
            <p:nvPr/>
          </p:nvSpPr>
          <p:spPr>
            <a:xfrm>
              <a:off x="3314300" y="2647275"/>
              <a:ext cx="40175" cy="72050"/>
            </a:xfrm>
            <a:custGeom>
              <a:rect b="b" l="l" r="r" t="t"/>
              <a:pathLst>
                <a:path extrusionOk="0" h="2882" w="1607">
                  <a:moveTo>
                    <a:pt x="242" y="0"/>
                  </a:moveTo>
                  <a:cubicBezTo>
                    <a:pt x="233" y="0"/>
                    <a:pt x="224" y="0"/>
                    <a:pt x="215" y="9"/>
                  </a:cubicBezTo>
                  <a:cubicBezTo>
                    <a:pt x="63" y="54"/>
                    <a:pt x="1" y="197"/>
                    <a:pt x="46" y="313"/>
                  </a:cubicBezTo>
                  <a:cubicBezTo>
                    <a:pt x="81" y="402"/>
                    <a:pt x="99" y="500"/>
                    <a:pt x="108" y="598"/>
                  </a:cubicBezTo>
                  <a:lnTo>
                    <a:pt x="278" y="2668"/>
                  </a:lnTo>
                  <a:cubicBezTo>
                    <a:pt x="286" y="2793"/>
                    <a:pt x="385" y="2882"/>
                    <a:pt x="509" y="2882"/>
                  </a:cubicBezTo>
                  <a:lnTo>
                    <a:pt x="1348" y="2882"/>
                  </a:lnTo>
                  <a:cubicBezTo>
                    <a:pt x="1491" y="2882"/>
                    <a:pt x="1607" y="2766"/>
                    <a:pt x="1607" y="2623"/>
                  </a:cubicBezTo>
                  <a:lnTo>
                    <a:pt x="1607" y="259"/>
                  </a:lnTo>
                  <a:cubicBezTo>
                    <a:pt x="1607" y="116"/>
                    <a:pt x="1491" y="0"/>
                    <a:pt x="134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28" name="Google Shape;728;g1164b9c85a4_4_2"/>
            <p:cNvSpPr/>
            <p:nvPr/>
          </p:nvSpPr>
          <p:spPr>
            <a:xfrm>
              <a:off x="3319675" y="2692775"/>
              <a:ext cx="34800" cy="26550"/>
            </a:xfrm>
            <a:custGeom>
              <a:rect b="b" l="l" r="r" t="t"/>
              <a:pathLst>
                <a:path extrusionOk="0" h="1062" w="1392">
                  <a:moveTo>
                    <a:pt x="0" y="0"/>
                  </a:moveTo>
                  <a:lnTo>
                    <a:pt x="71" y="857"/>
                  </a:lnTo>
                  <a:cubicBezTo>
                    <a:pt x="80" y="973"/>
                    <a:pt x="187" y="1062"/>
                    <a:pt x="303" y="1062"/>
                  </a:cubicBezTo>
                  <a:lnTo>
                    <a:pt x="749" y="1062"/>
                  </a:lnTo>
                  <a:cubicBezTo>
                    <a:pt x="1106" y="1062"/>
                    <a:pt x="1392" y="776"/>
                    <a:pt x="1392" y="429"/>
                  </a:cubicBezTo>
                  <a:lnTo>
                    <a:pt x="1392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29" name="Google Shape;729;g1164b9c85a4_4_2"/>
            <p:cNvSpPr/>
            <p:nvPr/>
          </p:nvSpPr>
          <p:spPr>
            <a:xfrm>
              <a:off x="3007425" y="2692550"/>
              <a:ext cx="34600" cy="26775"/>
            </a:xfrm>
            <a:custGeom>
              <a:rect b="b" l="l" r="r" t="t"/>
              <a:pathLst>
                <a:path extrusionOk="0" h="1071" w="1384">
                  <a:moveTo>
                    <a:pt x="1383" y="0"/>
                  </a:moveTo>
                  <a:lnTo>
                    <a:pt x="1383" y="0"/>
                  </a:lnTo>
                  <a:cubicBezTo>
                    <a:pt x="1258" y="9"/>
                    <a:pt x="1134" y="9"/>
                    <a:pt x="1000" y="9"/>
                  </a:cubicBezTo>
                  <a:lnTo>
                    <a:pt x="1" y="9"/>
                  </a:lnTo>
                  <a:lnTo>
                    <a:pt x="1" y="438"/>
                  </a:lnTo>
                  <a:cubicBezTo>
                    <a:pt x="1" y="785"/>
                    <a:pt x="286" y="1071"/>
                    <a:pt x="634" y="1071"/>
                  </a:cubicBezTo>
                  <a:lnTo>
                    <a:pt x="1089" y="1071"/>
                  </a:lnTo>
                  <a:cubicBezTo>
                    <a:pt x="1205" y="1071"/>
                    <a:pt x="1303" y="982"/>
                    <a:pt x="1321" y="866"/>
                  </a:cubicBezTo>
                  <a:lnTo>
                    <a:pt x="138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30" name="Google Shape;730;g1164b9c85a4_4_2"/>
            <p:cNvSpPr/>
            <p:nvPr/>
          </p:nvSpPr>
          <p:spPr>
            <a:xfrm>
              <a:off x="3025725" y="2606025"/>
              <a:ext cx="310475" cy="184025"/>
            </a:xfrm>
            <a:custGeom>
              <a:rect b="b" l="l" r="r" t="t"/>
              <a:pathLst>
                <a:path extrusionOk="0" h="7361" w="12419">
                  <a:moveTo>
                    <a:pt x="6263" y="0"/>
                  </a:moveTo>
                  <a:cubicBezTo>
                    <a:pt x="6147" y="0"/>
                    <a:pt x="3337" y="9"/>
                    <a:pt x="1089" y="1008"/>
                  </a:cubicBezTo>
                  <a:cubicBezTo>
                    <a:pt x="651" y="1204"/>
                    <a:pt x="348" y="1668"/>
                    <a:pt x="303" y="2212"/>
                  </a:cubicBezTo>
                  <a:lnTo>
                    <a:pt x="63" y="5246"/>
                  </a:lnTo>
                  <a:cubicBezTo>
                    <a:pt x="0" y="5977"/>
                    <a:pt x="419" y="6646"/>
                    <a:pt x="1026" y="6816"/>
                  </a:cubicBezTo>
                  <a:lnTo>
                    <a:pt x="2766" y="7289"/>
                  </a:lnTo>
                  <a:cubicBezTo>
                    <a:pt x="2938" y="7336"/>
                    <a:pt x="3115" y="7360"/>
                    <a:pt x="3294" y="7360"/>
                  </a:cubicBezTo>
                  <a:cubicBezTo>
                    <a:pt x="3614" y="7360"/>
                    <a:pt x="3936" y="7283"/>
                    <a:pt x="4229" y="7128"/>
                  </a:cubicBezTo>
                  <a:lnTo>
                    <a:pt x="5888" y="6263"/>
                  </a:lnTo>
                  <a:cubicBezTo>
                    <a:pt x="5991" y="6209"/>
                    <a:pt x="6100" y="6182"/>
                    <a:pt x="6209" y="6182"/>
                  </a:cubicBezTo>
                  <a:cubicBezTo>
                    <a:pt x="6318" y="6182"/>
                    <a:pt x="6428" y="6209"/>
                    <a:pt x="6530" y="6263"/>
                  </a:cubicBezTo>
                  <a:lnTo>
                    <a:pt x="8190" y="7128"/>
                  </a:lnTo>
                  <a:cubicBezTo>
                    <a:pt x="8484" y="7280"/>
                    <a:pt x="8805" y="7360"/>
                    <a:pt x="9126" y="7360"/>
                  </a:cubicBezTo>
                  <a:cubicBezTo>
                    <a:pt x="9305" y="7360"/>
                    <a:pt x="9483" y="7342"/>
                    <a:pt x="9653" y="7289"/>
                  </a:cubicBezTo>
                  <a:lnTo>
                    <a:pt x="11383" y="6816"/>
                  </a:lnTo>
                  <a:cubicBezTo>
                    <a:pt x="11999" y="6646"/>
                    <a:pt x="12418" y="5977"/>
                    <a:pt x="12356" y="5246"/>
                  </a:cubicBezTo>
                  <a:lnTo>
                    <a:pt x="12106" y="2212"/>
                  </a:lnTo>
                  <a:cubicBezTo>
                    <a:pt x="12061" y="1668"/>
                    <a:pt x="11767" y="1204"/>
                    <a:pt x="11330" y="1008"/>
                  </a:cubicBezTo>
                  <a:cubicBezTo>
                    <a:pt x="9082" y="9"/>
                    <a:pt x="6379" y="0"/>
                    <a:pt x="6263" y="0"/>
                  </a:cubicBezTo>
                  <a:close/>
                </a:path>
              </a:pathLst>
            </a:custGeom>
            <a:solidFill>
              <a:srgbClr val="7D7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31" name="Google Shape;731;g1164b9c85a4_4_2"/>
            <p:cNvSpPr/>
            <p:nvPr/>
          </p:nvSpPr>
          <p:spPr>
            <a:xfrm>
              <a:off x="3031750" y="2733600"/>
              <a:ext cx="298200" cy="56450"/>
            </a:xfrm>
            <a:custGeom>
              <a:rect b="b" l="l" r="r" t="t"/>
              <a:pathLst>
                <a:path extrusionOk="0" h="2258" w="11928">
                  <a:moveTo>
                    <a:pt x="89" y="1"/>
                  </a:moveTo>
                  <a:lnTo>
                    <a:pt x="54" y="402"/>
                  </a:lnTo>
                  <a:cubicBezTo>
                    <a:pt x="0" y="1018"/>
                    <a:pt x="348" y="1580"/>
                    <a:pt x="848" y="1714"/>
                  </a:cubicBezTo>
                  <a:lnTo>
                    <a:pt x="2587" y="2196"/>
                  </a:lnTo>
                  <a:cubicBezTo>
                    <a:pt x="2740" y="2237"/>
                    <a:pt x="2897" y="2258"/>
                    <a:pt x="3053" y="2258"/>
                  </a:cubicBezTo>
                  <a:cubicBezTo>
                    <a:pt x="3335" y="2258"/>
                    <a:pt x="3617" y="2190"/>
                    <a:pt x="3881" y="2053"/>
                  </a:cubicBezTo>
                  <a:lnTo>
                    <a:pt x="5540" y="1179"/>
                  </a:lnTo>
                  <a:cubicBezTo>
                    <a:pt x="5674" y="1107"/>
                    <a:pt x="5819" y="1071"/>
                    <a:pt x="5965" y="1071"/>
                  </a:cubicBezTo>
                  <a:cubicBezTo>
                    <a:pt x="6111" y="1071"/>
                    <a:pt x="6258" y="1107"/>
                    <a:pt x="6396" y="1179"/>
                  </a:cubicBezTo>
                  <a:lnTo>
                    <a:pt x="8056" y="2053"/>
                  </a:lnTo>
                  <a:cubicBezTo>
                    <a:pt x="8319" y="2190"/>
                    <a:pt x="8598" y="2258"/>
                    <a:pt x="8879" y="2258"/>
                  </a:cubicBezTo>
                  <a:cubicBezTo>
                    <a:pt x="9036" y="2258"/>
                    <a:pt x="9193" y="2237"/>
                    <a:pt x="9349" y="2196"/>
                  </a:cubicBezTo>
                  <a:lnTo>
                    <a:pt x="11080" y="1714"/>
                  </a:lnTo>
                  <a:cubicBezTo>
                    <a:pt x="11588" y="1580"/>
                    <a:pt x="11927" y="1018"/>
                    <a:pt x="11883" y="402"/>
                  </a:cubicBezTo>
                  <a:lnTo>
                    <a:pt x="11847" y="1"/>
                  </a:lnTo>
                  <a:cubicBezTo>
                    <a:pt x="11749" y="420"/>
                    <a:pt x="11464" y="768"/>
                    <a:pt x="11080" y="866"/>
                  </a:cubicBezTo>
                  <a:lnTo>
                    <a:pt x="9349" y="1348"/>
                  </a:lnTo>
                  <a:cubicBezTo>
                    <a:pt x="9193" y="1389"/>
                    <a:pt x="9036" y="1410"/>
                    <a:pt x="8879" y="1410"/>
                  </a:cubicBezTo>
                  <a:cubicBezTo>
                    <a:pt x="8598" y="1410"/>
                    <a:pt x="8319" y="1343"/>
                    <a:pt x="8056" y="1205"/>
                  </a:cubicBezTo>
                  <a:lnTo>
                    <a:pt x="6396" y="331"/>
                  </a:lnTo>
                  <a:cubicBezTo>
                    <a:pt x="6258" y="260"/>
                    <a:pt x="6111" y="224"/>
                    <a:pt x="5965" y="224"/>
                  </a:cubicBezTo>
                  <a:cubicBezTo>
                    <a:pt x="5819" y="224"/>
                    <a:pt x="5674" y="260"/>
                    <a:pt x="5540" y="331"/>
                  </a:cubicBezTo>
                  <a:lnTo>
                    <a:pt x="3881" y="1205"/>
                  </a:lnTo>
                  <a:cubicBezTo>
                    <a:pt x="3617" y="1343"/>
                    <a:pt x="3335" y="1410"/>
                    <a:pt x="3053" y="1410"/>
                  </a:cubicBezTo>
                  <a:cubicBezTo>
                    <a:pt x="2897" y="1410"/>
                    <a:pt x="2740" y="1389"/>
                    <a:pt x="2587" y="1348"/>
                  </a:cubicBezTo>
                  <a:lnTo>
                    <a:pt x="848" y="866"/>
                  </a:lnTo>
                  <a:cubicBezTo>
                    <a:pt x="473" y="768"/>
                    <a:pt x="187" y="420"/>
                    <a:pt x="89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32" name="Google Shape;732;g1164b9c85a4_4_2"/>
            <p:cNvSpPr/>
            <p:nvPr/>
          </p:nvSpPr>
          <p:spPr>
            <a:xfrm>
              <a:off x="3054050" y="2669775"/>
              <a:ext cx="15400" cy="55800"/>
            </a:xfrm>
            <a:custGeom>
              <a:rect b="b" l="l" r="r" t="t"/>
              <a:pathLst>
                <a:path extrusionOk="0" h="2232" w="616">
                  <a:moveTo>
                    <a:pt x="374" y="1"/>
                  </a:moveTo>
                  <a:cubicBezTo>
                    <a:pt x="249" y="1"/>
                    <a:pt x="151" y="88"/>
                    <a:pt x="134" y="216"/>
                  </a:cubicBezTo>
                  <a:lnTo>
                    <a:pt x="9" y="1982"/>
                  </a:lnTo>
                  <a:cubicBezTo>
                    <a:pt x="0" y="2107"/>
                    <a:pt x="98" y="2223"/>
                    <a:pt x="223" y="2232"/>
                  </a:cubicBezTo>
                  <a:lnTo>
                    <a:pt x="241" y="2232"/>
                  </a:lnTo>
                  <a:cubicBezTo>
                    <a:pt x="366" y="2232"/>
                    <a:pt x="464" y="2134"/>
                    <a:pt x="473" y="2009"/>
                  </a:cubicBezTo>
                  <a:lnTo>
                    <a:pt x="607" y="251"/>
                  </a:lnTo>
                  <a:cubicBezTo>
                    <a:pt x="616" y="117"/>
                    <a:pt x="518" y="10"/>
                    <a:pt x="393" y="1"/>
                  </a:cubicBezTo>
                  <a:cubicBezTo>
                    <a:pt x="386" y="1"/>
                    <a:pt x="380" y="1"/>
                    <a:pt x="3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33" name="Google Shape;733;g1164b9c85a4_4_2"/>
            <p:cNvSpPr/>
            <p:nvPr/>
          </p:nvSpPr>
          <p:spPr>
            <a:xfrm>
              <a:off x="3295125" y="2669750"/>
              <a:ext cx="15650" cy="55825"/>
            </a:xfrm>
            <a:custGeom>
              <a:rect b="b" l="l" r="r" t="t"/>
              <a:pathLst>
                <a:path extrusionOk="0" h="2233" w="626">
                  <a:moveTo>
                    <a:pt x="262" y="0"/>
                  </a:moveTo>
                  <a:cubicBezTo>
                    <a:pt x="252" y="0"/>
                    <a:pt x="243" y="1"/>
                    <a:pt x="233" y="2"/>
                  </a:cubicBezTo>
                  <a:cubicBezTo>
                    <a:pt x="99" y="11"/>
                    <a:pt x="1" y="118"/>
                    <a:pt x="19" y="252"/>
                  </a:cubicBezTo>
                  <a:lnTo>
                    <a:pt x="144" y="2010"/>
                  </a:lnTo>
                  <a:cubicBezTo>
                    <a:pt x="152" y="2135"/>
                    <a:pt x="259" y="2233"/>
                    <a:pt x="384" y="2233"/>
                  </a:cubicBezTo>
                  <a:lnTo>
                    <a:pt x="402" y="2233"/>
                  </a:lnTo>
                  <a:cubicBezTo>
                    <a:pt x="527" y="2224"/>
                    <a:pt x="625" y="2108"/>
                    <a:pt x="616" y="1983"/>
                  </a:cubicBezTo>
                  <a:lnTo>
                    <a:pt x="483" y="217"/>
                  </a:lnTo>
                  <a:cubicBezTo>
                    <a:pt x="474" y="93"/>
                    <a:pt x="375" y="0"/>
                    <a:pt x="2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734" name="Google Shape;734;g1164b9c85a4_4_2"/>
          <p:cNvGrpSpPr/>
          <p:nvPr/>
        </p:nvGrpSpPr>
        <p:grpSpPr>
          <a:xfrm>
            <a:off x="5236610" y="1646276"/>
            <a:ext cx="319143" cy="352837"/>
            <a:chOff x="4021075" y="3195925"/>
            <a:chExt cx="356425" cy="401225"/>
          </a:xfrm>
        </p:grpSpPr>
        <p:sp>
          <p:nvSpPr>
            <p:cNvPr id="735" name="Google Shape;735;g1164b9c85a4_4_2"/>
            <p:cNvSpPr/>
            <p:nvPr/>
          </p:nvSpPr>
          <p:spPr>
            <a:xfrm>
              <a:off x="4082425" y="3195925"/>
              <a:ext cx="280800" cy="127150"/>
            </a:xfrm>
            <a:custGeom>
              <a:rect b="b" l="l" r="r" t="t"/>
              <a:pathLst>
                <a:path extrusionOk="0" h="5086" w="11232">
                  <a:moveTo>
                    <a:pt x="5014" y="0"/>
                  </a:moveTo>
                  <a:cubicBezTo>
                    <a:pt x="3711" y="0"/>
                    <a:pt x="2587" y="330"/>
                    <a:pt x="1695" y="990"/>
                  </a:cubicBezTo>
                  <a:cubicBezTo>
                    <a:pt x="1008" y="1490"/>
                    <a:pt x="446" y="2186"/>
                    <a:pt x="27" y="3051"/>
                  </a:cubicBezTo>
                  <a:cubicBezTo>
                    <a:pt x="0" y="3122"/>
                    <a:pt x="0" y="3212"/>
                    <a:pt x="45" y="3274"/>
                  </a:cubicBezTo>
                  <a:cubicBezTo>
                    <a:pt x="80" y="3345"/>
                    <a:pt x="152" y="3390"/>
                    <a:pt x="232" y="3390"/>
                  </a:cubicBezTo>
                  <a:lnTo>
                    <a:pt x="2320" y="3506"/>
                  </a:lnTo>
                  <a:cubicBezTo>
                    <a:pt x="2534" y="3515"/>
                    <a:pt x="2739" y="3569"/>
                    <a:pt x="2935" y="3649"/>
                  </a:cubicBezTo>
                  <a:cubicBezTo>
                    <a:pt x="3024" y="3693"/>
                    <a:pt x="3122" y="3747"/>
                    <a:pt x="3212" y="3800"/>
                  </a:cubicBezTo>
                  <a:cubicBezTo>
                    <a:pt x="3238" y="3827"/>
                    <a:pt x="3274" y="3854"/>
                    <a:pt x="3301" y="3872"/>
                  </a:cubicBezTo>
                  <a:cubicBezTo>
                    <a:pt x="3310" y="3881"/>
                    <a:pt x="3319" y="3890"/>
                    <a:pt x="3328" y="3890"/>
                  </a:cubicBezTo>
                  <a:cubicBezTo>
                    <a:pt x="3372" y="3925"/>
                    <a:pt x="3408" y="3952"/>
                    <a:pt x="3435" y="3988"/>
                  </a:cubicBezTo>
                  <a:cubicBezTo>
                    <a:pt x="3444" y="3988"/>
                    <a:pt x="3444" y="3997"/>
                    <a:pt x="3444" y="3997"/>
                  </a:cubicBezTo>
                  <a:cubicBezTo>
                    <a:pt x="3702" y="4238"/>
                    <a:pt x="3872" y="4550"/>
                    <a:pt x="3943" y="4898"/>
                  </a:cubicBezTo>
                  <a:cubicBezTo>
                    <a:pt x="3970" y="5005"/>
                    <a:pt x="4059" y="5085"/>
                    <a:pt x="4175" y="5085"/>
                  </a:cubicBezTo>
                  <a:lnTo>
                    <a:pt x="10982" y="5085"/>
                  </a:lnTo>
                  <a:cubicBezTo>
                    <a:pt x="11018" y="5085"/>
                    <a:pt x="11053" y="5076"/>
                    <a:pt x="11089" y="5058"/>
                  </a:cubicBezTo>
                  <a:cubicBezTo>
                    <a:pt x="11187" y="5014"/>
                    <a:pt x="11232" y="4916"/>
                    <a:pt x="11223" y="4809"/>
                  </a:cubicBezTo>
                  <a:cubicBezTo>
                    <a:pt x="11009" y="3337"/>
                    <a:pt x="10259" y="2097"/>
                    <a:pt x="9037" y="1222"/>
                  </a:cubicBezTo>
                  <a:cubicBezTo>
                    <a:pt x="7940" y="437"/>
                    <a:pt x="6512" y="0"/>
                    <a:pt x="5014" y="0"/>
                  </a:cubicBezTo>
                  <a:close/>
                </a:path>
              </a:pathLst>
            </a:custGeom>
            <a:solidFill>
              <a:srgbClr val="E1B0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36" name="Google Shape;736;g1164b9c85a4_4_2"/>
            <p:cNvSpPr/>
            <p:nvPr/>
          </p:nvSpPr>
          <p:spPr>
            <a:xfrm>
              <a:off x="4025325" y="3357375"/>
              <a:ext cx="337675" cy="239775"/>
            </a:xfrm>
            <a:custGeom>
              <a:rect b="b" l="l" r="r" t="t"/>
              <a:pathLst>
                <a:path extrusionOk="0" h="9591" w="13507">
                  <a:moveTo>
                    <a:pt x="6441" y="1"/>
                  </a:moveTo>
                  <a:cubicBezTo>
                    <a:pt x="6334" y="1"/>
                    <a:pt x="6236" y="81"/>
                    <a:pt x="6218" y="188"/>
                  </a:cubicBezTo>
                  <a:cubicBezTo>
                    <a:pt x="6147" y="536"/>
                    <a:pt x="5968" y="839"/>
                    <a:pt x="5719" y="1089"/>
                  </a:cubicBezTo>
                  <a:lnTo>
                    <a:pt x="5710" y="1089"/>
                  </a:lnTo>
                  <a:cubicBezTo>
                    <a:pt x="5674" y="1125"/>
                    <a:pt x="5638" y="1152"/>
                    <a:pt x="5603" y="1187"/>
                  </a:cubicBezTo>
                  <a:cubicBezTo>
                    <a:pt x="5594" y="1196"/>
                    <a:pt x="5585" y="1196"/>
                    <a:pt x="5576" y="1205"/>
                  </a:cubicBezTo>
                  <a:cubicBezTo>
                    <a:pt x="5549" y="1232"/>
                    <a:pt x="5513" y="1250"/>
                    <a:pt x="5487" y="1277"/>
                  </a:cubicBezTo>
                  <a:cubicBezTo>
                    <a:pt x="5398" y="1330"/>
                    <a:pt x="5299" y="1384"/>
                    <a:pt x="5210" y="1428"/>
                  </a:cubicBezTo>
                  <a:cubicBezTo>
                    <a:pt x="5014" y="1509"/>
                    <a:pt x="4809" y="1562"/>
                    <a:pt x="4595" y="1571"/>
                  </a:cubicBezTo>
                  <a:lnTo>
                    <a:pt x="982" y="1767"/>
                  </a:lnTo>
                  <a:cubicBezTo>
                    <a:pt x="910" y="1767"/>
                    <a:pt x="839" y="1758"/>
                    <a:pt x="776" y="1732"/>
                  </a:cubicBezTo>
                  <a:cubicBezTo>
                    <a:pt x="750" y="1732"/>
                    <a:pt x="732" y="1723"/>
                    <a:pt x="705" y="1705"/>
                  </a:cubicBezTo>
                  <a:cubicBezTo>
                    <a:pt x="705" y="1705"/>
                    <a:pt x="696" y="1705"/>
                    <a:pt x="687" y="1696"/>
                  </a:cubicBezTo>
                  <a:cubicBezTo>
                    <a:pt x="669" y="1687"/>
                    <a:pt x="643" y="1678"/>
                    <a:pt x="616" y="1678"/>
                  </a:cubicBezTo>
                  <a:cubicBezTo>
                    <a:pt x="604" y="1676"/>
                    <a:pt x="591" y="1675"/>
                    <a:pt x="579" y="1675"/>
                  </a:cubicBezTo>
                  <a:cubicBezTo>
                    <a:pt x="485" y="1675"/>
                    <a:pt x="398" y="1734"/>
                    <a:pt x="366" y="1821"/>
                  </a:cubicBezTo>
                  <a:cubicBezTo>
                    <a:pt x="250" y="2088"/>
                    <a:pt x="152" y="2338"/>
                    <a:pt x="63" y="2543"/>
                  </a:cubicBezTo>
                  <a:cubicBezTo>
                    <a:pt x="0" y="2695"/>
                    <a:pt x="0" y="2873"/>
                    <a:pt x="63" y="3025"/>
                  </a:cubicBezTo>
                  <a:cubicBezTo>
                    <a:pt x="161" y="3248"/>
                    <a:pt x="384" y="3391"/>
                    <a:pt x="616" y="3391"/>
                  </a:cubicBezTo>
                  <a:lnTo>
                    <a:pt x="1347" y="3391"/>
                  </a:lnTo>
                  <a:cubicBezTo>
                    <a:pt x="1454" y="3944"/>
                    <a:pt x="1776" y="5550"/>
                    <a:pt x="2034" y="6219"/>
                  </a:cubicBezTo>
                  <a:cubicBezTo>
                    <a:pt x="2266" y="6843"/>
                    <a:pt x="2828" y="7200"/>
                    <a:pt x="3649" y="7272"/>
                  </a:cubicBezTo>
                  <a:cubicBezTo>
                    <a:pt x="3732" y="7278"/>
                    <a:pt x="3813" y="7281"/>
                    <a:pt x="3893" y="7281"/>
                  </a:cubicBezTo>
                  <a:cubicBezTo>
                    <a:pt x="4138" y="7281"/>
                    <a:pt x="4359" y="7254"/>
                    <a:pt x="4514" y="7227"/>
                  </a:cubicBezTo>
                  <a:lnTo>
                    <a:pt x="4898" y="9395"/>
                  </a:lnTo>
                  <a:cubicBezTo>
                    <a:pt x="4916" y="9511"/>
                    <a:pt x="5014" y="9591"/>
                    <a:pt x="5130" y="9591"/>
                  </a:cubicBezTo>
                  <a:lnTo>
                    <a:pt x="11544" y="9591"/>
                  </a:lnTo>
                  <a:cubicBezTo>
                    <a:pt x="11580" y="9591"/>
                    <a:pt x="11615" y="9591"/>
                    <a:pt x="11642" y="9573"/>
                  </a:cubicBezTo>
                  <a:cubicBezTo>
                    <a:pt x="11749" y="9529"/>
                    <a:pt x="11803" y="9421"/>
                    <a:pt x="11785" y="9323"/>
                  </a:cubicBezTo>
                  <a:lnTo>
                    <a:pt x="11205" y="5559"/>
                  </a:lnTo>
                  <a:cubicBezTo>
                    <a:pt x="12490" y="3676"/>
                    <a:pt x="13257" y="1901"/>
                    <a:pt x="13489" y="269"/>
                  </a:cubicBezTo>
                  <a:cubicBezTo>
                    <a:pt x="13507" y="170"/>
                    <a:pt x="13453" y="72"/>
                    <a:pt x="13355" y="19"/>
                  </a:cubicBezTo>
                  <a:cubicBezTo>
                    <a:pt x="13319" y="10"/>
                    <a:pt x="13284" y="1"/>
                    <a:pt x="13257" y="1"/>
                  </a:cubicBezTo>
                  <a:close/>
                </a:path>
              </a:pathLst>
            </a:custGeom>
            <a:solidFill>
              <a:srgbClr val="E1B0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37" name="Google Shape;737;g1164b9c85a4_4_2"/>
            <p:cNvSpPr/>
            <p:nvPr/>
          </p:nvSpPr>
          <p:spPr>
            <a:xfrm>
              <a:off x="4191025" y="3195925"/>
              <a:ext cx="172200" cy="127150"/>
            </a:xfrm>
            <a:custGeom>
              <a:rect b="b" l="l" r="r" t="t"/>
              <a:pathLst>
                <a:path extrusionOk="0" h="5086" w="6888">
                  <a:moveTo>
                    <a:pt x="670" y="0"/>
                  </a:moveTo>
                  <a:cubicBezTo>
                    <a:pt x="447" y="0"/>
                    <a:pt x="224" y="9"/>
                    <a:pt x="1" y="27"/>
                  </a:cubicBezTo>
                  <a:cubicBezTo>
                    <a:pt x="1241" y="143"/>
                    <a:pt x="2409" y="553"/>
                    <a:pt x="3337" y="1222"/>
                  </a:cubicBezTo>
                  <a:cubicBezTo>
                    <a:pt x="4559" y="2097"/>
                    <a:pt x="5309" y="3337"/>
                    <a:pt x="5523" y="4809"/>
                  </a:cubicBezTo>
                  <a:cubicBezTo>
                    <a:pt x="5532" y="4880"/>
                    <a:pt x="5514" y="4951"/>
                    <a:pt x="5460" y="5005"/>
                  </a:cubicBezTo>
                  <a:cubicBezTo>
                    <a:pt x="5416" y="5049"/>
                    <a:pt x="5353" y="5085"/>
                    <a:pt x="5291" y="5085"/>
                  </a:cubicBezTo>
                  <a:lnTo>
                    <a:pt x="6638" y="5085"/>
                  </a:lnTo>
                  <a:cubicBezTo>
                    <a:pt x="6674" y="5085"/>
                    <a:pt x="6709" y="5076"/>
                    <a:pt x="6736" y="5058"/>
                  </a:cubicBezTo>
                  <a:cubicBezTo>
                    <a:pt x="6843" y="5014"/>
                    <a:pt x="6888" y="4916"/>
                    <a:pt x="6879" y="4809"/>
                  </a:cubicBezTo>
                  <a:cubicBezTo>
                    <a:pt x="6665" y="3337"/>
                    <a:pt x="5915" y="2097"/>
                    <a:pt x="4693" y="1222"/>
                  </a:cubicBezTo>
                  <a:cubicBezTo>
                    <a:pt x="3596" y="437"/>
                    <a:pt x="2168" y="0"/>
                    <a:pt x="6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38" name="Google Shape;738;g1164b9c85a4_4_2"/>
            <p:cNvSpPr/>
            <p:nvPr/>
          </p:nvSpPr>
          <p:spPr>
            <a:xfrm>
              <a:off x="4271550" y="3357375"/>
              <a:ext cx="91450" cy="239775"/>
            </a:xfrm>
            <a:custGeom>
              <a:rect b="b" l="l" r="r" t="t"/>
              <a:pathLst>
                <a:path extrusionOk="0" h="9591" w="3658">
                  <a:moveTo>
                    <a:pt x="2052" y="1"/>
                  </a:moveTo>
                  <a:cubicBezTo>
                    <a:pt x="2123" y="1"/>
                    <a:pt x="2186" y="37"/>
                    <a:pt x="2230" y="81"/>
                  </a:cubicBezTo>
                  <a:cubicBezTo>
                    <a:pt x="2275" y="135"/>
                    <a:pt x="2293" y="206"/>
                    <a:pt x="2284" y="269"/>
                  </a:cubicBezTo>
                  <a:cubicBezTo>
                    <a:pt x="2052" y="1901"/>
                    <a:pt x="1285" y="3676"/>
                    <a:pt x="0" y="5559"/>
                  </a:cubicBezTo>
                  <a:lnTo>
                    <a:pt x="580" y="9323"/>
                  </a:lnTo>
                  <a:cubicBezTo>
                    <a:pt x="589" y="9395"/>
                    <a:pt x="571" y="9457"/>
                    <a:pt x="526" y="9511"/>
                  </a:cubicBezTo>
                  <a:cubicBezTo>
                    <a:pt x="482" y="9564"/>
                    <a:pt x="410" y="9591"/>
                    <a:pt x="348" y="9591"/>
                  </a:cubicBezTo>
                  <a:lnTo>
                    <a:pt x="1704" y="9591"/>
                  </a:lnTo>
                  <a:cubicBezTo>
                    <a:pt x="1722" y="9591"/>
                    <a:pt x="1749" y="9591"/>
                    <a:pt x="1775" y="9582"/>
                  </a:cubicBezTo>
                  <a:cubicBezTo>
                    <a:pt x="1891" y="9537"/>
                    <a:pt x="1954" y="9430"/>
                    <a:pt x="1936" y="9323"/>
                  </a:cubicBezTo>
                  <a:lnTo>
                    <a:pt x="1356" y="5559"/>
                  </a:lnTo>
                  <a:cubicBezTo>
                    <a:pt x="2641" y="3676"/>
                    <a:pt x="3408" y="1901"/>
                    <a:pt x="3640" y="269"/>
                  </a:cubicBezTo>
                  <a:cubicBezTo>
                    <a:pt x="3658" y="170"/>
                    <a:pt x="3604" y="72"/>
                    <a:pt x="3506" y="19"/>
                  </a:cubicBezTo>
                  <a:cubicBezTo>
                    <a:pt x="3470" y="10"/>
                    <a:pt x="3435" y="1"/>
                    <a:pt x="34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39" name="Google Shape;739;g1164b9c85a4_4_2"/>
            <p:cNvSpPr/>
            <p:nvPr/>
          </p:nvSpPr>
          <p:spPr>
            <a:xfrm>
              <a:off x="4180100" y="3311225"/>
              <a:ext cx="197400" cy="58000"/>
            </a:xfrm>
            <a:custGeom>
              <a:rect b="b" l="l" r="r" t="t"/>
              <a:pathLst>
                <a:path extrusionOk="0" h="2320" w="7896">
                  <a:moveTo>
                    <a:pt x="259" y="0"/>
                  </a:moveTo>
                  <a:cubicBezTo>
                    <a:pt x="224" y="0"/>
                    <a:pt x="188" y="9"/>
                    <a:pt x="152" y="18"/>
                  </a:cubicBezTo>
                  <a:cubicBezTo>
                    <a:pt x="54" y="72"/>
                    <a:pt x="0" y="179"/>
                    <a:pt x="27" y="286"/>
                  </a:cubicBezTo>
                  <a:cubicBezTo>
                    <a:pt x="54" y="411"/>
                    <a:pt x="63" y="527"/>
                    <a:pt x="63" y="652"/>
                  </a:cubicBezTo>
                  <a:lnTo>
                    <a:pt x="63" y="1668"/>
                  </a:lnTo>
                  <a:cubicBezTo>
                    <a:pt x="63" y="1784"/>
                    <a:pt x="54" y="1909"/>
                    <a:pt x="27" y="2034"/>
                  </a:cubicBezTo>
                  <a:cubicBezTo>
                    <a:pt x="9" y="2106"/>
                    <a:pt x="27" y="2177"/>
                    <a:pt x="72" y="2231"/>
                  </a:cubicBezTo>
                  <a:cubicBezTo>
                    <a:pt x="116" y="2284"/>
                    <a:pt x="188" y="2320"/>
                    <a:pt x="259" y="2320"/>
                  </a:cubicBezTo>
                  <a:lnTo>
                    <a:pt x="7227" y="2320"/>
                  </a:lnTo>
                  <a:cubicBezTo>
                    <a:pt x="7601" y="2320"/>
                    <a:pt x="7896" y="2016"/>
                    <a:pt x="7896" y="1642"/>
                  </a:cubicBezTo>
                  <a:lnTo>
                    <a:pt x="7896" y="678"/>
                  </a:lnTo>
                  <a:cubicBezTo>
                    <a:pt x="7896" y="304"/>
                    <a:pt x="7592" y="0"/>
                    <a:pt x="722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40" name="Google Shape;740;g1164b9c85a4_4_2"/>
            <p:cNvSpPr/>
            <p:nvPr/>
          </p:nvSpPr>
          <p:spPr>
            <a:xfrm>
              <a:off x="4180325" y="3313675"/>
              <a:ext cx="1350" cy="12300"/>
            </a:xfrm>
            <a:custGeom>
              <a:rect b="b" l="l" r="r" t="t"/>
              <a:pathLst>
                <a:path extrusionOk="0" h="492" w="54">
                  <a:moveTo>
                    <a:pt x="54" y="0"/>
                  </a:moveTo>
                  <a:cubicBezTo>
                    <a:pt x="18" y="54"/>
                    <a:pt x="0" y="116"/>
                    <a:pt x="18" y="188"/>
                  </a:cubicBezTo>
                  <a:cubicBezTo>
                    <a:pt x="36" y="286"/>
                    <a:pt x="54" y="384"/>
                    <a:pt x="54" y="491"/>
                  </a:cubicBezTo>
                  <a:cubicBezTo>
                    <a:pt x="54" y="473"/>
                    <a:pt x="54" y="455"/>
                    <a:pt x="54" y="429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1D27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41" name="Google Shape;741;g1164b9c85a4_4_2"/>
            <p:cNvSpPr/>
            <p:nvPr/>
          </p:nvSpPr>
          <p:spPr>
            <a:xfrm>
              <a:off x="4180325" y="3326150"/>
              <a:ext cx="197175" cy="43075"/>
            </a:xfrm>
            <a:custGeom>
              <a:rect b="b" l="l" r="r" t="t"/>
              <a:pathLst>
                <a:path extrusionOk="0" h="1723" w="7887">
                  <a:moveTo>
                    <a:pt x="7887" y="1"/>
                  </a:moveTo>
                  <a:cubicBezTo>
                    <a:pt x="7842" y="331"/>
                    <a:pt x="7557" y="590"/>
                    <a:pt x="7218" y="590"/>
                  </a:cubicBezTo>
                  <a:lnTo>
                    <a:pt x="250" y="590"/>
                  </a:lnTo>
                  <a:cubicBezTo>
                    <a:pt x="179" y="590"/>
                    <a:pt x="107" y="563"/>
                    <a:pt x="63" y="509"/>
                  </a:cubicBezTo>
                  <a:cubicBezTo>
                    <a:pt x="63" y="501"/>
                    <a:pt x="54" y="501"/>
                    <a:pt x="54" y="492"/>
                  </a:cubicBezTo>
                  <a:lnTo>
                    <a:pt x="54" y="1071"/>
                  </a:lnTo>
                  <a:cubicBezTo>
                    <a:pt x="54" y="1196"/>
                    <a:pt x="45" y="1312"/>
                    <a:pt x="18" y="1437"/>
                  </a:cubicBezTo>
                  <a:cubicBezTo>
                    <a:pt x="0" y="1509"/>
                    <a:pt x="18" y="1580"/>
                    <a:pt x="63" y="1634"/>
                  </a:cubicBezTo>
                  <a:cubicBezTo>
                    <a:pt x="107" y="1687"/>
                    <a:pt x="179" y="1723"/>
                    <a:pt x="250" y="1723"/>
                  </a:cubicBezTo>
                  <a:lnTo>
                    <a:pt x="7218" y="1723"/>
                  </a:lnTo>
                  <a:cubicBezTo>
                    <a:pt x="7592" y="1723"/>
                    <a:pt x="7887" y="1419"/>
                    <a:pt x="7887" y="1045"/>
                  </a:cubicBezTo>
                  <a:lnTo>
                    <a:pt x="7887" y="90"/>
                  </a:lnTo>
                  <a:cubicBezTo>
                    <a:pt x="7887" y="55"/>
                    <a:pt x="7887" y="28"/>
                    <a:pt x="7887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42" name="Google Shape;742;g1164b9c85a4_4_2"/>
            <p:cNvSpPr/>
            <p:nvPr/>
          </p:nvSpPr>
          <p:spPr>
            <a:xfrm>
              <a:off x="4021075" y="3266825"/>
              <a:ext cx="172425" cy="146175"/>
            </a:xfrm>
            <a:custGeom>
              <a:rect b="b" l="l" r="r" t="t"/>
              <a:pathLst>
                <a:path extrusionOk="0" h="5847" w="6897">
                  <a:moveTo>
                    <a:pt x="1143" y="1"/>
                  </a:moveTo>
                  <a:cubicBezTo>
                    <a:pt x="509" y="1"/>
                    <a:pt x="1" y="518"/>
                    <a:pt x="1" y="1143"/>
                  </a:cubicBezTo>
                  <a:lnTo>
                    <a:pt x="1" y="4738"/>
                  </a:lnTo>
                  <a:cubicBezTo>
                    <a:pt x="1" y="5350"/>
                    <a:pt x="484" y="5846"/>
                    <a:pt x="1089" y="5846"/>
                  </a:cubicBezTo>
                  <a:cubicBezTo>
                    <a:pt x="1110" y="5846"/>
                    <a:pt x="1131" y="5845"/>
                    <a:pt x="1152" y="5844"/>
                  </a:cubicBezTo>
                  <a:lnTo>
                    <a:pt x="4791" y="5648"/>
                  </a:lnTo>
                  <a:cubicBezTo>
                    <a:pt x="5969" y="5586"/>
                    <a:pt x="6897" y="4613"/>
                    <a:pt x="6897" y="3427"/>
                  </a:cubicBezTo>
                  <a:lnTo>
                    <a:pt x="6897" y="2419"/>
                  </a:lnTo>
                  <a:cubicBezTo>
                    <a:pt x="6897" y="1241"/>
                    <a:pt x="5969" y="269"/>
                    <a:pt x="4791" y="197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43" name="Google Shape;743;g1164b9c85a4_4_2"/>
            <p:cNvSpPr/>
            <p:nvPr/>
          </p:nvSpPr>
          <p:spPr>
            <a:xfrm>
              <a:off x="4021075" y="3326150"/>
              <a:ext cx="172425" cy="86850"/>
            </a:xfrm>
            <a:custGeom>
              <a:rect b="b" l="l" r="r" t="t"/>
              <a:pathLst>
                <a:path extrusionOk="0" h="3474" w="6897">
                  <a:moveTo>
                    <a:pt x="6897" y="1"/>
                  </a:moveTo>
                  <a:cubicBezTo>
                    <a:pt x="6870" y="1170"/>
                    <a:pt x="5951" y="2115"/>
                    <a:pt x="4791" y="2178"/>
                  </a:cubicBezTo>
                  <a:lnTo>
                    <a:pt x="1152" y="2374"/>
                  </a:lnTo>
                  <a:lnTo>
                    <a:pt x="1143" y="2374"/>
                  </a:lnTo>
                  <a:cubicBezTo>
                    <a:pt x="509" y="2374"/>
                    <a:pt x="1" y="1865"/>
                    <a:pt x="1" y="1232"/>
                  </a:cubicBezTo>
                  <a:lnTo>
                    <a:pt x="1" y="2365"/>
                  </a:lnTo>
                  <a:cubicBezTo>
                    <a:pt x="1" y="2977"/>
                    <a:pt x="484" y="3473"/>
                    <a:pt x="1089" y="3473"/>
                  </a:cubicBezTo>
                  <a:cubicBezTo>
                    <a:pt x="1110" y="3473"/>
                    <a:pt x="1131" y="3472"/>
                    <a:pt x="1152" y="3471"/>
                  </a:cubicBezTo>
                  <a:lnTo>
                    <a:pt x="4791" y="3275"/>
                  </a:lnTo>
                  <a:cubicBezTo>
                    <a:pt x="5969" y="3213"/>
                    <a:pt x="6897" y="2240"/>
                    <a:pt x="6897" y="1054"/>
                  </a:cubicBezTo>
                  <a:lnTo>
                    <a:pt x="6897" y="55"/>
                  </a:lnTo>
                  <a:cubicBezTo>
                    <a:pt x="6897" y="37"/>
                    <a:pt x="6897" y="19"/>
                    <a:pt x="6897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44" name="Google Shape;744;g1164b9c85a4_4_2"/>
            <p:cNvSpPr/>
            <p:nvPr/>
          </p:nvSpPr>
          <p:spPr>
            <a:xfrm>
              <a:off x="4111400" y="3270175"/>
              <a:ext cx="82100" cy="139650"/>
            </a:xfrm>
            <a:custGeom>
              <a:rect b="b" l="l" r="r" t="t"/>
              <a:pathLst>
                <a:path extrusionOk="0" h="5586" w="3284">
                  <a:moveTo>
                    <a:pt x="1" y="1"/>
                  </a:moveTo>
                  <a:lnTo>
                    <a:pt x="1" y="1"/>
                  </a:lnTo>
                  <a:cubicBezTo>
                    <a:pt x="964" y="304"/>
                    <a:pt x="1651" y="1205"/>
                    <a:pt x="1651" y="2258"/>
                  </a:cubicBezTo>
                  <a:lnTo>
                    <a:pt x="1651" y="3328"/>
                  </a:lnTo>
                  <a:cubicBezTo>
                    <a:pt x="1651" y="4381"/>
                    <a:pt x="964" y="5282"/>
                    <a:pt x="1" y="5585"/>
                  </a:cubicBezTo>
                  <a:lnTo>
                    <a:pt x="1178" y="5514"/>
                  </a:lnTo>
                  <a:cubicBezTo>
                    <a:pt x="2356" y="5452"/>
                    <a:pt x="3284" y="4479"/>
                    <a:pt x="3284" y="3293"/>
                  </a:cubicBezTo>
                  <a:lnTo>
                    <a:pt x="3284" y="2285"/>
                  </a:lnTo>
                  <a:cubicBezTo>
                    <a:pt x="3284" y="1107"/>
                    <a:pt x="2356" y="126"/>
                    <a:pt x="1178" y="6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E5A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45" name="Google Shape;745;g1164b9c85a4_4_2"/>
            <p:cNvSpPr/>
            <p:nvPr/>
          </p:nvSpPr>
          <p:spPr>
            <a:xfrm>
              <a:off x="4021075" y="3266625"/>
              <a:ext cx="46200" cy="146775"/>
            </a:xfrm>
            <a:custGeom>
              <a:rect b="b" l="l" r="r" t="t"/>
              <a:pathLst>
                <a:path extrusionOk="0" h="5871" w="1848">
                  <a:moveTo>
                    <a:pt x="1143" y="0"/>
                  </a:moveTo>
                  <a:cubicBezTo>
                    <a:pt x="509" y="0"/>
                    <a:pt x="1" y="509"/>
                    <a:pt x="1" y="1142"/>
                  </a:cubicBezTo>
                  <a:lnTo>
                    <a:pt x="1" y="4755"/>
                  </a:lnTo>
                  <a:cubicBezTo>
                    <a:pt x="1" y="5377"/>
                    <a:pt x="500" y="5871"/>
                    <a:pt x="1119" y="5871"/>
                  </a:cubicBezTo>
                  <a:cubicBezTo>
                    <a:pt x="1130" y="5871"/>
                    <a:pt x="1141" y="5870"/>
                    <a:pt x="1152" y="5870"/>
                  </a:cubicBezTo>
                  <a:lnTo>
                    <a:pt x="1161" y="5870"/>
                  </a:lnTo>
                  <a:lnTo>
                    <a:pt x="1624" y="5843"/>
                  </a:lnTo>
                  <a:cubicBezTo>
                    <a:pt x="1749" y="5834"/>
                    <a:pt x="1847" y="5736"/>
                    <a:pt x="1847" y="5611"/>
                  </a:cubicBezTo>
                  <a:lnTo>
                    <a:pt x="1847" y="259"/>
                  </a:lnTo>
                  <a:cubicBezTo>
                    <a:pt x="1847" y="134"/>
                    <a:pt x="1749" y="27"/>
                    <a:pt x="1624" y="27"/>
                  </a:cubicBezTo>
                  <a:lnTo>
                    <a:pt x="1161" y="0"/>
                  </a:lnTo>
                  <a:close/>
                </a:path>
              </a:pathLst>
            </a:custGeom>
            <a:solidFill>
              <a:srgbClr val="7D7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46" name="Google Shape;746;g1164b9c85a4_4_2"/>
            <p:cNvSpPr/>
            <p:nvPr/>
          </p:nvSpPr>
          <p:spPr>
            <a:xfrm>
              <a:off x="4021075" y="3356950"/>
              <a:ext cx="46200" cy="56225"/>
            </a:xfrm>
            <a:custGeom>
              <a:rect b="b" l="l" r="r" t="t"/>
              <a:pathLst>
                <a:path extrusionOk="0" h="2249" w="1848">
                  <a:moveTo>
                    <a:pt x="1" y="0"/>
                  </a:moveTo>
                  <a:lnTo>
                    <a:pt x="1" y="1142"/>
                  </a:lnTo>
                  <a:cubicBezTo>
                    <a:pt x="1" y="1756"/>
                    <a:pt x="500" y="2249"/>
                    <a:pt x="1119" y="2249"/>
                  </a:cubicBezTo>
                  <a:cubicBezTo>
                    <a:pt x="1130" y="2249"/>
                    <a:pt x="1141" y="2248"/>
                    <a:pt x="1152" y="2248"/>
                  </a:cubicBezTo>
                  <a:lnTo>
                    <a:pt x="1161" y="2248"/>
                  </a:lnTo>
                  <a:lnTo>
                    <a:pt x="1624" y="2221"/>
                  </a:lnTo>
                  <a:cubicBezTo>
                    <a:pt x="1749" y="2221"/>
                    <a:pt x="1847" y="2114"/>
                    <a:pt x="1847" y="1989"/>
                  </a:cubicBezTo>
                  <a:lnTo>
                    <a:pt x="1847" y="1106"/>
                  </a:lnTo>
                  <a:lnTo>
                    <a:pt x="1161" y="1142"/>
                  </a:lnTo>
                  <a:lnTo>
                    <a:pt x="1143" y="1142"/>
                  </a:lnTo>
                  <a:cubicBezTo>
                    <a:pt x="509" y="1142"/>
                    <a:pt x="1" y="63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47" name="Google Shape;747;g1164b9c85a4_4_2"/>
            <p:cNvSpPr/>
            <p:nvPr/>
          </p:nvSpPr>
          <p:spPr>
            <a:xfrm>
              <a:off x="4111175" y="3326150"/>
              <a:ext cx="82325" cy="83675"/>
            </a:xfrm>
            <a:custGeom>
              <a:rect b="b" l="l" r="r" t="t"/>
              <a:pathLst>
                <a:path extrusionOk="0" h="3347" w="3293">
                  <a:moveTo>
                    <a:pt x="3293" y="1"/>
                  </a:moveTo>
                  <a:cubicBezTo>
                    <a:pt x="3266" y="1089"/>
                    <a:pt x="2463" y="1990"/>
                    <a:pt x="1401" y="2160"/>
                  </a:cubicBezTo>
                  <a:cubicBezTo>
                    <a:pt x="1116" y="2722"/>
                    <a:pt x="616" y="3150"/>
                    <a:pt x="1" y="3346"/>
                  </a:cubicBezTo>
                  <a:lnTo>
                    <a:pt x="1187" y="3284"/>
                  </a:lnTo>
                  <a:cubicBezTo>
                    <a:pt x="2365" y="3213"/>
                    <a:pt x="3293" y="2240"/>
                    <a:pt x="3293" y="1054"/>
                  </a:cubicBezTo>
                  <a:lnTo>
                    <a:pt x="3293" y="46"/>
                  </a:lnTo>
                  <a:cubicBezTo>
                    <a:pt x="3293" y="37"/>
                    <a:pt x="3293" y="19"/>
                    <a:pt x="3293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748" name="Google Shape;748;g1164b9c85a4_4_2"/>
          <p:cNvGrpSpPr/>
          <p:nvPr/>
        </p:nvGrpSpPr>
        <p:grpSpPr>
          <a:xfrm>
            <a:off x="2915347" y="1646090"/>
            <a:ext cx="318539" cy="353057"/>
            <a:chOff x="1267150" y="2511675"/>
            <a:chExt cx="355750" cy="401475"/>
          </a:xfrm>
        </p:grpSpPr>
        <p:sp>
          <p:nvSpPr>
            <p:cNvPr id="749" name="Google Shape;749;g1164b9c85a4_4_2"/>
            <p:cNvSpPr/>
            <p:nvPr/>
          </p:nvSpPr>
          <p:spPr>
            <a:xfrm>
              <a:off x="1299500" y="2511675"/>
              <a:ext cx="291300" cy="132275"/>
            </a:xfrm>
            <a:custGeom>
              <a:rect b="b" l="l" r="r" t="t"/>
              <a:pathLst>
                <a:path extrusionOk="0" h="5291" w="11652">
                  <a:moveTo>
                    <a:pt x="5826" y="1"/>
                  </a:moveTo>
                  <a:cubicBezTo>
                    <a:pt x="2427" y="1"/>
                    <a:pt x="473" y="1687"/>
                    <a:pt x="18" y="5023"/>
                  </a:cubicBezTo>
                  <a:cubicBezTo>
                    <a:pt x="0" y="5130"/>
                    <a:pt x="63" y="5228"/>
                    <a:pt x="161" y="5273"/>
                  </a:cubicBezTo>
                  <a:cubicBezTo>
                    <a:pt x="191" y="5283"/>
                    <a:pt x="222" y="5288"/>
                    <a:pt x="252" y="5288"/>
                  </a:cubicBezTo>
                  <a:cubicBezTo>
                    <a:pt x="326" y="5288"/>
                    <a:pt x="395" y="5256"/>
                    <a:pt x="446" y="5193"/>
                  </a:cubicBezTo>
                  <a:cubicBezTo>
                    <a:pt x="527" y="5068"/>
                    <a:pt x="643" y="4978"/>
                    <a:pt x="767" y="4925"/>
                  </a:cubicBezTo>
                  <a:cubicBezTo>
                    <a:pt x="2971" y="3935"/>
                    <a:pt x="5852" y="3926"/>
                    <a:pt x="5888" y="3926"/>
                  </a:cubicBezTo>
                  <a:cubicBezTo>
                    <a:pt x="5924" y="3926"/>
                    <a:pt x="8680" y="3935"/>
                    <a:pt x="10893" y="4916"/>
                  </a:cubicBezTo>
                  <a:cubicBezTo>
                    <a:pt x="11009" y="4978"/>
                    <a:pt x="11125" y="5068"/>
                    <a:pt x="11214" y="5193"/>
                  </a:cubicBezTo>
                  <a:cubicBezTo>
                    <a:pt x="11259" y="5255"/>
                    <a:pt x="11330" y="5291"/>
                    <a:pt x="11401" y="5291"/>
                  </a:cubicBezTo>
                  <a:cubicBezTo>
                    <a:pt x="11428" y="5291"/>
                    <a:pt x="11464" y="5282"/>
                    <a:pt x="11491" y="5273"/>
                  </a:cubicBezTo>
                  <a:cubicBezTo>
                    <a:pt x="11589" y="5237"/>
                    <a:pt x="11651" y="5130"/>
                    <a:pt x="11633" y="5023"/>
                  </a:cubicBezTo>
                  <a:cubicBezTo>
                    <a:pt x="11178" y="1687"/>
                    <a:pt x="9225" y="1"/>
                    <a:pt x="5826" y="1"/>
                  </a:cubicBezTo>
                  <a:close/>
                </a:path>
              </a:pathLst>
            </a:custGeom>
            <a:solidFill>
              <a:srgbClr val="E1B0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50" name="Google Shape;750;g1164b9c85a4_4_2"/>
            <p:cNvSpPr/>
            <p:nvPr/>
          </p:nvSpPr>
          <p:spPr>
            <a:xfrm>
              <a:off x="1304625" y="2744800"/>
              <a:ext cx="281025" cy="168350"/>
            </a:xfrm>
            <a:custGeom>
              <a:rect b="b" l="l" r="r" t="t"/>
              <a:pathLst>
                <a:path extrusionOk="0" h="6734" w="11241">
                  <a:moveTo>
                    <a:pt x="5624" y="0"/>
                  </a:moveTo>
                  <a:cubicBezTo>
                    <a:pt x="5436" y="0"/>
                    <a:pt x="5246" y="47"/>
                    <a:pt x="5068" y="141"/>
                  </a:cubicBezTo>
                  <a:lnTo>
                    <a:pt x="3364" y="1033"/>
                  </a:lnTo>
                  <a:cubicBezTo>
                    <a:pt x="3123" y="1156"/>
                    <a:pt x="2868" y="1221"/>
                    <a:pt x="2612" y="1221"/>
                  </a:cubicBezTo>
                  <a:cubicBezTo>
                    <a:pt x="2478" y="1221"/>
                    <a:pt x="2344" y="1203"/>
                    <a:pt x="2213" y="1167"/>
                  </a:cubicBezTo>
                  <a:lnTo>
                    <a:pt x="429" y="667"/>
                  </a:lnTo>
                  <a:cubicBezTo>
                    <a:pt x="402" y="667"/>
                    <a:pt x="375" y="658"/>
                    <a:pt x="348" y="640"/>
                  </a:cubicBezTo>
                  <a:cubicBezTo>
                    <a:pt x="319" y="630"/>
                    <a:pt x="287" y="623"/>
                    <a:pt x="254" y="623"/>
                  </a:cubicBezTo>
                  <a:cubicBezTo>
                    <a:pt x="226" y="623"/>
                    <a:pt x="198" y="628"/>
                    <a:pt x="170" y="640"/>
                  </a:cubicBezTo>
                  <a:cubicBezTo>
                    <a:pt x="63" y="676"/>
                    <a:pt x="0" y="792"/>
                    <a:pt x="18" y="899"/>
                  </a:cubicBezTo>
                  <a:cubicBezTo>
                    <a:pt x="277" y="2291"/>
                    <a:pt x="652" y="2915"/>
                    <a:pt x="1428" y="4021"/>
                  </a:cubicBezTo>
                  <a:cubicBezTo>
                    <a:pt x="1820" y="4574"/>
                    <a:pt x="2347" y="5181"/>
                    <a:pt x="2989" y="5832"/>
                  </a:cubicBezTo>
                  <a:cubicBezTo>
                    <a:pt x="3560" y="6403"/>
                    <a:pt x="4051" y="6733"/>
                    <a:pt x="4889" y="6733"/>
                  </a:cubicBezTo>
                  <a:lnTo>
                    <a:pt x="6352" y="6733"/>
                  </a:lnTo>
                  <a:cubicBezTo>
                    <a:pt x="7191" y="6733"/>
                    <a:pt x="7690" y="6403"/>
                    <a:pt x="8252" y="5832"/>
                  </a:cubicBezTo>
                  <a:cubicBezTo>
                    <a:pt x="8895" y="5181"/>
                    <a:pt x="9421" y="4574"/>
                    <a:pt x="9814" y="4021"/>
                  </a:cubicBezTo>
                  <a:cubicBezTo>
                    <a:pt x="10599" y="2915"/>
                    <a:pt x="10964" y="2291"/>
                    <a:pt x="11223" y="899"/>
                  </a:cubicBezTo>
                  <a:cubicBezTo>
                    <a:pt x="11241" y="792"/>
                    <a:pt x="11179" y="676"/>
                    <a:pt x="11071" y="640"/>
                  </a:cubicBezTo>
                  <a:cubicBezTo>
                    <a:pt x="11043" y="628"/>
                    <a:pt x="11015" y="623"/>
                    <a:pt x="10988" y="623"/>
                  </a:cubicBezTo>
                  <a:cubicBezTo>
                    <a:pt x="10954" y="623"/>
                    <a:pt x="10922" y="630"/>
                    <a:pt x="10893" y="640"/>
                  </a:cubicBezTo>
                  <a:cubicBezTo>
                    <a:pt x="10866" y="658"/>
                    <a:pt x="10840" y="667"/>
                    <a:pt x="10813" y="667"/>
                  </a:cubicBezTo>
                  <a:lnTo>
                    <a:pt x="9029" y="1167"/>
                  </a:lnTo>
                  <a:cubicBezTo>
                    <a:pt x="8897" y="1203"/>
                    <a:pt x="8763" y="1221"/>
                    <a:pt x="8630" y="1221"/>
                  </a:cubicBezTo>
                  <a:cubicBezTo>
                    <a:pt x="8374" y="1221"/>
                    <a:pt x="8118" y="1156"/>
                    <a:pt x="7878" y="1033"/>
                  </a:cubicBezTo>
                  <a:lnTo>
                    <a:pt x="6174" y="141"/>
                  </a:lnTo>
                  <a:cubicBezTo>
                    <a:pt x="6000" y="47"/>
                    <a:pt x="5813" y="0"/>
                    <a:pt x="5624" y="0"/>
                  </a:cubicBezTo>
                  <a:close/>
                </a:path>
              </a:pathLst>
            </a:custGeom>
            <a:solidFill>
              <a:srgbClr val="E1B0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51" name="Google Shape;751;g1164b9c85a4_4_2"/>
            <p:cNvSpPr/>
            <p:nvPr/>
          </p:nvSpPr>
          <p:spPr>
            <a:xfrm>
              <a:off x="1427500" y="2511675"/>
              <a:ext cx="163300" cy="132275"/>
            </a:xfrm>
            <a:custGeom>
              <a:rect b="b" l="l" r="r" t="t"/>
              <a:pathLst>
                <a:path extrusionOk="0" h="5291" w="6532">
                  <a:moveTo>
                    <a:pt x="706" y="1"/>
                  </a:moveTo>
                  <a:cubicBezTo>
                    <a:pt x="465" y="1"/>
                    <a:pt x="224" y="9"/>
                    <a:pt x="1" y="27"/>
                  </a:cubicBezTo>
                  <a:cubicBezTo>
                    <a:pt x="2838" y="241"/>
                    <a:pt x="4533" y="1794"/>
                    <a:pt x="5041" y="4639"/>
                  </a:cubicBezTo>
                  <a:cubicBezTo>
                    <a:pt x="5291" y="4720"/>
                    <a:pt x="5532" y="4818"/>
                    <a:pt x="5773" y="4925"/>
                  </a:cubicBezTo>
                  <a:cubicBezTo>
                    <a:pt x="5889" y="4978"/>
                    <a:pt x="6005" y="5068"/>
                    <a:pt x="6094" y="5193"/>
                  </a:cubicBezTo>
                  <a:cubicBezTo>
                    <a:pt x="6139" y="5255"/>
                    <a:pt x="6210" y="5291"/>
                    <a:pt x="6281" y="5291"/>
                  </a:cubicBezTo>
                  <a:cubicBezTo>
                    <a:pt x="6308" y="5291"/>
                    <a:pt x="6344" y="5291"/>
                    <a:pt x="6371" y="5273"/>
                  </a:cubicBezTo>
                  <a:cubicBezTo>
                    <a:pt x="6469" y="5237"/>
                    <a:pt x="6531" y="5130"/>
                    <a:pt x="6513" y="5023"/>
                  </a:cubicBezTo>
                  <a:cubicBezTo>
                    <a:pt x="6058" y="1695"/>
                    <a:pt x="4105" y="1"/>
                    <a:pt x="70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52" name="Google Shape;752;g1164b9c85a4_4_2"/>
            <p:cNvSpPr/>
            <p:nvPr/>
          </p:nvSpPr>
          <p:spPr>
            <a:xfrm>
              <a:off x="1428175" y="2760375"/>
              <a:ext cx="157475" cy="152775"/>
            </a:xfrm>
            <a:custGeom>
              <a:rect b="b" l="l" r="r" t="t"/>
              <a:pathLst>
                <a:path extrusionOk="0" h="6111" w="6299">
                  <a:moveTo>
                    <a:pt x="6046" y="0"/>
                  </a:moveTo>
                  <a:cubicBezTo>
                    <a:pt x="6012" y="0"/>
                    <a:pt x="5980" y="7"/>
                    <a:pt x="5951" y="17"/>
                  </a:cubicBezTo>
                  <a:cubicBezTo>
                    <a:pt x="5924" y="35"/>
                    <a:pt x="5898" y="44"/>
                    <a:pt x="5871" y="44"/>
                  </a:cubicBezTo>
                  <a:lnTo>
                    <a:pt x="4854" y="329"/>
                  </a:lnTo>
                  <a:cubicBezTo>
                    <a:pt x="4604" y="1685"/>
                    <a:pt x="4229" y="2310"/>
                    <a:pt x="3462" y="3398"/>
                  </a:cubicBezTo>
                  <a:cubicBezTo>
                    <a:pt x="3070" y="3951"/>
                    <a:pt x="2543" y="4558"/>
                    <a:pt x="1901" y="5209"/>
                  </a:cubicBezTo>
                  <a:cubicBezTo>
                    <a:pt x="1330" y="5780"/>
                    <a:pt x="839" y="6110"/>
                    <a:pt x="1" y="6110"/>
                  </a:cubicBezTo>
                  <a:lnTo>
                    <a:pt x="1410" y="6110"/>
                  </a:lnTo>
                  <a:cubicBezTo>
                    <a:pt x="2249" y="6110"/>
                    <a:pt x="2748" y="5780"/>
                    <a:pt x="3310" y="5209"/>
                  </a:cubicBezTo>
                  <a:cubicBezTo>
                    <a:pt x="3953" y="4558"/>
                    <a:pt x="4479" y="3951"/>
                    <a:pt x="4872" y="3398"/>
                  </a:cubicBezTo>
                  <a:cubicBezTo>
                    <a:pt x="5657" y="2292"/>
                    <a:pt x="6022" y="1668"/>
                    <a:pt x="6281" y="276"/>
                  </a:cubicBezTo>
                  <a:cubicBezTo>
                    <a:pt x="6299" y="169"/>
                    <a:pt x="6237" y="53"/>
                    <a:pt x="6129" y="17"/>
                  </a:cubicBezTo>
                  <a:cubicBezTo>
                    <a:pt x="6101" y="5"/>
                    <a:pt x="6073" y="0"/>
                    <a:pt x="604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53" name="Google Shape;753;g1164b9c85a4_4_2"/>
            <p:cNvSpPr/>
            <p:nvPr/>
          </p:nvSpPr>
          <p:spPr>
            <a:xfrm>
              <a:off x="1267150" y="2640350"/>
              <a:ext cx="40625" cy="73625"/>
            </a:xfrm>
            <a:custGeom>
              <a:rect b="b" l="l" r="r" t="t"/>
              <a:pathLst>
                <a:path extrusionOk="0" h="2945" w="1625">
                  <a:moveTo>
                    <a:pt x="652" y="1"/>
                  </a:moveTo>
                  <a:cubicBezTo>
                    <a:pt x="286" y="1"/>
                    <a:pt x="1" y="295"/>
                    <a:pt x="1" y="652"/>
                  </a:cubicBezTo>
                  <a:lnTo>
                    <a:pt x="1" y="2294"/>
                  </a:lnTo>
                  <a:cubicBezTo>
                    <a:pt x="1" y="2659"/>
                    <a:pt x="286" y="2945"/>
                    <a:pt x="652" y="2945"/>
                  </a:cubicBezTo>
                  <a:lnTo>
                    <a:pt x="1116" y="2945"/>
                  </a:lnTo>
                  <a:cubicBezTo>
                    <a:pt x="1241" y="2945"/>
                    <a:pt x="1348" y="2856"/>
                    <a:pt x="1357" y="2731"/>
                  </a:cubicBezTo>
                  <a:lnTo>
                    <a:pt x="1526" y="608"/>
                  </a:lnTo>
                  <a:cubicBezTo>
                    <a:pt x="1535" y="509"/>
                    <a:pt x="1553" y="411"/>
                    <a:pt x="1589" y="313"/>
                  </a:cubicBezTo>
                  <a:cubicBezTo>
                    <a:pt x="1624" y="215"/>
                    <a:pt x="1589" y="99"/>
                    <a:pt x="1491" y="37"/>
                  </a:cubicBezTo>
                  <a:cubicBezTo>
                    <a:pt x="1446" y="10"/>
                    <a:pt x="1401" y="1"/>
                    <a:pt x="135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54" name="Google Shape;754;g1164b9c85a4_4_2"/>
            <p:cNvSpPr/>
            <p:nvPr/>
          </p:nvSpPr>
          <p:spPr>
            <a:xfrm>
              <a:off x="1267150" y="2687425"/>
              <a:ext cx="36150" cy="27450"/>
            </a:xfrm>
            <a:custGeom>
              <a:rect b="b" l="l" r="r" t="t"/>
              <a:pathLst>
                <a:path extrusionOk="0" h="1098" w="1446">
                  <a:moveTo>
                    <a:pt x="1" y="0"/>
                  </a:moveTo>
                  <a:lnTo>
                    <a:pt x="1" y="446"/>
                  </a:lnTo>
                  <a:cubicBezTo>
                    <a:pt x="1" y="803"/>
                    <a:pt x="286" y="1098"/>
                    <a:pt x="652" y="1098"/>
                  </a:cubicBezTo>
                  <a:lnTo>
                    <a:pt x="1134" y="1098"/>
                  </a:lnTo>
                  <a:cubicBezTo>
                    <a:pt x="1259" y="1098"/>
                    <a:pt x="1366" y="999"/>
                    <a:pt x="1375" y="875"/>
                  </a:cubicBezTo>
                  <a:lnTo>
                    <a:pt x="1446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55" name="Google Shape;755;g1164b9c85a4_4_2"/>
            <p:cNvSpPr/>
            <p:nvPr/>
          </p:nvSpPr>
          <p:spPr>
            <a:xfrm>
              <a:off x="1582075" y="2640350"/>
              <a:ext cx="40825" cy="73625"/>
            </a:xfrm>
            <a:custGeom>
              <a:rect b="b" l="l" r="r" t="t"/>
              <a:pathLst>
                <a:path extrusionOk="0" h="2945" w="1633">
                  <a:moveTo>
                    <a:pt x="205" y="1"/>
                  </a:moveTo>
                  <a:cubicBezTo>
                    <a:pt x="63" y="46"/>
                    <a:pt x="0" y="188"/>
                    <a:pt x="36" y="313"/>
                  </a:cubicBezTo>
                  <a:cubicBezTo>
                    <a:pt x="72" y="411"/>
                    <a:pt x="89" y="509"/>
                    <a:pt x="98" y="608"/>
                  </a:cubicBezTo>
                  <a:lnTo>
                    <a:pt x="277" y="2731"/>
                  </a:lnTo>
                  <a:cubicBezTo>
                    <a:pt x="286" y="2856"/>
                    <a:pt x="384" y="2945"/>
                    <a:pt x="509" y="2945"/>
                  </a:cubicBezTo>
                  <a:lnTo>
                    <a:pt x="1365" y="2945"/>
                  </a:lnTo>
                  <a:cubicBezTo>
                    <a:pt x="1517" y="2945"/>
                    <a:pt x="1633" y="2829"/>
                    <a:pt x="1633" y="2686"/>
                  </a:cubicBezTo>
                  <a:lnTo>
                    <a:pt x="1633" y="260"/>
                  </a:lnTo>
                  <a:cubicBezTo>
                    <a:pt x="1633" y="117"/>
                    <a:pt x="1517" y="1"/>
                    <a:pt x="13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56" name="Google Shape;756;g1164b9c85a4_4_2"/>
            <p:cNvSpPr/>
            <p:nvPr/>
          </p:nvSpPr>
          <p:spPr>
            <a:xfrm>
              <a:off x="1586525" y="2687425"/>
              <a:ext cx="36375" cy="27450"/>
            </a:xfrm>
            <a:custGeom>
              <a:rect b="b" l="l" r="r" t="t"/>
              <a:pathLst>
                <a:path extrusionOk="0" h="1098" w="1455">
                  <a:moveTo>
                    <a:pt x="1" y="0"/>
                  </a:moveTo>
                  <a:lnTo>
                    <a:pt x="72" y="875"/>
                  </a:lnTo>
                  <a:cubicBezTo>
                    <a:pt x="81" y="999"/>
                    <a:pt x="188" y="1098"/>
                    <a:pt x="313" y="1098"/>
                  </a:cubicBezTo>
                  <a:lnTo>
                    <a:pt x="804" y="1098"/>
                  </a:lnTo>
                  <a:cubicBezTo>
                    <a:pt x="1160" y="1098"/>
                    <a:pt x="1455" y="803"/>
                    <a:pt x="1455" y="446"/>
                  </a:cubicBezTo>
                  <a:lnTo>
                    <a:pt x="1455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57" name="Google Shape;757;g1164b9c85a4_4_2"/>
            <p:cNvSpPr/>
            <p:nvPr/>
          </p:nvSpPr>
          <p:spPr>
            <a:xfrm>
              <a:off x="1285900" y="2598200"/>
              <a:ext cx="318500" cy="188725"/>
            </a:xfrm>
            <a:custGeom>
              <a:rect b="b" l="l" r="r" t="t"/>
              <a:pathLst>
                <a:path extrusionOk="0" h="7549" w="12740">
                  <a:moveTo>
                    <a:pt x="6432" y="1"/>
                  </a:moveTo>
                  <a:cubicBezTo>
                    <a:pt x="6307" y="1"/>
                    <a:pt x="3426" y="1"/>
                    <a:pt x="1115" y="1036"/>
                  </a:cubicBezTo>
                  <a:cubicBezTo>
                    <a:pt x="669" y="1232"/>
                    <a:pt x="357" y="1705"/>
                    <a:pt x="312" y="2258"/>
                  </a:cubicBezTo>
                  <a:lnTo>
                    <a:pt x="63" y="5380"/>
                  </a:lnTo>
                  <a:cubicBezTo>
                    <a:pt x="0" y="6121"/>
                    <a:pt x="428" y="6808"/>
                    <a:pt x="1053" y="6986"/>
                  </a:cubicBezTo>
                  <a:lnTo>
                    <a:pt x="2837" y="7477"/>
                  </a:lnTo>
                  <a:cubicBezTo>
                    <a:pt x="3015" y="7521"/>
                    <a:pt x="3194" y="7548"/>
                    <a:pt x="3372" y="7548"/>
                  </a:cubicBezTo>
                  <a:cubicBezTo>
                    <a:pt x="3702" y="7548"/>
                    <a:pt x="4032" y="7468"/>
                    <a:pt x="4336" y="7307"/>
                  </a:cubicBezTo>
                  <a:lnTo>
                    <a:pt x="6040" y="6415"/>
                  </a:lnTo>
                  <a:cubicBezTo>
                    <a:pt x="6147" y="6362"/>
                    <a:pt x="6258" y="6335"/>
                    <a:pt x="6370" y="6335"/>
                  </a:cubicBezTo>
                  <a:cubicBezTo>
                    <a:pt x="6481" y="6335"/>
                    <a:pt x="6593" y="6362"/>
                    <a:pt x="6700" y="6415"/>
                  </a:cubicBezTo>
                  <a:lnTo>
                    <a:pt x="8404" y="7307"/>
                  </a:lnTo>
                  <a:cubicBezTo>
                    <a:pt x="8709" y="7468"/>
                    <a:pt x="9037" y="7548"/>
                    <a:pt x="9365" y="7548"/>
                  </a:cubicBezTo>
                  <a:cubicBezTo>
                    <a:pt x="9545" y="7548"/>
                    <a:pt x="9726" y="7524"/>
                    <a:pt x="9902" y="7477"/>
                  </a:cubicBezTo>
                  <a:lnTo>
                    <a:pt x="11687" y="6986"/>
                  </a:lnTo>
                  <a:cubicBezTo>
                    <a:pt x="12311" y="6808"/>
                    <a:pt x="12739" y="6121"/>
                    <a:pt x="12677" y="5380"/>
                  </a:cubicBezTo>
                  <a:lnTo>
                    <a:pt x="12427" y="2258"/>
                  </a:lnTo>
                  <a:cubicBezTo>
                    <a:pt x="12382" y="1705"/>
                    <a:pt x="12070" y="1232"/>
                    <a:pt x="11624" y="1036"/>
                  </a:cubicBezTo>
                  <a:cubicBezTo>
                    <a:pt x="9314" y="1"/>
                    <a:pt x="6548" y="1"/>
                    <a:pt x="6432" y="1"/>
                  </a:cubicBezTo>
                  <a:close/>
                </a:path>
              </a:pathLst>
            </a:custGeom>
            <a:solidFill>
              <a:srgbClr val="7D7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58" name="Google Shape;758;g1164b9c85a4_4_2"/>
            <p:cNvSpPr/>
            <p:nvPr/>
          </p:nvSpPr>
          <p:spPr>
            <a:xfrm>
              <a:off x="1285900" y="2719750"/>
              <a:ext cx="318500" cy="67175"/>
            </a:xfrm>
            <a:custGeom>
              <a:rect b="b" l="l" r="r" t="t"/>
              <a:pathLst>
                <a:path extrusionOk="0" h="2687" w="12740">
                  <a:moveTo>
                    <a:pt x="107" y="1"/>
                  </a:moveTo>
                  <a:lnTo>
                    <a:pt x="63" y="518"/>
                  </a:lnTo>
                  <a:cubicBezTo>
                    <a:pt x="0" y="1259"/>
                    <a:pt x="428" y="1946"/>
                    <a:pt x="1053" y="2124"/>
                  </a:cubicBezTo>
                  <a:lnTo>
                    <a:pt x="2837" y="2615"/>
                  </a:lnTo>
                  <a:cubicBezTo>
                    <a:pt x="3015" y="2659"/>
                    <a:pt x="3194" y="2686"/>
                    <a:pt x="3372" y="2686"/>
                  </a:cubicBezTo>
                  <a:cubicBezTo>
                    <a:pt x="3702" y="2686"/>
                    <a:pt x="4032" y="2606"/>
                    <a:pt x="4336" y="2445"/>
                  </a:cubicBezTo>
                  <a:lnTo>
                    <a:pt x="6040" y="1553"/>
                  </a:lnTo>
                  <a:cubicBezTo>
                    <a:pt x="6147" y="1495"/>
                    <a:pt x="6258" y="1466"/>
                    <a:pt x="6370" y="1466"/>
                  </a:cubicBezTo>
                  <a:cubicBezTo>
                    <a:pt x="6481" y="1466"/>
                    <a:pt x="6593" y="1495"/>
                    <a:pt x="6700" y="1553"/>
                  </a:cubicBezTo>
                  <a:lnTo>
                    <a:pt x="8404" y="2445"/>
                  </a:lnTo>
                  <a:cubicBezTo>
                    <a:pt x="8709" y="2606"/>
                    <a:pt x="9037" y="2686"/>
                    <a:pt x="9365" y="2686"/>
                  </a:cubicBezTo>
                  <a:cubicBezTo>
                    <a:pt x="9545" y="2686"/>
                    <a:pt x="9726" y="2662"/>
                    <a:pt x="9902" y="2615"/>
                  </a:cubicBezTo>
                  <a:lnTo>
                    <a:pt x="11687" y="2124"/>
                  </a:lnTo>
                  <a:cubicBezTo>
                    <a:pt x="12311" y="1946"/>
                    <a:pt x="12739" y="1259"/>
                    <a:pt x="12677" y="518"/>
                  </a:cubicBezTo>
                  <a:lnTo>
                    <a:pt x="12632" y="1"/>
                  </a:lnTo>
                  <a:cubicBezTo>
                    <a:pt x="12507" y="509"/>
                    <a:pt x="12151" y="929"/>
                    <a:pt x="11687" y="1053"/>
                  </a:cubicBezTo>
                  <a:lnTo>
                    <a:pt x="9902" y="1544"/>
                  </a:lnTo>
                  <a:cubicBezTo>
                    <a:pt x="9725" y="1595"/>
                    <a:pt x="9543" y="1620"/>
                    <a:pt x="9362" y="1620"/>
                  </a:cubicBezTo>
                  <a:cubicBezTo>
                    <a:pt x="9035" y="1620"/>
                    <a:pt x="8708" y="1539"/>
                    <a:pt x="8404" y="1384"/>
                  </a:cubicBezTo>
                  <a:lnTo>
                    <a:pt x="6700" y="491"/>
                  </a:lnTo>
                  <a:cubicBezTo>
                    <a:pt x="6593" y="433"/>
                    <a:pt x="6481" y="404"/>
                    <a:pt x="6370" y="404"/>
                  </a:cubicBezTo>
                  <a:cubicBezTo>
                    <a:pt x="6258" y="404"/>
                    <a:pt x="6147" y="433"/>
                    <a:pt x="6040" y="491"/>
                  </a:cubicBezTo>
                  <a:lnTo>
                    <a:pt x="4336" y="1384"/>
                  </a:lnTo>
                  <a:cubicBezTo>
                    <a:pt x="4032" y="1535"/>
                    <a:pt x="3702" y="1615"/>
                    <a:pt x="3372" y="1615"/>
                  </a:cubicBezTo>
                  <a:cubicBezTo>
                    <a:pt x="3194" y="1615"/>
                    <a:pt x="3015" y="1598"/>
                    <a:pt x="2837" y="1544"/>
                  </a:cubicBezTo>
                  <a:lnTo>
                    <a:pt x="1053" y="1053"/>
                  </a:lnTo>
                  <a:cubicBezTo>
                    <a:pt x="589" y="929"/>
                    <a:pt x="232" y="509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59" name="Google Shape;759;g1164b9c85a4_4_2"/>
            <p:cNvSpPr/>
            <p:nvPr/>
          </p:nvSpPr>
          <p:spPr>
            <a:xfrm>
              <a:off x="1337850" y="2657525"/>
              <a:ext cx="75200" cy="75200"/>
            </a:xfrm>
            <a:custGeom>
              <a:rect b="b" l="l" r="r" t="t"/>
              <a:pathLst>
                <a:path extrusionOk="0" h="3008" w="3008">
                  <a:moveTo>
                    <a:pt x="1499" y="1"/>
                  </a:moveTo>
                  <a:cubicBezTo>
                    <a:pt x="670" y="1"/>
                    <a:pt x="1" y="679"/>
                    <a:pt x="1" y="1508"/>
                  </a:cubicBezTo>
                  <a:cubicBezTo>
                    <a:pt x="1" y="2338"/>
                    <a:pt x="670" y="3007"/>
                    <a:pt x="1499" y="3007"/>
                  </a:cubicBezTo>
                  <a:cubicBezTo>
                    <a:pt x="2329" y="3007"/>
                    <a:pt x="3007" y="2338"/>
                    <a:pt x="3007" y="1508"/>
                  </a:cubicBezTo>
                  <a:cubicBezTo>
                    <a:pt x="3007" y="679"/>
                    <a:pt x="2329" y="1"/>
                    <a:pt x="14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60" name="Google Shape;760;g1164b9c85a4_4_2"/>
            <p:cNvSpPr/>
            <p:nvPr/>
          </p:nvSpPr>
          <p:spPr>
            <a:xfrm>
              <a:off x="1480825" y="2657525"/>
              <a:ext cx="75175" cy="75200"/>
            </a:xfrm>
            <a:custGeom>
              <a:rect b="b" l="l" r="r" t="t"/>
              <a:pathLst>
                <a:path extrusionOk="0" h="3008" w="3007">
                  <a:moveTo>
                    <a:pt x="1499" y="1"/>
                  </a:moveTo>
                  <a:cubicBezTo>
                    <a:pt x="669" y="1"/>
                    <a:pt x="0" y="679"/>
                    <a:pt x="0" y="1508"/>
                  </a:cubicBezTo>
                  <a:cubicBezTo>
                    <a:pt x="0" y="2338"/>
                    <a:pt x="669" y="3007"/>
                    <a:pt x="1499" y="3007"/>
                  </a:cubicBezTo>
                  <a:cubicBezTo>
                    <a:pt x="2328" y="3007"/>
                    <a:pt x="3006" y="2338"/>
                    <a:pt x="3006" y="1508"/>
                  </a:cubicBezTo>
                  <a:cubicBezTo>
                    <a:pt x="3006" y="679"/>
                    <a:pt x="2328" y="1"/>
                    <a:pt x="14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13f99c2cd2_0_90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766" name="Google Shape;766;g113f99c2cd2_0_90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g113f99c2cd2_0_90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768" name="Google Shape;768;g113f99c2cd2_0_90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769" name="Google Shape;769;g113f99c2cd2_0_90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70" name="Google Shape;770;g113f99c2cd2_0_90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71" name="Google Shape;771;g113f99c2cd2_0_90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772" name="Google Shape;772;g113f99c2cd2_0_90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773" name="Google Shape;773;g113f99c2cd2_0_9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74" name="Google Shape;774;g113f99c2cd2_0_9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775" name="Google Shape;775;g113f99c2cd2_0_90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776" name="Google Shape;776;g113f99c2cd2_0_9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77" name="Google Shape;777;g113f99c2cd2_0_9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778" name="Google Shape;778;g113f99c2cd2_0_90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779" name="Google Shape;779;g113f99c2cd2_0_9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80" name="Google Shape;780;g113f99c2cd2_0_9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781" name="Google Shape;781;g113f99c2cd2_0_90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782" name="Google Shape;782;g113f99c2cd2_0_9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83" name="Google Shape;783;g113f99c2cd2_0_9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784" name="Google Shape;784;g113f99c2cd2_0_90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785" name="Google Shape;785;g113f99c2cd2_0_9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86" name="Google Shape;786;g113f99c2cd2_0_9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787" name="Google Shape;787;g113f99c2cd2_0_90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788" name="Google Shape;788;g113f99c2cd2_0_9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89" name="Google Shape;789;g113f99c2cd2_0_9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790" name="Google Shape;790;g113f99c2cd2_0_90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791" name="Google Shape;791;g113f99c2cd2_0_9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792" name="Google Shape;792;g113f99c2cd2_0_90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793" name="Google Shape;793;g113f99c2cd2_0_90"/>
          <p:cNvSpPr txBox="1"/>
          <p:nvPr/>
        </p:nvSpPr>
        <p:spPr>
          <a:xfrm>
            <a:off x="1811100" y="648900"/>
            <a:ext cx="4731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Arquitectura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794" name="Google Shape;794;g113f99c2cd2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0050" y="1256899"/>
            <a:ext cx="7052691" cy="339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3"/>
          <p:cNvSpPr txBox="1"/>
          <p:nvPr/>
        </p:nvSpPr>
        <p:spPr>
          <a:xfrm>
            <a:off x="1811100" y="648900"/>
            <a:ext cx="3841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Diseño Gráfico de la Tarea Virtual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800" name="Google Shape;800;p13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801" name="Google Shape;801;p13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2" name="Google Shape;802;p13"/>
          <p:cNvPicPr preferRelativeResize="0"/>
          <p:nvPr/>
        </p:nvPicPr>
        <p:blipFill rotWithShape="1">
          <a:blip r:embed="rId3">
            <a:alphaModFix/>
          </a:blip>
          <a:srcRect b="15232" l="1273" r="0" t="0"/>
          <a:stretch/>
        </p:blipFill>
        <p:spPr>
          <a:xfrm>
            <a:off x="1747900" y="1988623"/>
            <a:ext cx="7138400" cy="14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13"/>
          <p:cNvSpPr txBox="1"/>
          <p:nvPr/>
        </p:nvSpPr>
        <p:spPr>
          <a:xfrm>
            <a:off x="2134775" y="3412925"/>
            <a:ext cx="1370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Habituación</a:t>
            </a:r>
            <a:endParaRPr b="1" i="0" sz="13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804" name="Google Shape;804;p13"/>
          <p:cNvSpPr txBox="1"/>
          <p:nvPr/>
        </p:nvSpPr>
        <p:spPr>
          <a:xfrm>
            <a:off x="4711200" y="3412925"/>
            <a:ext cx="1370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Entrenamiento</a:t>
            </a:r>
            <a:endParaRPr b="1" i="0" sz="13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805" name="Google Shape;805;p13"/>
          <p:cNvSpPr txBox="1"/>
          <p:nvPr/>
        </p:nvSpPr>
        <p:spPr>
          <a:xfrm>
            <a:off x="7156000" y="3412925"/>
            <a:ext cx="1370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Evaluac</a:t>
            </a:r>
            <a:r>
              <a:rPr b="1" lang="en" sz="13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ión</a:t>
            </a:r>
            <a:endParaRPr b="1" i="0" sz="13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806" name="Google Shape;806;p13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807" name="Google Shape;807;p13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808" name="Google Shape;808;p13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11" name="Google Shape;811;p13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812" name="Google Shape;812;p1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14" name="Google Shape;814;p13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815" name="Google Shape;815;p1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17" name="Google Shape;817;p13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818" name="Google Shape;818;p1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20" name="Google Shape;820;p13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821" name="Google Shape;821;p1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23" name="Google Shape;823;p13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824" name="Google Shape;824;p1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26" name="Google Shape;826;p13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827" name="Google Shape;827;p1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29" name="Google Shape;829;p13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830" name="Google Shape;830;p1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1164b9c85a4_0_303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837" name="Google Shape;837;g1164b9c85a4_0_303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8" name="Google Shape;838;g1164b9c85a4_0_303"/>
          <p:cNvPicPr preferRelativeResize="0"/>
          <p:nvPr/>
        </p:nvPicPr>
        <p:blipFill rotWithShape="1">
          <a:blip r:embed="rId3">
            <a:alphaModFix/>
          </a:blip>
          <a:srcRect b="13020" l="0" r="0" t="0"/>
          <a:stretch/>
        </p:blipFill>
        <p:spPr>
          <a:xfrm>
            <a:off x="1629000" y="1812675"/>
            <a:ext cx="7534799" cy="14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g1164b9c85a4_0_303"/>
          <p:cNvSpPr txBox="1"/>
          <p:nvPr/>
        </p:nvSpPr>
        <p:spPr>
          <a:xfrm>
            <a:off x="2180787" y="3238450"/>
            <a:ext cx="1370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Habituación</a:t>
            </a:r>
            <a:endParaRPr b="1" i="0" sz="13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840" name="Google Shape;840;g1164b9c85a4_0_303"/>
          <p:cNvSpPr txBox="1"/>
          <p:nvPr/>
        </p:nvSpPr>
        <p:spPr>
          <a:xfrm>
            <a:off x="4757212" y="3238450"/>
            <a:ext cx="1370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Entrenamiento</a:t>
            </a:r>
            <a:endParaRPr b="1" i="0" sz="13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841" name="Google Shape;841;g1164b9c85a4_0_303"/>
          <p:cNvSpPr txBox="1"/>
          <p:nvPr/>
        </p:nvSpPr>
        <p:spPr>
          <a:xfrm>
            <a:off x="7202012" y="3238450"/>
            <a:ext cx="1370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Evaluación</a:t>
            </a:r>
            <a:endParaRPr b="1" i="0" sz="13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842" name="Google Shape;842;g1164b9c85a4_0_303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843" name="Google Shape;843;g1164b9c85a4_0_303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844" name="Google Shape;844;g1164b9c85a4_0_303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45" name="Google Shape;845;g1164b9c85a4_0_303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46" name="Google Shape;846;g1164b9c85a4_0_303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47" name="Google Shape;847;g1164b9c85a4_0_303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848" name="Google Shape;848;g1164b9c85a4_0_30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49" name="Google Shape;849;g1164b9c85a4_0_30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50" name="Google Shape;850;g1164b9c85a4_0_303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851" name="Google Shape;851;g1164b9c85a4_0_30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52" name="Google Shape;852;g1164b9c85a4_0_30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53" name="Google Shape;853;g1164b9c85a4_0_303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854" name="Google Shape;854;g1164b9c85a4_0_30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55" name="Google Shape;855;g1164b9c85a4_0_30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56" name="Google Shape;856;g1164b9c85a4_0_303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857" name="Google Shape;857;g1164b9c85a4_0_30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58" name="Google Shape;858;g1164b9c85a4_0_30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59" name="Google Shape;859;g1164b9c85a4_0_303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860" name="Google Shape;860;g1164b9c85a4_0_30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61" name="Google Shape;861;g1164b9c85a4_0_30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62" name="Google Shape;862;g1164b9c85a4_0_303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863" name="Google Shape;863;g1164b9c85a4_0_30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64" name="Google Shape;864;g1164b9c85a4_0_30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65" name="Google Shape;865;g1164b9c85a4_0_303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866" name="Google Shape;866;g1164b9c85a4_0_30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67" name="Google Shape;867;g1164b9c85a4_0_303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868" name="Google Shape;868;g1164b9c85a4_0_303"/>
          <p:cNvSpPr txBox="1"/>
          <p:nvPr/>
        </p:nvSpPr>
        <p:spPr>
          <a:xfrm>
            <a:off x="1811100" y="648900"/>
            <a:ext cx="518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Creación de Entornos Virtuales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113e8ec6195_0_0"/>
          <p:cNvSpPr txBox="1"/>
          <p:nvPr/>
        </p:nvSpPr>
        <p:spPr>
          <a:xfrm>
            <a:off x="3455550" y="4100500"/>
            <a:ext cx="3881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600">
                <a:latin typeface="Advent Pro"/>
                <a:ea typeface="Advent Pro"/>
                <a:cs typeface="Advent Pro"/>
                <a:sym typeface="Advent Pro"/>
              </a:rPr>
              <a:t>Habituación</a:t>
            </a:r>
            <a:endParaRPr b="1" i="0" sz="16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874" name="Google Shape;874;g113e8ec6195_0_0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875" name="Google Shape;875;g113e8ec6195_0_0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6" name="Google Shape;876;g113e8ec619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7050" y="1221600"/>
            <a:ext cx="5807324" cy="28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g113e8ec6195_0_0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878" name="Google Shape;878;g113e8ec6195_0_0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879" name="Google Shape;879;g113e8ec6195_0_0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80" name="Google Shape;880;g113e8ec6195_0_0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81" name="Google Shape;881;g113e8ec6195_0_0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82" name="Google Shape;882;g113e8ec6195_0_0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883" name="Google Shape;883;g113e8ec6195_0_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84" name="Google Shape;884;g113e8ec6195_0_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85" name="Google Shape;885;g113e8ec6195_0_0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886" name="Google Shape;886;g113e8ec6195_0_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87" name="Google Shape;887;g113e8ec6195_0_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88" name="Google Shape;888;g113e8ec6195_0_0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889" name="Google Shape;889;g113e8ec6195_0_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90" name="Google Shape;890;g113e8ec6195_0_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91" name="Google Shape;891;g113e8ec6195_0_0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892" name="Google Shape;892;g113e8ec6195_0_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93" name="Google Shape;893;g113e8ec6195_0_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94" name="Google Shape;894;g113e8ec6195_0_0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895" name="Google Shape;895;g113e8ec6195_0_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96" name="Google Shape;896;g113e8ec6195_0_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897" name="Google Shape;897;g113e8ec6195_0_0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898" name="Google Shape;898;g113e8ec6195_0_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899" name="Google Shape;899;g113e8ec6195_0_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00" name="Google Shape;900;g113e8ec6195_0_0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901" name="Google Shape;901;g113e8ec6195_0_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02" name="Google Shape;902;g113e8ec6195_0_0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903" name="Google Shape;903;g113e8ec6195_0_0"/>
          <p:cNvSpPr txBox="1"/>
          <p:nvPr/>
        </p:nvSpPr>
        <p:spPr>
          <a:xfrm>
            <a:off x="1811100" y="648900"/>
            <a:ext cx="3841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Creación de Entornos Virtuales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"/>
          <p:cNvPicPr preferRelativeResize="0"/>
          <p:nvPr/>
        </p:nvPicPr>
        <p:blipFill rotWithShape="1">
          <a:blip r:embed="rId3">
            <a:alphaModFix/>
          </a:blip>
          <a:srcRect b="0" l="0" r="0" t="21073"/>
          <a:stretch/>
        </p:blipFill>
        <p:spPr>
          <a:xfrm>
            <a:off x="0" y="-95075"/>
            <a:ext cx="9144000" cy="52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"/>
          <p:cNvSpPr txBox="1"/>
          <p:nvPr>
            <p:ph type="title"/>
          </p:nvPr>
        </p:nvSpPr>
        <p:spPr>
          <a:xfrm>
            <a:off x="884200" y="57325"/>
            <a:ext cx="83157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rgbClr val="004C00"/>
                </a:solidFill>
              </a:rPr>
              <a:t>Agenda</a:t>
            </a:r>
            <a:endParaRPr sz="2400">
              <a:solidFill>
                <a:srgbClr val="004C00"/>
              </a:solidFill>
            </a:endParaRPr>
          </a:p>
        </p:txBody>
      </p:sp>
      <p:sp>
        <p:nvSpPr>
          <p:cNvPr id="180" name="Google Shape;180;p2"/>
          <p:cNvSpPr txBox="1"/>
          <p:nvPr>
            <p:ph idx="2" type="title"/>
          </p:nvPr>
        </p:nvSpPr>
        <p:spPr>
          <a:xfrm>
            <a:off x="1759225" y="1346225"/>
            <a:ext cx="3707700" cy="318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Introducción</a:t>
            </a:r>
            <a:endParaRPr sz="2100">
              <a:solidFill>
                <a:schemeClr val="dk1"/>
              </a:solidFill>
            </a:endParaRPr>
          </a:p>
          <a:p>
            <a:pPr indent="-3619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dvent Pro"/>
              <a:buChar char="○"/>
            </a:pPr>
            <a:r>
              <a:rPr lang="en" sz="21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Antecedentes</a:t>
            </a:r>
            <a:endParaRPr sz="2100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-3619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dvent Pro"/>
              <a:buChar char="○"/>
            </a:pPr>
            <a:r>
              <a:rPr lang="en" sz="21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Problema</a:t>
            </a:r>
            <a:endParaRPr sz="2100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-3619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dvent Pro"/>
              <a:buChar char="○"/>
            </a:pPr>
            <a:r>
              <a:rPr lang="en" sz="21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Objetivos</a:t>
            </a:r>
            <a:endParaRPr sz="2100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Desarrollo</a:t>
            </a:r>
            <a:endParaRPr sz="2100">
              <a:solidFill>
                <a:schemeClr val="dk1"/>
              </a:solidFill>
            </a:endParaRPr>
          </a:p>
          <a:p>
            <a:pPr indent="-3619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dvent Pro"/>
              <a:buChar char="○"/>
            </a:pPr>
            <a:r>
              <a:rPr lang="en" sz="21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Metodología</a:t>
            </a:r>
            <a:endParaRPr sz="2100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Pruebas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Resultados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Conclusiones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Recomendaciones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4668100" y="532887"/>
            <a:ext cx="747900" cy="30300"/>
          </a:xfrm>
          <a:prstGeom prst="roundRect">
            <a:avLst>
              <a:gd fmla="val 50000" name="adj"/>
            </a:avLst>
          </a:prstGeom>
          <a:solidFill>
            <a:srgbClr val="004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4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0" l="0" r="13239" t="0"/>
          <a:stretch/>
        </p:blipFill>
        <p:spPr>
          <a:xfrm rot="-614478">
            <a:off x="4977806" y="1362631"/>
            <a:ext cx="4131962" cy="4762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1164b9c85a4_0_228"/>
          <p:cNvSpPr txBox="1"/>
          <p:nvPr/>
        </p:nvSpPr>
        <p:spPr>
          <a:xfrm>
            <a:off x="3453000" y="4074675"/>
            <a:ext cx="3847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Entrenamiento</a:t>
            </a:r>
            <a:endParaRPr b="1" i="0" sz="16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909" name="Google Shape;909;g1164b9c85a4_0_228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910" name="Google Shape;910;g1164b9c85a4_0_228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g1164b9c85a4_0_228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912" name="Google Shape;912;g1164b9c85a4_0_228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913" name="Google Shape;913;g1164b9c85a4_0_228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14" name="Google Shape;914;g1164b9c85a4_0_228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15" name="Google Shape;915;g1164b9c85a4_0_228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16" name="Google Shape;916;g1164b9c85a4_0_228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917" name="Google Shape;917;g1164b9c85a4_0_22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18" name="Google Shape;918;g1164b9c85a4_0_22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19" name="Google Shape;919;g1164b9c85a4_0_228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920" name="Google Shape;920;g1164b9c85a4_0_22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21" name="Google Shape;921;g1164b9c85a4_0_22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22" name="Google Shape;922;g1164b9c85a4_0_228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923" name="Google Shape;923;g1164b9c85a4_0_22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24" name="Google Shape;924;g1164b9c85a4_0_22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25" name="Google Shape;925;g1164b9c85a4_0_228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926" name="Google Shape;926;g1164b9c85a4_0_22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27" name="Google Shape;927;g1164b9c85a4_0_22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28" name="Google Shape;928;g1164b9c85a4_0_228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929" name="Google Shape;929;g1164b9c85a4_0_22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30" name="Google Shape;930;g1164b9c85a4_0_22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31" name="Google Shape;931;g1164b9c85a4_0_228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932" name="Google Shape;932;g1164b9c85a4_0_22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33" name="Google Shape;933;g1164b9c85a4_0_22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34" name="Google Shape;934;g1164b9c85a4_0_228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935" name="Google Shape;935;g1164b9c85a4_0_22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36" name="Google Shape;936;g1164b9c85a4_0_228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937" name="Google Shape;937;g1164b9c85a4_0_228"/>
          <p:cNvSpPr txBox="1"/>
          <p:nvPr/>
        </p:nvSpPr>
        <p:spPr>
          <a:xfrm>
            <a:off x="1811100" y="648900"/>
            <a:ext cx="3841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Creación de Entornos Virtuales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938" name="Google Shape;938;g1164b9c85a4_0_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8000" y="1292975"/>
            <a:ext cx="6296776" cy="271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1164b9c85a4_0_269"/>
          <p:cNvSpPr txBox="1"/>
          <p:nvPr/>
        </p:nvSpPr>
        <p:spPr>
          <a:xfrm>
            <a:off x="3452988" y="4132500"/>
            <a:ext cx="3847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Evaluación</a:t>
            </a:r>
            <a:endParaRPr b="1" i="0" sz="16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944" name="Google Shape;944;g1164b9c85a4_0_269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945" name="Google Shape;945;g1164b9c85a4_0_269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g1164b9c85a4_0_269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947" name="Google Shape;947;g1164b9c85a4_0_269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948" name="Google Shape;948;g1164b9c85a4_0_269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49" name="Google Shape;949;g1164b9c85a4_0_269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50" name="Google Shape;950;g1164b9c85a4_0_269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51" name="Google Shape;951;g1164b9c85a4_0_269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952" name="Google Shape;952;g1164b9c85a4_0_26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53" name="Google Shape;953;g1164b9c85a4_0_26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54" name="Google Shape;954;g1164b9c85a4_0_269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955" name="Google Shape;955;g1164b9c85a4_0_26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56" name="Google Shape;956;g1164b9c85a4_0_26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57" name="Google Shape;957;g1164b9c85a4_0_269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958" name="Google Shape;958;g1164b9c85a4_0_26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59" name="Google Shape;959;g1164b9c85a4_0_26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60" name="Google Shape;960;g1164b9c85a4_0_269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961" name="Google Shape;961;g1164b9c85a4_0_26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62" name="Google Shape;962;g1164b9c85a4_0_26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63" name="Google Shape;963;g1164b9c85a4_0_269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964" name="Google Shape;964;g1164b9c85a4_0_26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65" name="Google Shape;965;g1164b9c85a4_0_26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66" name="Google Shape;966;g1164b9c85a4_0_269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967" name="Google Shape;967;g1164b9c85a4_0_26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68" name="Google Shape;968;g1164b9c85a4_0_26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69" name="Google Shape;969;g1164b9c85a4_0_269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970" name="Google Shape;970;g1164b9c85a4_0_26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71" name="Google Shape;971;g1164b9c85a4_0_269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972" name="Google Shape;972;g1164b9c85a4_0_269"/>
          <p:cNvSpPr txBox="1"/>
          <p:nvPr/>
        </p:nvSpPr>
        <p:spPr>
          <a:xfrm>
            <a:off x="1811100" y="648900"/>
            <a:ext cx="3841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Creación de Entornos Virtuales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973" name="Google Shape;973;g1164b9c85a4_0_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3173" y="1353025"/>
            <a:ext cx="6246449" cy="264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11605981ee3_0_114"/>
          <p:cNvSpPr txBox="1"/>
          <p:nvPr/>
        </p:nvSpPr>
        <p:spPr>
          <a:xfrm>
            <a:off x="4541931" y="4654012"/>
            <a:ext cx="1445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Globo Aerostático</a:t>
            </a:r>
            <a:endParaRPr b="1" i="0" sz="12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979" name="Google Shape;979;g11605981ee3_0_114"/>
          <p:cNvSpPr txBox="1"/>
          <p:nvPr/>
        </p:nvSpPr>
        <p:spPr>
          <a:xfrm>
            <a:off x="1811100" y="648900"/>
            <a:ext cx="489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Modelado y texturizado </a:t>
            </a: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de objetos 3D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980" name="Google Shape;980;g11605981ee3_0_114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981" name="Google Shape;981;g11605981ee3_0_114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g11605981ee3_0_114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983" name="Google Shape;983;g11605981ee3_0_114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984" name="Google Shape;984;g11605981ee3_0_114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85" name="Google Shape;985;g11605981ee3_0_114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86" name="Google Shape;986;g11605981ee3_0_114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87" name="Google Shape;987;g11605981ee3_0_114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988" name="Google Shape;988;g11605981ee3_0_11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89" name="Google Shape;989;g11605981ee3_0_11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90" name="Google Shape;990;g11605981ee3_0_114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991" name="Google Shape;991;g11605981ee3_0_11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92" name="Google Shape;992;g11605981ee3_0_11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93" name="Google Shape;993;g11605981ee3_0_114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994" name="Google Shape;994;g11605981ee3_0_11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95" name="Google Shape;995;g11605981ee3_0_11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96" name="Google Shape;996;g11605981ee3_0_114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997" name="Google Shape;997;g11605981ee3_0_11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998" name="Google Shape;998;g11605981ee3_0_11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999" name="Google Shape;999;g11605981ee3_0_114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1000" name="Google Shape;1000;g11605981ee3_0_11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01" name="Google Shape;1001;g11605981ee3_0_11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02" name="Google Shape;1002;g11605981ee3_0_114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1003" name="Google Shape;1003;g11605981ee3_0_11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04" name="Google Shape;1004;g11605981ee3_0_11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05" name="Google Shape;1005;g11605981ee3_0_114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1006" name="Google Shape;1006;g11605981ee3_0_11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07" name="Google Shape;1007;g11605981ee3_0_114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pic>
        <p:nvPicPr>
          <p:cNvPr id="1008" name="Google Shape;1008;g11605981ee3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4238" y="1111438"/>
            <a:ext cx="6464723" cy="348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113f99c2cd2_0_8"/>
          <p:cNvSpPr txBox="1"/>
          <p:nvPr/>
        </p:nvSpPr>
        <p:spPr>
          <a:xfrm>
            <a:off x="4476929" y="4668675"/>
            <a:ext cx="1609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Globos Aerostáticos</a:t>
            </a:r>
            <a:endParaRPr b="1" i="0" sz="12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1014" name="Google Shape;1014;g113f99c2cd2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7724" y="2865018"/>
            <a:ext cx="2923649" cy="1757082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g113f99c2cd2_0_8"/>
          <p:cNvSpPr txBox="1"/>
          <p:nvPr/>
        </p:nvSpPr>
        <p:spPr>
          <a:xfrm>
            <a:off x="1811100" y="648900"/>
            <a:ext cx="489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Modelado y texturizado de objetos 3D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016" name="Google Shape;1016;g113f99c2cd2_0_8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017" name="Google Shape;1017;g113f99c2cd2_0_8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g113f99c2cd2_0_8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019" name="Google Shape;1019;g113f99c2cd2_0_8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1020" name="Google Shape;1020;g113f99c2cd2_0_8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21" name="Google Shape;1021;g113f99c2cd2_0_8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22" name="Google Shape;1022;g113f99c2cd2_0_8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23" name="Google Shape;1023;g113f99c2cd2_0_8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1024" name="Google Shape;1024;g113f99c2cd2_0_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25" name="Google Shape;1025;g113f99c2cd2_0_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26" name="Google Shape;1026;g113f99c2cd2_0_8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1027" name="Google Shape;1027;g113f99c2cd2_0_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28" name="Google Shape;1028;g113f99c2cd2_0_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29" name="Google Shape;1029;g113f99c2cd2_0_8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1030" name="Google Shape;1030;g113f99c2cd2_0_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31" name="Google Shape;1031;g113f99c2cd2_0_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32" name="Google Shape;1032;g113f99c2cd2_0_8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1033" name="Google Shape;1033;g113f99c2cd2_0_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34" name="Google Shape;1034;g113f99c2cd2_0_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35" name="Google Shape;1035;g113f99c2cd2_0_8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1036" name="Google Shape;1036;g113f99c2cd2_0_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37" name="Google Shape;1037;g113f99c2cd2_0_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38" name="Google Shape;1038;g113f99c2cd2_0_8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1039" name="Google Shape;1039;g113f99c2cd2_0_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40" name="Google Shape;1040;g113f99c2cd2_0_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41" name="Google Shape;1041;g113f99c2cd2_0_8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1042" name="Google Shape;1042;g113f99c2cd2_0_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43" name="Google Shape;1043;g113f99c2cd2_0_8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pic>
        <p:nvPicPr>
          <p:cNvPr id="1044" name="Google Shape;1044;g113f99c2cd2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8750" y="2930742"/>
            <a:ext cx="3030226" cy="16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g113f99c2cd2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4025" y="1134800"/>
            <a:ext cx="2923650" cy="1600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g113f99c2cd2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10200" y="1104500"/>
            <a:ext cx="3030233" cy="165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117531f7d91_0_5"/>
          <p:cNvSpPr txBox="1"/>
          <p:nvPr/>
        </p:nvSpPr>
        <p:spPr>
          <a:xfrm>
            <a:off x="4541931" y="4425412"/>
            <a:ext cx="1445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latin typeface="Advent Pro"/>
                <a:ea typeface="Advent Pro"/>
                <a:cs typeface="Advent Pro"/>
                <a:sym typeface="Advent Pro"/>
              </a:rPr>
              <a:t>Árbol</a:t>
            </a:r>
            <a:endParaRPr b="1" i="0" sz="12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052" name="Google Shape;1052;g117531f7d91_0_5"/>
          <p:cNvSpPr txBox="1"/>
          <p:nvPr/>
        </p:nvSpPr>
        <p:spPr>
          <a:xfrm>
            <a:off x="1811100" y="648900"/>
            <a:ext cx="489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Modelado y texturizado de objetos 3D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053" name="Google Shape;1053;g117531f7d91_0_5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054" name="Google Shape;1054;g117531f7d91_0_5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g117531f7d91_0_5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056" name="Google Shape;1056;g117531f7d91_0_5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1057" name="Google Shape;1057;g117531f7d91_0_5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58" name="Google Shape;1058;g117531f7d91_0_5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59" name="Google Shape;1059;g117531f7d91_0_5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60" name="Google Shape;1060;g117531f7d91_0_5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1061" name="Google Shape;1061;g117531f7d91_0_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62" name="Google Shape;1062;g117531f7d91_0_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63" name="Google Shape;1063;g117531f7d91_0_5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1064" name="Google Shape;1064;g117531f7d91_0_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65" name="Google Shape;1065;g117531f7d91_0_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66" name="Google Shape;1066;g117531f7d91_0_5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1067" name="Google Shape;1067;g117531f7d91_0_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68" name="Google Shape;1068;g117531f7d91_0_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69" name="Google Shape;1069;g117531f7d91_0_5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1070" name="Google Shape;1070;g117531f7d91_0_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71" name="Google Shape;1071;g117531f7d91_0_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72" name="Google Shape;1072;g117531f7d91_0_5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1073" name="Google Shape;1073;g117531f7d91_0_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74" name="Google Shape;1074;g117531f7d91_0_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75" name="Google Shape;1075;g117531f7d91_0_5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1076" name="Google Shape;1076;g117531f7d91_0_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77" name="Google Shape;1077;g117531f7d91_0_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78" name="Google Shape;1078;g117531f7d91_0_5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1079" name="Google Shape;1079;g117531f7d91_0_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80" name="Google Shape;1080;g117531f7d91_0_5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pic>
        <p:nvPicPr>
          <p:cNvPr id="1081" name="Google Shape;1081;g117531f7d91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725" y="1302400"/>
            <a:ext cx="6838893" cy="3100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117531f7d91_0_142"/>
          <p:cNvSpPr txBox="1"/>
          <p:nvPr/>
        </p:nvSpPr>
        <p:spPr>
          <a:xfrm>
            <a:off x="4541931" y="4425412"/>
            <a:ext cx="1445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latin typeface="Advent Pro"/>
                <a:ea typeface="Advent Pro"/>
                <a:cs typeface="Advent Pro"/>
                <a:sym typeface="Advent Pro"/>
              </a:rPr>
              <a:t>Árbol</a:t>
            </a:r>
            <a:endParaRPr b="1" i="0" sz="12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087" name="Google Shape;1087;g117531f7d91_0_142"/>
          <p:cNvSpPr txBox="1"/>
          <p:nvPr/>
        </p:nvSpPr>
        <p:spPr>
          <a:xfrm>
            <a:off x="1811100" y="648900"/>
            <a:ext cx="489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Modelado y texturizado de objetos 3D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088" name="Google Shape;1088;g117531f7d91_0_142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089" name="Google Shape;1089;g117531f7d91_0_142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g117531f7d91_0_142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091" name="Google Shape;1091;g117531f7d91_0_142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1092" name="Google Shape;1092;g117531f7d91_0_142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93" name="Google Shape;1093;g117531f7d91_0_142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94" name="Google Shape;1094;g117531f7d91_0_142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95" name="Google Shape;1095;g117531f7d91_0_142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1096" name="Google Shape;1096;g117531f7d91_0_14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097" name="Google Shape;1097;g117531f7d91_0_14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098" name="Google Shape;1098;g117531f7d91_0_142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1099" name="Google Shape;1099;g117531f7d91_0_14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00" name="Google Shape;1100;g117531f7d91_0_14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01" name="Google Shape;1101;g117531f7d91_0_142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1102" name="Google Shape;1102;g117531f7d91_0_14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03" name="Google Shape;1103;g117531f7d91_0_14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04" name="Google Shape;1104;g117531f7d91_0_142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1105" name="Google Shape;1105;g117531f7d91_0_14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06" name="Google Shape;1106;g117531f7d91_0_14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07" name="Google Shape;1107;g117531f7d91_0_142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1108" name="Google Shape;1108;g117531f7d91_0_14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09" name="Google Shape;1109;g117531f7d91_0_14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10" name="Google Shape;1110;g117531f7d91_0_142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1111" name="Google Shape;1111;g117531f7d91_0_14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12" name="Google Shape;1112;g117531f7d91_0_14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13" name="Google Shape;1113;g117531f7d91_0_142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1114" name="Google Shape;1114;g117531f7d91_0_14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15" name="Google Shape;1115;g117531f7d91_0_142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pic>
        <p:nvPicPr>
          <p:cNvPr id="1116" name="Google Shape;1116;g117531f7d91_0_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6712" y="1210025"/>
            <a:ext cx="5495826" cy="321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1164b9c85a4_0_419"/>
          <p:cNvSpPr txBox="1"/>
          <p:nvPr/>
        </p:nvSpPr>
        <p:spPr>
          <a:xfrm>
            <a:off x="1811100" y="648900"/>
            <a:ext cx="489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Modelado y texturizado de objetos 3D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122" name="Google Shape;1122;g1164b9c85a4_0_419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123" name="Google Shape;1123;g1164b9c85a4_0_419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g1164b9c85a4_0_419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125" name="Google Shape;1125;g1164b9c85a4_0_419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1126" name="Google Shape;1126;g1164b9c85a4_0_419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27" name="Google Shape;1127;g1164b9c85a4_0_419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28" name="Google Shape;1128;g1164b9c85a4_0_419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29" name="Google Shape;1129;g1164b9c85a4_0_419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1130" name="Google Shape;1130;g1164b9c85a4_0_41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31" name="Google Shape;1131;g1164b9c85a4_0_41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32" name="Google Shape;1132;g1164b9c85a4_0_419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1133" name="Google Shape;1133;g1164b9c85a4_0_41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34" name="Google Shape;1134;g1164b9c85a4_0_41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35" name="Google Shape;1135;g1164b9c85a4_0_419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1136" name="Google Shape;1136;g1164b9c85a4_0_41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37" name="Google Shape;1137;g1164b9c85a4_0_41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38" name="Google Shape;1138;g1164b9c85a4_0_419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1139" name="Google Shape;1139;g1164b9c85a4_0_41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40" name="Google Shape;1140;g1164b9c85a4_0_41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41" name="Google Shape;1141;g1164b9c85a4_0_419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1142" name="Google Shape;1142;g1164b9c85a4_0_41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43" name="Google Shape;1143;g1164b9c85a4_0_41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44" name="Google Shape;1144;g1164b9c85a4_0_419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1145" name="Google Shape;1145;g1164b9c85a4_0_41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46" name="Google Shape;1146;g1164b9c85a4_0_41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47" name="Google Shape;1147;g1164b9c85a4_0_419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1148" name="Google Shape;1148;g1164b9c85a4_0_41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49" name="Google Shape;1149;g1164b9c85a4_0_419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1150" name="Google Shape;1150;g1164b9c85a4_0_419"/>
          <p:cNvSpPr txBox="1"/>
          <p:nvPr/>
        </p:nvSpPr>
        <p:spPr>
          <a:xfrm>
            <a:off x="6434075" y="2836825"/>
            <a:ext cx="147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latin typeface="Advent Pro"/>
                <a:ea typeface="Advent Pro"/>
                <a:cs typeface="Advent Pro"/>
                <a:sym typeface="Advent Pro"/>
              </a:rPr>
              <a:t>Cuadro del cóndor</a:t>
            </a:r>
            <a:endParaRPr b="1" i="0" sz="12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1151" name="Google Shape;1151;g1164b9c85a4_0_419"/>
          <p:cNvPicPr preferRelativeResize="0"/>
          <p:nvPr/>
        </p:nvPicPr>
        <p:blipFill rotWithShape="1">
          <a:blip r:embed="rId3">
            <a:alphaModFix/>
          </a:blip>
          <a:srcRect b="0" l="2350" r="-2350" t="0"/>
          <a:stretch/>
        </p:blipFill>
        <p:spPr>
          <a:xfrm>
            <a:off x="1900050" y="1134800"/>
            <a:ext cx="3127790" cy="170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g1164b9c85a4_0_4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2575" y="3133186"/>
            <a:ext cx="2910926" cy="1584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g1164b9c85a4_0_4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8650" y="1104500"/>
            <a:ext cx="3127841" cy="1702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g1164b9c85a4_0_419"/>
          <p:cNvSpPr txBox="1"/>
          <p:nvPr/>
        </p:nvSpPr>
        <p:spPr>
          <a:xfrm>
            <a:off x="2441250" y="2836825"/>
            <a:ext cx="147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latin typeface="Advent Pro"/>
                <a:ea typeface="Advent Pro"/>
                <a:cs typeface="Advent Pro"/>
                <a:sym typeface="Advent Pro"/>
              </a:rPr>
              <a:t>Cuadro de aviones</a:t>
            </a:r>
            <a:endParaRPr b="1" i="0" sz="12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155" name="Google Shape;1155;g1164b9c85a4_0_419"/>
          <p:cNvSpPr txBox="1"/>
          <p:nvPr/>
        </p:nvSpPr>
        <p:spPr>
          <a:xfrm>
            <a:off x="4192750" y="4717200"/>
            <a:ext cx="2118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latin typeface="Advent Pro"/>
                <a:ea typeface="Advent Pro"/>
                <a:cs typeface="Advent Pro"/>
                <a:sym typeface="Advent Pro"/>
              </a:rPr>
              <a:t>Cuadro de globo aerostático</a:t>
            </a:r>
            <a:endParaRPr b="1" i="0" sz="12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4"/>
          <p:cNvSpPr txBox="1"/>
          <p:nvPr/>
        </p:nvSpPr>
        <p:spPr>
          <a:xfrm>
            <a:off x="1811100" y="648900"/>
            <a:ext cx="489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Modelado y texturizado de objetos 3D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161" name="Google Shape;1161;p14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162" name="Google Shape;1162;p14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14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164" name="Google Shape;1164;p14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1165" name="Google Shape;1165;p14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66" name="Google Shape;1166;p14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67" name="Google Shape;1167;p14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68" name="Google Shape;1168;p14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1169" name="Google Shape;1169;p1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70" name="Google Shape;1170;p1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71" name="Google Shape;1171;p14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1172" name="Google Shape;1172;p1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73" name="Google Shape;1173;p1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74" name="Google Shape;1174;p14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1175" name="Google Shape;1175;p1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76" name="Google Shape;1176;p1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77" name="Google Shape;1177;p14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1178" name="Google Shape;1178;p1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79" name="Google Shape;1179;p1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80" name="Google Shape;1180;p14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1181" name="Google Shape;1181;p1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83" name="Google Shape;1183;p14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1184" name="Google Shape;1184;p1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85" name="Google Shape;1185;p1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186" name="Google Shape;1186;p14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1187" name="Google Shape;1187;p1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188" name="Google Shape;1188;p14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1189" name="Google Shape;1189;p14"/>
          <p:cNvSpPr txBox="1"/>
          <p:nvPr/>
        </p:nvSpPr>
        <p:spPr>
          <a:xfrm>
            <a:off x="6519634" y="2714402"/>
            <a:ext cx="147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Lámpara de techo</a:t>
            </a:r>
            <a:endParaRPr b="1" i="0" sz="12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190" name="Google Shape;1190;p14"/>
          <p:cNvSpPr txBox="1"/>
          <p:nvPr/>
        </p:nvSpPr>
        <p:spPr>
          <a:xfrm>
            <a:off x="3316770" y="2714401"/>
            <a:ext cx="749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Ventana</a:t>
            </a:r>
            <a:endParaRPr b="1" i="0" sz="12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1191" name="Google Shape;119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5094" y="1110725"/>
            <a:ext cx="3292354" cy="165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5700" y="1110724"/>
            <a:ext cx="2970050" cy="16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6600" y="2991300"/>
            <a:ext cx="3259257" cy="182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4" name="Google Shape;1194;p14"/>
          <p:cNvSpPr txBox="1"/>
          <p:nvPr/>
        </p:nvSpPr>
        <p:spPr>
          <a:xfrm>
            <a:off x="4632563" y="4816175"/>
            <a:ext cx="147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latin typeface="Advent Pro"/>
                <a:ea typeface="Advent Pro"/>
                <a:cs typeface="Advent Pro"/>
                <a:sym typeface="Advent Pro"/>
              </a:rPr>
              <a:t>Lámpara de mesa</a:t>
            </a:r>
            <a:endParaRPr b="1" i="0" sz="12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1164b9c85a4_0_198"/>
          <p:cNvSpPr txBox="1"/>
          <p:nvPr>
            <p:ph type="title"/>
          </p:nvPr>
        </p:nvSpPr>
        <p:spPr>
          <a:xfrm>
            <a:off x="1629000" y="1687238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6300">
                <a:solidFill>
                  <a:schemeClr val="lt2"/>
                </a:solidFill>
              </a:rPr>
              <a:t>Implementación</a:t>
            </a:r>
            <a:endParaRPr sz="63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6300">
              <a:solidFill>
                <a:schemeClr val="lt2"/>
              </a:solidFill>
            </a:endParaRPr>
          </a:p>
        </p:txBody>
      </p:sp>
      <p:sp>
        <p:nvSpPr>
          <p:cNvPr id="1200" name="Google Shape;1200;g1164b9c85a4_0_198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201" name="Google Shape;1201;g1164b9c85a4_0_198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1202" name="Google Shape;1202;g1164b9c85a4_0_198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03" name="Google Shape;1203;g1164b9c85a4_0_198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04" name="Google Shape;1204;g1164b9c85a4_0_198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05" name="Google Shape;1205;g1164b9c85a4_0_198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1206" name="Google Shape;1206;g1164b9c85a4_0_19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07" name="Google Shape;1207;g1164b9c85a4_0_19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08" name="Google Shape;1208;g1164b9c85a4_0_198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1209" name="Google Shape;1209;g1164b9c85a4_0_19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10" name="Google Shape;1210;g1164b9c85a4_0_19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11" name="Google Shape;1211;g1164b9c85a4_0_198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1212" name="Google Shape;1212;g1164b9c85a4_0_19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13" name="Google Shape;1213;g1164b9c85a4_0_19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14" name="Google Shape;1214;g1164b9c85a4_0_198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1215" name="Google Shape;1215;g1164b9c85a4_0_19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16" name="Google Shape;1216;g1164b9c85a4_0_19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17" name="Google Shape;1217;g1164b9c85a4_0_198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1218" name="Google Shape;1218;g1164b9c85a4_0_19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19" name="Google Shape;1219;g1164b9c85a4_0_19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20" name="Google Shape;1220;g1164b9c85a4_0_198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1221" name="Google Shape;1221;g1164b9c85a4_0_19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22" name="Google Shape;1222;g1164b9c85a4_0_19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23" name="Google Shape;1223;g1164b9c85a4_0_198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1224" name="Google Shape;1224;g1164b9c85a4_0_19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25" name="Google Shape;1225;g1164b9c85a4_0_198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1226" name="Google Shape;1226;g1164b9c85a4_0_198"/>
          <p:cNvSpPr/>
          <p:nvPr/>
        </p:nvSpPr>
        <p:spPr>
          <a:xfrm rot="-10576163">
            <a:off x="7036639" y="-189278"/>
            <a:ext cx="4964962" cy="5436523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rgbClr val="FAC86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7" name="Google Shape;1227;g1164b9c85a4_0_19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784725" y="1938950"/>
            <a:ext cx="3327925" cy="332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" name="Google Shape;1232;p15"/>
          <p:cNvPicPr preferRelativeResize="0"/>
          <p:nvPr/>
        </p:nvPicPr>
        <p:blipFill rotWithShape="1">
          <a:blip r:embed="rId3">
            <a:alphaModFix/>
          </a:blip>
          <a:srcRect b="0" l="0" r="10913" t="0"/>
          <a:stretch/>
        </p:blipFill>
        <p:spPr>
          <a:xfrm>
            <a:off x="2403700" y="1534926"/>
            <a:ext cx="6060274" cy="2795526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p15"/>
          <p:cNvSpPr txBox="1"/>
          <p:nvPr/>
        </p:nvSpPr>
        <p:spPr>
          <a:xfrm>
            <a:off x="4487398" y="4552718"/>
            <a:ext cx="1818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Habituación</a:t>
            </a:r>
            <a:endParaRPr b="1" i="0" sz="15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234" name="Google Shape;1234;p15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235" name="Google Shape;1235;p15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15"/>
          <p:cNvSpPr/>
          <p:nvPr/>
        </p:nvSpPr>
        <p:spPr>
          <a:xfrm>
            <a:off x="3938600" y="1956650"/>
            <a:ext cx="663900" cy="196500"/>
          </a:xfrm>
          <a:prstGeom prst="foldedCorner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004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Cuadros</a:t>
            </a:r>
            <a:endParaRPr sz="12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237" name="Google Shape;1237;p15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238" name="Google Shape;1238;p15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1239" name="Google Shape;1239;p15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40" name="Google Shape;1240;p15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41" name="Google Shape;1241;p15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42" name="Google Shape;1242;p15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1243" name="Google Shape;1243;p1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44" name="Google Shape;1244;p1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45" name="Google Shape;1245;p15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1246" name="Google Shape;1246;p1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47" name="Google Shape;1247;p1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48" name="Google Shape;1248;p15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1249" name="Google Shape;1249;p1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50" name="Google Shape;1250;p1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51" name="Google Shape;1251;p15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1252" name="Google Shape;1252;p1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53" name="Google Shape;1253;p1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54" name="Google Shape;1254;p15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1255" name="Google Shape;1255;p1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56" name="Google Shape;1256;p1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57" name="Google Shape;1257;p15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1258" name="Google Shape;1258;p1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59" name="Google Shape;1259;p1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60" name="Google Shape;1260;p15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1261" name="Google Shape;1261;p1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62" name="Google Shape;1262;p15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1263" name="Google Shape;1263;p15"/>
          <p:cNvSpPr txBox="1"/>
          <p:nvPr/>
        </p:nvSpPr>
        <p:spPr>
          <a:xfrm>
            <a:off x="1982550" y="739950"/>
            <a:ext cx="489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Ensamblado de componentes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264" name="Google Shape;1264;p15"/>
          <p:cNvSpPr/>
          <p:nvPr/>
        </p:nvSpPr>
        <p:spPr>
          <a:xfrm>
            <a:off x="2859950" y="3382525"/>
            <a:ext cx="663900" cy="196500"/>
          </a:xfrm>
          <a:prstGeom prst="foldedCorner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004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Ventana</a:t>
            </a:r>
            <a:endParaRPr sz="12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265" name="Google Shape;1265;p15"/>
          <p:cNvSpPr/>
          <p:nvPr/>
        </p:nvSpPr>
        <p:spPr>
          <a:xfrm>
            <a:off x="2708125" y="2473500"/>
            <a:ext cx="604500" cy="196500"/>
          </a:xfrm>
          <a:prstGeom prst="foldedCorner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004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Árbol</a:t>
            </a:r>
            <a:endParaRPr sz="12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266" name="Google Shape;1266;p15"/>
          <p:cNvSpPr/>
          <p:nvPr/>
        </p:nvSpPr>
        <p:spPr>
          <a:xfrm>
            <a:off x="5768350" y="1812700"/>
            <a:ext cx="783000" cy="196500"/>
          </a:xfrm>
          <a:prstGeom prst="foldedCorner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004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Lámpara</a:t>
            </a:r>
            <a:endParaRPr sz="12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"/>
          <p:cNvSpPr/>
          <p:nvPr/>
        </p:nvSpPr>
        <p:spPr>
          <a:xfrm>
            <a:off x="0" y="0"/>
            <a:ext cx="16248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88" name="Google Shape;188;p3"/>
          <p:cNvSpPr txBox="1"/>
          <p:nvPr>
            <p:ph type="title"/>
          </p:nvPr>
        </p:nvSpPr>
        <p:spPr>
          <a:xfrm>
            <a:off x="844068" y="54252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en" sz="2400"/>
              <a:t>Antecedentes</a:t>
            </a:r>
            <a:endParaRPr sz="2400"/>
          </a:p>
        </p:txBody>
      </p:sp>
      <p:sp>
        <p:nvSpPr>
          <p:cNvPr id="189" name="Google Shape;189;p3"/>
          <p:cNvSpPr/>
          <p:nvPr/>
        </p:nvSpPr>
        <p:spPr>
          <a:xfrm>
            <a:off x="4998562" y="559832"/>
            <a:ext cx="747900" cy="30300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0" name="Google Shape;190;p3"/>
          <p:cNvGrpSpPr/>
          <p:nvPr/>
        </p:nvGrpSpPr>
        <p:grpSpPr>
          <a:xfrm>
            <a:off x="2087256" y="935549"/>
            <a:ext cx="7104010" cy="3619948"/>
            <a:chOff x="3530533" y="1496185"/>
            <a:chExt cx="1460648" cy="706731"/>
          </a:xfrm>
        </p:grpSpPr>
        <p:cxnSp>
          <p:nvCxnSpPr>
            <p:cNvPr id="191" name="Google Shape;191;p3"/>
            <p:cNvCxnSpPr/>
            <p:nvPr/>
          </p:nvCxnSpPr>
          <p:spPr>
            <a:xfrm>
              <a:off x="3583881" y="1857423"/>
              <a:ext cx="1407300" cy="600"/>
            </a:xfrm>
            <a:prstGeom prst="straightConnector1">
              <a:avLst/>
            </a:prstGeom>
            <a:noFill/>
            <a:ln cap="flat" cmpd="sng" w="28575">
              <a:solidFill>
                <a:srgbClr val="A5B7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grpSp>
          <p:nvGrpSpPr>
            <p:cNvPr id="192" name="Google Shape;192;p3"/>
            <p:cNvGrpSpPr/>
            <p:nvPr/>
          </p:nvGrpSpPr>
          <p:grpSpPr>
            <a:xfrm>
              <a:off x="3530533" y="1496185"/>
              <a:ext cx="323429" cy="463588"/>
              <a:chOff x="3530533" y="1496185"/>
              <a:chExt cx="323429" cy="463588"/>
            </a:xfrm>
          </p:grpSpPr>
          <p:grpSp>
            <p:nvGrpSpPr>
              <p:cNvPr id="193" name="Google Shape;193;p3"/>
              <p:cNvGrpSpPr/>
              <p:nvPr/>
            </p:nvGrpSpPr>
            <p:grpSpPr>
              <a:xfrm>
                <a:off x="3567462" y="1496185"/>
                <a:ext cx="286500" cy="361376"/>
                <a:chOff x="3567462" y="1496185"/>
                <a:chExt cx="286500" cy="361376"/>
              </a:xfrm>
            </p:grpSpPr>
            <p:cxnSp>
              <p:nvCxnSpPr>
                <p:cNvPr id="194" name="Google Shape;194;p3"/>
                <p:cNvCxnSpPr/>
                <p:nvPr/>
              </p:nvCxnSpPr>
              <p:spPr>
                <a:xfrm rot="10800000">
                  <a:off x="3626630" y="1565661"/>
                  <a:ext cx="0" cy="2919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A5B7C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95" name="Google Shape;195;p3"/>
                <p:cNvSpPr/>
                <p:nvPr/>
              </p:nvSpPr>
              <p:spPr>
                <a:xfrm>
                  <a:off x="3567462" y="1496185"/>
                  <a:ext cx="286500" cy="99900"/>
                </a:xfrm>
                <a:prstGeom prst="rect">
                  <a:avLst/>
                </a:prstGeom>
                <a:solidFill>
                  <a:srgbClr val="004C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n" sz="1200" u="none" cap="none" strike="noStrike">
                      <a:solidFill>
                        <a:schemeClr val="lt1"/>
                      </a:solidFill>
                      <a:latin typeface="Advent Pro"/>
                      <a:ea typeface="Advent Pro"/>
                      <a:cs typeface="Advent Pro"/>
                      <a:sym typeface="Advent Pro"/>
                    </a:rPr>
                    <a:t>Primeros aviones</a:t>
                  </a:r>
                  <a:endParaRPr b="0" i="0" sz="1400" u="none" cap="none" strike="noStrike">
                    <a:solidFill>
                      <a:schemeClr val="lt1"/>
                    </a:solidFill>
                    <a:latin typeface="Advent Pro"/>
                    <a:ea typeface="Advent Pro"/>
                    <a:cs typeface="Advent Pro"/>
                    <a:sym typeface="Advent Pro"/>
                  </a:endParaRPr>
                </a:p>
              </p:txBody>
            </p:sp>
          </p:grpSp>
          <p:sp>
            <p:nvSpPr>
              <p:cNvPr id="196" name="Google Shape;196;p3"/>
              <p:cNvSpPr/>
              <p:nvPr/>
            </p:nvSpPr>
            <p:spPr>
              <a:xfrm>
                <a:off x="3530533" y="1771973"/>
                <a:ext cx="2115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7" name="Google Shape;197;p3"/>
            <p:cNvGrpSpPr/>
            <p:nvPr/>
          </p:nvGrpSpPr>
          <p:grpSpPr>
            <a:xfrm>
              <a:off x="3884378" y="1772555"/>
              <a:ext cx="331136" cy="430361"/>
              <a:chOff x="3884378" y="1772555"/>
              <a:chExt cx="331136" cy="430361"/>
            </a:xfrm>
          </p:grpSpPr>
          <p:grpSp>
            <p:nvGrpSpPr>
              <p:cNvPr id="198" name="Google Shape;198;p3"/>
              <p:cNvGrpSpPr/>
              <p:nvPr/>
            </p:nvGrpSpPr>
            <p:grpSpPr>
              <a:xfrm>
                <a:off x="3929014" y="1881638"/>
                <a:ext cx="286500" cy="321278"/>
                <a:chOff x="3929014" y="1881638"/>
                <a:chExt cx="286500" cy="321278"/>
              </a:xfrm>
            </p:grpSpPr>
            <p:cxnSp>
              <p:nvCxnSpPr>
                <p:cNvPr id="199" name="Google Shape;199;p3"/>
                <p:cNvCxnSpPr/>
                <p:nvPr/>
              </p:nvCxnSpPr>
              <p:spPr>
                <a:xfrm rot="10800000">
                  <a:off x="3988388" y="1881638"/>
                  <a:ext cx="0" cy="2919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A5B7C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200" name="Google Shape;200;p3"/>
                <p:cNvSpPr/>
                <p:nvPr/>
              </p:nvSpPr>
              <p:spPr>
                <a:xfrm>
                  <a:off x="3929014" y="2103016"/>
                  <a:ext cx="286500" cy="999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n" sz="1200" u="none" cap="none" strike="noStrike">
                      <a:solidFill>
                        <a:schemeClr val="dk1"/>
                      </a:solidFill>
                      <a:latin typeface="Advent Pro"/>
                      <a:ea typeface="Advent Pro"/>
                      <a:cs typeface="Advent Pro"/>
                      <a:sym typeface="Advent Pro"/>
                    </a:rPr>
                    <a:t>Selección de pilotos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dvent Pro"/>
                    <a:ea typeface="Advent Pro"/>
                    <a:cs typeface="Advent Pro"/>
                    <a:sym typeface="Advent Pro"/>
                  </a:endParaRPr>
                </a:p>
              </p:txBody>
            </p:sp>
          </p:grpSp>
          <p:sp>
            <p:nvSpPr>
              <p:cNvPr id="201" name="Google Shape;201;p3"/>
              <p:cNvSpPr/>
              <p:nvPr/>
            </p:nvSpPr>
            <p:spPr>
              <a:xfrm>
                <a:off x="3884378" y="1772555"/>
                <a:ext cx="2115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2" name="Google Shape;202;p3"/>
            <p:cNvGrpSpPr/>
            <p:nvPr/>
          </p:nvGrpSpPr>
          <p:grpSpPr>
            <a:xfrm>
              <a:off x="4248886" y="1496185"/>
              <a:ext cx="328442" cy="463588"/>
              <a:chOff x="4248886" y="1496185"/>
              <a:chExt cx="328442" cy="463588"/>
            </a:xfrm>
          </p:grpSpPr>
          <p:grpSp>
            <p:nvGrpSpPr>
              <p:cNvPr id="203" name="Google Shape;203;p3"/>
              <p:cNvGrpSpPr/>
              <p:nvPr/>
            </p:nvGrpSpPr>
            <p:grpSpPr>
              <a:xfrm>
                <a:off x="4290828" y="1496185"/>
                <a:ext cx="286500" cy="361376"/>
                <a:chOff x="4290828" y="1496185"/>
                <a:chExt cx="286500" cy="361376"/>
              </a:xfrm>
            </p:grpSpPr>
            <p:cxnSp>
              <p:nvCxnSpPr>
                <p:cNvPr id="204" name="Google Shape;204;p3"/>
                <p:cNvCxnSpPr/>
                <p:nvPr/>
              </p:nvCxnSpPr>
              <p:spPr>
                <a:xfrm rot="10800000">
                  <a:off x="4349995" y="1565661"/>
                  <a:ext cx="0" cy="2919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A5B7C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205" name="Google Shape;205;p3"/>
                <p:cNvSpPr/>
                <p:nvPr/>
              </p:nvSpPr>
              <p:spPr>
                <a:xfrm>
                  <a:off x="4290828" y="1496185"/>
                  <a:ext cx="286500" cy="99900"/>
                </a:xfrm>
                <a:prstGeom prst="rect">
                  <a:avLst/>
                </a:prstGeom>
                <a:solidFill>
                  <a:srgbClr val="004C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n" sz="1200" u="none" cap="none" strike="noStrike">
                      <a:solidFill>
                        <a:schemeClr val="lt1"/>
                      </a:solidFill>
                      <a:latin typeface="Advent Pro"/>
                      <a:ea typeface="Advent Pro"/>
                      <a:cs typeface="Advent Pro"/>
                      <a:sym typeface="Advent Pro"/>
                    </a:rPr>
                    <a:t>Protocolos de selección</a:t>
                  </a:r>
                  <a:endParaRPr b="0" i="0" sz="1400" u="none" cap="none" strike="noStrike">
                    <a:solidFill>
                      <a:schemeClr val="lt1"/>
                    </a:solidFill>
                    <a:latin typeface="Advent Pro"/>
                    <a:ea typeface="Advent Pro"/>
                    <a:cs typeface="Advent Pro"/>
                    <a:sym typeface="Advent Pro"/>
                  </a:endParaRPr>
                </a:p>
              </p:txBody>
            </p:sp>
          </p:grpSp>
          <p:sp>
            <p:nvSpPr>
              <p:cNvPr id="206" name="Google Shape;206;p3"/>
              <p:cNvSpPr/>
              <p:nvPr/>
            </p:nvSpPr>
            <p:spPr>
              <a:xfrm>
                <a:off x="4248886" y="1771973"/>
                <a:ext cx="2115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oogle Shape;207;p3"/>
            <p:cNvGrpSpPr/>
            <p:nvPr/>
          </p:nvGrpSpPr>
          <p:grpSpPr>
            <a:xfrm>
              <a:off x="4613647" y="1763715"/>
              <a:ext cx="325304" cy="439201"/>
              <a:chOff x="4613647" y="1763715"/>
              <a:chExt cx="325304" cy="439201"/>
            </a:xfrm>
          </p:grpSpPr>
          <p:grpSp>
            <p:nvGrpSpPr>
              <p:cNvPr id="208" name="Google Shape;208;p3"/>
              <p:cNvGrpSpPr/>
              <p:nvPr/>
            </p:nvGrpSpPr>
            <p:grpSpPr>
              <a:xfrm>
                <a:off x="4652451" y="1879538"/>
                <a:ext cx="286500" cy="323378"/>
                <a:chOff x="4652451" y="1879538"/>
                <a:chExt cx="286500" cy="323378"/>
              </a:xfrm>
            </p:grpSpPr>
            <p:cxnSp>
              <p:nvCxnSpPr>
                <p:cNvPr id="209" name="Google Shape;209;p3"/>
                <p:cNvCxnSpPr/>
                <p:nvPr/>
              </p:nvCxnSpPr>
              <p:spPr>
                <a:xfrm rot="10800000">
                  <a:off x="4707486" y="1879538"/>
                  <a:ext cx="0" cy="294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A5B7C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210" name="Google Shape;210;p3"/>
                <p:cNvSpPr/>
                <p:nvPr/>
              </p:nvSpPr>
              <p:spPr>
                <a:xfrm>
                  <a:off x="4652451" y="2103016"/>
                  <a:ext cx="286500" cy="999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rPr b="0" i="0" lang="en" sz="1100" u="none" cap="none" strike="noStrike">
                      <a:solidFill>
                        <a:schemeClr val="dk1"/>
                      </a:solidFill>
                      <a:latin typeface="Advent Pro"/>
                      <a:ea typeface="Advent Pro"/>
                      <a:cs typeface="Advent Pro"/>
                      <a:sym typeface="Advent Pro"/>
                    </a:rPr>
                    <a:t>Certificado médico aeronáutico</a:t>
                  </a:r>
                  <a:endParaRPr b="0" i="0" sz="1300" u="none" cap="none" strike="noStrike">
                    <a:solidFill>
                      <a:srgbClr val="000000"/>
                    </a:solidFill>
                    <a:latin typeface="Advent Pro"/>
                    <a:ea typeface="Advent Pro"/>
                    <a:cs typeface="Advent Pro"/>
                    <a:sym typeface="Advent Pro"/>
                  </a:endParaRPr>
                </a:p>
              </p:txBody>
            </p:sp>
          </p:grpSp>
          <p:sp>
            <p:nvSpPr>
              <p:cNvPr id="211" name="Google Shape;211;p3"/>
              <p:cNvSpPr/>
              <p:nvPr/>
            </p:nvSpPr>
            <p:spPr>
              <a:xfrm>
                <a:off x="4613647" y="1763715"/>
                <a:ext cx="2115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12" name="Google Shape;21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885141" y="2178090"/>
            <a:ext cx="1384800" cy="1338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3" name="Google Shape;213;p3"/>
          <p:cNvSpPr txBox="1"/>
          <p:nvPr/>
        </p:nvSpPr>
        <p:spPr>
          <a:xfrm>
            <a:off x="2213466" y="3525414"/>
            <a:ext cx="74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Siglo XX</a:t>
            </a:r>
            <a:endParaRPr b="0" i="0" sz="12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214" name="Google Shape;214;p3"/>
          <p:cNvSpPr txBox="1"/>
          <p:nvPr/>
        </p:nvSpPr>
        <p:spPr>
          <a:xfrm>
            <a:off x="3945641" y="1768339"/>
            <a:ext cx="89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1950- 1980</a:t>
            </a:r>
            <a:endParaRPr b="0"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215" name="Google Shape;21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9841" y="2153113"/>
            <a:ext cx="1410600" cy="1363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6" name="Google Shape;216;p3"/>
          <p:cNvSpPr txBox="1"/>
          <p:nvPr/>
        </p:nvSpPr>
        <p:spPr>
          <a:xfrm>
            <a:off x="5948166" y="3495639"/>
            <a:ext cx="74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2004</a:t>
            </a:r>
            <a:endParaRPr b="0" i="0" sz="12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217" name="Google Shape;217;p3"/>
          <p:cNvSpPr txBox="1"/>
          <p:nvPr/>
        </p:nvSpPr>
        <p:spPr>
          <a:xfrm>
            <a:off x="7683116" y="1795014"/>
            <a:ext cx="74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2009</a:t>
            </a:r>
            <a:endParaRPr b="0" i="0" sz="12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218" name="Google Shape;218;p3"/>
          <p:cNvPicPr preferRelativeResize="0"/>
          <p:nvPr/>
        </p:nvPicPr>
        <p:blipFill rotWithShape="1">
          <a:blip r:embed="rId5">
            <a:alphaModFix/>
          </a:blip>
          <a:srcRect b="0" l="14817" r="6440" t="0"/>
          <a:stretch/>
        </p:blipFill>
        <p:spPr>
          <a:xfrm>
            <a:off x="5430741" y="2120487"/>
            <a:ext cx="1410600" cy="1375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9" name="Google Shape;219;p3"/>
          <p:cNvSpPr/>
          <p:nvPr/>
        </p:nvSpPr>
        <p:spPr>
          <a:xfrm>
            <a:off x="8356200" y="2597764"/>
            <a:ext cx="787800" cy="29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65441" y="2140439"/>
            <a:ext cx="1460100" cy="1363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1" name="Google Shape;221;p3"/>
          <p:cNvGrpSpPr/>
          <p:nvPr/>
        </p:nvGrpSpPr>
        <p:grpSpPr>
          <a:xfrm>
            <a:off x="31617" y="729550"/>
            <a:ext cx="1537283" cy="332028"/>
            <a:chOff x="4411970" y="2726085"/>
            <a:chExt cx="643107" cy="193659"/>
          </a:xfrm>
        </p:grpSpPr>
        <p:sp>
          <p:nvSpPr>
            <p:cNvPr id="222" name="Google Shape;222;p3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Antecedentes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90271" y="1950930"/>
            <a:ext cx="1392476" cy="258102"/>
            <a:chOff x="4411970" y="2468674"/>
            <a:chExt cx="747317" cy="167425"/>
          </a:xfrm>
        </p:grpSpPr>
        <p:sp>
          <p:nvSpPr>
            <p:cNvPr id="226" name="Google Shape;226;p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Desarrollo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228" name="Google Shape;228;p3"/>
          <p:cNvGrpSpPr/>
          <p:nvPr/>
        </p:nvGrpSpPr>
        <p:grpSpPr>
          <a:xfrm>
            <a:off x="90257" y="1178216"/>
            <a:ext cx="1392477" cy="258103"/>
            <a:chOff x="4411970" y="2468674"/>
            <a:chExt cx="747317" cy="167425"/>
          </a:xfrm>
        </p:grpSpPr>
        <p:sp>
          <p:nvSpPr>
            <p:cNvPr id="229" name="Google Shape;229;p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231" name="Google Shape;231;p3"/>
          <p:cNvGrpSpPr/>
          <p:nvPr/>
        </p:nvGrpSpPr>
        <p:grpSpPr>
          <a:xfrm>
            <a:off x="90260" y="1554585"/>
            <a:ext cx="1392476" cy="258102"/>
            <a:chOff x="4411970" y="2468674"/>
            <a:chExt cx="747317" cy="167425"/>
          </a:xfrm>
        </p:grpSpPr>
        <p:sp>
          <p:nvSpPr>
            <p:cNvPr id="232" name="Google Shape;232;p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234" name="Google Shape;234;p3"/>
          <p:cNvGrpSpPr/>
          <p:nvPr/>
        </p:nvGrpSpPr>
        <p:grpSpPr>
          <a:xfrm>
            <a:off x="90260" y="2368045"/>
            <a:ext cx="1392476" cy="258102"/>
            <a:chOff x="4411970" y="2468674"/>
            <a:chExt cx="747317" cy="167425"/>
          </a:xfrm>
        </p:grpSpPr>
        <p:sp>
          <p:nvSpPr>
            <p:cNvPr id="235" name="Google Shape;235;p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237" name="Google Shape;237;p3"/>
          <p:cNvGrpSpPr/>
          <p:nvPr/>
        </p:nvGrpSpPr>
        <p:grpSpPr>
          <a:xfrm>
            <a:off x="93641" y="2781271"/>
            <a:ext cx="1392476" cy="258102"/>
            <a:chOff x="4411970" y="2468674"/>
            <a:chExt cx="747317" cy="167425"/>
          </a:xfrm>
        </p:grpSpPr>
        <p:sp>
          <p:nvSpPr>
            <p:cNvPr id="238" name="Google Shape;238;p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240" name="Google Shape;240;p3"/>
          <p:cNvGrpSpPr/>
          <p:nvPr/>
        </p:nvGrpSpPr>
        <p:grpSpPr>
          <a:xfrm>
            <a:off x="90260" y="3189920"/>
            <a:ext cx="1392476" cy="258102"/>
            <a:chOff x="4411970" y="2468674"/>
            <a:chExt cx="747317" cy="167425"/>
          </a:xfrm>
        </p:grpSpPr>
        <p:sp>
          <p:nvSpPr>
            <p:cNvPr id="241" name="Google Shape;241;p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243" name="Google Shape;243;p3"/>
          <p:cNvGrpSpPr/>
          <p:nvPr/>
        </p:nvGrpSpPr>
        <p:grpSpPr>
          <a:xfrm>
            <a:off x="92221" y="3611449"/>
            <a:ext cx="1392474" cy="258102"/>
            <a:chOff x="4411970" y="2468674"/>
            <a:chExt cx="747316" cy="167425"/>
          </a:xfrm>
        </p:grpSpPr>
        <p:sp>
          <p:nvSpPr>
            <p:cNvPr id="244" name="Google Shape;244;p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Google Shape;1271;g114a17eb76d_0_1"/>
          <p:cNvPicPr preferRelativeResize="0"/>
          <p:nvPr/>
        </p:nvPicPr>
        <p:blipFill rotWithShape="1">
          <a:blip r:embed="rId3">
            <a:alphaModFix/>
          </a:blip>
          <a:srcRect b="28411" l="16688" r="20281" t="0"/>
          <a:stretch/>
        </p:blipFill>
        <p:spPr>
          <a:xfrm>
            <a:off x="2893363" y="1341000"/>
            <a:ext cx="4966469" cy="303019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272" name="Google Shape;1272;g114a17eb76d_0_1"/>
          <p:cNvSpPr txBox="1"/>
          <p:nvPr/>
        </p:nvSpPr>
        <p:spPr>
          <a:xfrm>
            <a:off x="3604055" y="4490598"/>
            <a:ext cx="3753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Entrenamiento</a:t>
            </a:r>
            <a:endParaRPr b="1" i="0" sz="15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273" name="Google Shape;1273;g114a17eb76d_0_1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274" name="Google Shape;1274;g114a17eb76d_0_1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g114a17eb76d_0_1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276" name="Google Shape;1276;g114a17eb76d_0_1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1277" name="Google Shape;1277;g114a17eb76d_0_1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78" name="Google Shape;1278;g114a17eb76d_0_1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79" name="Google Shape;1279;g114a17eb76d_0_1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80" name="Google Shape;1280;g114a17eb76d_0_1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1281" name="Google Shape;1281;g114a17eb76d_0_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82" name="Google Shape;1282;g114a17eb76d_0_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83" name="Google Shape;1283;g114a17eb76d_0_1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1284" name="Google Shape;1284;g114a17eb76d_0_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85" name="Google Shape;1285;g114a17eb76d_0_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86" name="Google Shape;1286;g114a17eb76d_0_1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1287" name="Google Shape;1287;g114a17eb76d_0_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88" name="Google Shape;1288;g114a17eb76d_0_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89" name="Google Shape;1289;g114a17eb76d_0_1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1290" name="Google Shape;1290;g114a17eb76d_0_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91" name="Google Shape;1291;g114a17eb76d_0_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92" name="Google Shape;1292;g114a17eb76d_0_1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1293" name="Google Shape;1293;g114a17eb76d_0_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94" name="Google Shape;1294;g114a17eb76d_0_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95" name="Google Shape;1295;g114a17eb76d_0_1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1296" name="Google Shape;1296;g114a17eb76d_0_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297" name="Google Shape;1297;g114a17eb76d_0_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298" name="Google Shape;1298;g114a17eb76d_0_1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1299" name="Google Shape;1299;g114a17eb76d_0_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00" name="Google Shape;1300;g114a17eb76d_0_1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1301" name="Google Shape;1301;g114a17eb76d_0_1"/>
          <p:cNvSpPr txBox="1"/>
          <p:nvPr/>
        </p:nvSpPr>
        <p:spPr>
          <a:xfrm>
            <a:off x="1982550" y="739950"/>
            <a:ext cx="489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Ensamblado de componentes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302" name="Google Shape;1302;g114a17eb76d_0_1"/>
          <p:cNvSpPr/>
          <p:nvPr/>
        </p:nvSpPr>
        <p:spPr>
          <a:xfrm>
            <a:off x="3030000" y="2193700"/>
            <a:ext cx="1332000" cy="196500"/>
          </a:xfrm>
          <a:prstGeom prst="foldedCorner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004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Globos aerostáticos</a:t>
            </a:r>
            <a:endParaRPr sz="12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7" name="Google Shape;1307;g114a17eb76d_0_116"/>
          <p:cNvPicPr preferRelativeResize="0"/>
          <p:nvPr/>
        </p:nvPicPr>
        <p:blipFill rotWithShape="1">
          <a:blip r:embed="rId3">
            <a:alphaModFix/>
          </a:blip>
          <a:srcRect b="28274" l="16639" r="19658" t="0"/>
          <a:stretch/>
        </p:blipFill>
        <p:spPr>
          <a:xfrm>
            <a:off x="2908250" y="1333100"/>
            <a:ext cx="4892400" cy="313054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308" name="Google Shape;1308;g114a17eb76d_0_116"/>
          <p:cNvSpPr txBox="1"/>
          <p:nvPr/>
        </p:nvSpPr>
        <p:spPr>
          <a:xfrm>
            <a:off x="4372193" y="4642946"/>
            <a:ext cx="1834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Evaluación</a:t>
            </a:r>
            <a:endParaRPr b="1" i="0" sz="15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309" name="Google Shape;1309;g114a17eb76d_0_116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310" name="Google Shape;1310;g114a17eb76d_0_116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g114a17eb76d_0_116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312" name="Google Shape;1312;g114a17eb76d_0_116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1313" name="Google Shape;1313;g114a17eb76d_0_116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14" name="Google Shape;1314;g114a17eb76d_0_116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15" name="Google Shape;1315;g114a17eb76d_0_116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16" name="Google Shape;1316;g114a17eb76d_0_116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1317" name="Google Shape;1317;g114a17eb76d_0_11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18" name="Google Shape;1318;g114a17eb76d_0_11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19" name="Google Shape;1319;g114a17eb76d_0_116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1320" name="Google Shape;1320;g114a17eb76d_0_11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21" name="Google Shape;1321;g114a17eb76d_0_11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22" name="Google Shape;1322;g114a17eb76d_0_116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1323" name="Google Shape;1323;g114a17eb76d_0_11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24" name="Google Shape;1324;g114a17eb76d_0_11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25" name="Google Shape;1325;g114a17eb76d_0_116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1326" name="Google Shape;1326;g114a17eb76d_0_11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27" name="Google Shape;1327;g114a17eb76d_0_11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28" name="Google Shape;1328;g114a17eb76d_0_116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1329" name="Google Shape;1329;g114a17eb76d_0_11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30" name="Google Shape;1330;g114a17eb76d_0_11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31" name="Google Shape;1331;g114a17eb76d_0_116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1332" name="Google Shape;1332;g114a17eb76d_0_11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33" name="Google Shape;1333;g114a17eb76d_0_11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34" name="Google Shape;1334;g114a17eb76d_0_116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1335" name="Google Shape;1335;g114a17eb76d_0_11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36" name="Google Shape;1336;g114a17eb76d_0_116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1337" name="Google Shape;1337;g114a17eb76d_0_116"/>
          <p:cNvSpPr txBox="1"/>
          <p:nvPr/>
        </p:nvSpPr>
        <p:spPr>
          <a:xfrm>
            <a:off x="1982550" y="739950"/>
            <a:ext cx="489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Ensamblado de componentes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" name="Google Shape;1342;g117531f7d91_0_184"/>
          <p:cNvPicPr preferRelativeResize="0"/>
          <p:nvPr/>
        </p:nvPicPr>
        <p:blipFill rotWithShape="1">
          <a:blip r:embed="rId3">
            <a:alphaModFix/>
          </a:blip>
          <a:srcRect b="28274" l="16639" r="19658" t="0"/>
          <a:stretch/>
        </p:blipFill>
        <p:spPr>
          <a:xfrm>
            <a:off x="2952541" y="1333101"/>
            <a:ext cx="4848110" cy="30704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343" name="Google Shape;1343;g117531f7d91_0_184"/>
          <p:cNvSpPr txBox="1"/>
          <p:nvPr/>
        </p:nvSpPr>
        <p:spPr>
          <a:xfrm>
            <a:off x="4403231" y="4579361"/>
            <a:ext cx="1818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Evaluación</a:t>
            </a:r>
            <a:endParaRPr b="1" i="0" sz="15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344" name="Google Shape;1344;g117531f7d91_0_184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345" name="Google Shape;1345;g117531f7d91_0_184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6" name="Google Shape;1346;g117531f7d91_0_184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347" name="Google Shape;1347;g117531f7d91_0_184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1348" name="Google Shape;1348;g117531f7d91_0_184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49" name="Google Shape;1349;g117531f7d91_0_184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50" name="Google Shape;1350;g117531f7d91_0_184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51" name="Google Shape;1351;g117531f7d91_0_184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1352" name="Google Shape;1352;g117531f7d91_0_18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53" name="Google Shape;1353;g117531f7d91_0_18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54" name="Google Shape;1354;g117531f7d91_0_184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1355" name="Google Shape;1355;g117531f7d91_0_18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56" name="Google Shape;1356;g117531f7d91_0_18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57" name="Google Shape;1357;g117531f7d91_0_184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1358" name="Google Shape;1358;g117531f7d91_0_18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59" name="Google Shape;1359;g117531f7d91_0_18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60" name="Google Shape;1360;g117531f7d91_0_184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1361" name="Google Shape;1361;g117531f7d91_0_18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62" name="Google Shape;1362;g117531f7d91_0_18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63" name="Google Shape;1363;g117531f7d91_0_184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1364" name="Google Shape;1364;g117531f7d91_0_18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65" name="Google Shape;1365;g117531f7d91_0_18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66" name="Google Shape;1366;g117531f7d91_0_184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1367" name="Google Shape;1367;g117531f7d91_0_18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68" name="Google Shape;1368;g117531f7d91_0_18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69" name="Google Shape;1369;g117531f7d91_0_184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1370" name="Google Shape;1370;g117531f7d91_0_18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71" name="Google Shape;1371;g117531f7d91_0_184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1372" name="Google Shape;1372;g117531f7d91_0_184"/>
          <p:cNvSpPr txBox="1"/>
          <p:nvPr/>
        </p:nvSpPr>
        <p:spPr>
          <a:xfrm>
            <a:off x="1982550" y="739950"/>
            <a:ext cx="489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Ensamblado de componentes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1373" name="Google Shape;1373;g117531f7d91_0_184"/>
          <p:cNvPicPr preferRelativeResize="0"/>
          <p:nvPr/>
        </p:nvPicPr>
        <p:blipFill rotWithShape="1">
          <a:blip r:embed="rId4">
            <a:alphaModFix/>
          </a:blip>
          <a:srcRect b="-4468" l="-18215" r="-18845" t="-3980"/>
          <a:stretch/>
        </p:blipFill>
        <p:spPr>
          <a:xfrm rot="-3748723">
            <a:off x="4203139" y="1391533"/>
            <a:ext cx="4376998" cy="342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g117531f7d91_0_184"/>
          <p:cNvPicPr preferRelativeResize="0"/>
          <p:nvPr/>
        </p:nvPicPr>
        <p:blipFill rotWithShape="1">
          <a:blip r:embed="rId5">
            <a:alphaModFix/>
          </a:blip>
          <a:srcRect b="3199" l="-1910" r="1909" t="-3200"/>
          <a:stretch/>
        </p:blipFill>
        <p:spPr>
          <a:xfrm>
            <a:off x="4145610" y="1994473"/>
            <a:ext cx="2485625" cy="238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g117531f7d91_0_184"/>
          <p:cNvSpPr/>
          <p:nvPr/>
        </p:nvSpPr>
        <p:spPr>
          <a:xfrm>
            <a:off x="6357575" y="2326500"/>
            <a:ext cx="563700" cy="196500"/>
          </a:xfrm>
          <a:prstGeom prst="foldedCorner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004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ZOOM</a:t>
            </a:r>
            <a:endParaRPr sz="12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164b9c85a4_0_457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381" name="Google Shape;1381;g1164b9c85a4_0_457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g1164b9c85a4_0_457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383" name="Google Shape;1383;g1164b9c85a4_0_457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1384" name="Google Shape;1384;g1164b9c85a4_0_457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85" name="Google Shape;1385;g1164b9c85a4_0_457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86" name="Google Shape;1386;g1164b9c85a4_0_457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87" name="Google Shape;1387;g1164b9c85a4_0_457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1388" name="Google Shape;1388;g1164b9c85a4_0_45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89" name="Google Shape;1389;g1164b9c85a4_0_45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90" name="Google Shape;1390;g1164b9c85a4_0_457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1391" name="Google Shape;1391;g1164b9c85a4_0_45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92" name="Google Shape;1392;g1164b9c85a4_0_45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93" name="Google Shape;1393;g1164b9c85a4_0_457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1394" name="Google Shape;1394;g1164b9c85a4_0_45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95" name="Google Shape;1395;g1164b9c85a4_0_45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96" name="Google Shape;1396;g1164b9c85a4_0_457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1397" name="Google Shape;1397;g1164b9c85a4_0_45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398" name="Google Shape;1398;g1164b9c85a4_0_45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399" name="Google Shape;1399;g1164b9c85a4_0_457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1400" name="Google Shape;1400;g1164b9c85a4_0_45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01" name="Google Shape;1401;g1164b9c85a4_0_45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02" name="Google Shape;1402;g1164b9c85a4_0_457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1403" name="Google Shape;1403;g1164b9c85a4_0_45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04" name="Google Shape;1404;g1164b9c85a4_0_45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05" name="Google Shape;1405;g1164b9c85a4_0_457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1406" name="Google Shape;1406;g1164b9c85a4_0_45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07" name="Google Shape;1407;g1164b9c85a4_0_457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1408" name="Google Shape;1408;g1164b9c85a4_0_457"/>
          <p:cNvSpPr txBox="1"/>
          <p:nvPr/>
        </p:nvSpPr>
        <p:spPr>
          <a:xfrm>
            <a:off x="1982550" y="739950"/>
            <a:ext cx="489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Integración de Entornos con Dispositivos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1409" name="Google Shape;1409;g1164b9c85a4_0_4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7000" y="1312650"/>
            <a:ext cx="4569399" cy="307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21"/>
          <p:cNvSpPr txBox="1"/>
          <p:nvPr/>
        </p:nvSpPr>
        <p:spPr>
          <a:xfrm>
            <a:off x="3603288" y="4544600"/>
            <a:ext cx="3100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Registro de Datos</a:t>
            </a:r>
            <a:endParaRPr b="1"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1415" name="Google Shape;141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7750" y="5122401"/>
            <a:ext cx="2722200" cy="988856"/>
          </a:xfrm>
          <a:prstGeom prst="rect">
            <a:avLst/>
          </a:prstGeom>
          <a:noFill/>
          <a:ln>
            <a:noFill/>
          </a:ln>
        </p:spPr>
      </p:pic>
      <p:sp>
        <p:nvSpPr>
          <p:cNvPr id="1416" name="Google Shape;1416;p21"/>
          <p:cNvSpPr txBox="1"/>
          <p:nvPr/>
        </p:nvSpPr>
        <p:spPr>
          <a:xfrm>
            <a:off x="1811100" y="648900"/>
            <a:ext cx="489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Módulo complementario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417" name="Google Shape;1417;p21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418" name="Google Shape;1418;p21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21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420" name="Google Shape;1420;p21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1421" name="Google Shape;1421;p21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22" name="Google Shape;1422;p21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23" name="Google Shape;1423;p21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24" name="Google Shape;1424;p21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1425" name="Google Shape;1425;p2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26" name="Google Shape;1426;p2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27" name="Google Shape;1427;p21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1428" name="Google Shape;1428;p2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29" name="Google Shape;1429;p2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30" name="Google Shape;1430;p21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1431" name="Google Shape;1431;p2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32" name="Google Shape;1432;p2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33" name="Google Shape;1433;p21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1434" name="Google Shape;1434;p2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35" name="Google Shape;1435;p2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36" name="Google Shape;1436;p21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1437" name="Google Shape;1437;p2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38" name="Google Shape;1438;p2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39" name="Google Shape;1439;p21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1440" name="Google Shape;1440;p2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41" name="Google Shape;1441;p21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42" name="Google Shape;1442;p21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1443" name="Google Shape;1443;p21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44" name="Google Shape;1444;p21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pic>
        <p:nvPicPr>
          <p:cNvPr id="1445" name="Google Shape;14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0800" y="1337201"/>
            <a:ext cx="5623813" cy="309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17531f7d91_0_43"/>
          <p:cNvSpPr txBox="1"/>
          <p:nvPr/>
        </p:nvSpPr>
        <p:spPr>
          <a:xfrm>
            <a:off x="3107175" y="2544200"/>
            <a:ext cx="405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Datos en fichero TXT</a:t>
            </a:r>
            <a:endParaRPr b="1"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1451" name="Google Shape;1451;g117531f7d91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7750" y="5122401"/>
            <a:ext cx="2722200" cy="988856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Google Shape;1452;g117531f7d91_0_43"/>
          <p:cNvSpPr txBox="1"/>
          <p:nvPr/>
        </p:nvSpPr>
        <p:spPr>
          <a:xfrm>
            <a:off x="1811100" y="648900"/>
            <a:ext cx="489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Módulo complementario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453" name="Google Shape;1453;g117531f7d91_0_43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Desarrollo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454" name="Google Shape;1454;g117531f7d91_0_43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5" name="Google Shape;1455;g117531f7d91_0_43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456" name="Google Shape;1456;g117531f7d91_0_43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1457" name="Google Shape;1457;g117531f7d91_0_43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58" name="Google Shape;1458;g117531f7d91_0_43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59" name="Google Shape;1459;g117531f7d91_0_43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60" name="Google Shape;1460;g117531f7d91_0_43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1461" name="Google Shape;1461;g117531f7d91_0_4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62" name="Google Shape;1462;g117531f7d91_0_4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63" name="Google Shape;1463;g117531f7d91_0_43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1464" name="Google Shape;1464;g117531f7d91_0_4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65" name="Google Shape;1465;g117531f7d91_0_4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66" name="Google Shape;1466;g117531f7d91_0_43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1467" name="Google Shape;1467;g117531f7d91_0_4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68" name="Google Shape;1468;g117531f7d91_0_4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69" name="Google Shape;1469;g117531f7d91_0_43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1470" name="Google Shape;1470;g117531f7d91_0_4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71" name="Google Shape;1471;g117531f7d91_0_4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72" name="Google Shape;1472;g117531f7d91_0_43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1473" name="Google Shape;1473;g117531f7d91_0_4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74" name="Google Shape;1474;g117531f7d91_0_4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75" name="Google Shape;1475;g117531f7d91_0_43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1476" name="Google Shape;1476;g117531f7d91_0_4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77" name="Google Shape;1477;g117531f7d91_0_4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78" name="Google Shape;1478;g117531f7d91_0_43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1479" name="Google Shape;1479;g117531f7d91_0_4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80" name="Google Shape;1480;g117531f7d91_0_43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pic>
        <p:nvPicPr>
          <p:cNvPr id="1481" name="Google Shape;1481;g117531f7d91_0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0200" y="1287200"/>
            <a:ext cx="3269349" cy="11570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82" name="Google Shape;1482;g117531f7d91_0_43"/>
          <p:cNvSpPr txBox="1"/>
          <p:nvPr/>
        </p:nvSpPr>
        <p:spPr>
          <a:xfrm>
            <a:off x="3165950" y="2852000"/>
            <a:ext cx="42402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dvent Pro"/>
              <a:buChar char="●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Código</a:t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dvent Pro"/>
              <a:buChar char="●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Cédula</a:t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dvent Pro"/>
              <a:buChar char="●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Fecha de nacimiento</a:t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dvent Pro"/>
              <a:buChar char="●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Fuerza</a:t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dvent Pro"/>
              <a:buChar char="●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Grado</a:t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dvent Pro"/>
              <a:buChar char="●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Fecha de evaluación</a:t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dvent Pro"/>
              <a:buChar char="●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Horas de inicio y fin de la evaluación por cada ojo.</a:t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dvent Pro"/>
              <a:buChar char="●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Errores y aciertos por cada ojo.</a:t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1164b9c85a4_0_346"/>
          <p:cNvSpPr txBox="1"/>
          <p:nvPr>
            <p:ph type="title"/>
          </p:nvPr>
        </p:nvSpPr>
        <p:spPr>
          <a:xfrm>
            <a:off x="1534825" y="1707650"/>
            <a:ext cx="6976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5100">
                <a:solidFill>
                  <a:schemeClr val="lt2"/>
                </a:solidFill>
              </a:rPr>
              <a:t>Pruebas &amp; Despliegue</a:t>
            </a:r>
            <a:endParaRPr sz="51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488" name="Google Shape;1488;g1164b9c85a4_0_346"/>
          <p:cNvSpPr/>
          <p:nvPr/>
        </p:nvSpPr>
        <p:spPr>
          <a:xfrm>
            <a:off x="0" y="0"/>
            <a:ext cx="1609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489" name="Google Shape;1489;g1164b9c85a4_0_346"/>
          <p:cNvGrpSpPr/>
          <p:nvPr/>
        </p:nvGrpSpPr>
        <p:grpSpPr>
          <a:xfrm>
            <a:off x="43444" y="1994473"/>
            <a:ext cx="1522233" cy="332028"/>
            <a:chOff x="4411970" y="2726085"/>
            <a:chExt cx="643107" cy="193659"/>
          </a:xfrm>
        </p:grpSpPr>
        <p:sp>
          <p:nvSpPr>
            <p:cNvPr id="1490" name="Google Shape;1490;g1164b9c85a4_0_346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91" name="Google Shape;1491;g1164b9c85a4_0_346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92" name="Google Shape;1492;g1164b9c85a4_0_346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Desarrollo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93" name="Google Shape;1493;g1164b9c85a4_0_346"/>
          <p:cNvGrpSpPr/>
          <p:nvPr/>
        </p:nvGrpSpPr>
        <p:grpSpPr>
          <a:xfrm>
            <a:off x="89227" y="651032"/>
            <a:ext cx="1378801" cy="258103"/>
            <a:chOff x="4411970" y="2468674"/>
            <a:chExt cx="747317" cy="167425"/>
          </a:xfrm>
        </p:grpSpPr>
        <p:sp>
          <p:nvSpPr>
            <p:cNvPr id="1494" name="Google Shape;1494;g1164b9c85a4_0_34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95" name="Google Shape;1495;g1164b9c85a4_0_34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96" name="Google Shape;1496;g1164b9c85a4_0_346"/>
          <p:cNvGrpSpPr/>
          <p:nvPr/>
        </p:nvGrpSpPr>
        <p:grpSpPr>
          <a:xfrm>
            <a:off x="89215" y="1102016"/>
            <a:ext cx="1378801" cy="258103"/>
            <a:chOff x="4411970" y="2468674"/>
            <a:chExt cx="747317" cy="167425"/>
          </a:xfrm>
        </p:grpSpPr>
        <p:sp>
          <p:nvSpPr>
            <p:cNvPr id="1497" name="Google Shape;1497;g1164b9c85a4_0_34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498" name="Google Shape;1498;g1164b9c85a4_0_34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499" name="Google Shape;1499;g1164b9c85a4_0_346"/>
          <p:cNvGrpSpPr/>
          <p:nvPr/>
        </p:nvGrpSpPr>
        <p:grpSpPr>
          <a:xfrm>
            <a:off x="89215" y="1554591"/>
            <a:ext cx="1378801" cy="258103"/>
            <a:chOff x="4411970" y="2468674"/>
            <a:chExt cx="747317" cy="167425"/>
          </a:xfrm>
        </p:grpSpPr>
        <p:sp>
          <p:nvSpPr>
            <p:cNvPr id="1500" name="Google Shape;1500;g1164b9c85a4_0_34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01" name="Google Shape;1501;g1164b9c85a4_0_34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02" name="Google Shape;1502;g1164b9c85a4_0_346"/>
          <p:cNvGrpSpPr/>
          <p:nvPr/>
        </p:nvGrpSpPr>
        <p:grpSpPr>
          <a:xfrm>
            <a:off x="89218" y="2444245"/>
            <a:ext cx="1378801" cy="258103"/>
            <a:chOff x="4411970" y="2468674"/>
            <a:chExt cx="747317" cy="167425"/>
          </a:xfrm>
        </p:grpSpPr>
        <p:sp>
          <p:nvSpPr>
            <p:cNvPr id="1503" name="Google Shape;1503;g1164b9c85a4_0_34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04" name="Google Shape;1504;g1164b9c85a4_0_34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05" name="Google Shape;1505;g1164b9c85a4_0_346"/>
          <p:cNvGrpSpPr/>
          <p:nvPr/>
        </p:nvGrpSpPr>
        <p:grpSpPr>
          <a:xfrm>
            <a:off x="92565" y="2857471"/>
            <a:ext cx="1378801" cy="258103"/>
            <a:chOff x="4411970" y="2468674"/>
            <a:chExt cx="747317" cy="167425"/>
          </a:xfrm>
        </p:grpSpPr>
        <p:sp>
          <p:nvSpPr>
            <p:cNvPr id="1506" name="Google Shape;1506;g1164b9c85a4_0_34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07" name="Google Shape;1507;g1164b9c85a4_0_34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08" name="Google Shape;1508;g1164b9c85a4_0_346"/>
          <p:cNvGrpSpPr/>
          <p:nvPr/>
        </p:nvGrpSpPr>
        <p:grpSpPr>
          <a:xfrm>
            <a:off x="89218" y="3266120"/>
            <a:ext cx="1378801" cy="258103"/>
            <a:chOff x="4411970" y="2468674"/>
            <a:chExt cx="747317" cy="167425"/>
          </a:xfrm>
        </p:grpSpPr>
        <p:sp>
          <p:nvSpPr>
            <p:cNvPr id="1509" name="Google Shape;1509;g1164b9c85a4_0_34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10" name="Google Shape;1510;g1164b9c85a4_0_34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11" name="Google Shape;1511;g1164b9c85a4_0_346"/>
          <p:cNvGrpSpPr/>
          <p:nvPr/>
        </p:nvGrpSpPr>
        <p:grpSpPr>
          <a:xfrm>
            <a:off x="91160" y="3687649"/>
            <a:ext cx="1378799" cy="258103"/>
            <a:chOff x="4411970" y="2468674"/>
            <a:chExt cx="747316" cy="167425"/>
          </a:xfrm>
        </p:grpSpPr>
        <p:sp>
          <p:nvSpPr>
            <p:cNvPr id="1512" name="Google Shape;1512;g1164b9c85a4_0_34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13" name="Google Shape;1513;g1164b9c85a4_0_346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1514" name="Google Shape;1514;g1164b9c85a4_0_346"/>
          <p:cNvSpPr/>
          <p:nvPr/>
        </p:nvSpPr>
        <p:spPr>
          <a:xfrm rot="-9430979">
            <a:off x="6990588" y="-420384"/>
            <a:ext cx="4964763" cy="5436306"/>
          </a:xfrm>
          <a:custGeom>
            <a:rect b="b" l="l" r="r" t="t"/>
            <a:pathLst>
              <a:path extrusionOk="0" h="135659" w="123892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rgbClr val="FAC86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5" name="Google Shape;1515;g1164b9c85a4_0_346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flipH="1">
            <a:off x="1316175" y="1994475"/>
            <a:ext cx="4055725" cy="405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0" name="Google Shape;152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3745" y="1351812"/>
            <a:ext cx="5486400" cy="332232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21" name="Google Shape;1521;p23"/>
          <p:cNvSpPr/>
          <p:nvPr/>
        </p:nvSpPr>
        <p:spPr>
          <a:xfrm>
            <a:off x="2311336" y="2001077"/>
            <a:ext cx="505838" cy="258103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4400"/>
              </a:gs>
              <a:gs pos="48000">
                <a:srgbClr val="007100"/>
              </a:gs>
              <a:gs pos="100000">
                <a:srgbClr val="0AFE0A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23"/>
          <p:cNvSpPr/>
          <p:nvPr/>
        </p:nvSpPr>
        <p:spPr>
          <a:xfrm>
            <a:off x="3054486" y="1459149"/>
            <a:ext cx="1303506" cy="173089"/>
          </a:xfrm>
          <a:prstGeom prst="rect">
            <a:avLst/>
          </a:prstGeom>
          <a:noFill/>
          <a:ln cap="flat" cmpd="sng" w="25400">
            <a:solidFill>
              <a:srgbClr val="EA8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23"/>
          <p:cNvSpPr/>
          <p:nvPr/>
        </p:nvSpPr>
        <p:spPr>
          <a:xfrm>
            <a:off x="2311336" y="2639503"/>
            <a:ext cx="505838" cy="258103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4400"/>
              </a:gs>
              <a:gs pos="48000">
                <a:srgbClr val="007100"/>
              </a:gs>
              <a:gs pos="100000">
                <a:srgbClr val="0AFE0A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23"/>
          <p:cNvSpPr/>
          <p:nvPr/>
        </p:nvSpPr>
        <p:spPr>
          <a:xfrm>
            <a:off x="2311336" y="3325878"/>
            <a:ext cx="505838" cy="258103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4400"/>
              </a:gs>
              <a:gs pos="48000">
                <a:srgbClr val="007100"/>
              </a:gs>
              <a:gs pos="100000">
                <a:srgbClr val="0AFE0A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23"/>
          <p:cNvSpPr/>
          <p:nvPr/>
        </p:nvSpPr>
        <p:spPr>
          <a:xfrm>
            <a:off x="2305133" y="4009931"/>
            <a:ext cx="505838" cy="258103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4400"/>
              </a:gs>
              <a:gs pos="48000">
                <a:srgbClr val="007100"/>
              </a:gs>
              <a:gs pos="100000">
                <a:srgbClr val="0AFE0A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23"/>
          <p:cNvSpPr/>
          <p:nvPr/>
        </p:nvSpPr>
        <p:spPr>
          <a:xfrm>
            <a:off x="4843671" y="1470679"/>
            <a:ext cx="1303506" cy="173089"/>
          </a:xfrm>
          <a:prstGeom prst="rect">
            <a:avLst/>
          </a:prstGeom>
          <a:noFill/>
          <a:ln cap="flat" cmpd="sng" w="25400">
            <a:solidFill>
              <a:srgbClr val="EA8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23"/>
          <p:cNvSpPr/>
          <p:nvPr/>
        </p:nvSpPr>
        <p:spPr>
          <a:xfrm>
            <a:off x="4445829" y="1885203"/>
            <a:ext cx="505838" cy="258103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4400"/>
              </a:gs>
              <a:gs pos="48000">
                <a:srgbClr val="007100"/>
              </a:gs>
              <a:gs pos="100000">
                <a:srgbClr val="0AFE0A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23"/>
          <p:cNvSpPr/>
          <p:nvPr/>
        </p:nvSpPr>
        <p:spPr>
          <a:xfrm>
            <a:off x="4431067" y="2566734"/>
            <a:ext cx="505838" cy="258103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4400"/>
              </a:gs>
              <a:gs pos="48000">
                <a:srgbClr val="007100"/>
              </a:gs>
              <a:gs pos="100000">
                <a:srgbClr val="0AFE0A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23"/>
          <p:cNvSpPr/>
          <p:nvPr/>
        </p:nvSpPr>
        <p:spPr>
          <a:xfrm>
            <a:off x="4431067" y="3212084"/>
            <a:ext cx="505838" cy="258103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4400"/>
              </a:gs>
              <a:gs pos="48000">
                <a:srgbClr val="007100"/>
              </a:gs>
              <a:gs pos="100000">
                <a:srgbClr val="0AFE0A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23"/>
          <p:cNvSpPr/>
          <p:nvPr/>
        </p:nvSpPr>
        <p:spPr>
          <a:xfrm>
            <a:off x="6599342" y="1470029"/>
            <a:ext cx="1303506" cy="173089"/>
          </a:xfrm>
          <a:prstGeom prst="rect">
            <a:avLst/>
          </a:prstGeom>
          <a:noFill/>
          <a:ln cap="flat" cmpd="sng" w="25400">
            <a:solidFill>
              <a:srgbClr val="EA8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23"/>
          <p:cNvSpPr/>
          <p:nvPr/>
        </p:nvSpPr>
        <p:spPr>
          <a:xfrm>
            <a:off x="6391308" y="2437682"/>
            <a:ext cx="505838" cy="258103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4400"/>
              </a:gs>
              <a:gs pos="48000">
                <a:srgbClr val="007100"/>
              </a:gs>
              <a:gs pos="100000">
                <a:srgbClr val="0AFE0A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23"/>
          <p:cNvSpPr/>
          <p:nvPr/>
        </p:nvSpPr>
        <p:spPr>
          <a:xfrm>
            <a:off x="6391308" y="3224186"/>
            <a:ext cx="505838" cy="258103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4400"/>
              </a:gs>
              <a:gs pos="48000">
                <a:srgbClr val="007100"/>
              </a:gs>
              <a:gs pos="100000">
                <a:srgbClr val="0AFE0A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23"/>
          <p:cNvSpPr txBox="1"/>
          <p:nvPr/>
        </p:nvSpPr>
        <p:spPr>
          <a:xfrm>
            <a:off x="1811100" y="648900"/>
            <a:ext cx="489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Protocolo de validación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534" name="Google Shape;1534;p23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Pruebas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535" name="Google Shape;1535;p23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23"/>
          <p:cNvSpPr/>
          <p:nvPr/>
        </p:nvSpPr>
        <p:spPr>
          <a:xfrm>
            <a:off x="0" y="0"/>
            <a:ext cx="15993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537" name="Google Shape;1537;p23"/>
          <p:cNvGrpSpPr/>
          <p:nvPr/>
        </p:nvGrpSpPr>
        <p:grpSpPr>
          <a:xfrm>
            <a:off x="43289" y="2793276"/>
            <a:ext cx="1512908" cy="332028"/>
            <a:chOff x="4411970" y="2726085"/>
            <a:chExt cx="643107" cy="193659"/>
          </a:xfrm>
        </p:grpSpPr>
        <p:sp>
          <p:nvSpPr>
            <p:cNvPr id="1538" name="Google Shape;1538;p23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39" name="Google Shape;1539;p23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40" name="Google Shape;1540;p23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Pruebas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41" name="Google Shape;1541;p23"/>
          <p:cNvGrpSpPr/>
          <p:nvPr/>
        </p:nvGrpSpPr>
        <p:grpSpPr>
          <a:xfrm>
            <a:off x="88779" y="2408130"/>
            <a:ext cx="1370356" cy="258103"/>
            <a:chOff x="4411970" y="2468674"/>
            <a:chExt cx="747317" cy="167425"/>
          </a:xfrm>
        </p:grpSpPr>
        <p:sp>
          <p:nvSpPr>
            <p:cNvPr id="1542" name="Google Shape;1542;p2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43" name="Google Shape;1543;p2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Desarrollo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44" name="Google Shape;1544;p23"/>
          <p:cNvGrpSpPr/>
          <p:nvPr/>
        </p:nvGrpSpPr>
        <p:grpSpPr>
          <a:xfrm>
            <a:off x="88765" y="1559216"/>
            <a:ext cx="1370356" cy="258103"/>
            <a:chOff x="4411970" y="2468674"/>
            <a:chExt cx="747317" cy="167425"/>
          </a:xfrm>
        </p:grpSpPr>
        <p:sp>
          <p:nvSpPr>
            <p:cNvPr id="1545" name="Google Shape;1545;p2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46" name="Google Shape;1546;p2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47" name="Google Shape;1547;p23"/>
          <p:cNvGrpSpPr/>
          <p:nvPr/>
        </p:nvGrpSpPr>
        <p:grpSpPr>
          <a:xfrm>
            <a:off x="88767" y="2011785"/>
            <a:ext cx="1370356" cy="258103"/>
            <a:chOff x="4411970" y="2468674"/>
            <a:chExt cx="747317" cy="167425"/>
          </a:xfrm>
        </p:grpSpPr>
        <p:sp>
          <p:nvSpPr>
            <p:cNvPr id="1548" name="Google Shape;1548;p2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49" name="Google Shape;1549;p2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50" name="Google Shape;1550;p23"/>
          <p:cNvGrpSpPr/>
          <p:nvPr/>
        </p:nvGrpSpPr>
        <p:grpSpPr>
          <a:xfrm>
            <a:off x="88765" y="1115223"/>
            <a:ext cx="1370356" cy="258103"/>
            <a:chOff x="4411970" y="2468674"/>
            <a:chExt cx="747317" cy="167425"/>
          </a:xfrm>
        </p:grpSpPr>
        <p:sp>
          <p:nvSpPr>
            <p:cNvPr id="1551" name="Google Shape;1551;p2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53" name="Google Shape;1553;p23"/>
          <p:cNvGrpSpPr/>
          <p:nvPr/>
        </p:nvGrpSpPr>
        <p:grpSpPr>
          <a:xfrm>
            <a:off x="92094" y="3238471"/>
            <a:ext cx="1370356" cy="258103"/>
            <a:chOff x="4411970" y="2468674"/>
            <a:chExt cx="747317" cy="167425"/>
          </a:xfrm>
        </p:grpSpPr>
        <p:sp>
          <p:nvSpPr>
            <p:cNvPr id="1554" name="Google Shape;1554;p2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56" name="Google Shape;1556;p23"/>
          <p:cNvGrpSpPr/>
          <p:nvPr/>
        </p:nvGrpSpPr>
        <p:grpSpPr>
          <a:xfrm>
            <a:off x="88767" y="3647120"/>
            <a:ext cx="1370356" cy="258103"/>
            <a:chOff x="4411970" y="2468674"/>
            <a:chExt cx="747317" cy="167425"/>
          </a:xfrm>
        </p:grpSpPr>
        <p:sp>
          <p:nvSpPr>
            <p:cNvPr id="1557" name="Google Shape;1557;p2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58" name="Google Shape;1558;p2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59" name="Google Shape;1559;p23"/>
          <p:cNvGrpSpPr/>
          <p:nvPr/>
        </p:nvGrpSpPr>
        <p:grpSpPr>
          <a:xfrm>
            <a:off x="90697" y="4068649"/>
            <a:ext cx="1370354" cy="258103"/>
            <a:chOff x="4411970" y="2468674"/>
            <a:chExt cx="747316" cy="167425"/>
          </a:xfrm>
        </p:grpSpPr>
        <p:sp>
          <p:nvSpPr>
            <p:cNvPr id="1560" name="Google Shape;1560;p2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11605981ee3_0_173"/>
          <p:cNvSpPr txBox="1"/>
          <p:nvPr/>
        </p:nvSpPr>
        <p:spPr>
          <a:xfrm>
            <a:off x="1811100" y="648900"/>
            <a:ext cx="489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dvent Pro"/>
              <a:buNone/>
            </a:pPr>
            <a:r>
              <a:rPr b="1" lang="en" sz="2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Participantes realizando la tarea virtual</a:t>
            </a:r>
            <a:endParaRPr b="1" i="0" sz="2400" u="none" cap="none" strike="noStrike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567" name="Google Shape;1567;g11605981ee3_0_173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Pruebas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568" name="Google Shape;1568;g11605981ee3_0_173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g11605981ee3_0_173"/>
          <p:cNvSpPr/>
          <p:nvPr/>
        </p:nvSpPr>
        <p:spPr>
          <a:xfrm>
            <a:off x="0" y="0"/>
            <a:ext cx="15993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570" name="Google Shape;1570;g11605981ee3_0_173"/>
          <p:cNvGrpSpPr/>
          <p:nvPr/>
        </p:nvGrpSpPr>
        <p:grpSpPr>
          <a:xfrm>
            <a:off x="43289" y="2793276"/>
            <a:ext cx="1512908" cy="332028"/>
            <a:chOff x="4411970" y="2726085"/>
            <a:chExt cx="643107" cy="193659"/>
          </a:xfrm>
        </p:grpSpPr>
        <p:sp>
          <p:nvSpPr>
            <p:cNvPr id="1571" name="Google Shape;1571;g11605981ee3_0_173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72" name="Google Shape;1572;g11605981ee3_0_173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73" name="Google Shape;1573;g11605981ee3_0_173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Pruebas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74" name="Google Shape;1574;g11605981ee3_0_173"/>
          <p:cNvGrpSpPr/>
          <p:nvPr/>
        </p:nvGrpSpPr>
        <p:grpSpPr>
          <a:xfrm>
            <a:off x="88779" y="2408130"/>
            <a:ext cx="1370356" cy="258103"/>
            <a:chOff x="4411970" y="2468674"/>
            <a:chExt cx="747317" cy="167425"/>
          </a:xfrm>
        </p:grpSpPr>
        <p:sp>
          <p:nvSpPr>
            <p:cNvPr id="1575" name="Google Shape;1575;g11605981ee3_0_17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76" name="Google Shape;1576;g11605981ee3_0_17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Desarrollo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77" name="Google Shape;1577;g11605981ee3_0_173"/>
          <p:cNvGrpSpPr/>
          <p:nvPr/>
        </p:nvGrpSpPr>
        <p:grpSpPr>
          <a:xfrm>
            <a:off x="88765" y="1559216"/>
            <a:ext cx="1370356" cy="258103"/>
            <a:chOff x="4411970" y="2468674"/>
            <a:chExt cx="747317" cy="167425"/>
          </a:xfrm>
        </p:grpSpPr>
        <p:sp>
          <p:nvSpPr>
            <p:cNvPr id="1578" name="Google Shape;1578;g11605981ee3_0_17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79" name="Google Shape;1579;g11605981ee3_0_17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80" name="Google Shape;1580;g11605981ee3_0_173"/>
          <p:cNvGrpSpPr/>
          <p:nvPr/>
        </p:nvGrpSpPr>
        <p:grpSpPr>
          <a:xfrm>
            <a:off x="88767" y="2011785"/>
            <a:ext cx="1370356" cy="258103"/>
            <a:chOff x="4411970" y="2468674"/>
            <a:chExt cx="747317" cy="167425"/>
          </a:xfrm>
        </p:grpSpPr>
        <p:sp>
          <p:nvSpPr>
            <p:cNvPr id="1581" name="Google Shape;1581;g11605981ee3_0_17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82" name="Google Shape;1582;g11605981ee3_0_17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83" name="Google Shape;1583;g11605981ee3_0_173"/>
          <p:cNvGrpSpPr/>
          <p:nvPr/>
        </p:nvGrpSpPr>
        <p:grpSpPr>
          <a:xfrm>
            <a:off x="88765" y="1115223"/>
            <a:ext cx="1370356" cy="258103"/>
            <a:chOff x="4411970" y="2468674"/>
            <a:chExt cx="747317" cy="167425"/>
          </a:xfrm>
        </p:grpSpPr>
        <p:sp>
          <p:nvSpPr>
            <p:cNvPr id="1584" name="Google Shape;1584;g11605981ee3_0_17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85" name="Google Shape;1585;g11605981ee3_0_17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86" name="Google Shape;1586;g11605981ee3_0_173"/>
          <p:cNvGrpSpPr/>
          <p:nvPr/>
        </p:nvGrpSpPr>
        <p:grpSpPr>
          <a:xfrm>
            <a:off x="92094" y="3238471"/>
            <a:ext cx="1370356" cy="258103"/>
            <a:chOff x="4411970" y="2468674"/>
            <a:chExt cx="747317" cy="167425"/>
          </a:xfrm>
        </p:grpSpPr>
        <p:sp>
          <p:nvSpPr>
            <p:cNvPr id="1587" name="Google Shape;1587;g11605981ee3_0_17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88" name="Google Shape;1588;g11605981ee3_0_17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89" name="Google Shape;1589;g11605981ee3_0_173"/>
          <p:cNvGrpSpPr/>
          <p:nvPr/>
        </p:nvGrpSpPr>
        <p:grpSpPr>
          <a:xfrm>
            <a:off x="88767" y="3647120"/>
            <a:ext cx="1370356" cy="258103"/>
            <a:chOff x="4411970" y="2468674"/>
            <a:chExt cx="747317" cy="167425"/>
          </a:xfrm>
        </p:grpSpPr>
        <p:sp>
          <p:nvSpPr>
            <p:cNvPr id="1590" name="Google Shape;1590;g11605981ee3_0_17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91" name="Google Shape;1591;g11605981ee3_0_173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592" name="Google Shape;1592;g11605981ee3_0_173"/>
          <p:cNvGrpSpPr/>
          <p:nvPr/>
        </p:nvGrpSpPr>
        <p:grpSpPr>
          <a:xfrm>
            <a:off x="90697" y="4068649"/>
            <a:ext cx="1370354" cy="258103"/>
            <a:chOff x="4411970" y="2468674"/>
            <a:chExt cx="747316" cy="167425"/>
          </a:xfrm>
        </p:grpSpPr>
        <p:sp>
          <p:nvSpPr>
            <p:cNvPr id="1593" name="Google Shape;1593;g11605981ee3_0_173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594" name="Google Shape;1594;g11605981ee3_0_173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pic>
        <p:nvPicPr>
          <p:cNvPr id="1595" name="Google Shape;1595;g11605981ee3_0_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8250" y="1680563"/>
            <a:ext cx="4091438" cy="23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g11605981ee3_0_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6550" y="1256897"/>
            <a:ext cx="2301613" cy="3193653"/>
          </a:xfrm>
          <a:prstGeom prst="rect">
            <a:avLst/>
          </a:prstGeom>
          <a:noFill/>
          <a:ln>
            <a:noFill/>
          </a:ln>
        </p:spPr>
      </p:pic>
      <p:sp>
        <p:nvSpPr>
          <p:cNvPr id="1597" name="Google Shape;1597;g11605981ee3_0_173"/>
          <p:cNvSpPr txBox="1"/>
          <p:nvPr/>
        </p:nvSpPr>
        <p:spPr>
          <a:xfrm>
            <a:off x="1973748" y="4408800"/>
            <a:ext cx="258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latin typeface="Advent Pro"/>
                <a:ea typeface="Advent Pro"/>
                <a:cs typeface="Advent Pro"/>
                <a:sym typeface="Advent Pro"/>
              </a:rPr>
              <a:t>Indicaciones</a:t>
            </a:r>
            <a:endParaRPr b="1"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598" name="Google Shape;1598;g11605981ee3_0_173"/>
          <p:cNvSpPr txBox="1"/>
          <p:nvPr/>
        </p:nvSpPr>
        <p:spPr>
          <a:xfrm>
            <a:off x="5311723" y="4044675"/>
            <a:ext cx="258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latin typeface="Advent Pro"/>
                <a:ea typeface="Advent Pro"/>
                <a:cs typeface="Advent Pro"/>
                <a:sym typeface="Advent Pro"/>
              </a:rPr>
              <a:t>Pruebas</a:t>
            </a:r>
            <a:endParaRPr b="1"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24"/>
          <p:cNvSpPr txBox="1"/>
          <p:nvPr>
            <p:ph type="title"/>
          </p:nvPr>
        </p:nvSpPr>
        <p:spPr>
          <a:xfrm>
            <a:off x="1599300" y="111500"/>
            <a:ext cx="754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Video Demostrativo</a:t>
            </a:r>
            <a:endParaRPr sz="2400"/>
          </a:p>
        </p:txBody>
      </p:sp>
      <p:sp>
        <p:nvSpPr>
          <p:cNvPr id="1604" name="Google Shape;1604;p24"/>
          <p:cNvSpPr/>
          <p:nvPr/>
        </p:nvSpPr>
        <p:spPr>
          <a:xfrm>
            <a:off x="4936905" y="587023"/>
            <a:ext cx="747900" cy="30300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5" name="Google Shape;1605;p24" title="Sistema Inmersivo e Interactivo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4975" y="1045425"/>
            <a:ext cx="6791176" cy="396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6" name="Google Shape;1606;p24"/>
          <p:cNvSpPr/>
          <p:nvPr/>
        </p:nvSpPr>
        <p:spPr>
          <a:xfrm>
            <a:off x="0" y="0"/>
            <a:ext cx="15993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607" name="Google Shape;1607;p24"/>
          <p:cNvGrpSpPr/>
          <p:nvPr/>
        </p:nvGrpSpPr>
        <p:grpSpPr>
          <a:xfrm>
            <a:off x="43289" y="2793276"/>
            <a:ext cx="1512908" cy="332028"/>
            <a:chOff x="4411970" y="2726085"/>
            <a:chExt cx="643107" cy="193659"/>
          </a:xfrm>
        </p:grpSpPr>
        <p:sp>
          <p:nvSpPr>
            <p:cNvPr id="1608" name="Google Shape;1608;p24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Pruebas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11" name="Google Shape;1611;p24"/>
          <p:cNvGrpSpPr/>
          <p:nvPr/>
        </p:nvGrpSpPr>
        <p:grpSpPr>
          <a:xfrm>
            <a:off x="88779" y="2408130"/>
            <a:ext cx="1370356" cy="258103"/>
            <a:chOff x="4411970" y="2468674"/>
            <a:chExt cx="747317" cy="167425"/>
          </a:xfrm>
        </p:grpSpPr>
        <p:sp>
          <p:nvSpPr>
            <p:cNvPr id="1612" name="Google Shape;1612;p2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Desarrollo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14" name="Google Shape;1614;p24"/>
          <p:cNvGrpSpPr/>
          <p:nvPr/>
        </p:nvGrpSpPr>
        <p:grpSpPr>
          <a:xfrm>
            <a:off x="88765" y="1559216"/>
            <a:ext cx="1370356" cy="258103"/>
            <a:chOff x="4411970" y="2468674"/>
            <a:chExt cx="747317" cy="167425"/>
          </a:xfrm>
        </p:grpSpPr>
        <p:sp>
          <p:nvSpPr>
            <p:cNvPr id="1615" name="Google Shape;1615;p2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17" name="Google Shape;1617;p24"/>
          <p:cNvGrpSpPr/>
          <p:nvPr/>
        </p:nvGrpSpPr>
        <p:grpSpPr>
          <a:xfrm>
            <a:off x="88767" y="2011785"/>
            <a:ext cx="1370356" cy="258103"/>
            <a:chOff x="4411970" y="2468674"/>
            <a:chExt cx="747317" cy="167425"/>
          </a:xfrm>
        </p:grpSpPr>
        <p:sp>
          <p:nvSpPr>
            <p:cNvPr id="1618" name="Google Shape;1618;p2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20" name="Google Shape;1620;p24"/>
          <p:cNvGrpSpPr/>
          <p:nvPr/>
        </p:nvGrpSpPr>
        <p:grpSpPr>
          <a:xfrm>
            <a:off x="88765" y="1115223"/>
            <a:ext cx="1370356" cy="258103"/>
            <a:chOff x="4411970" y="2468674"/>
            <a:chExt cx="747317" cy="167425"/>
          </a:xfrm>
        </p:grpSpPr>
        <p:sp>
          <p:nvSpPr>
            <p:cNvPr id="1621" name="Google Shape;1621;p2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23" name="Google Shape;1623;p24"/>
          <p:cNvGrpSpPr/>
          <p:nvPr/>
        </p:nvGrpSpPr>
        <p:grpSpPr>
          <a:xfrm>
            <a:off x="92094" y="3238471"/>
            <a:ext cx="1370356" cy="258103"/>
            <a:chOff x="4411970" y="2468674"/>
            <a:chExt cx="747317" cy="167425"/>
          </a:xfrm>
        </p:grpSpPr>
        <p:sp>
          <p:nvSpPr>
            <p:cNvPr id="1624" name="Google Shape;1624;p2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26" name="Google Shape;1626;p24"/>
          <p:cNvGrpSpPr/>
          <p:nvPr/>
        </p:nvGrpSpPr>
        <p:grpSpPr>
          <a:xfrm>
            <a:off x="88767" y="3647120"/>
            <a:ext cx="1370356" cy="258103"/>
            <a:chOff x="4411970" y="2468674"/>
            <a:chExt cx="747317" cy="167425"/>
          </a:xfrm>
        </p:grpSpPr>
        <p:sp>
          <p:nvSpPr>
            <p:cNvPr id="1627" name="Google Shape;1627;p2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29" name="Google Shape;1629;p24"/>
          <p:cNvGrpSpPr/>
          <p:nvPr/>
        </p:nvGrpSpPr>
        <p:grpSpPr>
          <a:xfrm>
            <a:off x="90697" y="4068649"/>
            <a:ext cx="1370354" cy="258103"/>
            <a:chOff x="4411970" y="2468674"/>
            <a:chExt cx="747316" cy="167425"/>
          </a:xfrm>
        </p:grpSpPr>
        <p:sp>
          <p:nvSpPr>
            <p:cNvPr id="1630" name="Google Shape;1630;p2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7531f7d91_0_80"/>
          <p:cNvSpPr/>
          <p:nvPr/>
        </p:nvSpPr>
        <p:spPr>
          <a:xfrm>
            <a:off x="6933150" y="969775"/>
            <a:ext cx="2034600" cy="39834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117531f7d91_0_80"/>
          <p:cNvSpPr/>
          <p:nvPr/>
        </p:nvSpPr>
        <p:spPr>
          <a:xfrm>
            <a:off x="0" y="0"/>
            <a:ext cx="16248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252" name="Google Shape;252;g117531f7d91_0_80"/>
          <p:cNvSpPr txBox="1"/>
          <p:nvPr>
            <p:ph type="title"/>
          </p:nvPr>
        </p:nvSpPr>
        <p:spPr>
          <a:xfrm>
            <a:off x="844068" y="54252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en" sz="2400"/>
              <a:t>Antecedentes</a:t>
            </a:r>
            <a:endParaRPr sz="2400"/>
          </a:p>
        </p:txBody>
      </p:sp>
      <p:sp>
        <p:nvSpPr>
          <p:cNvPr id="253" name="Google Shape;253;g117531f7d91_0_80"/>
          <p:cNvSpPr/>
          <p:nvPr/>
        </p:nvSpPr>
        <p:spPr>
          <a:xfrm>
            <a:off x="4998562" y="559832"/>
            <a:ext cx="747900" cy="30300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g117531f7d91_0_80"/>
          <p:cNvGrpSpPr/>
          <p:nvPr/>
        </p:nvGrpSpPr>
        <p:grpSpPr>
          <a:xfrm>
            <a:off x="31617" y="729550"/>
            <a:ext cx="1537282" cy="332028"/>
            <a:chOff x="4411970" y="2726085"/>
            <a:chExt cx="643107" cy="193659"/>
          </a:xfrm>
        </p:grpSpPr>
        <p:sp>
          <p:nvSpPr>
            <p:cNvPr id="255" name="Google Shape;255;g117531f7d91_0_80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56" name="Google Shape;256;g117531f7d91_0_80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57" name="Google Shape;257;g117531f7d91_0_80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Antecedentes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258" name="Google Shape;258;g117531f7d91_0_80"/>
          <p:cNvGrpSpPr/>
          <p:nvPr/>
        </p:nvGrpSpPr>
        <p:grpSpPr>
          <a:xfrm>
            <a:off x="90271" y="1950930"/>
            <a:ext cx="1392477" cy="258103"/>
            <a:chOff x="4411970" y="2468674"/>
            <a:chExt cx="747317" cy="167425"/>
          </a:xfrm>
        </p:grpSpPr>
        <p:sp>
          <p:nvSpPr>
            <p:cNvPr id="259" name="Google Shape;259;g117531f7d91_0_8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60" name="Google Shape;260;g117531f7d91_0_8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Desarrollo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261" name="Google Shape;261;g117531f7d91_0_80"/>
          <p:cNvGrpSpPr/>
          <p:nvPr/>
        </p:nvGrpSpPr>
        <p:grpSpPr>
          <a:xfrm>
            <a:off x="90257" y="1178216"/>
            <a:ext cx="1392477" cy="258103"/>
            <a:chOff x="4411970" y="2468674"/>
            <a:chExt cx="747317" cy="167425"/>
          </a:xfrm>
        </p:grpSpPr>
        <p:sp>
          <p:nvSpPr>
            <p:cNvPr id="262" name="Google Shape;262;g117531f7d91_0_8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63" name="Google Shape;263;g117531f7d91_0_8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264" name="Google Shape;264;g117531f7d91_0_80"/>
          <p:cNvGrpSpPr/>
          <p:nvPr/>
        </p:nvGrpSpPr>
        <p:grpSpPr>
          <a:xfrm>
            <a:off x="90260" y="1554585"/>
            <a:ext cx="1392477" cy="258103"/>
            <a:chOff x="4411970" y="2468674"/>
            <a:chExt cx="747317" cy="167425"/>
          </a:xfrm>
        </p:grpSpPr>
        <p:sp>
          <p:nvSpPr>
            <p:cNvPr id="265" name="Google Shape;265;g117531f7d91_0_8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66" name="Google Shape;266;g117531f7d91_0_8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267" name="Google Shape;267;g117531f7d91_0_80"/>
          <p:cNvGrpSpPr/>
          <p:nvPr/>
        </p:nvGrpSpPr>
        <p:grpSpPr>
          <a:xfrm>
            <a:off x="90260" y="2368045"/>
            <a:ext cx="1392477" cy="258103"/>
            <a:chOff x="4411970" y="2468674"/>
            <a:chExt cx="747317" cy="167425"/>
          </a:xfrm>
        </p:grpSpPr>
        <p:sp>
          <p:nvSpPr>
            <p:cNvPr id="268" name="Google Shape;268;g117531f7d91_0_8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69" name="Google Shape;269;g117531f7d91_0_8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270" name="Google Shape;270;g117531f7d91_0_80"/>
          <p:cNvGrpSpPr/>
          <p:nvPr/>
        </p:nvGrpSpPr>
        <p:grpSpPr>
          <a:xfrm>
            <a:off x="93641" y="2781271"/>
            <a:ext cx="1392477" cy="258103"/>
            <a:chOff x="4411970" y="2468674"/>
            <a:chExt cx="747317" cy="167425"/>
          </a:xfrm>
        </p:grpSpPr>
        <p:sp>
          <p:nvSpPr>
            <p:cNvPr id="271" name="Google Shape;271;g117531f7d91_0_8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72" name="Google Shape;272;g117531f7d91_0_8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273" name="Google Shape;273;g117531f7d91_0_80"/>
          <p:cNvGrpSpPr/>
          <p:nvPr/>
        </p:nvGrpSpPr>
        <p:grpSpPr>
          <a:xfrm>
            <a:off x="90260" y="3189920"/>
            <a:ext cx="1392477" cy="258103"/>
            <a:chOff x="4411970" y="2468674"/>
            <a:chExt cx="747317" cy="167425"/>
          </a:xfrm>
        </p:grpSpPr>
        <p:sp>
          <p:nvSpPr>
            <p:cNvPr id="274" name="Google Shape;274;g117531f7d91_0_8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75" name="Google Shape;275;g117531f7d91_0_8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276" name="Google Shape;276;g117531f7d91_0_80"/>
          <p:cNvGrpSpPr/>
          <p:nvPr/>
        </p:nvGrpSpPr>
        <p:grpSpPr>
          <a:xfrm>
            <a:off x="92221" y="3611449"/>
            <a:ext cx="1392475" cy="258103"/>
            <a:chOff x="4411970" y="2468674"/>
            <a:chExt cx="747316" cy="167425"/>
          </a:xfrm>
        </p:grpSpPr>
        <p:sp>
          <p:nvSpPr>
            <p:cNvPr id="277" name="Google Shape;277;g117531f7d91_0_8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78" name="Google Shape;278;g117531f7d91_0_80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279" name="Google Shape;279;g117531f7d91_0_80"/>
          <p:cNvSpPr txBox="1"/>
          <p:nvPr/>
        </p:nvSpPr>
        <p:spPr>
          <a:xfrm>
            <a:off x="3610638" y="2377675"/>
            <a:ext cx="1392600" cy="74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P</a:t>
            </a:r>
            <a:r>
              <a:rPr b="1" lang="en" sz="1700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royecto de investigación</a:t>
            </a:r>
            <a:endParaRPr b="1" sz="1700"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280" name="Google Shape;280;g117531f7d91_0_80"/>
          <p:cNvSpPr txBox="1"/>
          <p:nvPr/>
        </p:nvSpPr>
        <p:spPr>
          <a:xfrm>
            <a:off x="7138050" y="1112725"/>
            <a:ext cx="1624800" cy="114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H</a:t>
            </a:r>
            <a:r>
              <a:rPr lang="en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rPr>
              <a:t>erramientas tecnológicas que permitan evaluar las cualidades visuales </a:t>
            </a:r>
            <a:endParaRPr>
              <a:solidFill>
                <a:schemeClr val="l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281" name="Google Shape;281;g117531f7d91_0_80"/>
          <p:cNvSpPr txBox="1"/>
          <p:nvPr/>
        </p:nvSpPr>
        <p:spPr>
          <a:xfrm>
            <a:off x="5347925" y="2104050"/>
            <a:ext cx="1346100" cy="13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Aspirantes </a:t>
            </a:r>
            <a:r>
              <a:rPr lang="en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a pilotos y fortalecer el proceso de selección</a:t>
            </a:r>
            <a:endParaRPr/>
          </a:p>
        </p:txBody>
      </p:sp>
      <p:sp>
        <p:nvSpPr>
          <p:cNvPr id="282" name="Google Shape;282;g117531f7d91_0_80"/>
          <p:cNvSpPr txBox="1"/>
          <p:nvPr/>
        </p:nvSpPr>
        <p:spPr>
          <a:xfrm>
            <a:off x="7111050" y="2247875"/>
            <a:ext cx="16788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Módulo: </a:t>
            </a:r>
            <a:r>
              <a:rPr lang="en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evaluación de la amplitud del campo visual</a:t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283" name="Google Shape;283;g117531f7d91_0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9948" y="2879498"/>
            <a:ext cx="1157075" cy="10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117531f7d91_0_80"/>
          <p:cNvPicPr preferRelativeResize="0"/>
          <p:nvPr/>
        </p:nvPicPr>
        <p:blipFill rotWithShape="1">
          <a:blip r:embed="rId4">
            <a:alphaModFix/>
          </a:blip>
          <a:srcRect b="0" l="0" r="0" t="58874"/>
          <a:stretch/>
        </p:blipFill>
        <p:spPr>
          <a:xfrm>
            <a:off x="1652575" y="1873050"/>
            <a:ext cx="1537200" cy="632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g117531f7d91_0_80"/>
          <p:cNvCxnSpPr/>
          <p:nvPr/>
        </p:nvCxnSpPr>
        <p:spPr>
          <a:xfrm flipH="1" rot="10800000">
            <a:off x="3155925" y="2792700"/>
            <a:ext cx="351000" cy="141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6" name="Google Shape;286;g117531f7d91_0_80"/>
          <p:cNvCxnSpPr/>
          <p:nvPr/>
        </p:nvCxnSpPr>
        <p:spPr>
          <a:xfrm flipH="1" rot="10800000">
            <a:off x="5123150" y="2780700"/>
            <a:ext cx="351000" cy="141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7" name="Google Shape;287;g117531f7d91_0_80"/>
          <p:cNvCxnSpPr/>
          <p:nvPr/>
        </p:nvCxnSpPr>
        <p:spPr>
          <a:xfrm flipH="1" rot="10800000">
            <a:off x="6574075" y="2792700"/>
            <a:ext cx="351000" cy="141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88" name="Google Shape;288;g117531f7d91_0_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2350" y="3219425"/>
            <a:ext cx="1896200" cy="154169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117531f7d91_0_80"/>
          <p:cNvSpPr txBox="1"/>
          <p:nvPr/>
        </p:nvSpPr>
        <p:spPr>
          <a:xfrm>
            <a:off x="2197363" y="2283725"/>
            <a:ext cx="456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+</a:t>
            </a:r>
            <a:endParaRPr b="1" sz="40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25"/>
          <p:cNvSpPr txBox="1"/>
          <p:nvPr>
            <p:ph type="title"/>
          </p:nvPr>
        </p:nvSpPr>
        <p:spPr>
          <a:xfrm>
            <a:off x="807123" y="100329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accent4"/>
                </a:solidFill>
              </a:rPr>
              <a:t>Resultados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637" name="Google Shape;1637;p25"/>
          <p:cNvSpPr/>
          <p:nvPr/>
        </p:nvSpPr>
        <p:spPr>
          <a:xfrm>
            <a:off x="4965873" y="621403"/>
            <a:ext cx="7479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25"/>
          <p:cNvSpPr/>
          <p:nvPr/>
        </p:nvSpPr>
        <p:spPr>
          <a:xfrm>
            <a:off x="0" y="0"/>
            <a:ext cx="15993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639" name="Google Shape;1639;p25"/>
          <p:cNvGrpSpPr/>
          <p:nvPr/>
        </p:nvGrpSpPr>
        <p:grpSpPr>
          <a:xfrm>
            <a:off x="43289" y="3060769"/>
            <a:ext cx="1512909" cy="332028"/>
            <a:chOff x="4411970" y="2726085"/>
            <a:chExt cx="643107" cy="193659"/>
          </a:xfrm>
        </p:grpSpPr>
        <p:sp>
          <p:nvSpPr>
            <p:cNvPr id="1640" name="Google Shape;1640;p25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41" name="Google Shape;1641;p25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42" name="Google Shape;1642;p25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Resultados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43" name="Google Shape;1643;p25"/>
          <p:cNvGrpSpPr/>
          <p:nvPr/>
        </p:nvGrpSpPr>
        <p:grpSpPr>
          <a:xfrm>
            <a:off x="88779" y="2255730"/>
            <a:ext cx="1370355" cy="258102"/>
            <a:chOff x="4411970" y="2468674"/>
            <a:chExt cx="747317" cy="167425"/>
          </a:xfrm>
        </p:grpSpPr>
        <p:sp>
          <p:nvSpPr>
            <p:cNvPr id="1644" name="Google Shape;1644;p2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45" name="Google Shape;1645;p2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Desarrollo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46" name="Google Shape;1646;p25"/>
          <p:cNvGrpSpPr/>
          <p:nvPr/>
        </p:nvGrpSpPr>
        <p:grpSpPr>
          <a:xfrm>
            <a:off x="88765" y="1406816"/>
            <a:ext cx="1370355" cy="258102"/>
            <a:chOff x="4411970" y="2468674"/>
            <a:chExt cx="747317" cy="167425"/>
          </a:xfrm>
        </p:grpSpPr>
        <p:sp>
          <p:nvSpPr>
            <p:cNvPr id="1647" name="Google Shape;1647;p2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48" name="Google Shape;1648;p2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49" name="Google Shape;1649;p25"/>
          <p:cNvGrpSpPr/>
          <p:nvPr/>
        </p:nvGrpSpPr>
        <p:grpSpPr>
          <a:xfrm>
            <a:off x="88767" y="1859385"/>
            <a:ext cx="1370355" cy="258102"/>
            <a:chOff x="4411970" y="2468674"/>
            <a:chExt cx="747317" cy="167425"/>
          </a:xfrm>
        </p:grpSpPr>
        <p:sp>
          <p:nvSpPr>
            <p:cNvPr id="1650" name="Google Shape;1650;p2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51" name="Google Shape;1651;p2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52" name="Google Shape;1652;p25"/>
          <p:cNvGrpSpPr/>
          <p:nvPr/>
        </p:nvGrpSpPr>
        <p:grpSpPr>
          <a:xfrm>
            <a:off x="88767" y="2672845"/>
            <a:ext cx="1370355" cy="258102"/>
            <a:chOff x="4411970" y="2468674"/>
            <a:chExt cx="747317" cy="167425"/>
          </a:xfrm>
        </p:grpSpPr>
        <p:sp>
          <p:nvSpPr>
            <p:cNvPr id="1653" name="Google Shape;1653;p2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55" name="Google Shape;1655;p25"/>
          <p:cNvGrpSpPr/>
          <p:nvPr/>
        </p:nvGrpSpPr>
        <p:grpSpPr>
          <a:xfrm>
            <a:off x="92092" y="965938"/>
            <a:ext cx="1370355" cy="258102"/>
            <a:chOff x="4411970" y="2468674"/>
            <a:chExt cx="747317" cy="167425"/>
          </a:xfrm>
        </p:grpSpPr>
        <p:sp>
          <p:nvSpPr>
            <p:cNvPr id="1656" name="Google Shape;1656;p2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58" name="Google Shape;1658;p25"/>
          <p:cNvGrpSpPr/>
          <p:nvPr/>
        </p:nvGrpSpPr>
        <p:grpSpPr>
          <a:xfrm>
            <a:off x="88767" y="3494720"/>
            <a:ext cx="1370355" cy="258102"/>
            <a:chOff x="4411970" y="2468674"/>
            <a:chExt cx="747317" cy="167425"/>
          </a:xfrm>
        </p:grpSpPr>
        <p:sp>
          <p:nvSpPr>
            <p:cNvPr id="1659" name="Google Shape;1659;p2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60" name="Google Shape;1660;p2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61" name="Google Shape;1661;p25"/>
          <p:cNvGrpSpPr/>
          <p:nvPr/>
        </p:nvGrpSpPr>
        <p:grpSpPr>
          <a:xfrm>
            <a:off x="90697" y="3916249"/>
            <a:ext cx="1370353" cy="258102"/>
            <a:chOff x="4411970" y="2468674"/>
            <a:chExt cx="747316" cy="167425"/>
          </a:xfrm>
        </p:grpSpPr>
        <p:sp>
          <p:nvSpPr>
            <p:cNvPr id="1662" name="Google Shape;1662;p2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pic>
        <p:nvPicPr>
          <p:cNvPr id="1664" name="Google Shape;166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6339" y="1554594"/>
            <a:ext cx="4539828" cy="2440768"/>
          </a:xfrm>
          <a:prstGeom prst="rect">
            <a:avLst/>
          </a:prstGeom>
          <a:noFill/>
          <a:ln>
            <a:noFill/>
          </a:ln>
        </p:spPr>
      </p:pic>
      <p:sp>
        <p:nvSpPr>
          <p:cNvPr id="1665" name="Google Shape;1665;p25"/>
          <p:cNvSpPr txBox="1"/>
          <p:nvPr/>
        </p:nvSpPr>
        <p:spPr>
          <a:xfrm>
            <a:off x="2430056" y="737229"/>
            <a:ext cx="584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•"/>
            </a:pPr>
            <a:r>
              <a:rPr i="0" lang="en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Los resultados del cuestionario de mareo reflejan que el prototipo no causó efectos secundarios al momento de la inmersión en la tarea virtual. </a:t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666" name="Google Shape;1666;p25"/>
          <p:cNvSpPr/>
          <p:nvPr/>
        </p:nvSpPr>
        <p:spPr>
          <a:xfrm>
            <a:off x="3322496" y="1705324"/>
            <a:ext cx="1311088" cy="1917326"/>
          </a:xfrm>
          <a:prstGeom prst="flowChartTerminator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25"/>
          <p:cNvSpPr/>
          <p:nvPr/>
        </p:nvSpPr>
        <p:spPr>
          <a:xfrm>
            <a:off x="4633584" y="1698852"/>
            <a:ext cx="1311088" cy="1917326"/>
          </a:xfrm>
          <a:prstGeom prst="flowChartTerminator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25"/>
          <p:cNvSpPr/>
          <p:nvPr/>
        </p:nvSpPr>
        <p:spPr>
          <a:xfrm>
            <a:off x="5973061" y="1698852"/>
            <a:ext cx="1311088" cy="1917326"/>
          </a:xfrm>
          <a:prstGeom prst="flowChartTerminator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25"/>
          <p:cNvSpPr txBox="1"/>
          <p:nvPr/>
        </p:nvSpPr>
        <p:spPr>
          <a:xfrm>
            <a:off x="2430056" y="4152765"/>
            <a:ext cx="584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•"/>
            </a:pPr>
            <a:r>
              <a:rPr i="0" lang="en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Los resultados del cuestionario de usabilidad alcanzaron una media de 4.57/5 en percepción, 4.67/5 en interacción y 4.75/5 en satisfacción. </a:t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26"/>
          <p:cNvSpPr txBox="1"/>
          <p:nvPr>
            <p:ph type="title"/>
          </p:nvPr>
        </p:nvSpPr>
        <p:spPr>
          <a:xfrm>
            <a:off x="807123" y="100329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accent4"/>
                </a:solidFill>
              </a:rPr>
              <a:t>Resultados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675" name="Google Shape;1675;p26"/>
          <p:cNvSpPr/>
          <p:nvPr/>
        </p:nvSpPr>
        <p:spPr>
          <a:xfrm>
            <a:off x="4965873" y="621403"/>
            <a:ext cx="7479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6" name="Google Shape;167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5719" y="870625"/>
            <a:ext cx="4414805" cy="2373040"/>
          </a:xfrm>
          <a:prstGeom prst="rect">
            <a:avLst/>
          </a:prstGeom>
          <a:noFill/>
          <a:ln>
            <a:noFill/>
          </a:ln>
        </p:spPr>
      </p:pic>
      <p:sp>
        <p:nvSpPr>
          <p:cNvPr id="1677" name="Google Shape;1677;p26"/>
          <p:cNvSpPr txBox="1"/>
          <p:nvPr/>
        </p:nvSpPr>
        <p:spPr>
          <a:xfrm>
            <a:off x="2242850" y="3675850"/>
            <a:ext cx="6002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•"/>
            </a:pPr>
            <a:r>
              <a:rPr i="0" lang="en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El grupo de control mostró una tendencia med</a:t>
            </a: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i</a:t>
            </a:r>
            <a:r>
              <a:rPr i="0" lang="en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a de aciertos en el ojo derecho de 50.78/54 con una desviación estándar de 0.97 y en el ojo izquierdo de 49.89/54 con una desviación estándar de 1.05.</a:t>
            </a:r>
            <a:endParaRPr i="0" sz="11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678" name="Google Shape;1678;p26"/>
          <p:cNvSpPr/>
          <p:nvPr/>
        </p:nvSpPr>
        <p:spPr>
          <a:xfrm>
            <a:off x="3670852" y="1129668"/>
            <a:ext cx="1623402" cy="1695600"/>
          </a:xfrm>
          <a:prstGeom prst="flowChartTerminator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26"/>
          <p:cNvSpPr/>
          <p:nvPr/>
        </p:nvSpPr>
        <p:spPr>
          <a:xfrm>
            <a:off x="5534488" y="1131588"/>
            <a:ext cx="1623402" cy="1695600"/>
          </a:xfrm>
          <a:prstGeom prst="flowChartTerminator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Google Shape;1680;p26"/>
          <p:cNvSpPr/>
          <p:nvPr/>
        </p:nvSpPr>
        <p:spPr>
          <a:xfrm>
            <a:off x="0" y="0"/>
            <a:ext cx="15993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681" name="Google Shape;1681;p26"/>
          <p:cNvGrpSpPr/>
          <p:nvPr/>
        </p:nvGrpSpPr>
        <p:grpSpPr>
          <a:xfrm>
            <a:off x="43289" y="3060769"/>
            <a:ext cx="1512908" cy="332028"/>
            <a:chOff x="4411970" y="2726085"/>
            <a:chExt cx="643107" cy="193659"/>
          </a:xfrm>
        </p:grpSpPr>
        <p:sp>
          <p:nvSpPr>
            <p:cNvPr id="1682" name="Google Shape;1682;p26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Resultados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85" name="Google Shape;1685;p26"/>
          <p:cNvGrpSpPr/>
          <p:nvPr/>
        </p:nvGrpSpPr>
        <p:grpSpPr>
          <a:xfrm>
            <a:off x="88779" y="2255730"/>
            <a:ext cx="1370356" cy="258103"/>
            <a:chOff x="4411970" y="2468674"/>
            <a:chExt cx="747317" cy="167425"/>
          </a:xfrm>
        </p:grpSpPr>
        <p:sp>
          <p:nvSpPr>
            <p:cNvPr id="1686" name="Google Shape;1686;p2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Desarrollo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88" name="Google Shape;1688;p26"/>
          <p:cNvGrpSpPr/>
          <p:nvPr/>
        </p:nvGrpSpPr>
        <p:grpSpPr>
          <a:xfrm>
            <a:off x="88765" y="1406816"/>
            <a:ext cx="1370356" cy="258103"/>
            <a:chOff x="4411970" y="2468674"/>
            <a:chExt cx="747317" cy="167425"/>
          </a:xfrm>
        </p:grpSpPr>
        <p:sp>
          <p:nvSpPr>
            <p:cNvPr id="1689" name="Google Shape;1689;p2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91" name="Google Shape;1691;p26"/>
          <p:cNvGrpSpPr/>
          <p:nvPr/>
        </p:nvGrpSpPr>
        <p:grpSpPr>
          <a:xfrm>
            <a:off x="88767" y="1859385"/>
            <a:ext cx="1370356" cy="258103"/>
            <a:chOff x="4411970" y="2468674"/>
            <a:chExt cx="747317" cy="167425"/>
          </a:xfrm>
        </p:grpSpPr>
        <p:sp>
          <p:nvSpPr>
            <p:cNvPr id="1692" name="Google Shape;1692;p2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94" name="Google Shape;1694;p26"/>
          <p:cNvGrpSpPr/>
          <p:nvPr/>
        </p:nvGrpSpPr>
        <p:grpSpPr>
          <a:xfrm>
            <a:off x="88767" y="2672845"/>
            <a:ext cx="1370356" cy="258103"/>
            <a:chOff x="4411970" y="2468674"/>
            <a:chExt cx="747317" cy="167425"/>
          </a:xfrm>
        </p:grpSpPr>
        <p:sp>
          <p:nvSpPr>
            <p:cNvPr id="1695" name="Google Shape;1695;p2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697" name="Google Shape;1697;p26"/>
          <p:cNvGrpSpPr/>
          <p:nvPr/>
        </p:nvGrpSpPr>
        <p:grpSpPr>
          <a:xfrm>
            <a:off x="92092" y="965938"/>
            <a:ext cx="1370356" cy="258103"/>
            <a:chOff x="4411970" y="2468674"/>
            <a:chExt cx="747317" cy="167425"/>
          </a:xfrm>
        </p:grpSpPr>
        <p:sp>
          <p:nvSpPr>
            <p:cNvPr id="1698" name="Google Shape;1698;p2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00" name="Google Shape;1700;p26"/>
          <p:cNvGrpSpPr/>
          <p:nvPr/>
        </p:nvGrpSpPr>
        <p:grpSpPr>
          <a:xfrm>
            <a:off x="88767" y="3494720"/>
            <a:ext cx="1370356" cy="258103"/>
            <a:chOff x="4411970" y="2468674"/>
            <a:chExt cx="747317" cy="167425"/>
          </a:xfrm>
        </p:grpSpPr>
        <p:sp>
          <p:nvSpPr>
            <p:cNvPr id="1701" name="Google Shape;1701;p2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03" name="Google Shape;1703;p26"/>
          <p:cNvGrpSpPr/>
          <p:nvPr/>
        </p:nvGrpSpPr>
        <p:grpSpPr>
          <a:xfrm>
            <a:off x="90697" y="3916249"/>
            <a:ext cx="1370354" cy="258103"/>
            <a:chOff x="4411970" y="2468674"/>
            <a:chExt cx="747316" cy="167425"/>
          </a:xfrm>
        </p:grpSpPr>
        <p:sp>
          <p:nvSpPr>
            <p:cNvPr id="1704" name="Google Shape;1704;p2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709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27"/>
          <p:cNvSpPr/>
          <p:nvPr/>
        </p:nvSpPr>
        <p:spPr>
          <a:xfrm>
            <a:off x="4965873" y="621403"/>
            <a:ext cx="7479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1" name="Google Shape;171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83004" y="820609"/>
            <a:ext cx="4313638" cy="2340995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Google Shape;1712;p27"/>
          <p:cNvSpPr txBox="1"/>
          <p:nvPr/>
        </p:nvSpPr>
        <p:spPr>
          <a:xfrm>
            <a:off x="2073300" y="3330500"/>
            <a:ext cx="59463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●"/>
            </a:pPr>
            <a:r>
              <a:rPr i="0" lang="en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La media de errores en el ojo derecho es de 4.22 y en el ojo izquierdo de 4.67 incluyendo no detecciones y desviación de mirada.</a:t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  <a:p>
            <a:pPr indent="-3175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●"/>
            </a:pPr>
            <a:r>
              <a:rPr i="0" lang="en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Los resultados obtenidos en la medición del campo visual fueron validados por el especialista y se concluye que fueron satisfactorios en la muestra del grupo control que participó en las pruebas.</a:t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713" name="Google Shape;1713;p27"/>
          <p:cNvSpPr/>
          <p:nvPr/>
        </p:nvSpPr>
        <p:spPr>
          <a:xfrm>
            <a:off x="3670852" y="1129668"/>
            <a:ext cx="1623391" cy="1695586"/>
          </a:xfrm>
          <a:prstGeom prst="flowChartTerminator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4" name="Google Shape;1714;p27"/>
          <p:cNvSpPr/>
          <p:nvPr/>
        </p:nvSpPr>
        <p:spPr>
          <a:xfrm>
            <a:off x="5534488" y="1131588"/>
            <a:ext cx="1623391" cy="1695586"/>
          </a:xfrm>
          <a:prstGeom prst="flowChartTerminator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5" name="Google Shape;1715;p27"/>
          <p:cNvSpPr txBox="1"/>
          <p:nvPr>
            <p:ph type="title"/>
          </p:nvPr>
        </p:nvSpPr>
        <p:spPr>
          <a:xfrm>
            <a:off x="807123" y="100329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accent4"/>
                </a:solidFill>
              </a:rPr>
              <a:t>Resultados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716" name="Google Shape;1716;p27"/>
          <p:cNvSpPr/>
          <p:nvPr/>
        </p:nvSpPr>
        <p:spPr>
          <a:xfrm>
            <a:off x="0" y="0"/>
            <a:ext cx="15993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717" name="Google Shape;1717;p27"/>
          <p:cNvGrpSpPr/>
          <p:nvPr/>
        </p:nvGrpSpPr>
        <p:grpSpPr>
          <a:xfrm>
            <a:off x="43289" y="3060769"/>
            <a:ext cx="1512908" cy="332028"/>
            <a:chOff x="4411970" y="2726085"/>
            <a:chExt cx="643107" cy="193659"/>
          </a:xfrm>
        </p:grpSpPr>
        <p:sp>
          <p:nvSpPr>
            <p:cNvPr id="1718" name="Google Shape;1718;p27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19" name="Google Shape;1719;p27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20" name="Google Shape;1720;p27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Resultados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21" name="Google Shape;1721;p27"/>
          <p:cNvGrpSpPr/>
          <p:nvPr/>
        </p:nvGrpSpPr>
        <p:grpSpPr>
          <a:xfrm>
            <a:off x="88779" y="2255730"/>
            <a:ext cx="1370356" cy="258103"/>
            <a:chOff x="4411970" y="2468674"/>
            <a:chExt cx="747317" cy="167425"/>
          </a:xfrm>
        </p:grpSpPr>
        <p:sp>
          <p:nvSpPr>
            <p:cNvPr id="1722" name="Google Shape;1722;p2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23" name="Google Shape;1723;p2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Desarrollo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24" name="Google Shape;1724;p27"/>
          <p:cNvGrpSpPr/>
          <p:nvPr/>
        </p:nvGrpSpPr>
        <p:grpSpPr>
          <a:xfrm>
            <a:off x="88765" y="1406816"/>
            <a:ext cx="1370356" cy="258103"/>
            <a:chOff x="4411970" y="2468674"/>
            <a:chExt cx="747317" cy="167425"/>
          </a:xfrm>
        </p:grpSpPr>
        <p:sp>
          <p:nvSpPr>
            <p:cNvPr id="1725" name="Google Shape;1725;p2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26" name="Google Shape;1726;p2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27" name="Google Shape;1727;p27"/>
          <p:cNvGrpSpPr/>
          <p:nvPr/>
        </p:nvGrpSpPr>
        <p:grpSpPr>
          <a:xfrm>
            <a:off x="88767" y="1859385"/>
            <a:ext cx="1370356" cy="258103"/>
            <a:chOff x="4411970" y="2468674"/>
            <a:chExt cx="747317" cy="167425"/>
          </a:xfrm>
        </p:grpSpPr>
        <p:sp>
          <p:nvSpPr>
            <p:cNvPr id="1728" name="Google Shape;1728;p2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30" name="Google Shape;1730;p27"/>
          <p:cNvGrpSpPr/>
          <p:nvPr/>
        </p:nvGrpSpPr>
        <p:grpSpPr>
          <a:xfrm>
            <a:off x="88767" y="2672845"/>
            <a:ext cx="1370356" cy="258103"/>
            <a:chOff x="4411970" y="2468674"/>
            <a:chExt cx="747317" cy="167425"/>
          </a:xfrm>
        </p:grpSpPr>
        <p:sp>
          <p:nvSpPr>
            <p:cNvPr id="1731" name="Google Shape;1731;p2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33" name="Google Shape;1733;p27"/>
          <p:cNvGrpSpPr/>
          <p:nvPr/>
        </p:nvGrpSpPr>
        <p:grpSpPr>
          <a:xfrm>
            <a:off x="92092" y="965938"/>
            <a:ext cx="1370356" cy="258103"/>
            <a:chOff x="4411970" y="2468674"/>
            <a:chExt cx="747317" cy="167425"/>
          </a:xfrm>
        </p:grpSpPr>
        <p:sp>
          <p:nvSpPr>
            <p:cNvPr id="1734" name="Google Shape;1734;p2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35" name="Google Shape;1735;p2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36" name="Google Shape;1736;p27"/>
          <p:cNvGrpSpPr/>
          <p:nvPr/>
        </p:nvGrpSpPr>
        <p:grpSpPr>
          <a:xfrm>
            <a:off x="88767" y="3494720"/>
            <a:ext cx="1370356" cy="258103"/>
            <a:chOff x="4411970" y="2468674"/>
            <a:chExt cx="747317" cy="167425"/>
          </a:xfrm>
        </p:grpSpPr>
        <p:sp>
          <p:nvSpPr>
            <p:cNvPr id="1737" name="Google Shape;1737;p2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38" name="Google Shape;1738;p2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39" name="Google Shape;1739;p27"/>
          <p:cNvGrpSpPr/>
          <p:nvPr/>
        </p:nvGrpSpPr>
        <p:grpSpPr>
          <a:xfrm>
            <a:off x="90697" y="3916249"/>
            <a:ext cx="1370354" cy="258103"/>
            <a:chOff x="4411970" y="2468674"/>
            <a:chExt cx="747316" cy="167425"/>
          </a:xfrm>
        </p:grpSpPr>
        <p:sp>
          <p:nvSpPr>
            <p:cNvPr id="1740" name="Google Shape;1740;p2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41" name="Google Shape;1741;p27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28"/>
          <p:cNvSpPr/>
          <p:nvPr/>
        </p:nvSpPr>
        <p:spPr>
          <a:xfrm>
            <a:off x="0" y="0"/>
            <a:ext cx="16089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747" name="Google Shape;1747;p28"/>
          <p:cNvGrpSpPr/>
          <p:nvPr/>
        </p:nvGrpSpPr>
        <p:grpSpPr>
          <a:xfrm>
            <a:off x="43413" y="3229171"/>
            <a:ext cx="1522041" cy="332028"/>
            <a:chOff x="4411970" y="2726085"/>
            <a:chExt cx="643107" cy="193659"/>
          </a:xfrm>
        </p:grpSpPr>
        <p:sp>
          <p:nvSpPr>
            <p:cNvPr id="1748" name="Google Shape;1748;p28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Conclusiones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51" name="Google Shape;1751;p28"/>
          <p:cNvGrpSpPr/>
          <p:nvPr/>
        </p:nvGrpSpPr>
        <p:grpSpPr>
          <a:xfrm>
            <a:off x="89347" y="2027130"/>
            <a:ext cx="1378650" cy="258102"/>
            <a:chOff x="4411970" y="2468674"/>
            <a:chExt cx="747317" cy="167425"/>
          </a:xfrm>
        </p:grpSpPr>
        <p:sp>
          <p:nvSpPr>
            <p:cNvPr id="1752" name="Google Shape;1752;p2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Desarrollo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54" name="Google Shape;1754;p28"/>
          <p:cNvGrpSpPr/>
          <p:nvPr/>
        </p:nvGrpSpPr>
        <p:grpSpPr>
          <a:xfrm>
            <a:off x="89334" y="1102016"/>
            <a:ext cx="1378650" cy="258102"/>
            <a:chOff x="4411970" y="2468674"/>
            <a:chExt cx="747317" cy="167425"/>
          </a:xfrm>
        </p:grpSpPr>
        <p:sp>
          <p:nvSpPr>
            <p:cNvPr id="1755" name="Google Shape;1755;p2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57" name="Google Shape;1757;p28"/>
          <p:cNvGrpSpPr/>
          <p:nvPr/>
        </p:nvGrpSpPr>
        <p:grpSpPr>
          <a:xfrm>
            <a:off x="89336" y="1554585"/>
            <a:ext cx="1378650" cy="258102"/>
            <a:chOff x="4411970" y="2468674"/>
            <a:chExt cx="747317" cy="167425"/>
          </a:xfrm>
        </p:grpSpPr>
        <p:sp>
          <p:nvSpPr>
            <p:cNvPr id="1758" name="Google Shape;1758;p2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60" name="Google Shape;1760;p28"/>
          <p:cNvGrpSpPr/>
          <p:nvPr/>
        </p:nvGrpSpPr>
        <p:grpSpPr>
          <a:xfrm>
            <a:off x="89336" y="2444245"/>
            <a:ext cx="1378650" cy="258102"/>
            <a:chOff x="4411970" y="2468674"/>
            <a:chExt cx="747317" cy="167425"/>
          </a:xfrm>
        </p:grpSpPr>
        <p:sp>
          <p:nvSpPr>
            <p:cNvPr id="1761" name="Google Shape;1761;p2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63" name="Google Shape;1763;p28"/>
          <p:cNvGrpSpPr/>
          <p:nvPr/>
        </p:nvGrpSpPr>
        <p:grpSpPr>
          <a:xfrm>
            <a:off x="92681" y="661138"/>
            <a:ext cx="1378650" cy="258102"/>
            <a:chOff x="4411970" y="2468674"/>
            <a:chExt cx="747317" cy="167425"/>
          </a:xfrm>
        </p:grpSpPr>
        <p:sp>
          <p:nvSpPr>
            <p:cNvPr id="1764" name="Google Shape;1764;p2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66" name="Google Shape;1766;p28"/>
          <p:cNvGrpSpPr/>
          <p:nvPr/>
        </p:nvGrpSpPr>
        <p:grpSpPr>
          <a:xfrm>
            <a:off x="89336" y="2862699"/>
            <a:ext cx="1378650" cy="258102"/>
            <a:chOff x="4411970" y="2468674"/>
            <a:chExt cx="747317" cy="167425"/>
          </a:xfrm>
        </p:grpSpPr>
        <p:sp>
          <p:nvSpPr>
            <p:cNvPr id="1767" name="Google Shape;1767;p2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69" name="Google Shape;1769;p28"/>
          <p:cNvGrpSpPr/>
          <p:nvPr/>
        </p:nvGrpSpPr>
        <p:grpSpPr>
          <a:xfrm>
            <a:off x="91277" y="3687649"/>
            <a:ext cx="1378649" cy="258102"/>
            <a:chOff x="4411970" y="2468674"/>
            <a:chExt cx="747316" cy="167425"/>
          </a:xfrm>
        </p:grpSpPr>
        <p:sp>
          <p:nvSpPr>
            <p:cNvPr id="1770" name="Google Shape;1770;p28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1772" name="Google Shape;1772;p28"/>
          <p:cNvSpPr txBox="1"/>
          <p:nvPr/>
        </p:nvSpPr>
        <p:spPr>
          <a:xfrm>
            <a:off x="2160475" y="1071650"/>
            <a:ext cx="6412200" cy="31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90500" lvl="0" marL="17145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dvent Pro"/>
              <a:buChar char="•"/>
            </a:pPr>
            <a:r>
              <a:rPr i="0" lang="en" sz="15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Se lograron identificar los requisitos necesarios del especialista a partir de reuniones y visitas al Hospital Militar de Especialidades de FF. AA N°1, para definir el diseño de los componentes y creación del sistema inmersivo e interactivo.</a:t>
            </a:r>
            <a:endParaRPr i="0" sz="15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dvent Pro"/>
              <a:ea typeface="Advent Pro"/>
              <a:cs typeface="Advent Pro"/>
              <a:sym typeface="Advent Pro"/>
            </a:endParaRPr>
          </a:p>
          <a:p>
            <a:pPr indent="-190500" lvl="0" marL="171450" marR="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dvent Pro"/>
              <a:buChar char="•"/>
            </a:pPr>
            <a:r>
              <a:rPr i="0" lang="en" sz="15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Se logró desarrollar el aplicativo con base en las fases de la metodología planteada por Kaur.</a:t>
            </a:r>
            <a:endParaRPr i="0" sz="15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dvent Pro"/>
              <a:ea typeface="Advent Pro"/>
              <a:cs typeface="Advent Pro"/>
              <a:sym typeface="Advent Pro"/>
            </a:endParaRPr>
          </a:p>
          <a:p>
            <a:pPr indent="-190500" lvl="0" marL="171450" marR="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dvent Pro"/>
              <a:buChar char="•"/>
            </a:pPr>
            <a:r>
              <a:rPr i="0" lang="en" sz="15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Los detalles de los objetos 3D y los entornos virtuales lograron mejorar la experiencia de los participantes que sintieron una mayor inmersión al realizar la tarea virtual.</a:t>
            </a:r>
            <a:endParaRPr i="0" sz="15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773" name="Google Shape;1773;p28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Conclusiones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74" name="Google Shape;1774;p28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778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g113e876f8fa_0_975"/>
          <p:cNvSpPr txBox="1"/>
          <p:nvPr/>
        </p:nvSpPr>
        <p:spPr>
          <a:xfrm>
            <a:off x="2170500" y="1139675"/>
            <a:ext cx="6412200" cy="23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90500" lvl="0" marL="171450" marR="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dvent Pro"/>
              <a:buChar char="•"/>
            </a:pPr>
            <a:r>
              <a:rPr lang="en" sz="1500">
                <a:latin typeface="Advent Pro"/>
                <a:ea typeface="Advent Pro"/>
                <a:cs typeface="Advent Pro"/>
                <a:sym typeface="Advent Pro"/>
              </a:rPr>
              <a:t>El Oculus Quest 2 y su kit de interacción facilitó la visualización, la interacción a la instalación de aplicaciones en su mismo hardware, permitiendo que el sistema inmersivo e interactivo sea portable y cómodo para el participante.</a:t>
            </a:r>
            <a:endParaRPr sz="1500"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dvent Pro"/>
              <a:ea typeface="Advent Pro"/>
              <a:cs typeface="Advent Pro"/>
              <a:sym typeface="Advent Pro"/>
            </a:endParaRPr>
          </a:p>
          <a:p>
            <a:pPr indent="-190500" lvl="0" marL="171450" marR="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dvent Pro"/>
              <a:buChar char="•"/>
            </a:pPr>
            <a:r>
              <a:rPr lang="en" sz="1500">
                <a:latin typeface="Advent Pro"/>
                <a:ea typeface="Advent Pro"/>
                <a:cs typeface="Advent Pro"/>
                <a:sym typeface="Advent Pro"/>
              </a:rPr>
              <a:t>Los resultados obtenidos en el proceso de pruebas y la media global de 4.75/5 evidencia que el prototipo de sistema inmersivo e interactivo desarrollado podría ser una herramienta útil para contribuir en una de las pruebas visuales que forman parte del proceso de selección de aspirantes a pilotos de las Fuerzas Armadas.</a:t>
            </a:r>
            <a:endParaRPr sz="1500"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1780" name="Google Shape;1780;g113e876f8fa_0_975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Conclusiones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81" name="Google Shape;1781;g113e876f8fa_0_975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2" name="Google Shape;1782;g113e876f8fa_0_975"/>
          <p:cNvSpPr/>
          <p:nvPr/>
        </p:nvSpPr>
        <p:spPr>
          <a:xfrm>
            <a:off x="0" y="0"/>
            <a:ext cx="16089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783" name="Google Shape;1783;g113e876f8fa_0_975"/>
          <p:cNvGrpSpPr/>
          <p:nvPr/>
        </p:nvGrpSpPr>
        <p:grpSpPr>
          <a:xfrm>
            <a:off x="43413" y="3229171"/>
            <a:ext cx="1522040" cy="332028"/>
            <a:chOff x="4411970" y="2726085"/>
            <a:chExt cx="643107" cy="193659"/>
          </a:xfrm>
        </p:grpSpPr>
        <p:sp>
          <p:nvSpPr>
            <p:cNvPr id="1784" name="Google Shape;1784;g113e876f8fa_0_975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85" name="Google Shape;1785;g113e876f8fa_0_975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86" name="Google Shape;1786;g113e876f8fa_0_975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Conclusiones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87" name="Google Shape;1787;g113e876f8fa_0_975"/>
          <p:cNvGrpSpPr/>
          <p:nvPr/>
        </p:nvGrpSpPr>
        <p:grpSpPr>
          <a:xfrm>
            <a:off x="89347" y="2027130"/>
            <a:ext cx="1378651" cy="258103"/>
            <a:chOff x="4411970" y="2468674"/>
            <a:chExt cx="747317" cy="167425"/>
          </a:xfrm>
        </p:grpSpPr>
        <p:sp>
          <p:nvSpPr>
            <p:cNvPr id="1788" name="Google Shape;1788;g113e876f8fa_0_97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89" name="Google Shape;1789;g113e876f8fa_0_97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Desarrollo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90" name="Google Shape;1790;g113e876f8fa_0_975"/>
          <p:cNvGrpSpPr/>
          <p:nvPr/>
        </p:nvGrpSpPr>
        <p:grpSpPr>
          <a:xfrm>
            <a:off x="89334" y="1102016"/>
            <a:ext cx="1378651" cy="258103"/>
            <a:chOff x="4411970" y="2468674"/>
            <a:chExt cx="747317" cy="167425"/>
          </a:xfrm>
        </p:grpSpPr>
        <p:sp>
          <p:nvSpPr>
            <p:cNvPr id="1791" name="Google Shape;1791;g113e876f8fa_0_97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92" name="Google Shape;1792;g113e876f8fa_0_97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93" name="Google Shape;1793;g113e876f8fa_0_975"/>
          <p:cNvGrpSpPr/>
          <p:nvPr/>
        </p:nvGrpSpPr>
        <p:grpSpPr>
          <a:xfrm>
            <a:off x="89336" y="1554585"/>
            <a:ext cx="1378651" cy="258103"/>
            <a:chOff x="4411970" y="2468674"/>
            <a:chExt cx="747317" cy="167425"/>
          </a:xfrm>
        </p:grpSpPr>
        <p:sp>
          <p:nvSpPr>
            <p:cNvPr id="1794" name="Google Shape;1794;g113e876f8fa_0_97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95" name="Google Shape;1795;g113e876f8fa_0_97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96" name="Google Shape;1796;g113e876f8fa_0_975"/>
          <p:cNvGrpSpPr/>
          <p:nvPr/>
        </p:nvGrpSpPr>
        <p:grpSpPr>
          <a:xfrm>
            <a:off x="89336" y="2444245"/>
            <a:ext cx="1378651" cy="258103"/>
            <a:chOff x="4411970" y="2468674"/>
            <a:chExt cx="747317" cy="167425"/>
          </a:xfrm>
        </p:grpSpPr>
        <p:sp>
          <p:nvSpPr>
            <p:cNvPr id="1797" name="Google Shape;1797;g113e876f8fa_0_97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798" name="Google Shape;1798;g113e876f8fa_0_97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799" name="Google Shape;1799;g113e876f8fa_0_975"/>
          <p:cNvGrpSpPr/>
          <p:nvPr/>
        </p:nvGrpSpPr>
        <p:grpSpPr>
          <a:xfrm>
            <a:off x="92681" y="661138"/>
            <a:ext cx="1378651" cy="258103"/>
            <a:chOff x="4411970" y="2468674"/>
            <a:chExt cx="747317" cy="167425"/>
          </a:xfrm>
        </p:grpSpPr>
        <p:sp>
          <p:nvSpPr>
            <p:cNvPr id="1800" name="Google Shape;1800;g113e876f8fa_0_97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801" name="Google Shape;1801;g113e876f8fa_0_97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802" name="Google Shape;1802;g113e876f8fa_0_975"/>
          <p:cNvGrpSpPr/>
          <p:nvPr/>
        </p:nvGrpSpPr>
        <p:grpSpPr>
          <a:xfrm>
            <a:off x="89336" y="2862699"/>
            <a:ext cx="1378651" cy="258103"/>
            <a:chOff x="4411970" y="2468674"/>
            <a:chExt cx="747317" cy="167425"/>
          </a:xfrm>
        </p:grpSpPr>
        <p:sp>
          <p:nvSpPr>
            <p:cNvPr id="1803" name="Google Shape;1803;g113e876f8fa_0_97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804" name="Google Shape;1804;g113e876f8fa_0_975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805" name="Google Shape;1805;g113e876f8fa_0_975"/>
          <p:cNvGrpSpPr/>
          <p:nvPr/>
        </p:nvGrpSpPr>
        <p:grpSpPr>
          <a:xfrm>
            <a:off x="91277" y="3687649"/>
            <a:ext cx="1378649" cy="258103"/>
            <a:chOff x="4411970" y="2468674"/>
            <a:chExt cx="747316" cy="167425"/>
          </a:xfrm>
        </p:grpSpPr>
        <p:sp>
          <p:nvSpPr>
            <p:cNvPr id="1806" name="Google Shape;1806;g113e876f8fa_0_975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807" name="Google Shape;1807;g113e876f8fa_0_975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81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p30"/>
          <p:cNvSpPr/>
          <p:nvPr/>
        </p:nvSpPr>
        <p:spPr>
          <a:xfrm>
            <a:off x="0" y="0"/>
            <a:ext cx="16089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1813" name="Google Shape;1813;p30"/>
          <p:cNvGrpSpPr/>
          <p:nvPr/>
        </p:nvGrpSpPr>
        <p:grpSpPr>
          <a:xfrm>
            <a:off x="43413" y="3574500"/>
            <a:ext cx="1522041" cy="332028"/>
            <a:chOff x="4411970" y="2726085"/>
            <a:chExt cx="643107" cy="193659"/>
          </a:xfrm>
        </p:grpSpPr>
        <p:sp>
          <p:nvSpPr>
            <p:cNvPr id="1814" name="Google Shape;1814;p30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815" name="Google Shape;1815;p30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816" name="Google Shape;1816;p30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Recomendaciones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817" name="Google Shape;1817;p30"/>
          <p:cNvGrpSpPr/>
          <p:nvPr/>
        </p:nvGrpSpPr>
        <p:grpSpPr>
          <a:xfrm>
            <a:off x="89345" y="1950936"/>
            <a:ext cx="1378650" cy="258102"/>
            <a:chOff x="4411970" y="2468674"/>
            <a:chExt cx="747317" cy="167425"/>
          </a:xfrm>
        </p:grpSpPr>
        <p:sp>
          <p:nvSpPr>
            <p:cNvPr id="1818" name="Google Shape;1818;p3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819" name="Google Shape;1819;p3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Desarrollo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820" name="Google Shape;1820;p30"/>
          <p:cNvGrpSpPr/>
          <p:nvPr/>
        </p:nvGrpSpPr>
        <p:grpSpPr>
          <a:xfrm>
            <a:off x="89334" y="1145966"/>
            <a:ext cx="1378650" cy="258102"/>
            <a:chOff x="4411970" y="2468674"/>
            <a:chExt cx="747317" cy="167425"/>
          </a:xfrm>
        </p:grpSpPr>
        <p:sp>
          <p:nvSpPr>
            <p:cNvPr id="1821" name="Google Shape;1821;p3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822" name="Google Shape;1822;p3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823" name="Google Shape;1823;p30"/>
          <p:cNvGrpSpPr/>
          <p:nvPr/>
        </p:nvGrpSpPr>
        <p:grpSpPr>
          <a:xfrm>
            <a:off x="89334" y="1554591"/>
            <a:ext cx="1378650" cy="258102"/>
            <a:chOff x="4411970" y="2468674"/>
            <a:chExt cx="747317" cy="167425"/>
          </a:xfrm>
        </p:grpSpPr>
        <p:sp>
          <p:nvSpPr>
            <p:cNvPr id="1824" name="Google Shape;1824;p3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825" name="Google Shape;1825;p3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826" name="Google Shape;1826;p30"/>
          <p:cNvGrpSpPr/>
          <p:nvPr/>
        </p:nvGrpSpPr>
        <p:grpSpPr>
          <a:xfrm>
            <a:off x="89336" y="2368045"/>
            <a:ext cx="1378650" cy="258102"/>
            <a:chOff x="4411970" y="2468674"/>
            <a:chExt cx="747317" cy="167425"/>
          </a:xfrm>
        </p:grpSpPr>
        <p:sp>
          <p:nvSpPr>
            <p:cNvPr id="1827" name="Google Shape;1827;p3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828" name="Google Shape;1828;p3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829" name="Google Shape;1829;p30"/>
          <p:cNvGrpSpPr/>
          <p:nvPr/>
        </p:nvGrpSpPr>
        <p:grpSpPr>
          <a:xfrm>
            <a:off x="92681" y="737338"/>
            <a:ext cx="1378650" cy="258102"/>
            <a:chOff x="4411970" y="2468674"/>
            <a:chExt cx="747317" cy="167425"/>
          </a:xfrm>
        </p:grpSpPr>
        <p:sp>
          <p:nvSpPr>
            <p:cNvPr id="1830" name="Google Shape;1830;p3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831" name="Google Shape;1831;p3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832" name="Google Shape;1832;p30"/>
          <p:cNvGrpSpPr/>
          <p:nvPr/>
        </p:nvGrpSpPr>
        <p:grpSpPr>
          <a:xfrm>
            <a:off x="89336" y="3189920"/>
            <a:ext cx="1378650" cy="258102"/>
            <a:chOff x="4411970" y="2468674"/>
            <a:chExt cx="747317" cy="167425"/>
          </a:xfrm>
        </p:grpSpPr>
        <p:sp>
          <p:nvSpPr>
            <p:cNvPr id="1833" name="Google Shape;1833;p3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834" name="Google Shape;1834;p30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1835" name="Google Shape;1835;p30"/>
          <p:cNvGrpSpPr/>
          <p:nvPr/>
        </p:nvGrpSpPr>
        <p:grpSpPr>
          <a:xfrm>
            <a:off x="91277" y="2777725"/>
            <a:ext cx="1378649" cy="258102"/>
            <a:chOff x="4411970" y="2468674"/>
            <a:chExt cx="747316" cy="167425"/>
          </a:xfrm>
        </p:grpSpPr>
        <p:sp>
          <p:nvSpPr>
            <p:cNvPr id="1836" name="Google Shape;1836;p30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1837" name="Google Shape;1837;p30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sp>
        <p:nvSpPr>
          <p:cNvPr id="1838" name="Google Shape;1838;p30"/>
          <p:cNvSpPr txBox="1"/>
          <p:nvPr>
            <p:ph type="title"/>
          </p:nvPr>
        </p:nvSpPr>
        <p:spPr>
          <a:xfrm>
            <a:off x="1609200" y="94000"/>
            <a:ext cx="7534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chemeClr val="lt2"/>
                </a:solidFill>
              </a:rPr>
              <a:t>Recomendaciones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839" name="Google Shape;1839;p30"/>
          <p:cNvSpPr/>
          <p:nvPr/>
        </p:nvSpPr>
        <p:spPr>
          <a:xfrm>
            <a:off x="5094149" y="583291"/>
            <a:ext cx="604500" cy="303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p30"/>
          <p:cNvSpPr txBox="1"/>
          <p:nvPr/>
        </p:nvSpPr>
        <p:spPr>
          <a:xfrm>
            <a:off x="2170500" y="1224450"/>
            <a:ext cx="6412200" cy="26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90500" lvl="0" marL="17145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dvent Pro"/>
              <a:buChar char="•"/>
            </a:pPr>
            <a:r>
              <a:rPr lang="en" sz="1500">
                <a:latin typeface="Advent Pro"/>
                <a:ea typeface="Advent Pro"/>
                <a:cs typeface="Advent Pro"/>
                <a:sym typeface="Advent Pro"/>
              </a:rPr>
              <a:t>Se recomienda continuar realizando validaciones y mejoras al aplicativo desarrollado con el fin de alcanzar precisión y garantizar una evaluación que pueda ser correlacionada con los resultados que ofrecen los equipos de campimetría.</a:t>
            </a:r>
            <a:endParaRPr sz="1500"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dvent Pro"/>
              <a:ea typeface="Advent Pro"/>
              <a:cs typeface="Advent Pro"/>
              <a:sym typeface="Advent Pro"/>
            </a:endParaRPr>
          </a:p>
          <a:p>
            <a:pPr indent="-190500" lvl="0" marL="17145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dvent Pro"/>
              <a:buChar char="•"/>
            </a:pPr>
            <a:r>
              <a:rPr lang="en" sz="1500">
                <a:latin typeface="Advent Pro"/>
                <a:ea typeface="Advent Pro"/>
                <a:cs typeface="Advent Pro"/>
                <a:sym typeface="Advent Pro"/>
              </a:rPr>
              <a:t>Es recomendable seguir los lineamientos ya estipulados por el comité de bioética de la entidad de salud respectiva para garantizar la salud del participante.</a:t>
            </a:r>
            <a:endParaRPr sz="1500"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4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5" name="Google Shape;1845;p31"/>
          <p:cNvGrpSpPr/>
          <p:nvPr/>
        </p:nvGrpSpPr>
        <p:grpSpPr>
          <a:xfrm flipH="1" rot="-539904">
            <a:off x="-479253" y="485246"/>
            <a:ext cx="7790657" cy="2850054"/>
            <a:chOff x="2428325" y="238125"/>
            <a:chExt cx="4850769" cy="1931633"/>
          </a:xfrm>
        </p:grpSpPr>
        <p:sp>
          <p:nvSpPr>
            <p:cNvPr id="1846" name="Google Shape;1846;p31"/>
            <p:cNvSpPr/>
            <p:nvPr/>
          </p:nvSpPr>
          <p:spPr>
            <a:xfrm>
              <a:off x="5691750" y="1211700"/>
              <a:ext cx="1587344" cy="958058"/>
            </a:xfrm>
            <a:custGeom>
              <a:rect b="b" l="l" r="r" t="t"/>
              <a:pathLst>
                <a:path extrusionOk="0" h="19766" w="32749">
                  <a:moveTo>
                    <a:pt x="6347" y="0"/>
                  </a:moveTo>
                  <a:cubicBezTo>
                    <a:pt x="5859" y="0"/>
                    <a:pt x="5318" y="318"/>
                    <a:pt x="4751" y="1189"/>
                  </a:cubicBezTo>
                  <a:cubicBezTo>
                    <a:pt x="4112" y="958"/>
                    <a:pt x="3581" y="874"/>
                    <a:pt x="3145" y="874"/>
                  </a:cubicBezTo>
                  <a:cubicBezTo>
                    <a:pt x="1968" y="874"/>
                    <a:pt x="1493" y="1491"/>
                    <a:pt x="1493" y="1491"/>
                  </a:cubicBezTo>
                  <a:cubicBezTo>
                    <a:pt x="1493" y="1491"/>
                    <a:pt x="0" y="2707"/>
                    <a:pt x="747" y="4737"/>
                  </a:cubicBezTo>
                  <a:cubicBezTo>
                    <a:pt x="1010" y="5451"/>
                    <a:pt x="1396" y="5683"/>
                    <a:pt x="1785" y="5683"/>
                  </a:cubicBezTo>
                  <a:cubicBezTo>
                    <a:pt x="2504" y="5683"/>
                    <a:pt x="3237" y="4896"/>
                    <a:pt x="3237" y="4896"/>
                  </a:cubicBezTo>
                  <a:cubicBezTo>
                    <a:pt x="3237" y="4896"/>
                    <a:pt x="3607" y="6198"/>
                    <a:pt x="5852" y="6303"/>
                  </a:cubicBezTo>
                  <a:cubicBezTo>
                    <a:pt x="6437" y="7257"/>
                    <a:pt x="7059" y="7548"/>
                    <a:pt x="7601" y="7548"/>
                  </a:cubicBezTo>
                  <a:cubicBezTo>
                    <a:pt x="8443" y="7548"/>
                    <a:pt x="9089" y="6845"/>
                    <a:pt x="9090" y="6845"/>
                  </a:cubicBezTo>
                  <a:lnTo>
                    <a:pt x="9090" y="6845"/>
                  </a:lnTo>
                  <a:cubicBezTo>
                    <a:pt x="8094" y="9662"/>
                    <a:pt x="11331" y="9910"/>
                    <a:pt x="11331" y="9910"/>
                  </a:cubicBezTo>
                  <a:cubicBezTo>
                    <a:pt x="10808" y="11279"/>
                    <a:pt x="11954" y="12169"/>
                    <a:pt x="11954" y="12169"/>
                  </a:cubicBezTo>
                  <a:cubicBezTo>
                    <a:pt x="11954" y="12169"/>
                    <a:pt x="12546" y="13947"/>
                    <a:pt x="13468" y="13947"/>
                  </a:cubicBezTo>
                  <a:cubicBezTo>
                    <a:pt x="13581" y="13947"/>
                    <a:pt x="13699" y="13921"/>
                    <a:pt x="13821" y="13861"/>
                  </a:cubicBezTo>
                  <a:cubicBezTo>
                    <a:pt x="13909" y="15304"/>
                    <a:pt x="14618" y="16411"/>
                    <a:pt x="15426" y="16411"/>
                  </a:cubicBezTo>
                  <a:cubicBezTo>
                    <a:pt x="15763" y="16411"/>
                    <a:pt x="16116" y="16219"/>
                    <a:pt x="16449" y="15780"/>
                  </a:cubicBezTo>
                  <a:cubicBezTo>
                    <a:pt x="16925" y="16459"/>
                    <a:pt x="17788" y="16656"/>
                    <a:pt x="18630" y="16656"/>
                  </a:cubicBezTo>
                  <a:cubicBezTo>
                    <a:pt x="19795" y="16656"/>
                    <a:pt x="20919" y="16278"/>
                    <a:pt x="20919" y="16278"/>
                  </a:cubicBezTo>
                  <a:cubicBezTo>
                    <a:pt x="21417" y="18395"/>
                    <a:pt x="24157" y="18894"/>
                    <a:pt x="24157" y="18894"/>
                  </a:cubicBezTo>
                  <a:cubicBezTo>
                    <a:pt x="24082" y="19493"/>
                    <a:pt x="24469" y="19765"/>
                    <a:pt x="25101" y="19765"/>
                  </a:cubicBezTo>
                  <a:cubicBezTo>
                    <a:pt x="26570" y="19765"/>
                    <a:pt x="29363" y="18293"/>
                    <a:pt x="30756" y="16029"/>
                  </a:cubicBezTo>
                  <a:cubicBezTo>
                    <a:pt x="32749" y="12792"/>
                    <a:pt x="29511" y="11048"/>
                    <a:pt x="29511" y="11048"/>
                  </a:cubicBezTo>
                  <a:cubicBezTo>
                    <a:pt x="29511" y="11048"/>
                    <a:pt x="28899" y="11311"/>
                    <a:pt x="28111" y="11311"/>
                  </a:cubicBezTo>
                  <a:cubicBezTo>
                    <a:pt x="27271" y="11311"/>
                    <a:pt x="26233" y="11012"/>
                    <a:pt x="25526" y="9779"/>
                  </a:cubicBezTo>
                  <a:cubicBezTo>
                    <a:pt x="24072" y="7063"/>
                    <a:pt x="22426" y="6461"/>
                    <a:pt x="21250" y="6461"/>
                  </a:cubicBezTo>
                  <a:cubicBezTo>
                    <a:pt x="20312" y="6461"/>
                    <a:pt x="19674" y="6845"/>
                    <a:pt x="19674" y="6845"/>
                  </a:cubicBezTo>
                  <a:cubicBezTo>
                    <a:pt x="19344" y="5381"/>
                    <a:pt x="18583" y="4972"/>
                    <a:pt x="17836" y="4972"/>
                  </a:cubicBezTo>
                  <a:cubicBezTo>
                    <a:pt x="16892" y="4972"/>
                    <a:pt x="15970" y="5625"/>
                    <a:pt x="15970" y="5625"/>
                  </a:cubicBezTo>
                  <a:cubicBezTo>
                    <a:pt x="16412" y="4056"/>
                    <a:pt x="15337" y="3131"/>
                    <a:pt x="13985" y="3131"/>
                  </a:cubicBezTo>
                  <a:cubicBezTo>
                    <a:pt x="13531" y="3131"/>
                    <a:pt x="13046" y="3235"/>
                    <a:pt x="12576" y="3454"/>
                  </a:cubicBezTo>
                  <a:cubicBezTo>
                    <a:pt x="11732" y="2273"/>
                    <a:pt x="10771" y="1969"/>
                    <a:pt x="10004" y="1969"/>
                  </a:cubicBezTo>
                  <a:cubicBezTo>
                    <a:pt x="9187" y="1969"/>
                    <a:pt x="8591" y="2314"/>
                    <a:pt x="8591" y="2314"/>
                  </a:cubicBezTo>
                  <a:cubicBezTo>
                    <a:pt x="8591" y="2314"/>
                    <a:pt x="7663" y="0"/>
                    <a:pt x="6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4852250" y="1108375"/>
              <a:ext cx="822500" cy="225750"/>
            </a:xfrm>
            <a:custGeom>
              <a:rect b="b" l="l" r="r" t="t"/>
              <a:pathLst>
                <a:path extrusionOk="0" h="9030" w="32900">
                  <a:moveTo>
                    <a:pt x="11578" y="0"/>
                  </a:moveTo>
                  <a:cubicBezTo>
                    <a:pt x="9202" y="0"/>
                    <a:pt x="6791" y="296"/>
                    <a:pt x="4579" y="1088"/>
                  </a:cubicBezTo>
                  <a:lnTo>
                    <a:pt x="20" y="223"/>
                  </a:lnTo>
                  <a:lnTo>
                    <a:pt x="0" y="504"/>
                  </a:lnTo>
                  <a:lnTo>
                    <a:pt x="4479" y="1643"/>
                  </a:lnTo>
                  <a:cubicBezTo>
                    <a:pt x="4479" y="1643"/>
                    <a:pt x="12711" y="7369"/>
                    <a:pt x="24045" y="7685"/>
                  </a:cubicBezTo>
                  <a:cubicBezTo>
                    <a:pt x="24045" y="7685"/>
                    <a:pt x="29484" y="8483"/>
                    <a:pt x="31132" y="9030"/>
                  </a:cubicBezTo>
                  <a:lnTo>
                    <a:pt x="31675" y="8379"/>
                  </a:lnTo>
                  <a:cubicBezTo>
                    <a:pt x="31675" y="8379"/>
                    <a:pt x="27810" y="7374"/>
                    <a:pt x="28096" y="5895"/>
                  </a:cubicBezTo>
                  <a:cubicBezTo>
                    <a:pt x="28292" y="4878"/>
                    <a:pt x="29506" y="4519"/>
                    <a:pt x="30907" y="4519"/>
                  </a:cubicBezTo>
                  <a:cubicBezTo>
                    <a:pt x="31544" y="4519"/>
                    <a:pt x="32219" y="4593"/>
                    <a:pt x="32854" y="4714"/>
                  </a:cubicBezTo>
                  <a:lnTo>
                    <a:pt x="32899" y="4030"/>
                  </a:lnTo>
                  <a:cubicBezTo>
                    <a:pt x="32899" y="4030"/>
                    <a:pt x="27772" y="3253"/>
                    <a:pt x="25204" y="2458"/>
                  </a:cubicBezTo>
                  <a:cubicBezTo>
                    <a:pt x="23365" y="1889"/>
                    <a:pt x="17579" y="0"/>
                    <a:pt x="1157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5241525" y="1248975"/>
              <a:ext cx="216175" cy="306750"/>
            </a:xfrm>
            <a:custGeom>
              <a:rect b="b" l="l" r="r" t="t"/>
              <a:pathLst>
                <a:path extrusionOk="0" h="12270" w="8647">
                  <a:moveTo>
                    <a:pt x="1" y="0"/>
                  </a:moveTo>
                  <a:cubicBezTo>
                    <a:pt x="1" y="1"/>
                    <a:pt x="3175" y="11381"/>
                    <a:pt x="3504" y="12088"/>
                  </a:cubicBezTo>
                  <a:lnTo>
                    <a:pt x="6237" y="12270"/>
                  </a:lnTo>
                  <a:cubicBezTo>
                    <a:pt x="6237" y="12270"/>
                    <a:pt x="8597" y="2567"/>
                    <a:pt x="8623" y="1727"/>
                  </a:cubicBezTo>
                  <a:cubicBezTo>
                    <a:pt x="8647" y="88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5265875" y="912350"/>
              <a:ext cx="258225" cy="269625"/>
            </a:xfrm>
            <a:custGeom>
              <a:rect b="b" l="l" r="r" t="t"/>
              <a:pathLst>
                <a:path extrusionOk="0" h="10785" w="10329">
                  <a:moveTo>
                    <a:pt x="7190" y="0"/>
                  </a:moveTo>
                  <a:cubicBezTo>
                    <a:pt x="6073" y="1329"/>
                    <a:pt x="1" y="8663"/>
                    <a:pt x="1" y="8663"/>
                  </a:cubicBezTo>
                  <a:cubicBezTo>
                    <a:pt x="314" y="8960"/>
                    <a:pt x="6200" y="10784"/>
                    <a:pt x="7636" y="10784"/>
                  </a:cubicBezTo>
                  <a:cubicBezTo>
                    <a:pt x="7818" y="10784"/>
                    <a:pt x="7929" y="10755"/>
                    <a:pt x="7947" y="10689"/>
                  </a:cubicBezTo>
                  <a:cubicBezTo>
                    <a:pt x="8111" y="10107"/>
                    <a:pt x="10328" y="1613"/>
                    <a:pt x="10210" y="1511"/>
                  </a:cubicBezTo>
                  <a:cubicBezTo>
                    <a:pt x="10093" y="1410"/>
                    <a:pt x="7190" y="0"/>
                    <a:pt x="7190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5403400" y="874125"/>
              <a:ext cx="131625" cy="78900"/>
            </a:xfrm>
            <a:custGeom>
              <a:rect b="b" l="l" r="r" t="t"/>
              <a:pathLst>
                <a:path extrusionOk="0" h="3156" w="5265">
                  <a:moveTo>
                    <a:pt x="347" y="1"/>
                  </a:moveTo>
                  <a:cubicBezTo>
                    <a:pt x="251" y="25"/>
                    <a:pt x="1" y="699"/>
                    <a:pt x="1" y="699"/>
                  </a:cubicBezTo>
                  <a:cubicBezTo>
                    <a:pt x="337" y="782"/>
                    <a:pt x="4877" y="3156"/>
                    <a:pt x="5043" y="3156"/>
                  </a:cubicBezTo>
                  <a:cubicBezTo>
                    <a:pt x="5044" y="3156"/>
                    <a:pt x="5045" y="3156"/>
                    <a:pt x="5045" y="3156"/>
                  </a:cubicBezTo>
                  <a:cubicBezTo>
                    <a:pt x="5172" y="3133"/>
                    <a:pt x="5265" y="2671"/>
                    <a:pt x="5265" y="2671"/>
                  </a:cubicBezTo>
                  <a:cubicBezTo>
                    <a:pt x="5030" y="2437"/>
                    <a:pt x="347" y="1"/>
                    <a:pt x="34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5272850" y="1547625"/>
              <a:ext cx="137025" cy="21200"/>
            </a:xfrm>
            <a:custGeom>
              <a:rect b="b" l="l" r="r" t="t"/>
              <a:pathLst>
                <a:path extrusionOk="0" h="848" w="5481">
                  <a:moveTo>
                    <a:pt x="392" y="0"/>
                  </a:moveTo>
                  <a:cubicBezTo>
                    <a:pt x="315" y="0"/>
                    <a:pt x="260" y="3"/>
                    <a:pt x="230" y="8"/>
                  </a:cubicBezTo>
                  <a:cubicBezTo>
                    <a:pt x="230" y="8"/>
                    <a:pt x="1" y="648"/>
                    <a:pt x="175" y="848"/>
                  </a:cubicBezTo>
                  <a:cubicBezTo>
                    <a:pt x="175" y="848"/>
                    <a:pt x="3832" y="734"/>
                    <a:pt x="4931" y="734"/>
                  </a:cubicBezTo>
                  <a:cubicBezTo>
                    <a:pt x="5063" y="734"/>
                    <a:pt x="5159" y="736"/>
                    <a:pt x="5206" y="740"/>
                  </a:cubicBezTo>
                  <a:cubicBezTo>
                    <a:pt x="5206" y="740"/>
                    <a:pt x="5480" y="357"/>
                    <a:pt x="5232" y="341"/>
                  </a:cubicBezTo>
                  <a:cubicBezTo>
                    <a:pt x="5232" y="341"/>
                    <a:pt x="1302" y="0"/>
                    <a:pt x="392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5544350" y="1218150"/>
              <a:ext cx="149950" cy="102800"/>
            </a:xfrm>
            <a:custGeom>
              <a:rect b="b" l="l" r="r" t="t"/>
              <a:pathLst>
                <a:path extrusionOk="0" h="4112" w="5998">
                  <a:moveTo>
                    <a:pt x="2958" y="0"/>
                  </a:moveTo>
                  <a:cubicBezTo>
                    <a:pt x="1426" y="0"/>
                    <a:pt x="0" y="409"/>
                    <a:pt x="188" y="1784"/>
                  </a:cubicBezTo>
                  <a:cubicBezTo>
                    <a:pt x="439" y="3623"/>
                    <a:pt x="4918" y="4112"/>
                    <a:pt x="4918" y="4112"/>
                  </a:cubicBezTo>
                  <a:cubicBezTo>
                    <a:pt x="5997" y="3373"/>
                    <a:pt x="5990" y="471"/>
                    <a:pt x="5990" y="471"/>
                  </a:cubicBezTo>
                  <a:cubicBezTo>
                    <a:pt x="5369" y="241"/>
                    <a:pt x="4132" y="0"/>
                    <a:pt x="2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5661025" y="1229425"/>
              <a:ext cx="285375" cy="137300"/>
            </a:xfrm>
            <a:custGeom>
              <a:rect b="b" l="l" r="r" t="t"/>
              <a:pathLst>
                <a:path extrusionOk="0" h="5492" w="11415">
                  <a:moveTo>
                    <a:pt x="2097" y="0"/>
                  </a:moveTo>
                  <a:cubicBezTo>
                    <a:pt x="1459" y="0"/>
                    <a:pt x="1020" y="24"/>
                    <a:pt x="1020" y="24"/>
                  </a:cubicBezTo>
                  <a:cubicBezTo>
                    <a:pt x="1485" y="2416"/>
                    <a:pt x="2" y="3578"/>
                    <a:pt x="0" y="3579"/>
                  </a:cubicBezTo>
                  <a:cubicBezTo>
                    <a:pt x="2233" y="5193"/>
                    <a:pt x="4834" y="5491"/>
                    <a:pt x="4834" y="5491"/>
                  </a:cubicBezTo>
                  <a:cubicBezTo>
                    <a:pt x="4504" y="5313"/>
                    <a:pt x="3284" y="4421"/>
                    <a:pt x="3284" y="4421"/>
                  </a:cubicBezTo>
                  <a:lnTo>
                    <a:pt x="3284" y="4421"/>
                  </a:lnTo>
                  <a:cubicBezTo>
                    <a:pt x="4425" y="4596"/>
                    <a:pt x="7414" y="4628"/>
                    <a:pt x="9432" y="4628"/>
                  </a:cubicBezTo>
                  <a:cubicBezTo>
                    <a:pt x="10580" y="4628"/>
                    <a:pt x="11414" y="4617"/>
                    <a:pt x="11414" y="4617"/>
                  </a:cubicBezTo>
                  <a:cubicBezTo>
                    <a:pt x="10695" y="3229"/>
                    <a:pt x="4511" y="976"/>
                    <a:pt x="4511" y="976"/>
                  </a:cubicBezTo>
                  <a:lnTo>
                    <a:pt x="5978" y="480"/>
                  </a:lnTo>
                  <a:cubicBezTo>
                    <a:pt x="4934" y="74"/>
                    <a:pt x="3212" y="0"/>
                    <a:pt x="20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5523725" y="1084725"/>
              <a:ext cx="167200" cy="129800"/>
            </a:xfrm>
            <a:custGeom>
              <a:rect b="b" l="l" r="r" t="t"/>
              <a:pathLst>
                <a:path extrusionOk="0" h="5192" w="6688">
                  <a:moveTo>
                    <a:pt x="4436" y="1"/>
                  </a:moveTo>
                  <a:cubicBezTo>
                    <a:pt x="4105" y="292"/>
                    <a:pt x="0" y="3943"/>
                    <a:pt x="89" y="3985"/>
                  </a:cubicBezTo>
                  <a:cubicBezTo>
                    <a:pt x="813" y="4346"/>
                    <a:pt x="5562" y="5191"/>
                    <a:pt x="5562" y="5191"/>
                  </a:cubicBezTo>
                  <a:cubicBezTo>
                    <a:pt x="5657" y="4698"/>
                    <a:pt x="6688" y="461"/>
                    <a:pt x="6688" y="461"/>
                  </a:cubicBezTo>
                  <a:cubicBezTo>
                    <a:pt x="6226" y="368"/>
                    <a:pt x="4436" y="1"/>
                    <a:pt x="4436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5505575" y="1299975"/>
              <a:ext cx="126125" cy="138625"/>
            </a:xfrm>
            <a:custGeom>
              <a:rect b="b" l="l" r="r" t="t"/>
              <a:pathLst>
                <a:path extrusionOk="0" h="5545" w="5045">
                  <a:moveTo>
                    <a:pt x="0" y="0"/>
                  </a:moveTo>
                  <a:cubicBezTo>
                    <a:pt x="236" y="795"/>
                    <a:pt x="1993" y="5426"/>
                    <a:pt x="1993" y="5426"/>
                  </a:cubicBezTo>
                  <a:cubicBezTo>
                    <a:pt x="2102" y="5520"/>
                    <a:pt x="2650" y="5545"/>
                    <a:pt x="3207" y="5545"/>
                  </a:cubicBezTo>
                  <a:cubicBezTo>
                    <a:pt x="3856" y="5545"/>
                    <a:pt x="4517" y="5511"/>
                    <a:pt x="4517" y="5511"/>
                  </a:cubicBezTo>
                  <a:cubicBezTo>
                    <a:pt x="4636" y="4988"/>
                    <a:pt x="5045" y="990"/>
                    <a:pt x="5045" y="990"/>
                  </a:cubicBezTo>
                  <a:cubicBezTo>
                    <a:pt x="4307" y="817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5123700" y="1160875"/>
              <a:ext cx="244775" cy="76250"/>
            </a:xfrm>
            <a:custGeom>
              <a:rect b="b" l="l" r="r" t="t"/>
              <a:pathLst>
                <a:path extrusionOk="0" h="3050" w="9791">
                  <a:moveTo>
                    <a:pt x="2371" y="1"/>
                  </a:moveTo>
                  <a:cubicBezTo>
                    <a:pt x="1065" y="1"/>
                    <a:pt x="98" y="215"/>
                    <a:pt x="65" y="720"/>
                  </a:cubicBezTo>
                  <a:cubicBezTo>
                    <a:pt x="0" y="1680"/>
                    <a:pt x="4821" y="3049"/>
                    <a:pt x="7633" y="3049"/>
                  </a:cubicBezTo>
                  <a:cubicBezTo>
                    <a:pt x="8728" y="3049"/>
                    <a:pt x="9518" y="2842"/>
                    <a:pt x="9597" y="2322"/>
                  </a:cubicBezTo>
                  <a:cubicBezTo>
                    <a:pt x="9791" y="1045"/>
                    <a:pt x="5254" y="1"/>
                    <a:pt x="2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5295900" y="1031425"/>
              <a:ext cx="55975" cy="34850"/>
            </a:xfrm>
            <a:custGeom>
              <a:rect b="b" l="l" r="r" t="t"/>
              <a:pathLst>
                <a:path extrusionOk="0" h="1394" w="2239">
                  <a:moveTo>
                    <a:pt x="457" y="1"/>
                  </a:moveTo>
                  <a:cubicBezTo>
                    <a:pt x="243" y="1"/>
                    <a:pt x="92" y="61"/>
                    <a:pt x="73" y="223"/>
                  </a:cubicBezTo>
                  <a:cubicBezTo>
                    <a:pt x="1" y="855"/>
                    <a:pt x="1462" y="1393"/>
                    <a:pt x="1462" y="1393"/>
                  </a:cubicBezTo>
                  <a:lnTo>
                    <a:pt x="2238" y="510"/>
                  </a:lnTo>
                  <a:cubicBezTo>
                    <a:pt x="2238" y="510"/>
                    <a:pt x="1080" y="1"/>
                    <a:pt x="457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5376450" y="943675"/>
              <a:ext cx="55975" cy="34850"/>
            </a:xfrm>
            <a:custGeom>
              <a:rect b="b" l="l" r="r" t="t"/>
              <a:pathLst>
                <a:path extrusionOk="0" h="1394" w="2239">
                  <a:moveTo>
                    <a:pt x="458" y="0"/>
                  </a:moveTo>
                  <a:cubicBezTo>
                    <a:pt x="244" y="0"/>
                    <a:pt x="93" y="60"/>
                    <a:pt x="74" y="222"/>
                  </a:cubicBezTo>
                  <a:cubicBezTo>
                    <a:pt x="1" y="855"/>
                    <a:pt x="1463" y="1393"/>
                    <a:pt x="1463" y="1393"/>
                  </a:cubicBezTo>
                  <a:lnTo>
                    <a:pt x="2239" y="509"/>
                  </a:lnTo>
                  <a:cubicBezTo>
                    <a:pt x="2239" y="509"/>
                    <a:pt x="1081" y="0"/>
                    <a:pt x="458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5227200" y="1315550"/>
              <a:ext cx="57050" cy="29175"/>
            </a:xfrm>
            <a:custGeom>
              <a:rect b="b" l="l" r="r" t="t"/>
              <a:pathLst>
                <a:path extrusionOk="0" h="1167" w="2282">
                  <a:moveTo>
                    <a:pt x="1478" y="1"/>
                  </a:moveTo>
                  <a:cubicBezTo>
                    <a:pt x="1007" y="1"/>
                    <a:pt x="359" y="71"/>
                    <a:pt x="221" y="442"/>
                  </a:cubicBezTo>
                  <a:cubicBezTo>
                    <a:pt x="1" y="1039"/>
                    <a:pt x="2282" y="1167"/>
                    <a:pt x="2282" y="1167"/>
                  </a:cubicBezTo>
                  <a:lnTo>
                    <a:pt x="1990" y="27"/>
                  </a:lnTo>
                  <a:cubicBezTo>
                    <a:pt x="1990" y="27"/>
                    <a:pt x="1767" y="1"/>
                    <a:pt x="1478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5259250" y="1430300"/>
              <a:ext cx="57050" cy="29150"/>
            </a:xfrm>
            <a:custGeom>
              <a:rect b="b" l="l" r="r" t="t"/>
              <a:pathLst>
                <a:path extrusionOk="0" h="1166" w="2282">
                  <a:moveTo>
                    <a:pt x="1479" y="0"/>
                  </a:moveTo>
                  <a:cubicBezTo>
                    <a:pt x="1007" y="0"/>
                    <a:pt x="359" y="71"/>
                    <a:pt x="222" y="441"/>
                  </a:cubicBezTo>
                  <a:cubicBezTo>
                    <a:pt x="0" y="1038"/>
                    <a:pt x="2281" y="1166"/>
                    <a:pt x="2281" y="1166"/>
                  </a:cubicBezTo>
                  <a:lnTo>
                    <a:pt x="1991" y="27"/>
                  </a:lnTo>
                  <a:cubicBezTo>
                    <a:pt x="1991" y="27"/>
                    <a:pt x="1768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5391925" y="1352300"/>
              <a:ext cx="55475" cy="103900"/>
            </a:xfrm>
            <a:custGeom>
              <a:rect b="b" l="l" r="r" t="t"/>
              <a:pathLst>
                <a:path extrusionOk="0" h="4156" w="2219">
                  <a:moveTo>
                    <a:pt x="261" y="1"/>
                  </a:moveTo>
                  <a:cubicBezTo>
                    <a:pt x="261" y="1"/>
                    <a:pt x="102" y="3353"/>
                    <a:pt x="1" y="3925"/>
                  </a:cubicBezTo>
                  <a:lnTo>
                    <a:pt x="1174" y="4155"/>
                  </a:lnTo>
                  <a:lnTo>
                    <a:pt x="2218" y="13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5446200" y="1018375"/>
              <a:ext cx="59400" cy="101275"/>
            </a:xfrm>
            <a:custGeom>
              <a:rect b="b" l="l" r="r" t="t"/>
              <a:pathLst>
                <a:path extrusionOk="0" h="4051" w="2376">
                  <a:moveTo>
                    <a:pt x="1381" y="1"/>
                  </a:moveTo>
                  <a:cubicBezTo>
                    <a:pt x="1381" y="1"/>
                    <a:pt x="0" y="3871"/>
                    <a:pt x="88" y="3965"/>
                  </a:cubicBezTo>
                  <a:cubicBezTo>
                    <a:pt x="161" y="4044"/>
                    <a:pt x="1005" y="4051"/>
                    <a:pt x="1278" y="4051"/>
                  </a:cubicBezTo>
                  <a:cubicBezTo>
                    <a:pt x="1332" y="4051"/>
                    <a:pt x="1364" y="4050"/>
                    <a:pt x="1364" y="4050"/>
                  </a:cubicBezTo>
                  <a:cubicBezTo>
                    <a:pt x="1683" y="3505"/>
                    <a:pt x="2375" y="67"/>
                    <a:pt x="2375" y="67"/>
                  </a:cubicBezTo>
                  <a:lnTo>
                    <a:pt x="13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5204025" y="1165925"/>
              <a:ext cx="11375" cy="48600"/>
            </a:xfrm>
            <a:custGeom>
              <a:rect b="b" l="l" r="r" t="t"/>
              <a:pathLst>
                <a:path extrusionOk="0" h="1944" w="455">
                  <a:moveTo>
                    <a:pt x="411" y="1"/>
                  </a:moveTo>
                  <a:cubicBezTo>
                    <a:pt x="121" y="600"/>
                    <a:pt x="1" y="1943"/>
                    <a:pt x="1" y="1943"/>
                  </a:cubicBezTo>
                  <a:cubicBezTo>
                    <a:pt x="454" y="1225"/>
                    <a:pt x="411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5284875" y="1180000"/>
              <a:ext cx="15075" cy="50050"/>
            </a:xfrm>
            <a:custGeom>
              <a:rect b="b" l="l" r="r" t="t"/>
              <a:pathLst>
                <a:path extrusionOk="0" h="2002" w="603">
                  <a:moveTo>
                    <a:pt x="412" y="1"/>
                  </a:moveTo>
                  <a:lnTo>
                    <a:pt x="412" y="1"/>
                  </a:lnTo>
                  <a:cubicBezTo>
                    <a:pt x="210" y="642"/>
                    <a:pt x="2" y="1999"/>
                    <a:pt x="1" y="2001"/>
                  </a:cubicBezTo>
                  <a:lnTo>
                    <a:pt x="1" y="2001"/>
                  </a:lnTo>
                  <a:cubicBezTo>
                    <a:pt x="603" y="1386"/>
                    <a:pt x="412" y="1"/>
                    <a:pt x="412" y="1"/>
                  </a:cubicBezTo>
                  <a:close/>
                  <a:moveTo>
                    <a:pt x="1" y="2001"/>
                  </a:moveTo>
                  <a:lnTo>
                    <a:pt x="1" y="2001"/>
                  </a:lnTo>
                  <a:cubicBezTo>
                    <a:pt x="1" y="2001"/>
                    <a:pt x="1" y="2001"/>
                    <a:pt x="1" y="2001"/>
                  </a:cubicBezTo>
                  <a:cubicBezTo>
                    <a:pt x="1" y="2001"/>
                    <a:pt x="1" y="2001"/>
                    <a:pt x="1" y="20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4936650" y="970550"/>
              <a:ext cx="54500" cy="26550"/>
            </a:xfrm>
            <a:custGeom>
              <a:rect b="b" l="l" r="r" t="t"/>
              <a:pathLst>
                <a:path extrusionOk="0" h="1062" w="2180">
                  <a:moveTo>
                    <a:pt x="188" y="0"/>
                  </a:moveTo>
                  <a:cubicBezTo>
                    <a:pt x="84" y="0"/>
                    <a:pt x="0" y="147"/>
                    <a:pt x="73" y="231"/>
                  </a:cubicBezTo>
                  <a:cubicBezTo>
                    <a:pt x="506" y="735"/>
                    <a:pt x="1188" y="901"/>
                    <a:pt x="1810" y="1053"/>
                  </a:cubicBezTo>
                  <a:cubicBezTo>
                    <a:pt x="1832" y="1059"/>
                    <a:pt x="1854" y="1062"/>
                    <a:pt x="1874" y="1062"/>
                  </a:cubicBezTo>
                  <a:cubicBezTo>
                    <a:pt x="2128" y="1062"/>
                    <a:pt x="2179" y="645"/>
                    <a:pt x="1898" y="571"/>
                  </a:cubicBezTo>
                  <a:cubicBezTo>
                    <a:pt x="1322" y="422"/>
                    <a:pt x="786" y="173"/>
                    <a:pt x="220" y="5"/>
                  </a:cubicBezTo>
                  <a:cubicBezTo>
                    <a:pt x="209" y="2"/>
                    <a:pt x="199" y="0"/>
                    <a:pt x="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4755000" y="901700"/>
              <a:ext cx="47300" cy="18900"/>
            </a:xfrm>
            <a:custGeom>
              <a:rect b="b" l="l" r="r" t="t"/>
              <a:pathLst>
                <a:path extrusionOk="0" h="756" w="1892">
                  <a:moveTo>
                    <a:pt x="557" y="0"/>
                  </a:moveTo>
                  <a:cubicBezTo>
                    <a:pt x="381" y="0"/>
                    <a:pt x="215" y="40"/>
                    <a:pt x="79" y="138"/>
                  </a:cubicBezTo>
                  <a:cubicBezTo>
                    <a:pt x="14" y="185"/>
                    <a:pt x="0" y="293"/>
                    <a:pt x="69" y="346"/>
                  </a:cubicBezTo>
                  <a:cubicBezTo>
                    <a:pt x="287" y="515"/>
                    <a:pt x="563" y="531"/>
                    <a:pt x="825" y="592"/>
                  </a:cubicBezTo>
                  <a:cubicBezTo>
                    <a:pt x="1087" y="654"/>
                    <a:pt x="1357" y="684"/>
                    <a:pt x="1617" y="750"/>
                  </a:cubicBezTo>
                  <a:cubicBezTo>
                    <a:pt x="1631" y="754"/>
                    <a:pt x="1644" y="755"/>
                    <a:pt x="1656" y="755"/>
                  </a:cubicBezTo>
                  <a:cubicBezTo>
                    <a:pt x="1800" y="755"/>
                    <a:pt x="1891" y="540"/>
                    <a:pt x="1763" y="446"/>
                  </a:cubicBezTo>
                  <a:cubicBezTo>
                    <a:pt x="1476" y="235"/>
                    <a:pt x="984" y="0"/>
                    <a:pt x="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4609675" y="757250"/>
              <a:ext cx="44625" cy="18875"/>
            </a:xfrm>
            <a:custGeom>
              <a:rect b="b" l="l" r="r" t="t"/>
              <a:pathLst>
                <a:path extrusionOk="0" h="755" w="1785">
                  <a:moveTo>
                    <a:pt x="530" y="1"/>
                  </a:moveTo>
                  <a:cubicBezTo>
                    <a:pt x="386" y="1"/>
                    <a:pt x="245" y="29"/>
                    <a:pt x="113" y="95"/>
                  </a:cubicBezTo>
                  <a:cubicBezTo>
                    <a:pt x="16" y="145"/>
                    <a:pt x="1" y="269"/>
                    <a:pt x="102" y="326"/>
                  </a:cubicBezTo>
                  <a:cubicBezTo>
                    <a:pt x="491" y="547"/>
                    <a:pt x="975" y="574"/>
                    <a:pt x="1391" y="736"/>
                  </a:cubicBezTo>
                  <a:cubicBezTo>
                    <a:pt x="1424" y="749"/>
                    <a:pt x="1454" y="754"/>
                    <a:pt x="1483" y="754"/>
                  </a:cubicBezTo>
                  <a:cubicBezTo>
                    <a:pt x="1684" y="754"/>
                    <a:pt x="1785" y="474"/>
                    <a:pt x="1578" y="354"/>
                  </a:cubicBezTo>
                  <a:cubicBezTo>
                    <a:pt x="1281" y="180"/>
                    <a:pt x="896" y="1"/>
                    <a:pt x="5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4398250" y="748825"/>
              <a:ext cx="34775" cy="13850"/>
            </a:xfrm>
            <a:custGeom>
              <a:rect b="b" l="l" r="r" t="t"/>
              <a:pathLst>
                <a:path extrusionOk="0" h="554" w="1391">
                  <a:moveTo>
                    <a:pt x="474" y="0"/>
                  </a:moveTo>
                  <a:cubicBezTo>
                    <a:pt x="333" y="0"/>
                    <a:pt x="196" y="34"/>
                    <a:pt x="76" y="118"/>
                  </a:cubicBezTo>
                  <a:cubicBezTo>
                    <a:pt x="16" y="159"/>
                    <a:pt x="0" y="265"/>
                    <a:pt x="66" y="311"/>
                  </a:cubicBezTo>
                  <a:cubicBezTo>
                    <a:pt x="358" y="514"/>
                    <a:pt x="747" y="415"/>
                    <a:pt x="1067" y="539"/>
                  </a:cubicBezTo>
                  <a:cubicBezTo>
                    <a:pt x="1092" y="549"/>
                    <a:pt x="1116" y="553"/>
                    <a:pt x="1138" y="553"/>
                  </a:cubicBezTo>
                  <a:cubicBezTo>
                    <a:pt x="1303" y="553"/>
                    <a:pt x="1390" y="324"/>
                    <a:pt x="1217" y="229"/>
                  </a:cubicBezTo>
                  <a:cubicBezTo>
                    <a:pt x="1006" y="113"/>
                    <a:pt x="733" y="0"/>
                    <a:pt x="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4925000" y="1234725"/>
              <a:ext cx="31125" cy="10375"/>
            </a:xfrm>
            <a:custGeom>
              <a:rect b="b" l="l" r="r" t="t"/>
              <a:pathLst>
                <a:path extrusionOk="0" h="415" w="1245">
                  <a:moveTo>
                    <a:pt x="659" y="0"/>
                  </a:moveTo>
                  <a:cubicBezTo>
                    <a:pt x="474" y="0"/>
                    <a:pt x="289" y="22"/>
                    <a:pt x="119" y="89"/>
                  </a:cubicBezTo>
                  <a:cubicBezTo>
                    <a:pt x="25" y="127"/>
                    <a:pt x="1" y="279"/>
                    <a:pt x="107" y="320"/>
                  </a:cubicBezTo>
                  <a:cubicBezTo>
                    <a:pt x="287" y="392"/>
                    <a:pt x="482" y="415"/>
                    <a:pt x="678" y="415"/>
                  </a:cubicBezTo>
                  <a:cubicBezTo>
                    <a:pt x="789" y="415"/>
                    <a:pt x="901" y="407"/>
                    <a:pt x="1009" y="397"/>
                  </a:cubicBezTo>
                  <a:cubicBezTo>
                    <a:pt x="1216" y="377"/>
                    <a:pt x="1244" y="42"/>
                    <a:pt x="1026" y="21"/>
                  </a:cubicBezTo>
                  <a:cubicBezTo>
                    <a:pt x="906" y="10"/>
                    <a:pt x="782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4625000" y="1198200"/>
              <a:ext cx="61900" cy="15600"/>
            </a:xfrm>
            <a:custGeom>
              <a:rect b="b" l="l" r="r" t="t"/>
              <a:pathLst>
                <a:path extrusionOk="0" h="624" w="2476">
                  <a:moveTo>
                    <a:pt x="517" y="1"/>
                  </a:moveTo>
                  <a:cubicBezTo>
                    <a:pt x="408" y="1"/>
                    <a:pt x="301" y="8"/>
                    <a:pt x="195" y="28"/>
                  </a:cubicBezTo>
                  <a:cubicBezTo>
                    <a:pt x="83" y="50"/>
                    <a:pt x="1" y="201"/>
                    <a:pt x="112" y="285"/>
                  </a:cubicBezTo>
                  <a:cubicBezTo>
                    <a:pt x="446" y="536"/>
                    <a:pt x="933" y="624"/>
                    <a:pt x="1405" y="624"/>
                  </a:cubicBezTo>
                  <a:cubicBezTo>
                    <a:pt x="1694" y="624"/>
                    <a:pt x="1978" y="591"/>
                    <a:pt x="2218" y="543"/>
                  </a:cubicBezTo>
                  <a:cubicBezTo>
                    <a:pt x="2436" y="500"/>
                    <a:pt x="2476" y="187"/>
                    <a:pt x="2237" y="140"/>
                  </a:cubicBezTo>
                  <a:cubicBezTo>
                    <a:pt x="1888" y="69"/>
                    <a:pt x="1530" y="69"/>
                    <a:pt x="1176" y="46"/>
                  </a:cubicBezTo>
                  <a:cubicBezTo>
                    <a:pt x="961" y="31"/>
                    <a:pt x="737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4496575" y="1263650"/>
              <a:ext cx="48025" cy="12925"/>
            </a:xfrm>
            <a:custGeom>
              <a:rect b="b" l="l" r="r" t="t"/>
              <a:pathLst>
                <a:path extrusionOk="0" h="517" w="1921">
                  <a:moveTo>
                    <a:pt x="1066" y="1"/>
                  </a:moveTo>
                  <a:cubicBezTo>
                    <a:pt x="730" y="1"/>
                    <a:pt x="402" y="55"/>
                    <a:pt x="120" y="266"/>
                  </a:cubicBezTo>
                  <a:cubicBezTo>
                    <a:pt x="1" y="354"/>
                    <a:pt x="76" y="510"/>
                    <a:pt x="210" y="515"/>
                  </a:cubicBezTo>
                  <a:cubicBezTo>
                    <a:pt x="249" y="516"/>
                    <a:pt x="289" y="517"/>
                    <a:pt x="329" y="517"/>
                  </a:cubicBezTo>
                  <a:cubicBezTo>
                    <a:pt x="788" y="517"/>
                    <a:pt x="1251" y="425"/>
                    <a:pt x="1707" y="384"/>
                  </a:cubicBezTo>
                  <a:cubicBezTo>
                    <a:pt x="1896" y="368"/>
                    <a:pt x="1921" y="60"/>
                    <a:pt x="1722" y="43"/>
                  </a:cubicBezTo>
                  <a:cubicBezTo>
                    <a:pt x="1508" y="24"/>
                    <a:pt x="1286" y="1"/>
                    <a:pt x="1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4313825" y="1161800"/>
              <a:ext cx="65825" cy="15050"/>
            </a:xfrm>
            <a:custGeom>
              <a:rect b="b" l="l" r="r" t="t"/>
              <a:pathLst>
                <a:path extrusionOk="0" h="602" w="2633">
                  <a:moveTo>
                    <a:pt x="1106" y="0"/>
                  </a:moveTo>
                  <a:cubicBezTo>
                    <a:pt x="768" y="0"/>
                    <a:pt x="438" y="38"/>
                    <a:pt x="149" y="153"/>
                  </a:cubicBezTo>
                  <a:cubicBezTo>
                    <a:pt x="30" y="202"/>
                    <a:pt x="0" y="391"/>
                    <a:pt x="134" y="444"/>
                  </a:cubicBezTo>
                  <a:cubicBezTo>
                    <a:pt x="432" y="563"/>
                    <a:pt x="771" y="601"/>
                    <a:pt x="1118" y="601"/>
                  </a:cubicBezTo>
                  <a:cubicBezTo>
                    <a:pt x="1550" y="601"/>
                    <a:pt x="1993" y="542"/>
                    <a:pt x="2379" y="506"/>
                  </a:cubicBezTo>
                  <a:cubicBezTo>
                    <a:pt x="2602" y="484"/>
                    <a:pt x="2633" y="123"/>
                    <a:pt x="2397" y="100"/>
                  </a:cubicBezTo>
                  <a:cubicBezTo>
                    <a:pt x="2003" y="64"/>
                    <a:pt x="1547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4006950" y="1183600"/>
              <a:ext cx="50925" cy="16875"/>
            </a:xfrm>
            <a:custGeom>
              <a:rect b="b" l="l" r="r" t="t"/>
              <a:pathLst>
                <a:path extrusionOk="0" h="675" w="2037">
                  <a:moveTo>
                    <a:pt x="841" y="0"/>
                  </a:moveTo>
                  <a:cubicBezTo>
                    <a:pt x="604" y="0"/>
                    <a:pt x="368" y="38"/>
                    <a:pt x="140" y="120"/>
                  </a:cubicBezTo>
                  <a:cubicBezTo>
                    <a:pt x="28" y="160"/>
                    <a:pt x="0" y="349"/>
                    <a:pt x="127" y="394"/>
                  </a:cubicBezTo>
                  <a:cubicBezTo>
                    <a:pt x="610" y="568"/>
                    <a:pt x="1138" y="572"/>
                    <a:pt x="1640" y="670"/>
                  </a:cubicBezTo>
                  <a:cubicBezTo>
                    <a:pt x="1657" y="673"/>
                    <a:pt x="1673" y="675"/>
                    <a:pt x="1689" y="675"/>
                  </a:cubicBezTo>
                  <a:cubicBezTo>
                    <a:pt x="1929" y="675"/>
                    <a:pt x="2037" y="308"/>
                    <a:pt x="1793" y="202"/>
                  </a:cubicBezTo>
                  <a:cubicBezTo>
                    <a:pt x="1491" y="72"/>
                    <a:pt x="1166" y="0"/>
                    <a:pt x="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3810725" y="1119050"/>
              <a:ext cx="75200" cy="18850"/>
            </a:xfrm>
            <a:custGeom>
              <a:rect b="b" l="l" r="r" t="t"/>
              <a:pathLst>
                <a:path extrusionOk="0" h="754" w="3008">
                  <a:moveTo>
                    <a:pt x="1587" y="0"/>
                  </a:moveTo>
                  <a:cubicBezTo>
                    <a:pt x="1045" y="0"/>
                    <a:pt x="497" y="100"/>
                    <a:pt x="134" y="369"/>
                  </a:cubicBezTo>
                  <a:cubicBezTo>
                    <a:pt x="0" y="468"/>
                    <a:pt x="54" y="654"/>
                    <a:pt x="205" y="696"/>
                  </a:cubicBezTo>
                  <a:cubicBezTo>
                    <a:pt x="362" y="740"/>
                    <a:pt x="527" y="754"/>
                    <a:pt x="694" y="754"/>
                  </a:cubicBezTo>
                  <a:cubicBezTo>
                    <a:pt x="935" y="754"/>
                    <a:pt x="1182" y="724"/>
                    <a:pt x="1415" y="709"/>
                  </a:cubicBezTo>
                  <a:cubicBezTo>
                    <a:pt x="1882" y="679"/>
                    <a:pt x="2344" y="668"/>
                    <a:pt x="2796" y="541"/>
                  </a:cubicBezTo>
                  <a:cubicBezTo>
                    <a:pt x="3007" y="482"/>
                    <a:pt x="2938" y="203"/>
                    <a:pt x="2764" y="153"/>
                  </a:cubicBezTo>
                  <a:cubicBezTo>
                    <a:pt x="2437" y="62"/>
                    <a:pt x="2014" y="0"/>
                    <a:pt x="1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3568275" y="1238875"/>
              <a:ext cx="29800" cy="13450"/>
            </a:xfrm>
            <a:custGeom>
              <a:rect b="b" l="l" r="r" t="t"/>
              <a:pathLst>
                <a:path extrusionOk="0" h="538" w="1192">
                  <a:moveTo>
                    <a:pt x="608" y="4"/>
                  </a:moveTo>
                  <a:cubicBezTo>
                    <a:pt x="589" y="4"/>
                    <a:pt x="570" y="5"/>
                    <a:pt x="550" y="6"/>
                  </a:cubicBezTo>
                  <a:cubicBezTo>
                    <a:pt x="377" y="16"/>
                    <a:pt x="176" y="0"/>
                    <a:pt x="61" y="156"/>
                  </a:cubicBezTo>
                  <a:cubicBezTo>
                    <a:pt x="15" y="221"/>
                    <a:pt x="0" y="306"/>
                    <a:pt x="50" y="375"/>
                  </a:cubicBezTo>
                  <a:cubicBezTo>
                    <a:pt x="161" y="527"/>
                    <a:pt x="321" y="524"/>
                    <a:pt x="492" y="534"/>
                  </a:cubicBezTo>
                  <a:cubicBezTo>
                    <a:pt x="527" y="536"/>
                    <a:pt x="561" y="537"/>
                    <a:pt x="595" y="537"/>
                  </a:cubicBezTo>
                  <a:cubicBezTo>
                    <a:pt x="691" y="537"/>
                    <a:pt x="785" y="530"/>
                    <a:pt x="882" y="520"/>
                  </a:cubicBezTo>
                  <a:cubicBezTo>
                    <a:pt x="1153" y="493"/>
                    <a:pt x="1191" y="58"/>
                    <a:pt x="905" y="29"/>
                  </a:cubicBezTo>
                  <a:cubicBezTo>
                    <a:pt x="807" y="19"/>
                    <a:pt x="708" y="4"/>
                    <a:pt x="608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3425600" y="1199325"/>
              <a:ext cx="61500" cy="15125"/>
            </a:xfrm>
            <a:custGeom>
              <a:rect b="b" l="l" r="r" t="t"/>
              <a:pathLst>
                <a:path extrusionOk="0" h="605" w="2460">
                  <a:moveTo>
                    <a:pt x="1916" y="1"/>
                  </a:moveTo>
                  <a:cubicBezTo>
                    <a:pt x="1661" y="1"/>
                    <a:pt x="1407" y="23"/>
                    <a:pt x="1152" y="33"/>
                  </a:cubicBezTo>
                  <a:cubicBezTo>
                    <a:pt x="830" y="45"/>
                    <a:pt x="486" y="26"/>
                    <a:pt x="175" y="121"/>
                  </a:cubicBezTo>
                  <a:cubicBezTo>
                    <a:pt x="65" y="155"/>
                    <a:pt x="0" y="313"/>
                    <a:pt x="120" y="384"/>
                  </a:cubicBezTo>
                  <a:cubicBezTo>
                    <a:pt x="386" y="544"/>
                    <a:pt x="728" y="604"/>
                    <a:pt x="1078" y="604"/>
                  </a:cubicBezTo>
                  <a:cubicBezTo>
                    <a:pt x="1488" y="604"/>
                    <a:pt x="1911" y="522"/>
                    <a:pt x="2241" y="418"/>
                  </a:cubicBezTo>
                  <a:cubicBezTo>
                    <a:pt x="2454" y="351"/>
                    <a:pt x="2459" y="36"/>
                    <a:pt x="2217" y="13"/>
                  </a:cubicBezTo>
                  <a:cubicBezTo>
                    <a:pt x="2117" y="4"/>
                    <a:pt x="2016" y="1"/>
                    <a:pt x="1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3305375" y="1277300"/>
              <a:ext cx="47025" cy="15900"/>
            </a:xfrm>
            <a:custGeom>
              <a:rect b="b" l="l" r="r" t="t"/>
              <a:pathLst>
                <a:path extrusionOk="0" h="636" w="1881">
                  <a:moveTo>
                    <a:pt x="1680" y="4"/>
                  </a:moveTo>
                  <a:cubicBezTo>
                    <a:pt x="1678" y="4"/>
                    <a:pt x="1677" y="4"/>
                    <a:pt x="1676" y="4"/>
                  </a:cubicBezTo>
                  <a:cubicBezTo>
                    <a:pt x="1133" y="16"/>
                    <a:pt x="533" y="1"/>
                    <a:pt x="106" y="397"/>
                  </a:cubicBezTo>
                  <a:cubicBezTo>
                    <a:pt x="0" y="494"/>
                    <a:pt x="85" y="635"/>
                    <a:pt x="210" y="635"/>
                  </a:cubicBezTo>
                  <a:cubicBezTo>
                    <a:pt x="214" y="635"/>
                    <a:pt x="218" y="635"/>
                    <a:pt x="222" y="635"/>
                  </a:cubicBezTo>
                  <a:cubicBezTo>
                    <a:pt x="720" y="600"/>
                    <a:pt x="1209" y="442"/>
                    <a:pt x="1697" y="346"/>
                  </a:cubicBezTo>
                  <a:cubicBezTo>
                    <a:pt x="1881" y="309"/>
                    <a:pt x="1875" y="4"/>
                    <a:pt x="1680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3112800" y="1194150"/>
              <a:ext cx="64925" cy="17550"/>
            </a:xfrm>
            <a:custGeom>
              <a:rect b="b" l="l" r="r" t="t"/>
              <a:pathLst>
                <a:path extrusionOk="0" h="702" w="2597">
                  <a:moveTo>
                    <a:pt x="2357" y="45"/>
                  </a:moveTo>
                  <a:cubicBezTo>
                    <a:pt x="2356" y="45"/>
                    <a:pt x="2355" y="45"/>
                    <a:pt x="2354" y="45"/>
                  </a:cubicBezTo>
                  <a:cubicBezTo>
                    <a:pt x="1653" y="54"/>
                    <a:pt x="756" y="1"/>
                    <a:pt x="123" y="337"/>
                  </a:cubicBezTo>
                  <a:cubicBezTo>
                    <a:pt x="10" y="397"/>
                    <a:pt x="1" y="588"/>
                    <a:pt x="139" y="627"/>
                  </a:cubicBezTo>
                  <a:cubicBezTo>
                    <a:pt x="329" y="680"/>
                    <a:pt x="530" y="701"/>
                    <a:pt x="737" y="701"/>
                  </a:cubicBezTo>
                  <a:cubicBezTo>
                    <a:pt x="1288" y="701"/>
                    <a:pt x="1879" y="551"/>
                    <a:pt x="2378" y="449"/>
                  </a:cubicBezTo>
                  <a:cubicBezTo>
                    <a:pt x="2596" y="404"/>
                    <a:pt x="2589" y="45"/>
                    <a:pt x="2357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2809875" y="1250975"/>
              <a:ext cx="50800" cy="15050"/>
            </a:xfrm>
            <a:custGeom>
              <a:rect b="b" l="l" r="r" t="t"/>
              <a:pathLst>
                <a:path extrusionOk="0" h="602" w="2032">
                  <a:moveTo>
                    <a:pt x="1041" y="1"/>
                  </a:moveTo>
                  <a:cubicBezTo>
                    <a:pt x="723" y="1"/>
                    <a:pt x="407" y="66"/>
                    <a:pt x="116" y="208"/>
                  </a:cubicBezTo>
                  <a:cubicBezTo>
                    <a:pt x="9" y="259"/>
                    <a:pt x="1" y="450"/>
                    <a:pt x="132" y="481"/>
                  </a:cubicBezTo>
                  <a:cubicBezTo>
                    <a:pt x="631" y="601"/>
                    <a:pt x="1156" y="550"/>
                    <a:pt x="1666" y="593"/>
                  </a:cubicBezTo>
                  <a:cubicBezTo>
                    <a:pt x="1674" y="594"/>
                    <a:pt x="1681" y="594"/>
                    <a:pt x="1689" y="594"/>
                  </a:cubicBezTo>
                  <a:cubicBezTo>
                    <a:pt x="1948" y="594"/>
                    <a:pt x="2032" y="195"/>
                    <a:pt x="1768" y="113"/>
                  </a:cubicBezTo>
                  <a:cubicBezTo>
                    <a:pt x="1532" y="40"/>
                    <a:pt x="1286" y="1"/>
                    <a:pt x="10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31"/>
            <p:cNvSpPr/>
            <p:nvPr/>
          </p:nvSpPr>
          <p:spPr>
            <a:xfrm>
              <a:off x="2608200" y="1205375"/>
              <a:ext cx="74825" cy="22150"/>
            </a:xfrm>
            <a:custGeom>
              <a:rect b="b" l="l" r="r" t="t"/>
              <a:pathLst>
                <a:path extrusionOk="0" h="886" w="2993">
                  <a:moveTo>
                    <a:pt x="2028" y="1"/>
                  </a:moveTo>
                  <a:cubicBezTo>
                    <a:pt x="1341" y="1"/>
                    <a:pt x="559" y="148"/>
                    <a:pt x="124" y="549"/>
                  </a:cubicBezTo>
                  <a:cubicBezTo>
                    <a:pt x="1" y="661"/>
                    <a:pt x="74" y="841"/>
                    <a:pt x="228" y="866"/>
                  </a:cubicBezTo>
                  <a:cubicBezTo>
                    <a:pt x="311" y="880"/>
                    <a:pt x="395" y="885"/>
                    <a:pt x="480" y="885"/>
                  </a:cubicBezTo>
                  <a:cubicBezTo>
                    <a:pt x="798" y="885"/>
                    <a:pt x="1126" y="803"/>
                    <a:pt x="1434" y="750"/>
                  </a:cubicBezTo>
                  <a:cubicBezTo>
                    <a:pt x="1893" y="671"/>
                    <a:pt x="2353" y="610"/>
                    <a:pt x="2789" y="436"/>
                  </a:cubicBezTo>
                  <a:cubicBezTo>
                    <a:pt x="2993" y="355"/>
                    <a:pt x="2895" y="84"/>
                    <a:pt x="2716" y="54"/>
                  </a:cubicBezTo>
                  <a:cubicBezTo>
                    <a:pt x="2513" y="20"/>
                    <a:pt x="2277" y="1"/>
                    <a:pt x="2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31"/>
            <p:cNvSpPr/>
            <p:nvPr/>
          </p:nvSpPr>
          <p:spPr>
            <a:xfrm>
              <a:off x="2428325" y="1355025"/>
              <a:ext cx="29150" cy="13825"/>
            </a:xfrm>
            <a:custGeom>
              <a:rect b="b" l="l" r="r" t="t"/>
              <a:pathLst>
                <a:path extrusionOk="0" h="553" w="1166">
                  <a:moveTo>
                    <a:pt x="872" y="1"/>
                  </a:moveTo>
                  <a:cubicBezTo>
                    <a:pt x="871" y="1"/>
                    <a:pt x="870" y="1"/>
                    <a:pt x="870" y="1"/>
                  </a:cubicBezTo>
                  <a:cubicBezTo>
                    <a:pt x="856" y="1"/>
                    <a:pt x="843" y="1"/>
                    <a:pt x="829" y="1"/>
                  </a:cubicBezTo>
                  <a:cubicBezTo>
                    <a:pt x="806" y="1"/>
                    <a:pt x="782" y="1"/>
                    <a:pt x="758" y="1"/>
                  </a:cubicBezTo>
                  <a:cubicBezTo>
                    <a:pt x="676" y="1"/>
                    <a:pt x="595" y="3"/>
                    <a:pt x="515" y="16"/>
                  </a:cubicBezTo>
                  <a:cubicBezTo>
                    <a:pt x="344" y="45"/>
                    <a:pt x="142" y="49"/>
                    <a:pt x="45" y="218"/>
                  </a:cubicBezTo>
                  <a:cubicBezTo>
                    <a:pt x="5" y="287"/>
                    <a:pt x="0" y="372"/>
                    <a:pt x="57" y="435"/>
                  </a:cubicBezTo>
                  <a:cubicBezTo>
                    <a:pt x="146" y="534"/>
                    <a:pt x="251" y="553"/>
                    <a:pt x="366" y="553"/>
                  </a:cubicBezTo>
                  <a:cubicBezTo>
                    <a:pt x="414" y="553"/>
                    <a:pt x="463" y="550"/>
                    <a:pt x="514" y="548"/>
                  </a:cubicBezTo>
                  <a:cubicBezTo>
                    <a:pt x="647" y="541"/>
                    <a:pt x="770" y="519"/>
                    <a:pt x="900" y="491"/>
                  </a:cubicBezTo>
                  <a:cubicBezTo>
                    <a:pt x="1165" y="435"/>
                    <a:pt x="1158" y="1"/>
                    <a:pt x="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4132600" y="630975"/>
              <a:ext cx="59625" cy="20125"/>
            </a:xfrm>
            <a:custGeom>
              <a:rect b="b" l="l" r="r" t="t"/>
              <a:pathLst>
                <a:path extrusionOk="0" h="805" w="2385">
                  <a:moveTo>
                    <a:pt x="130" y="1"/>
                  </a:moveTo>
                  <a:cubicBezTo>
                    <a:pt x="15" y="1"/>
                    <a:pt x="0" y="176"/>
                    <a:pt x="95" y="223"/>
                  </a:cubicBezTo>
                  <a:cubicBezTo>
                    <a:pt x="721" y="522"/>
                    <a:pt x="1431" y="648"/>
                    <a:pt x="2105" y="799"/>
                  </a:cubicBezTo>
                  <a:cubicBezTo>
                    <a:pt x="2122" y="803"/>
                    <a:pt x="2137" y="805"/>
                    <a:pt x="2152" y="805"/>
                  </a:cubicBezTo>
                  <a:cubicBezTo>
                    <a:pt x="2350" y="805"/>
                    <a:pt x="2385" y="491"/>
                    <a:pt x="2172" y="432"/>
                  </a:cubicBezTo>
                  <a:cubicBezTo>
                    <a:pt x="1507" y="248"/>
                    <a:pt x="828" y="31"/>
                    <a:pt x="136" y="1"/>
                  </a:cubicBezTo>
                  <a:cubicBezTo>
                    <a:pt x="134" y="1"/>
                    <a:pt x="132" y="1"/>
                    <a:pt x="1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3927750" y="601275"/>
              <a:ext cx="37600" cy="17625"/>
            </a:xfrm>
            <a:custGeom>
              <a:rect b="b" l="l" r="r" t="t"/>
              <a:pathLst>
                <a:path extrusionOk="0" h="705" w="1504">
                  <a:moveTo>
                    <a:pt x="569" y="1"/>
                  </a:moveTo>
                  <a:cubicBezTo>
                    <a:pt x="385" y="1"/>
                    <a:pt x="175" y="53"/>
                    <a:pt x="65" y="189"/>
                  </a:cubicBezTo>
                  <a:cubicBezTo>
                    <a:pt x="16" y="250"/>
                    <a:pt x="1" y="348"/>
                    <a:pt x="53" y="414"/>
                  </a:cubicBezTo>
                  <a:cubicBezTo>
                    <a:pt x="291" y="704"/>
                    <a:pt x="822" y="649"/>
                    <a:pt x="1161" y="693"/>
                  </a:cubicBezTo>
                  <a:cubicBezTo>
                    <a:pt x="1172" y="694"/>
                    <a:pt x="1183" y="695"/>
                    <a:pt x="1193" y="695"/>
                  </a:cubicBezTo>
                  <a:cubicBezTo>
                    <a:pt x="1392" y="695"/>
                    <a:pt x="1504" y="452"/>
                    <a:pt x="1346" y="307"/>
                  </a:cubicBezTo>
                  <a:cubicBezTo>
                    <a:pt x="1156" y="134"/>
                    <a:pt x="944" y="43"/>
                    <a:pt x="689" y="8"/>
                  </a:cubicBezTo>
                  <a:cubicBezTo>
                    <a:pt x="651" y="3"/>
                    <a:pt x="611" y="1"/>
                    <a:pt x="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3833600" y="581450"/>
              <a:ext cx="54850" cy="25475"/>
            </a:xfrm>
            <a:custGeom>
              <a:rect b="b" l="l" r="r" t="t"/>
              <a:pathLst>
                <a:path extrusionOk="0" h="1019" w="2194">
                  <a:moveTo>
                    <a:pt x="187" y="0"/>
                  </a:moveTo>
                  <a:cubicBezTo>
                    <a:pt x="81" y="0"/>
                    <a:pt x="1" y="151"/>
                    <a:pt x="76" y="234"/>
                  </a:cubicBezTo>
                  <a:cubicBezTo>
                    <a:pt x="521" y="727"/>
                    <a:pt x="1208" y="874"/>
                    <a:pt x="1833" y="1012"/>
                  </a:cubicBezTo>
                  <a:cubicBezTo>
                    <a:pt x="1853" y="1016"/>
                    <a:pt x="1872" y="1018"/>
                    <a:pt x="1890" y="1018"/>
                  </a:cubicBezTo>
                  <a:cubicBezTo>
                    <a:pt x="2150" y="1018"/>
                    <a:pt x="2194" y="593"/>
                    <a:pt x="1908" y="527"/>
                  </a:cubicBezTo>
                  <a:cubicBezTo>
                    <a:pt x="1329" y="391"/>
                    <a:pt x="787" y="157"/>
                    <a:pt x="217" y="4"/>
                  </a:cubicBezTo>
                  <a:cubicBezTo>
                    <a:pt x="207" y="2"/>
                    <a:pt x="197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3650325" y="517075"/>
              <a:ext cx="47475" cy="18200"/>
            </a:xfrm>
            <a:custGeom>
              <a:rect b="b" l="l" r="r" t="t"/>
              <a:pathLst>
                <a:path extrusionOk="0" h="728" w="1899">
                  <a:moveTo>
                    <a:pt x="579" y="0"/>
                  </a:moveTo>
                  <a:cubicBezTo>
                    <a:pt x="392" y="0"/>
                    <a:pt x="217" y="43"/>
                    <a:pt x="77" y="150"/>
                  </a:cubicBezTo>
                  <a:cubicBezTo>
                    <a:pt x="11" y="200"/>
                    <a:pt x="1" y="306"/>
                    <a:pt x="71" y="358"/>
                  </a:cubicBezTo>
                  <a:cubicBezTo>
                    <a:pt x="292" y="522"/>
                    <a:pt x="569" y="530"/>
                    <a:pt x="833" y="584"/>
                  </a:cubicBezTo>
                  <a:cubicBezTo>
                    <a:pt x="1096" y="639"/>
                    <a:pt x="1366" y="662"/>
                    <a:pt x="1628" y="723"/>
                  </a:cubicBezTo>
                  <a:cubicBezTo>
                    <a:pt x="1640" y="726"/>
                    <a:pt x="1651" y="727"/>
                    <a:pt x="1662" y="727"/>
                  </a:cubicBezTo>
                  <a:cubicBezTo>
                    <a:pt x="1810" y="727"/>
                    <a:pt x="1898" y="505"/>
                    <a:pt x="1766" y="414"/>
                  </a:cubicBezTo>
                  <a:cubicBezTo>
                    <a:pt x="1481" y="217"/>
                    <a:pt x="1000" y="0"/>
                    <a:pt x="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3501300" y="376450"/>
              <a:ext cx="44825" cy="18275"/>
            </a:xfrm>
            <a:custGeom>
              <a:rect b="b" l="l" r="r" t="t"/>
              <a:pathLst>
                <a:path extrusionOk="0" h="731" w="1793">
                  <a:moveTo>
                    <a:pt x="553" y="0"/>
                  </a:moveTo>
                  <a:cubicBezTo>
                    <a:pt x="399" y="0"/>
                    <a:pt x="248" y="31"/>
                    <a:pt x="109" y="106"/>
                  </a:cubicBezTo>
                  <a:cubicBezTo>
                    <a:pt x="14" y="158"/>
                    <a:pt x="1" y="282"/>
                    <a:pt x="103" y="337"/>
                  </a:cubicBezTo>
                  <a:cubicBezTo>
                    <a:pt x="499" y="548"/>
                    <a:pt x="983" y="562"/>
                    <a:pt x="1403" y="715"/>
                  </a:cubicBezTo>
                  <a:cubicBezTo>
                    <a:pt x="1433" y="726"/>
                    <a:pt x="1462" y="730"/>
                    <a:pt x="1488" y="730"/>
                  </a:cubicBezTo>
                  <a:cubicBezTo>
                    <a:pt x="1694" y="730"/>
                    <a:pt x="1792" y="443"/>
                    <a:pt x="1579" y="326"/>
                  </a:cubicBezTo>
                  <a:cubicBezTo>
                    <a:pt x="1287" y="164"/>
                    <a:pt x="910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3289700" y="373525"/>
              <a:ext cx="34850" cy="13425"/>
            </a:xfrm>
            <a:custGeom>
              <a:rect b="b" l="l" r="r" t="t"/>
              <a:pathLst>
                <a:path extrusionOk="0" h="537" w="1394">
                  <a:moveTo>
                    <a:pt x="492" y="0"/>
                  </a:moveTo>
                  <a:cubicBezTo>
                    <a:pt x="343" y="0"/>
                    <a:pt x="199" y="36"/>
                    <a:pt x="74" y="128"/>
                  </a:cubicBezTo>
                  <a:cubicBezTo>
                    <a:pt x="15" y="170"/>
                    <a:pt x="0" y="277"/>
                    <a:pt x="68" y="322"/>
                  </a:cubicBezTo>
                  <a:cubicBezTo>
                    <a:pt x="366" y="516"/>
                    <a:pt x="752" y="408"/>
                    <a:pt x="1075" y="524"/>
                  </a:cubicBezTo>
                  <a:cubicBezTo>
                    <a:pt x="1099" y="532"/>
                    <a:pt x="1121" y="536"/>
                    <a:pt x="1142" y="536"/>
                  </a:cubicBezTo>
                  <a:cubicBezTo>
                    <a:pt x="1309" y="536"/>
                    <a:pt x="1393" y="301"/>
                    <a:pt x="1217" y="209"/>
                  </a:cubicBezTo>
                  <a:cubicBezTo>
                    <a:pt x="1010" y="103"/>
                    <a:pt x="744" y="0"/>
                    <a:pt x="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3021050" y="262800"/>
              <a:ext cx="59875" cy="18825"/>
            </a:xfrm>
            <a:custGeom>
              <a:rect b="b" l="l" r="r" t="t"/>
              <a:pathLst>
                <a:path extrusionOk="0" h="753" w="2395">
                  <a:moveTo>
                    <a:pt x="130" y="1"/>
                  </a:moveTo>
                  <a:cubicBezTo>
                    <a:pt x="11" y="1"/>
                    <a:pt x="1" y="180"/>
                    <a:pt x="96" y="224"/>
                  </a:cubicBezTo>
                  <a:cubicBezTo>
                    <a:pt x="730" y="507"/>
                    <a:pt x="1444" y="614"/>
                    <a:pt x="2121" y="748"/>
                  </a:cubicBezTo>
                  <a:cubicBezTo>
                    <a:pt x="2136" y="751"/>
                    <a:pt x="2150" y="753"/>
                    <a:pt x="2163" y="753"/>
                  </a:cubicBezTo>
                  <a:cubicBezTo>
                    <a:pt x="2365" y="753"/>
                    <a:pt x="2394" y="432"/>
                    <a:pt x="2179" y="379"/>
                  </a:cubicBezTo>
                  <a:cubicBezTo>
                    <a:pt x="1509" y="212"/>
                    <a:pt x="825" y="13"/>
                    <a:pt x="132" y="1"/>
                  </a:cubicBezTo>
                  <a:cubicBezTo>
                    <a:pt x="131" y="1"/>
                    <a:pt x="130" y="1"/>
                    <a:pt x="1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2815625" y="238125"/>
              <a:ext cx="37700" cy="17825"/>
            </a:xfrm>
            <a:custGeom>
              <a:rect b="b" l="l" r="r" t="t"/>
              <a:pathLst>
                <a:path extrusionOk="0" h="713" w="1508">
                  <a:moveTo>
                    <a:pt x="585" y="1"/>
                  </a:moveTo>
                  <a:cubicBezTo>
                    <a:pt x="395" y="1"/>
                    <a:pt x="173" y="59"/>
                    <a:pt x="61" y="202"/>
                  </a:cubicBezTo>
                  <a:cubicBezTo>
                    <a:pt x="13" y="264"/>
                    <a:pt x="0" y="364"/>
                    <a:pt x="56" y="427"/>
                  </a:cubicBezTo>
                  <a:cubicBezTo>
                    <a:pt x="300" y="712"/>
                    <a:pt x="830" y="642"/>
                    <a:pt x="1170" y="678"/>
                  </a:cubicBezTo>
                  <a:cubicBezTo>
                    <a:pt x="1179" y="679"/>
                    <a:pt x="1187" y="679"/>
                    <a:pt x="1196" y="679"/>
                  </a:cubicBezTo>
                  <a:cubicBezTo>
                    <a:pt x="1399" y="679"/>
                    <a:pt x="1507" y="429"/>
                    <a:pt x="1344" y="287"/>
                  </a:cubicBezTo>
                  <a:cubicBezTo>
                    <a:pt x="1150" y="118"/>
                    <a:pt x="935" y="34"/>
                    <a:pt x="680" y="6"/>
                  </a:cubicBezTo>
                  <a:cubicBezTo>
                    <a:pt x="650" y="2"/>
                    <a:pt x="618" y="1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90" name="Google Shape;1890;p31"/>
          <p:cNvSpPr txBox="1"/>
          <p:nvPr>
            <p:ph type="title"/>
          </p:nvPr>
        </p:nvSpPr>
        <p:spPr>
          <a:xfrm>
            <a:off x="255650" y="2501725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6000"/>
              <a:t>¡Gracias!</a:t>
            </a:r>
            <a:endParaRPr sz="6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"/>
          <p:cNvSpPr txBox="1"/>
          <p:nvPr>
            <p:ph type="title"/>
          </p:nvPr>
        </p:nvSpPr>
        <p:spPr>
          <a:xfrm>
            <a:off x="1817949" y="298500"/>
            <a:ext cx="7326300" cy="39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2"/>
                </a:solidFill>
              </a:rPr>
              <a:t>Identificación del Problema</a:t>
            </a:r>
            <a:endParaRPr sz="6600"/>
          </a:p>
        </p:txBody>
      </p:sp>
      <p:sp>
        <p:nvSpPr>
          <p:cNvPr id="295" name="Google Shape;295;p4"/>
          <p:cNvSpPr/>
          <p:nvPr/>
        </p:nvSpPr>
        <p:spPr>
          <a:xfrm>
            <a:off x="4929563" y="693896"/>
            <a:ext cx="747900" cy="30300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0" y="0"/>
            <a:ext cx="16140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297" name="Google Shape;297;p4"/>
          <p:cNvGrpSpPr/>
          <p:nvPr/>
        </p:nvGrpSpPr>
        <p:grpSpPr>
          <a:xfrm>
            <a:off x="25806" y="1123143"/>
            <a:ext cx="1526865" cy="332028"/>
            <a:chOff x="4411970" y="2726085"/>
            <a:chExt cx="643107" cy="193659"/>
          </a:xfrm>
        </p:grpSpPr>
        <p:sp>
          <p:nvSpPr>
            <p:cNvPr id="298" name="Google Shape;298;p4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Problema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01" name="Google Shape;301;p4"/>
          <p:cNvGrpSpPr/>
          <p:nvPr/>
        </p:nvGrpSpPr>
        <p:grpSpPr>
          <a:xfrm>
            <a:off x="89547" y="1950930"/>
            <a:ext cx="1382985" cy="258102"/>
            <a:chOff x="4411970" y="2468674"/>
            <a:chExt cx="747317" cy="167425"/>
          </a:xfrm>
        </p:grpSpPr>
        <p:sp>
          <p:nvSpPr>
            <p:cNvPr id="302" name="Google Shape;302;p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Desarrollo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04" name="Google Shape;304;p4"/>
          <p:cNvGrpSpPr/>
          <p:nvPr/>
        </p:nvGrpSpPr>
        <p:grpSpPr>
          <a:xfrm>
            <a:off x="132197" y="736516"/>
            <a:ext cx="1382985" cy="258102"/>
            <a:chOff x="4411970" y="2468674"/>
            <a:chExt cx="747317" cy="167425"/>
          </a:xfrm>
        </p:grpSpPr>
        <p:sp>
          <p:nvSpPr>
            <p:cNvPr id="305" name="Google Shape;305;p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07" name="Google Shape;307;p4"/>
          <p:cNvGrpSpPr/>
          <p:nvPr/>
        </p:nvGrpSpPr>
        <p:grpSpPr>
          <a:xfrm>
            <a:off x="89535" y="1554585"/>
            <a:ext cx="1382985" cy="258102"/>
            <a:chOff x="4411970" y="2468674"/>
            <a:chExt cx="747317" cy="167425"/>
          </a:xfrm>
        </p:grpSpPr>
        <p:sp>
          <p:nvSpPr>
            <p:cNvPr id="308" name="Google Shape;308;p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Objetivos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10" name="Google Shape;310;p4"/>
          <p:cNvGrpSpPr/>
          <p:nvPr/>
        </p:nvGrpSpPr>
        <p:grpSpPr>
          <a:xfrm>
            <a:off x="89535" y="2368045"/>
            <a:ext cx="1382985" cy="258102"/>
            <a:chOff x="4411970" y="2468674"/>
            <a:chExt cx="747317" cy="167425"/>
          </a:xfrm>
        </p:grpSpPr>
        <p:sp>
          <p:nvSpPr>
            <p:cNvPr id="311" name="Google Shape;311;p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13" name="Google Shape;313;p4"/>
          <p:cNvGrpSpPr/>
          <p:nvPr/>
        </p:nvGrpSpPr>
        <p:grpSpPr>
          <a:xfrm>
            <a:off x="92893" y="2781271"/>
            <a:ext cx="1382985" cy="258102"/>
            <a:chOff x="4411970" y="2468674"/>
            <a:chExt cx="747317" cy="167425"/>
          </a:xfrm>
        </p:grpSpPr>
        <p:sp>
          <p:nvSpPr>
            <p:cNvPr id="314" name="Google Shape;314;p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16" name="Google Shape;316;p4"/>
          <p:cNvGrpSpPr/>
          <p:nvPr/>
        </p:nvGrpSpPr>
        <p:grpSpPr>
          <a:xfrm>
            <a:off x="89535" y="3189920"/>
            <a:ext cx="1382985" cy="258102"/>
            <a:chOff x="4411970" y="2468674"/>
            <a:chExt cx="747317" cy="167425"/>
          </a:xfrm>
        </p:grpSpPr>
        <p:sp>
          <p:nvSpPr>
            <p:cNvPr id="317" name="Google Shape;317;p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19" name="Google Shape;319;p4"/>
          <p:cNvGrpSpPr/>
          <p:nvPr/>
        </p:nvGrpSpPr>
        <p:grpSpPr>
          <a:xfrm>
            <a:off x="91483" y="3611449"/>
            <a:ext cx="1382983" cy="258102"/>
            <a:chOff x="4411970" y="2468674"/>
            <a:chExt cx="747316" cy="167425"/>
          </a:xfrm>
        </p:grpSpPr>
        <p:sp>
          <p:nvSpPr>
            <p:cNvPr id="320" name="Google Shape;320;p4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22" name="Google Shape;322;p4"/>
          <p:cNvGrpSpPr/>
          <p:nvPr/>
        </p:nvGrpSpPr>
        <p:grpSpPr>
          <a:xfrm>
            <a:off x="2160913" y="2322891"/>
            <a:ext cx="6437598" cy="1028088"/>
            <a:chOff x="3071457" y="1931793"/>
            <a:chExt cx="1944600" cy="1569600"/>
          </a:xfrm>
        </p:grpSpPr>
        <p:sp>
          <p:nvSpPr>
            <p:cNvPr id="323" name="Google Shape;323;p4"/>
            <p:cNvSpPr/>
            <p:nvPr/>
          </p:nvSpPr>
          <p:spPr>
            <a:xfrm flipH="1" rot="10800000">
              <a:off x="3071457" y="1931793"/>
              <a:ext cx="19446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D9E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24" name="Google Shape;324;p4"/>
            <p:cNvSpPr txBox="1"/>
            <p:nvPr/>
          </p:nvSpPr>
          <p:spPr>
            <a:xfrm>
              <a:off x="3176462" y="2071993"/>
              <a:ext cx="1734600" cy="7152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100">
                  <a:solidFill>
                    <a:schemeClr val="dk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Los accidentes aeronáuticos frecuentemente son causados por factores humanos.</a:t>
              </a:r>
              <a:endParaRPr sz="21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25" name="Google Shape;325;p4"/>
          <p:cNvGrpSpPr/>
          <p:nvPr/>
        </p:nvGrpSpPr>
        <p:grpSpPr>
          <a:xfrm>
            <a:off x="2160925" y="3550950"/>
            <a:ext cx="6437523" cy="1174846"/>
            <a:chOff x="4852192" y="1910237"/>
            <a:chExt cx="3083400" cy="1569600"/>
          </a:xfrm>
        </p:grpSpPr>
        <p:sp>
          <p:nvSpPr>
            <p:cNvPr id="326" name="Google Shape;326;p4"/>
            <p:cNvSpPr/>
            <p:nvPr/>
          </p:nvSpPr>
          <p:spPr>
            <a:xfrm>
              <a:off x="4852192" y="1910237"/>
              <a:ext cx="30834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D9E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latin typeface="Advent Pro"/>
                <a:ea typeface="Advent Pro"/>
                <a:cs typeface="Advent Pro"/>
                <a:sym typeface="Advent Pr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latin typeface="Advent Pro"/>
                <a:ea typeface="Advent Pro"/>
                <a:cs typeface="Advent Pro"/>
                <a:sym typeface="Advent Pr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latin typeface="Advent Pro"/>
                <a:ea typeface="Advent Pro"/>
                <a:cs typeface="Advent Pro"/>
                <a:sym typeface="Advent Pr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27" name="Google Shape;327;p4"/>
            <p:cNvSpPr txBox="1"/>
            <p:nvPr/>
          </p:nvSpPr>
          <p:spPr>
            <a:xfrm>
              <a:off x="5185346" y="2137098"/>
              <a:ext cx="2417100" cy="4599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100">
                  <a:solidFill>
                    <a:schemeClr val="dk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Se usan métodos tradicionales, o equipos de alto costo para evaluar el campo visual.</a:t>
              </a:r>
              <a:endParaRPr sz="21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28" name="Google Shape;328;p4"/>
          <p:cNvGrpSpPr/>
          <p:nvPr/>
        </p:nvGrpSpPr>
        <p:grpSpPr>
          <a:xfrm>
            <a:off x="2160930" y="1094843"/>
            <a:ext cx="6437598" cy="1028088"/>
            <a:chOff x="1126863" y="2013875"/>
            <a:chExt cx="1944600" cy="1569600"/>
          </a:xfrm>
        </p:grpSpPr>
        <p:sp>
          <p:nvSpPr>
            <p:cNvPr id="329" name="Google Shape;329;p4"/>
            <p:cNvSpPr/>
            <p:nvPr/>
          </p:nvSpPr>
          <p:spPr>
            <a:xfrm>
              <a:off x="1126863" y="2013875"/>
              <a:ext cx="19446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D9E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30" name="Google Shape;330;p4"/>
            <p:cNvSpPr txBox="1"/>
            <p:nvPr/>
          </p:nvSpPr>
          <p:spPr>
            <a:xfrm>
              <a:off x="1204448" y="2151682"/>
              <a:ext cx="1720200" cy="5760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100">
                  <a:solidFill>
                    <a:schemeClr val="dk1"/>
                  </a:solidFill>
                  <a:latin typeface="Advent Pro"/>
                  <a:ea typeface="Advent Pro"/>
                  <a:cs typeface="Advent Pro"/>
                  <a:sym typeface="Advent Pro"/>
                </a:rPr>
                <a:t>Es necesario fortalecer el proceso de selección del personal militar..</a:t>
              </a:r>
              <a:endParaRPr sz="21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6"/>
          <p:cNvGrpSpPr/>
          <p:nvPr/>
        </p:nvGrpSpPr>
        <p:grpSpPr>
          <a:xfrm rot="2175822">
            <a:off x="1450422" y="144121"/>
            <a:ext cx="1470352" cy="1081735"/>
            <a:chOff x="-4522116" y="238833"/>
            <a:chExt cx="1470358" cy="1081740"/>
          </a:xfrm>
        </p:grpSpPr>
        <p:sp>
          <p:nvSpPr>
            <p:cNvPr id="336" name="Google Shape;336;p6"/>
            <p:cNvSpPr/>
            <p:nvPr/>
          </p:nvSpPr>
          <p:spPr>
            <a:xfrm rot="8700159">
              <a:off x="-4196085" y="542144"/>
              <a:ext cx="1157876" cy="317800"/>
            </a:xfrm>
            <a:custGeom>
              <a:rect b="b" l="l" r="r" t="t"/>
              <a:pathLst>
                <a:path extrusionOk="0" h="9030" w="32900">
                  <a:moveTo>
                    <a:pt x="11578" y="0"/>
                  </a:moveTo>
                  <a:cubicBezTo>
                    <a:pt x="9202" y="0"/>
                    <a:pt x="6791" y="296"/>
                    <a:pt x="4579" y="1088"/>
                  </a:cubicBezTo>
                  <a:lnTo>
                    <a:pt x="20" y="223"/>
                  </a:lnTo>
                  <a:lnTo>
                    <a:pt x="0" y="504"/>
                  </a:lnTo>
                  <a:lnTo>
                    <a:pt x="4479" y="1643"/>
                  </a:lnTo>
                  <a:cubicBezTo>
                    <a:pt x="4479" y="1643"/>
                    <a:pt x="12711" y="7369"/>
                    <a:pt x="24045" y="7685"/>
                  </a:cubicBezTo>
                  <a:cubicBezTo>
                    <a:pt x="24045" y="7685"/>
                    <a:pt x="29484" y="8483"/>
                    <a:pt x="31132" y="9030"/>
                  </a:cubicBezTo>
                  <a:lnTo>
                    <a:pt x="31675" y="8379"/>
                  </a:lnTo>
                  <a:cubicBezTo>
                    <a:pt x="31675" y="8379"/>
                    <a:pt x="27810" y="7374"/>
                    <a:pt x="28096" y="5895"/>
                  </a:cubicBezTo>
                  <a:cubicBezTo>
                    <a:pt x="28292" y="4878"/>
                    <a:pt x="29506" y="4519"/>
                    <a:pt x="30907" y="4519"/>
                  </a:cubicBezTo>
                  <a:cubicBezTo>
                    <a:pt x="31544" y="4519"/>
                    <a:pt x="32219" y="4593"/>
                    <a:pt x="32854" y="4714"/>
                  </a:cubicBezTo>
                  <a:lnTo>
                    <a:pt x="32899" y="4030"/>
                  </a:lnTo>
                  <a:cubicBezTo>
                    <a:pt x="32899" y="4030"/>
                    <a:pt x="27772" y="3253"/>
                    <a:pt x="25204" y="2458"/>
                  </a:cubicBezTo>
                  <a:cubicBezTo>
                    <a:pt x="23365" y="1889"/>
                    <a:pt x="17579" y="0"/>
                    <a:pt x="11578" y="0"/>
                  </a:cubicBezTo>
                  <a:close/>
                </a:path>
              </a:pathLst>
            </a:custGeom>
            <a:solidFill>
              <a:srgbClr val="FABD4E"/>
            </a:solidFill>
            <a:ln cap="flat" cmpd="sng" w="9525">
              <a:solidFill>
                <a:srgbClr val="FABD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 rot="8700159">
              <a:off x="-4014828" y="345809"/>
              <a:ext cx="304321" cy="431828"/>
            </a:xfrm>
            <a:custGeom>
              <a:rect b="b" l="l" r="r" t="t"/>
              <a:pathLst>
                <a:path extrusionOk="0" h="12270" w="8647">
                  <a:moveTo>
                    <a:pt x="1" y="0"/>
                  </a:moveTo>
                  <a:cubicBezTo>
                    <a:pt x="1" y="1"/>
                    <a:pt x="3175" y="11381"/>
                    <a:pt x="3504" y="12088"/>
                  </a:cubicBezTo>
                  <a:lnTo>
                    <a:pt x="6237" y="12270"/>
                  </a:lnTo>
                  <a:cubicBezTo>
                    <a:pt x="6237" y="12270"/>
                    <a:pt x="8597" y="2567"/>
                    <a:pt x="8623" y="1727"/>
                  </a:cubicBezTo>
                  <a:cubicBezTo>
                    <a:pt x="8647" y="88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ABD4E"/>
            </a:solidFill>
            <a:ln cap="flat" cmpd="sng" w="9525">
              <a:solidFill>
                <a:srgbClr val="FABD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 rot="8700159">
              <a:off x="-3809976" y="818178"/>
              <a:ext cx="363517" cy="379565"/>
            </a:xfrm>
            <a:custGeom>
              <a:rect b="b" l="l" r="r" t="t"/>
              <a:pathLst>
                <a:path extrusionOk="0" h="10785" w="10329">
                  <a:moveTo>
                    <a:pt x="7190" y="0"/>
                  </a:moveTo>
                  <a:cubicBezTo>
                    <a:pt x="6073" y="1329"/>
                    <a:pt x="1" y="8663"/>
                    <a:pt x="1" y="8663"/>
                  </a:cubicBezTo>
                  <a:cubicBezTo>
                    <a:pt x="314" y="8960"/>
                    <a:pt x="6200" y="10784"/>
                    <a:pt x="7636" y="10784"/>
                  </a:cubicBezTo>
                  <a:cubicBezTo>
                    <a:pt x="7818" y="10784"/>
                    <a:pt x="7929" y="10755"/>
                    <a:pt x="7947" y="10689"/>
                  </a:cubicBezTo>
                  <a:cubicBezTo>
                    <a:pt x="8111" y="10107"/>
                    <a:pt x="10328" y="1613"/>
                    <a:pt x="10210" y="1511"/>
                  </a:cubicBezTo>
                  <a:cubicBezTo>
                    <a:pt x="10093" y="1410"/>
                    <a:pt x="7190" y="0"/>
                    <a:pt x="7190" y="0"/>
                  </a:cubicBezTo>
                  <a:close/>
                </a:path>
              </a:pathLst>
            </a:custGeom>
            <a:solidFill>
              <a:srgbClr val="FABD4E"/>
            </a:solidFill>
            <a:ln cap="flat" cmpd="sng" w="9525">
              <a:solidFill>
                <a:srgbClr val="FABD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39" name="Google Shape;339;p6"/>
            <p:cNvSpPr/>
            <p:nvPr/>
          </p:nvSpPr>
          <p:spPr>
            <a:xfrm rot="8700159">
              <a:off x="-3698603" y="1166406"/>
              <a:ext cx="185295" cy="111072"/>
            </a:xfrm>
            <a:custGeom>
              <a:rect b="b" l="l" r="r" t="t"/>
              <a:pathLst>
                <a:path extrusionOk="0" h="3156" w="5265">
                  <a:moveTo>
                    <a:pt x="347" y="1"/>
                  </a:moveTo>
                  <a:cubicBezTo>
                    <a:pt x="251" y="25"/>
                    <a:pt x="1" y="699"/>
                    <a:pt x="1" y="699"/>
                  </a:cubicBezTo>
                  <a:cubicBezTo>
                    <a:pt x="337" y="782"/>
                    <a:pt x="4877" y="3156"/>
                    <a:pt x="5043" y="3156"/>
                  </a:cubicBezTo>
                  <a:cubicBezTo>
                    <a:pt x="5044" y="3156"/>
                    <a:pt x="5045" y="3156"/>
                    <a:pt x="5045" y="3156"/>
                  </a:cubicBezTo>
                  <a:cubicBezTo>
                    <a:pt x="5172" y="3133"/>
                    <a:pt x="5265" y="2671"/>
                    <a:pt x="5265" y="2671"/>
                  </a:cubicBezTo>
                  <a:cubicBezTo>
                    <a:pt x="5030" y="2437"/>
                    <a:pt x="347" y="1"/>
                    <a:pt x="347" y="1"/>
                  </a:cubicBezTo>
                  <a:close/>
                </a:path>
              </a:pathLst>
            </a:custGeom>
            <a:solidFill>
              <a:srgbClr val="FABD4E"/>
            </a:solidFill>
            <a:ln cap="flat" cmpd="sng" w="9525">
              <a:solidFill>
                <a:srgbClr val="FABD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 rot="8700159">
              <a:off x="-4075453" y="360385"/>
              <a:ext cx="192897" cy="29844"/>
            </a:xfrm>
            <a:custGeom>
              <a:rect b="b" l="l" r="r" t="t"/>
              <a:pathLst>
                <a:path extrusionOk="0" h="848" w="5481">
                  <a:moveTo>
                    <a:pt x="392" y="0"/>
                  </a:moveTo>
                  <a:cubicBezTo>
                    <a:pt x="315" y="0"/>
                    <a:pt x="260" y="3"/>
                    <a:pt x="230" y="8"/>
                  </a:cubicBezTo>
                  <a:cubicBezTo>
                    <a:pt x="230" y="8"/>
                    <a:pt x="1" y="648"/>
                    <a:pt x="175" y="848"/>
                  </a:cubicBezTo>
                  <a:cubicBezTo>
                    <a:pt x="175" y="848"/>
                    <a:pt x="3832" y="734"/>
                    <a:pt x="4931" y="734"/>
                  </a:cubicBezTo>
                  <a:cubicBezTo>
                    <a:pt x="5063" y="734"/>
                    <a:pt x="5159" y="736"/>
                    <a:pt x="5206" y="740"/>
                  </a:cubicBezTo>
                  <a:cubicBezTo>
                    <a:pt x="5206" y="740"/>
                    <a:pt x="5480" y="357"/>
                    <a:pt x="5232" y="341"/>
                  </a:cubicBezTo>
                  <a:cubicBezTo>
                    <a:pt x="5232" y="341"/>
                    <a:pt x="1302" y="0"/>
                    <a:pt x="392" y="0"/>
                  </a:cubicBezTo>
                  <a:close/>
                </a:path>
              </a:pathLst>
            </a:custGeom>
            <a:solidFill>
              <a:srgbClr val="FABD4E"/>
            </a:solidFill>
            <a:ln cap="flat" cmpd="sng" w="9525">
              <a:solidFill>
                <a:srgbClr val="FABD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41" name="Google Shape;341;p6"/>
            <p:cNvSpPr/>
            <p:nvPr/>
          </p:nvSpPr>
          <p:spPr>
            <a:xfrm rot="8700159">
              <a:off x="-4172021" y="860273"/>
              <a:ext cx="211092" cy="144717"/>
            </a:xfrm>
            <a:custGeom>
              <a:rect b="b" l="l" r="r" t="t"/>
              <a:pathLst>
                <a:path extrusionOk="0" h="4112" w="5998">
                  <a:moveTo>
                    <a:pt x="2958" y="0"/>
                  </a:moveTo>
                  <a:cubicBezTo>
                    <a:pt x="1426" y="0"/>
                    <a:pt x="0" y="409"/>
                    <a:pt x="188" y="1784"/>
                  </a:cubicBezTo>
                  <a:cubicBezTo>
                    <a:pt x="439" y="3623"/>
                    <a:pt x="4918" y="4112"/>
                    <a:pt x="4918" y="4112"/>
                  </a:cubicBezTo>
                  <a:cubicBezTo>
                    <a:pt x="5997" y="3373"/>
                    <a:pt x="5990" y="471"/>
                    <a:pt x="5990" y="471"/>
                  </a:cubicBezTo>
                  <a:cubicBezTo>
                    <a:pt x="5369" y="241"/>
                    <a:pt x="4132" y="0"/>
                    <a:pt x="2958" y="0"/>
                  </a:cubicBez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42" name="Google Shape;342;p6"/>
            <p:cNvSpPr/>
            <p:nvPr/>
          </p:nvSpPr>
          <p:spPr>
            <a:xfrm rot="8700159">
              <a:off x="-4503009" y="951967"/>
              <a:ext cx="401737" cy="193284"/>
            </a:xfrm>
            <a:custGeom>
              <a:rect b="b" l="l" r="r" t="t"/>
              <a:pathLst>
                <a:path extrusionOk="0" h="5492" w="11415">
                  <a:moveTo>
                    <a:pt x="2097" y="0"/>
                  </a:moveTo>
                  <a:cubicBezTo>
                    <a:pt x="1459" y="0"/>
                    <a:pt x="1020" y="24"/>
                    <a:pt x="1020" y="24"/>
                  </a:cubicBezTo>
                  <a:cubicBezTo>
                    <a:pt x="1485" y="2416"/>
                    <a:pt x="2" y="3578"/>
                    <a:pt x="0" y="3579"/>
                  </a:cubicBezTo>
                  <a:cubicBezTo>
                    <a:pt x="2233" y="5193"/>
                    <a:pt x="4834" y="5491"/>
                    <a:pt x="4834" y="5491"/>
                  </a:cubicBezTo>
                  <a:cubicBezTo>
                    <a:pt x="4504" y="5313"/>
                    <a:pt x="3284" y="4421"/>
                    <a:pt x="3284" y="4421"/>
                  </a:cubicBezTo>
                  <a:lnTo>
                    <a:pt x="3284" y="4421"/>
                  </a:lnTo>
                  <a:cubicBezTo>
                    <a:pt x="4425" y="4596"/>
                    <a:pt x="7414" y="4628"/>
                    <a:pt x="9432" y="4628"/>
                  </a:cubicBezTo>
                  <a:cubicBezTo>
                    <a:pt x="10580" y="4628"/>
                    <a:pt x="11414" y="4617"/>
                    <a:pt x="11414" y="4617"/>
                  </a:cubicBezTo>
                  <a:cubicBezTo>
                    <a:pt x="10695" y="3229"/>
                    <a:pt x="4511" y="976"/>
                    <a:pt x="4511" y="976"/>
                  </a:cubicBezTo>
                  <a:lnTo>
                    <a:pt x="5978" y="480"/>
                  </a:lnTo>
                  <a:cubicBezTo>
                    <a:pt x="4934" y="74"/>
                    <a:pt x="3212" y="0"/>
                    <a:pt x="2097" y="0"/>
                  </a:cubicBezTo>
                  <a:close/>
                </a:path>
              </a:pathLst>
            </a:custGeom>
            <a:solidFill>
              <a:srgbClr val="FFED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 rot="8700159">
              <a:off x="-4073498" y="969877"/>
              <a:ext cx="235376" cy="182726"/>
            </a:xfrm>
            <a:custGeom>
              <a:rect b="b" l="l" r="r" t="t"/>
              <a:pathLst>
                <a:path extrusionOk="0" h="5192" w="6688">
                  <a:moveTo>
                    <a:pt x="4436" y="1"/>
                  </a:moveTo>
                  <a:cubicBezTo>
                    <a:pt x="4105" y="292"/>
                    <a:pt x="0" y="3943"/>
                    <a:pt x="89" y="3985"/>
                  </a:cubicBezTo>
                  <a:cubicBezTo>
                    <a:pt x="813" y="4346"/>
                    <a:pt x="5562" y="5191"/>
                    <a:pt x="5562" y="5191"/>
                  </a:cubicBezTo>
                  <a:cubicBezTo>
                    <a:pt x="5657" y="4698"/>
                    <a:pt x="6688" y="461"/>
                    <a:pt x="6688" y="461"/>
                  </a:cubicBezTo>
                  <a:cubicBezTo>
                    <a:pt x="6226" y="368"/>
                    <a:pt x="4436" y="1"/>
                    <a:pt x="4436" y="1"/>
                  </a:cubicBezTo>
                  <a:close/>
                </a:path>
              </a:pathLst>
            </a:custGeom>
            <a:solidFill>
              <a:srgbClr val="FABD4E"/>
            </a:solidFill>
            <a:ln cap="flat" cmpd="sng" w="9525">
              <a:solidFill>
                <a:srgbClr val="FABD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44" name="Google Shape;344;p6"/>
            <p:cNvSpPr/>
            <p:nvPr/>
          </p:nvSpPr>
          <p:spPr>
            <a:xfrm rot="8700159">
              <a:off x="-4177326" y="679114"/>
              <a:ext cx="177553" cy="195150"/>
            </a:xfrm>
            <a:custGeom>
              <a:rect b="b" l="l" r="r" t="t"/>
              <a:pathLst>
                <a:path extrusionOk="0" h="5545" w="5045">
                  <a:moveTo>
                    <a:pt x="0" y="0"/>
                  </a:moveTo>
                  <a:cubicBezTo>
                    <a:pt x="236" y="795"/>
                    <a:pt x="1993" y="5426"/>
                    <a:pt x="1993" y="5426"/>
                  </a:cubicBezTo>
                  <a:cubicBezTo>
                    <a:pt x="2102" y="5520"/>
                    <a:pt x="2650" y="5545"/>
                    <a:pt x="3207" y="5545"/>
                  </a:cubicBezTo>
                  <a:cubicBezTo>
                    <a:pt x="3856" y="5545"/>
                    <a:pt x="4517" y="5511"/>
                    <a:pt x="4517" y="5511"/>
                  </a:cubicBezTo>
                  <a:cubicBezTo>
                    <a:pt x="4636" y="4988"/>
                    <a:pt x="5045" y="990"/>
                    <a:pt x="5045" y="990"/>
                  </a:cubicBezTo>
                  <a:cubicBezTo>
                    <a:pt x="4307" y="81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ABD4E"/>
            </a:solidFill>
            <a:ln cap="flat" cmpd="sng" w="9525">
              <a:solidFill>
                <a:srgbClr val="FABD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45" name="Google Shape;345;p6"/>
            <p:cNvSpPr/>
            <p:nvPr/>
          </p:nvSpPr>
          <p:spPr>
            <a:xfrm rot="8700159">
              <a:off x="-3751391" y="658971"/>
              <a:ext cx="344582" cy="107341"/>
            </a:xfrm>
            <a:custGeom>
              <a:rect b="b" l="l" r="r" t="t"/>
              <a:pathLst>
                <a:path extrusionOk="0" h="3050" w="9791">
                  <a:moveTo>
                    <a:pt x="2371" y="1"/>
                  </a:moveTo>
                  <a:cubicBezTo>
                    <a:pt x="1065" y="1"/>
                    <a:pt x="98" y="215"/>
                    <a:pt x="65" y="720"/>
                  </a:cubicBezTo>
                  <a:cubicBezTo>
                    <a:pt x="0" y="1680"/>
                    <a:pt x="4821" y="3049"/>
                    <a:pt x="7633" y="3049"/>
                  </a:cubicBezTo>
                  <a:cubicBezTo>
                    <a:pt x="8728" y="3049"/>
                    <a:pt x="9518" y="2842"/>
                    <a:pt x="9597" y="2322"/>
                  </a:cubicBezTo>
                  <a:cubicBezTo>
                    <a:pt x="9791" y="1045"/>
                    <a:pt x="5254" y="1"/>
                    <a:pt x="2371" y="1"/>
                  </a:cubicBez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46" name="Google Shape;346;p6"/>
            <p:cNvSpPr/>
            <p:nvPr/>
          </p:nvSpPr>
          <p:spPr>
            <a:xfrm rot="8700159">
              <a:off x="-3586986" y="924078"/>
              <a:ext cx="78799" cy="49060"/>
            </a:xfrm>
            <a:custGeom>
              <a:rect b="b" l="l" r="r" t="t"/>
              <a:pathLst>
                <a:path extrusionOk="0" h="1394" w="2239">
                  <a:moveTo>
                    <a:pt x="457" y="1"/>
                  </a:moveTo>
                  <a:cubicBezTo>
                    <a:pt x="243" y="1"/>
                    <a:pt x="92" y="61"/>
                    <a:pt x="73" y="223"/>
                  </a:cubicBezTo>
                  <a:cubicBezTo>
                    <a:pt x="1" y="855"/>
                    <a:pt x="1462" y="1393"/>
                    <a:pt x="1462" y="1393"/>
                  </a:cubicBezTo>
                  <a:lnTo>
                    <a:pt x="2238" y="510"/>
                  </a:lnTo>
                  <a:cubicBezTo>
                    <a:pt x="2238" y="510"/>
                    <a:pt x="1080" y="1"/>
                    <a:pt x="457" y="1"/>
                  </a:cubicBezTo>
                  <a:close/>
                </a:path>
              </a:pathLst>
            </a:custGeom>
            <a:solidFill>
              <a:srgbClr val="FABD4E"/>
            </a:solidFill>
            <a:ln cap="flat" cmpd="sng" w="9525">
              <a:solidFill>
                <a:srgbClr val="FABD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47" name="Google Shape;347;p6"/>
            <p:cNvSpPr/>
            <p:nvPr/>
          </p:nvSpPr>
          <p:spPr>
            <a:xfrm rot="8700159">
              <a:off x="-3609027" y="1090307"/>
              <a:ext cx="78799" cy="49060"/>
            </a:xfrm>
            <a:custGeom>
              <a:rect b="b" l="l" r="r" t="t"/>
              <a:pathLst>
                <a:path extrusionOk="0" h="1394" w="2239">
                  <a:moveTo>
                    <a:pt x="458" y="0"/>
                  </a:moveTo>
                  <a:cubicBezTo>
                    <a:pt x="244" y="0"/>
                    <a:pt x="93" y="60"/>
                    <a:pt x="74" y="222"/>
                  </a:cubicBezTo>
                  <a:cubicBezTo>
                    <a:pt x="1" y="855"/>
                    <a:pt x="1463" y="1393"/>
                    <a:pt x="1463" y="1393"/>
                  </a:cubicBezTo>
                  <a:lnTo>
                    <a:pt x="2239" y="509"/>
                  </a:lnTo>
                  <a:cubicBezTo>
                    <a:pt x="2239" y="509"/>
                    <a:pt x="1081" y="0"/>
                    <a:pt x="458" y="0"/>
                  </a:cubicBezTo>
                  <a:close/>
                </a:path>
              </a:pathLst>
            </a:custGeom>
            <a:solidFill>
              <a:srgbClr val="FABD4E"/>
            </a:solidFill>
            <a:ln cap="flat" cmpd="sng" w="9525">
              <a:solidFill>
                <a:srgbClr val="FABD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 rot="8700159">
              <a:off x="-3736248" y="548658"/>
              <a:ext cx="80312" cy="41071"/>
            </a:xfrm>
            <a:custGeom>
              <a:rect b="b" l="l" r="r" t="t"/>
              <a:pathLst>
                <a:path extrusionOk="0" h="1167" w="2282">
                  <a:moveTo>
                    <a:pt x="1478" y="1"/>
                  </a:moveTo>
                  <a:cubicBezTo>
                    <a:pt x="1007" y="1"/>
                    <a:pt x="359" y="71"/>
                    <a:pt x="221" y="442"/>
                  </a:cubicBezTo>
                  <a:cubicBezTo>
                    <a:pt x="1" y="1039"/>
                    <a:pt x="2282" y="1167"/>
                    <a:pt x="2282" y="1167"/>
                  </a:cubicBezTo>
                  <a:lnTo>
                    <a:pt x="1990" y="27"/>
                  </a:lnTo>
                  <a:cubicBezTo>
                    <a:pt x="1990" y="27"/>
                    <a:pt x="1767" y="1"/>
                    <a:pt x="1478" y="1"/>
                  </a:cubicBezTo>
                  <a:close/>
                </a:path>
              </a:pathLst>
            </a:custGeom>
            <a:solidFill>
              <a:srgbClr val="FABD4E"/>
            </a:solidFill>
            <a:ln cap="flat" cmpd="sng" w="9525">
              <a:solidFill>
                <a:srgbClr val="FABD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 rot="8700159">
              <a:off x="-3865846" y="442238"/>
              <a:ext cx="80312" cy="41036"/>
            </a:xfrm>
            <a:custGeom>
              <a:rect b="b" l="l" r="r" t="t"/>
              <a:pathLst>
                <a:path extrusionOk="0" h="1166" w="2282">
                  <a:moveTo>
                    <a:pt x="1479" y="0"/>
                  </a:moveTo>
                  <a:cubicBezTo>
                    <a:pt x="1007" y="0"/>
                    <a:pt x="359" y="71"/>
                    <a:pt x="222" y="441"/>
                  </a:cubicBezTo>
                  <a:cubicBezTo>
                    <a:pt x="0" y="1038"/>
                    <a:pt x="2281" y="1166"/>
                    <a:pt x="2281" y="1166"/>
                  </a:cubicBezTo>
                  <a:lnTo>
                    <a:pt x="1991" y="27"/>
                  </a:lnTo>
                  <a:cubicBezTo>
                    <a:pt x="1991" y="27"/>
                    <a:pt x="1768" y="0"/>
                    <a:pt x="1479" y="0"/>
                  </a:cubicBezTo>
                  <a:close/>
                </a:path>
              </a:pathLst>
            </a:custGeom>
            <a:solidFill>
              <a:srgbClr val="FABD4E"/>
            </a:solidFill>
            <a:ln cap="flat" cmpd="sng" w="9525">
              <a:solidFill>
                <a:srgbClr val="FABD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 rot="8700159">
              <a:off x="-3984029" y="542956"/>
              <a:ext cx="78095" cy="146265"/>
            </a:xfrm>
            <a:custGeom>
              <a:rect b="b" l="l" r="r" t="t"/>
              <a:pathLst>
                <a:path extrusionOk="0" h="4156" w="2219">
                  <a:moveTo>
                    <a:pt x="261" y="1"/>
                  </a:moveTo>
                  <a:cubicBezTo>
                    <a:pt x="261" y="1"/>
                    <a:pt x="102" y="3353"/>
                    <a:pt x="1" y="3925"/>
                  </a:cubicBezTo>
                  <a:lnTo>
                    <a:pt x="1174" y="4155"/>
                  </a:lnTo>
                  <a:lnTo>
                    <a:pt x="2218" y="13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 rot="8700159">
              <a:off x="-3780976" y="976805"/>
              <a:ext cx="83620" cy="142570"/>
            </a:xfrm>
            <a:custGeom>
              <a:rect b="b" l="l" r="r" t="t"/>
              <a:pathLst>
                <a:path extrusionOk="0" h="4051" w="2376">
                  <a:moveTo>
                    <a:pt x="1381" y="1"/>
                  </a:moveTo>
                  <a:cubicBezTo>
                    <a:pt x="1381" y="1"/>
                    <a:pt x="0" y="3871"/>
                    <a:pt x="88" y="3965"/>
                  </a:cubicBezTo>
                  <a:cubicBezTo>
                    <a:pt x="161" y="4044"/>
                    <a:pt x="1005" y="4051"/>
                    <a:pt x="1278" y="4051"/>
                  </a:cubicBezTo>
                  <a:cubicBezTo>
                    <a:pt x="1332" y="4051"/>
                    <a:pt x="1364" y="4050"/>
                    <a:pt x="1364" y="4050"/>
                  </a:cubicBezTo>
                  <a:cubicBezTo>
                    <a:pt x="1683" y="3505"/>
                    <a:pt x="2375" y="67"/>
                    <a:pt x="2375" y="67"/>
                  </a:cubicBezTo>
                  <a:lnTo>
                    <a:pt x="1381" y="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 rot="8700159">
              <a:off x="-3538073" y="659182"/>
              <a:ext cx="16013" cy="68417"/>
            </a:xfrm>
            <a:custGeom>
              <a:rect b="b" l="l" r="r" t="t"/>
              <a:pathLst>
                <a:path extrusionOk="0" h="1944" w="455">
                  <a:moveTo>
                    <a:pt x="411" y="1"/>
                  </a:moveTo>
                  <a:cubicBezTo>
                    <a:pt x="121" y="600"/>
                    <a:pt x="1" y="1943"/>
                    <a:pt x="1" y="1943"/>
                  </a:cubicBezTo>
                  <a:cubicBezTo>
                    <a:pt x="454" y="1225"/>
                    <a:pt x="411" y="1"/>
                    <a:pt x="411" y="1"/>
                  </a:cubicBezTo>
                  <a:close/>
                </a:path>
              </a:pathLst>
            </a:custGeom>
            <a:solidFill>
              <a:srgbClr val="FFED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 rot="8700159">
              <a:off x="-3647995" y="707866"/>
              <a:ext cx="21222" cy="70458"/>
            </a:xfrm>
            <a:custGeom>
              <a:rect b="b" l="l" r="r" t="t"/>
              <a:pathLst>
                <a:path extrusionOk="0" h="2002" w="603">
                  <a:moveTo>
                    <a:pt x="412" y="1"/>
                  </a:moveTo>
                  <a:lnTo>
                    <a:pt x="412" y="1"/>
                  </a:lnTo>
                  <a:cubicBezTo>
                    <a:pt x="210" y="642"/>
                    <a:pt x="2" y="1999"/>
                    <a:pt x="1" y="2001"/>
                  </a:cubicBezTo>
                  <a:lnTo>
                    <a:pt x="1" y="2001"/>
                  </a:lnTo>
                  <a:cubicBezTo>
                    <a:pt x="603" y="1386"/>
                    <a:pt x="412" y="1"/>
                    <a:pt x="412" y="1"/>
                  </a:cubicBezTo>
                  <a:close/>
                  <a:moveTo>
                    <a:pt x="1" y="2001"/>
                  </a:moveTo>
                  <a:lnTo>
                    <a:pt x="1" y="2001"/>
                  </a:lnTo>
                  <a:cubicBezTo>
                    <a:pt x="1" y="2001"/>
                    <a:pt x="1" y="2001"/>
                    <a:pt x="1" y="2001"/>
                  </a:cubicBezTo>
                  <a:cubicBezTo>
                    <a:pt x="1" y="2001"/>
                    <a:pt x="1" y="2001"/>
                    <a:pt x="1" y="2001"/>
                  </a:cubicBezTo>
                  <a:close/>
                </a:path>
              </a:pathLst>
            </a:custGeom>
            <a:solidFill>
              <a:srgbClr val="FFED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54" name="Google Shape;354;p6"/>
          <p:cNvGrpSpPr/>
          <p:nvPr/>
        </p:nvGrpSpPr>
        <p:grpSpPr>
          <a:xfrm>
            <a:off x="7889647" y="3783265"/>
            <a:ext cx="1254361" cy="1100636"/>
            <a:chOff x="2180884" y="2888719"/>
            <a:chExt cx="376753" cy="374468"/>
          </a:xfrm>
        </p:grpSpPr>
        <p:sp>
          <p:nvSpPr>
            <p:cNvPr id="355" name="Google Shape;355;p6"/>
            <p:cNvSpPr/>
            <p:nvPr/>
          </p:nvSpPr>
          <p:spPr>
            <a:xfrm>
              <a:off x="2180884" y="2954054"/>
              <a:ext cx="309395" cy="309133"/>
            </a:xfrm>
            <a:custGeom>
              <a:rect b="b" l="l" r="r" t="t"/>
              <a:pathLst>
                <a:path extrusionOk="0" h="11772" w="11782">
                  <a:moveTo>
                    <a:pt x="5896" y="0"/>
                  </a:moveTo>
                  <a:cubicBezTo>
                    <a:pt x="2642" y="0"/>
                    <a:pt x="1" y="2632"/>
                    <a:pt x="1" y="5886"/>
                  </a:cubicBezTo>
                  <a:cubicBezTo>
                    <a:pt x="1" y="9140"/>
                    <a:pt x="2642" y="11772"/>
                    <a:pt x="5896" y="11772"/>
                  </a:cubicBezTo>
                  <a:cubicBezTo>
                    <a:pt x="9150" y="11772"/>
                    <a:pt x="11782" y="9140"/>
                    <a:pt x="11782" y="5886"/>
                  </a:cubicBezTo>
                  <a:cubicBezTo>
                    <a:pt x="11782" y="2632"/>
                    <a:pt x="9150" y="0"/>
                    <a:pt x="5896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2335713" y="3102082"/>
              <a:ext cx="154330" cy="12579"/>
            </a:xfrm>
            <a:custGeom>
              <a:rect b="b" l="l" r="r" t="t"/>
              <a:pathLst>
                <a:path extrusionOk="0" h="479" w="5877">
                  <a:moveTo>
                    <a:pt x="0" y="0"/>
                  </a:moveTo>
                  <a:lnTo>
                    <a:pt x="0" y="479"/>
                  </a:lnTo>
                  <a:lnTo>
                    <a:pt x="5876" y="479"/>
                  </a:lnTo>
                  <a:lnTo>
                    <a:pt x="5876" y="240"/>
                  </a:lnTo>
                  <a:lnTo>
                    <a:pt x="5876" y="0"/>
                  </a:ln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2465648" y="2888719"/>
              <a:ext cx="91989" cy="89993"/>
            </a:xfrm>
            <a:custGeom>
              <a:rect b="b" l="l" r="r" t="t"/>
              <a:pathLst>
                <a:path extrusionOk="0" h="3427" w="3503">
                  <a:moveTo>
                    <a:pt x="2115" y="1"/>
                  </a:moveTo>
                  <a:cubicBezTo>
                    <a:pt x="2059" y="1"/>
                    <a:pt x="2001" y="21"/>
                    <a:pt x="1952" y="67"/>
                  </a:cubicBezTo>
                  <a:lnTo>
                    <a:pt x="211" y="1809"/>
                  </a:lnTo>
                  <a:cubicBezTo>
                    <a:pt x="77" y="1943"/>
                    <a:pt x="0" y="2125"/>
                    <a:pt x="0" y="2307"/>
                  </a:cubicBezTo>
                  <a:lnTo>
                    <a:pt x="0" y="3426"/>
                  </a:lnTo>
                  <a:lnTo>
                    <a:pt x="1120" y="3426"/>
                  </a:lnTo>
                  <a:cubicBezTo>
                    <a:pt x="1311" y="3426"/>
                    <a:pt x="1483" y="3350"/>
                    <a:pt x="1617" y="3216"/>
                  </a:cubicBezTo>
                  <a:lnTo>
                    <a:pt x="3369" y="1474"/>
                  </a:lnTo>
                  <a:cubicBezTo>
                    <a:pt x="3503" y="1321"/>
                    <a:pt x="3407" y="1082"/>
                    <a:pt x="3197" y="1072"/>
                  </a:cubicBezTo>
                  <a:lnTo>
                    <a:pt x="2354" y="1072"/>
                  </a:lnTo>
                  <a:lnTo>
                    <a:pt x="2354" y="230"/>
                  </a:lnTo>
                  <a:cubicBezTo>
                    <a:pt x="2348" y="93"/>
                    <a:pt x="2235" y="1"/>
                    <a:pt x="2115" y="1"/>
                  </a:cubicBez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2465648" y="2888719"/>
              <a:ext cx="61842" cy="90229"/>
            </a:xfrm>
            <a:custGeom>
              <a:rect b="b" l="l" r="r" t="t"/>
              <a:pathLst>
                <a:path extrusionOk="0" h="3436" w="2355">
                  <a:moveTo>
                    <a:pt x="2115" y="1"/>
                  </a:moveTo>
                  <a:cubicBezTo>
                    <a:pt x="2059" y="1"/>
                    <a:pt x="2001" y="21"/>
                    <a:pt x="1952" y="67"/>
                  </a:cubicBezTo>
                  <a:lnTo>
                    <a:pt x="211" y="1809"/>
                  </a:lnTo>
                  <a:cubicBezTo>
                    <a:pt x="77" y="1943"/>
                    <a:pt x="0" y="2125"/>
                    <a:pt x="0" y="2307"/>
                  </a:cubicBezTo>
                  <a:lnTo>
                    <a:pt x="0" y="3436"/>
                  </a:lnTo>
                  <a:lnTo>
                    <a:pt x="2354" y="1072"/>
                  </a:lnTo>
                  <a:lnTo>
                    <a:pt x="2354" y="230"/>
                  </a:lnTo>
                  <a:cubicBezTo>
                    <a:pt x="2348" y="93"/>
                    <a:pt x="2235" y="1"/>
                    <a:pt x="2115" y="1"/>
                  </a:cubicBez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2218094" y="2991002"/>
              <a:ext cx="235263" cy="235263"/>
            </a:xfrm>
            <a:custGeom>
              <a:rect b="b" l="l" r="r" t="t"/>
              <a:pathLst>
                <a:path extrusionOk="0" h="8959" w="8959">
                  <a:moveTo>
                    <a:pt x="4479" y="0"/>
                  </a:moveTo>
                  <a:cubicBezTo>
                    <a:pt x="2010" y="0"/>
                    <a:pt x="0" y="2010"/>
                    <a:pt x="0" y="4479"/>
                  </a:cubicBezTo>
                  <a:cubicBezTo>
                    <a:pt x="0" y="6948"/>
                    <a:pt x="2010" y="8958"/>
                    <a:pt x="4479" y="8958"/>
                  </a:cubicBezTo>
                  <a:cubicBezTo>
                    <a:pt x="6948" y="8958"/>
                    <a:pt x="8958" y="6948"/>
                    <a:pt x="8958" y="4479"/>
                  </a:cubicBezTo>
                  <a:cubicBezTo>
                    <a:pt x="8958" y="2010"/>
                    <a:pt x="6948" y="0"/>
                    <a:pt x="44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2335713" y="3102082"/>
              <a:ext cx="117382" cy="12579"/>
            </a:xfrm>
            <a:custGeom>
              <a:rect b="b" l="l" r="r" t="t"/>
              <a:pathLst>
                <a:path extrusionOk="0" h="479" w="4470">
                  <a:moveTo>
                    <a:pt x="0" y="0"/>
                  </a:moveTo>
                  <a:lnTo>
                    <a:pt x="0" y="479"/>
                  </a:lnTo>
                  <a:lnTo>
                    <a:pt x="4460" y="479"/>
                  </a:lnTo>
                  <a:cubicBezTo>
                    <a:pt x="4460" y="402"/>
                    <a:pt x="4470" y="326"/>
                    <a:pt x="4470" y="240"/>
                  </a:cubicBezTo>
                  <a:cubicBezTo>
                    <a:pt x="4470" y="153"/>
                    <a:pt x="4460" y="87"/>
                    <a:pt x="4460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2249003" y="3021910"/>
              <a:ext cx="173185" cy="173421"/>
            </a:xfrm>
            <a:custGeom>
              <a:rect b="b" l="l" r="r" t="t"/>
              <a:pathLst>
                <a:path extrusionOk="0" h="6604" w="6595">
                  <a:moveTo>
                    <a:pt x="3302" y="0"/>
                  </a:moveTo>
                  <a:cubicBezTo>
                    <a:pt x="1484" y="0"/>
                    <a:pt x="0" y="1484"/>
                    <a:pt x="0" y="3302"/>
                  </a:cubicBezTo>
                  <a:cubicBezTo>
                    <a:pt x="0" y="5121"/>
                    <a:pt x="1484" y="6604"/>
                    <a:pt x="3302" y="6604"/>
                  </a:cubicBezTo>
                  <a:cubicBezTo>
                    <a:pt x="5121" y="6604"/>
                    <a:pt x="6594" y="5121"/>
                    <a:pt x="6594" y="3302"/>
                  </a:cubicBezTo>
                  <a:cubicBezTo>
                    <a:pt x="6594" y="1484"/>
                    <a:pt x="5121" y="0"/>
                    <a:pt x="3302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2335713" y="3102082"/>
              <a:ext cx="86711" cy="12579"/>
            </a:xfrm>
            <a:custGeom>
              <a:rect b="b" l="l" r="r" t="t"/>
              <a:pathLst>
                <a:path extrusionOk="0" h="479" w="3302">
                  <a:moveTo>
                    <a:pt x="0" y="0"/>
                  </a:moveTo>
                  <a:lnTo>
                    <a:pt x="0" y="479"/>
                  </a:lnTo>
                  <a:lnTo>
                    <a:pt x="3283" y="479"/>
                  </a:lnTo>
                  <a:cubicBezTo>
                    <a:pt x="3283" y="402"/>
                    <a:pt x="3302" y="326"/>
                    <a:pt x="3302" y="240"/>
                  </a:cubicBezTo>
                  <a:cubicBezTo>
                    <a:pt x="3302" y="153"/>
                    <a:pt x="3292" y="87"/>
                    <a:pt x="3283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2286187" y="3059094"/>
              <a:ext cx="99053" cy="99053"/>
            </a:xfrm>
            <a:custGeom>
              <a:rect b="b" l="l" r="r" t="t"/>
              <a:pathLst>
                <a:path extrusionOk="0" h="3772" w="3772">
                  <a:moveTo>
                    <a:pt x="1886" y="1"/>
                  </a:moveTo>
                  <a:cubicBezTo>
                    <a:pt x="843" y="1"/>
                    <a:pt x="1" y="843"/>
                    <a:pt x="1" y="1886"/>
                  </a:cubicBezTo>
                  <a:cubicBezTo>
                    <a:pt x="1" y="2929"/>
                    <a:pt x="843" y="3772"/>
                    <a:pt x="1886" y="3772"/>
                  </a:cubicBezTo>
                  <a:cubicBezTo>
                    <a:pt x="2929" y="3772"/>
                    <a:pt x="3772" y="2929"/>
                    <a:pt x="3772" y="1886"/>
                  </a:cubicBezTo>
                  <a:cubicBezTo>
                    <a:pt x="3772" y="843"/>
                    <a:pt x="2929" y="1"/>
                    <a:pt x="1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2335713" y="3102318"/>
              <a:ext cx="49526" cy="12342"/>
            </a:xfrm>
            <a:custGeom>
              <a:rect b="b" l="l" r="r" t="t"/>
              <a:pathLst>
                <a:path extrusionOk="0" h="470" w="1886">
                  <a:moveTo>
                    <a:pt x="0" y="1"/>
                  </a:moveTo>
                  <a:lnTo>
                    <a:pt x="0" y="470"/>
                  </a:lnTo>
                  <a:lnTo>
                    <a:pt x="1866" y="470"/>
                  </a:lnTo>
                  <a:cubicBezTo>
                    <a:pt x="1886" y="317"/>
                    <a:pt x="1886" y="154"/>
                    <a:pt x="1866" y="1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2317095" y="3090002"/>
              <a:ext cx="37237" cy="37237"/>
            </a:xfrm>
            <a:custGeom>
              <a:rect b="b" l="l" r="r" t="t"/>
              <a:pathLst>
                <a:path extrusionOk="0" h="1418" w="1418">
                  <a:moveTo>
                    <a:pt x="709" y="1"/>
                  </a:moveTo>
                  <a:cubicBezTo>
                    <a:pt x="317" y="1"/>
                    <a:pt x="1" y="317"/>
                    <a:pt x="1" y="709"/>
                  </a:cubicBezTo>
                  <a:cubicBezTo>
                    <a:pt x="1" y="1102"/>
                    <a:pt x="317" y="1417"/>
                    <a:pt x="709" y="1417"/>
                  </a:cubicBezTo>
                  <a:cubicBezTo>
                    <a:pt x="1102" y="1417"/>
                    <a:pt x="1417" y="1102"/>
                    <a:pt x="1417" y="709"/>
                  </a:cubicBezTo>
                  <a:cubicBezTo>
                    <a:pt x="1417" y="317"/>
                    <a:pt x="1102" y="1"/>
                    <a:pt x="709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2335713" y="3102318"/>
              <a:ext cx="18855" cy="12342"/>
            </a:xfrm>
            <a:custGeom>
              <a:rect b="b" l="l" r="r" t="t"/>
              <a:pathLst>
                <a:path extrusionOk="0" h="470" w="718">
                  <a:moveTo>
                    <a:pt x="0" y="1"/>
                  </a:moveTo>
                  <a:lnTo>
                    <a:pt x="0" y="470"/>
                  </a:lnTo>
                  <a:lnTo>
                    <a:pt x="661" y="470"/>
                  </a:lnTo>
                  <a:cubicBezTo>
                    <a:pt x="718" y="317"/>
                    <a:pt x="718" y="154"/>
                    <a:pt x="661" y="1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2326496" y="3073169"/>
              <a:ext cx="44668" cy="41570"/>
            </a:xfrm>
            <a:custGeom>
              <a:rect b="b" l="l" r="r" t="t"/>
              <a:pathLst>
                <a:path extrusionOk="0" h="1583" w="1701">
                  <a:moveTo>
                    <a:pt x="1366" y="1"/>
                  </a:moveTo>
                  <a:lnTo>
                    <a:pt x="188" y="1178"/>
                  </a:lnTo>
                  <a:cubicBezTo>
                    <a:pt x="0" y="1306"/>
                    <a:pt x="215" y="1582"/>
                    <a:pt x="390" y="1582"/>
                  </a:cubicBezTo>
                  <a:cubicBezTo>
                    <a:pt x="437" y="1582"/>
                    <a:pt x="481" y="1562"/>
                    <a:pt x="514" y="1513"/>
                  </a:cubicBezTo>
                  <a:lnTo>
                    <a:pt x="1701" y="336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2355566" y="2901954"/>
              <a:ext cx="188704" cy="185080"/>
            </a:xfrm>
            <a:custGeom>
              <a:rect b="b" l="l" r="r" t="t"/>
              <a:pathLst>
                <a:path extrusionOk="0" h="7048" w="7186">
                  <a:moveTo>
                    <a:pt x="6868" y="0"/>
                  </a:moveTo>
                  <a:cubicBezTo>
                    <a:pt x="6825" y="0"/>
                    <a:pt x="6780" y="13"/>
                    <a:pt x="6738" y="42"/>
                  </a:cubicBezTo>
                  <a:lnTo>
                    <a:pt x="134" y="6645"/>
                  </a:lnTo>
                  <a:cubicBezTo>
                    <a:pt x="0" y="6789"/>
                    <a:pt x="96" y="7038"/>
                    <a:pt x="306" y="7047"/>
                  </a:cubicBezTo>
                  <a:cubicBezTo>
                    <a:pt x="364" y="7047"/>
                    <a:pt x="421" y="7018"/>
                    <a:pt x="469" y="6980"/>
                  </a:cubicBezTo>
                  <a:lnTo>
                    <a:pt x="7063" y="377"/>
                  </a:lnTo>
                  <a:cubicBezTo>
                    <a:pt x="7186" y="201"/>
                    <a:pt x="7039" y="0"/>
                    <a:pt x="6868" y="0"/>
                  </a:cubicBez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9" name="Google Shape;369;p6"/>
          <p:cNvSpPr txBox="1"/>
          <p:nvPr>
            <p:ph type="title"/>
          </p:nvPr>
        </p:nvSpPr>
        <p:spPr>
          <a:xfrm>
            <a:off x="800386" y="97772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Objetivo General</a:t>
            </a:r>
            <a:endParaRPr/>
          </a:p>
        </p:txBody>
      </p:sp>
      <p:sp>
        <p:nvSpPr>
          <p:cNvPr id="370" name="Google Shape;370;p6"/>
          <p:cNvSpPr txBox="1"/>
          <p:nvPr>
            <p:ph idx="1" type="subTitle"/>
          </p:nvPr>
        </p:nvSpPr>
        <p:spPr>
          <a:xfrm>
            <a:off x="2295875" y="2017225"/>
            <a:ext cx="6074400" cy="13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31750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Implementar un sistema inmersivo e interactivo que permita evaluar la amplitud del campo visual en aspirantes a pilotos de las Fuerzas Armadas para contribuir en el proceso de selección previo al ingreso a las escuelas de aviación.</a:t>
            </a:r>
            <a:endParaRPr sz="1900"/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6"/>
          <p:cNvSpPr/>
          <p:nvPr/>
        </p:nvSpPr>
        <p:spPr>
          <a:xfrm>
            <a:off x="4936607" y="626798"/>
            <a:ext cx="747900" cy="30300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6"/>
          <p:cNvSpPr/>
          <p:nvPr/>
        </p:nvSpPr>
        <p:spPr>
          <a:xfrm>
            <a:off x="0" y="0"/>
            <a:ext cx="1603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373" name="Google Shape;373;p6"/>
          <p:cNvGrpSpPr/>
          <p:nvPr/>
        </p:nvGrpSpPr>
        <p:grpSpPr>
          <a:xfrm>
            <a:off x="43400" y="1513852"/>
            <a:ext cx="1516639" cy="332028"/>
            <a:chOff x="4411970" y="2726085"/>
            <a:chExt cx="643107" cy="193659"/>
          </a:xfrm>
        </p:grpSpPr>
        <p:sp>
          <p:nvSpPr>
            <p:cNvPr id="374" name="Google Shape;374;p6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19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Objetivos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77" name="Google Shape;377;p6"/>
          <p:cNvGrpSpPr/>
          <p:nvPr/>
        </p:nvGrpSpPr>
        <p:grpSpPr>
          <a:xfrm>
            <a:off x="88909" y="2027130"/>
            <a:ext cx="1373718" cy="258102"/>
            <a:chOff x="4411970" y="2468674"/>
            <a:chExt cx="747317" cy="167425"/>
          </a:xfrm>
        </p:grpSpPr>
        <p:sp>
          <p:nvSpPr>
            <p:cNvPr id="378" name="Google Shape;378;p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Desarrollo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80" name="Google Shape;380;p6"/>
          <p:cNvGrpSpPr/>
          <p:nvPr/>
        </p:nvGrpSpPr>
        <p:grpSpPr>
          <a:xfrm>
            <a:off x="88895" y="1102016"/>
            <a:ext cx="1373718" cy="258102"/>
            <a:chOff x="4411970" y="2468674"/>
            <a:chExt cx="747317" cy="167425"/>
          </a:xfrm>
        </p:grpSpPr>
        <p:sp>
          <p:nvSpPr>
            <p:cNvPr id="381" name="Google Shape;381;p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83" name="Google Shape;383;p6"/>
          <p:cNvGrpSpPr/>
          <p:nvPr/>
        </p:nvGrpSpPr>
        <p:grpSpPr>
          <a:xfrm>
            <a:off x="88895" y="664826"/>
            <a:ext cx="1373718" cy="258102"/>
            <a:chOff x="4411970" y="2468674"/>
            <a:chExt cx="747317" cy="167425"/>
          </a:xfrm>
        </p:grpSpPr>
        <p:sp>
          <p:nvSpPr>
            <p:cNvPr id="384" name="Google Shape;384;p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86" name="Google Shape;386;p6"/>
          <p:cNvGrpSpPr/>
          <p:nvPr/>
        </p:nvGrpSpPr>
        <p:grpSpPr>
          <a:xfrm>
            <a:off x="88897" y="2444245"/>
            <a:ext cx="1373718" cy="258102"/>
            <a:chOff x="4411970" y="2468674"/>
            <a:chExt cx="747317" cy="167425"/>
          </a:xfrm>
        </p:grpSpPr>
        <p:sp>
          <p:nvSpPr>
            <p:cNvPr id="387" name="Google Shape;387;p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89" name="Google Shape;389;p6"/>
          <p:cNvGrpSpPr/>
          <p:nvPr/>
        </p:nvGrpSpPr>
        <p:grpSpPr>
          <a:xfrm>
            <a:off x="92233" y="2857471"/>
            <a:ext cx="1373718" cy="258102"/>
            <a:chOff x="4411970" y="2468674"/>
            <a:chExt cx="747317" cy="167425"/>
          </a:xfrm>
        </p:grpSpPr>
        <p:sp>
          <p:nvSpPr>
            <p:cNvPr id="390" name="Google Shape;390;p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88897" y="3266120"/>
            <a:ext cx="1373718" cy="258102"/>
            <a:chOff x="4411970" y="2468674"/>
            <a:chExt cx="747317" cy="167425"/>
          </a:xfrm>
        </p:grpSpPr>
        <p:sp>
          <p:nvSpPr>
            <p:cNvPr id="393" name="Google Shape;393;p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395" name="Google Shape;395;p6"/>
          <p:cNvGrpSpPr/>
          <p:nvPr/>
        </p:nvGrpSpPr>
        <p:grpSpPr>
          <a:xfrm>
            <a:off x="90832" y="3687649"/>
            <a:ext cx="1373716" cy="258102"/>
            <a:chOff x="4411970" y="2468674"/>
            <a:chExt cx="747316" cy="167425"/>
          </a:xfrm>
        </p:grpSpPr>
        <p:sp>
          <p:nvSpPr>
            <p:cNvPr id="396" name="Google Shape;396;p6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"/>
          <p:cNvSpPr txBox="1"/>
          <p:nvPr>
            <p:ph idx="4294967295" type="subTitle"/>
          </p:nvPr>
        </p:nvSpPr>
        <p:spPr>
          <a:xfrm>
            <a:off x="2333200" y="1139375"/>
            <a:ext cx="6147600" cy="7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chemeClr val="dk1"/>
                </a:solidFill>
              </a:rPr>
              <a:t>Realizar un estudio exploratorio para conocer e identificar las técnicas para la evaluación del campo visual, tipos de pruebas y la tecnología que se utiliza.</a:t>
            </a:r>
            <a:endParaRPr i="0" sz="1600" u="none" cap="none" strike="noStrike">
              <a:solidFill>
                <a:schemeClr val="dk1"/>
              </a:solidFill>
            </a:endParaRPr>
          </a:p>
        </p:txBody>
      </p:sp>
      <p:sp>
        <p:nvSpPr>
          <p:cNvPr id="403" name="Google Shape;403;p7"/>
          <p:cNvSpPr txBox="1"/>
          <p:nvPr>
            <p:ph type="title"/>
          </p:nvPr>
        </p:nvSpPr>
        <p:spPr>
          <a:xfrm>
            <a:off x="667600" y="72338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Objetivos Específicos</a:t>
            </a:r>
            <a:endParaRPr/>
          </a:p>
        </p:txBody>
      </p:sp>
      <p:sp>
        <p:nvSpPr>
          <p:cNvPr id="404" name="Google Shape;404;p7"/>
          <p:cNvSpPr/>
          <p:nvPr/>
        </p:nvSpPr>
        <p:spPr>
          <a:xfrm>
            <a:off x="4826350" y="625342"/>
            <a:ext cx="747900" cy="30300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8775" y="2131675"/>
            <a:ext cx="24717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075" y="2896125"/>
            <a:ext cx="2030825" cy="203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7"/>
          <p:cNvSpPr/>
          <p:nvPr/>
        </p:nvSpPr>
        <p:spPr>
          <a:xfrm>
            <a:off x="0" y="0"/>
            <a:ext cx="1603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408" name="Google Shape;408;p7"/>
          <p:cNvGrpSpPr/>
          <p:nvPr/>
        </p:nvGrpSpPr>
        <p:grpSpPr>
          <a:xfrm>
            <a:off x="43400" y="1513852"/>
            <a:ext cx="1516638" cy="332028"/>
            <a:chOff x="4411970" y="2726085"/>
            <a:chExt cx="643107" cy="193659"/>
          </a:xfrm>
        </p:grpSpPr>
        <p:sp>
          <p:nvSpPr>
            <p:cNvPr id="409" name="Google Shape;409;p7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Objetivos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12" name="Google Shape;412;p7"/>
          <p:cNvGrpSpPr/>
          <p:nvPr/>
        </p:nvGrpSpPr>
        <p:grpSpPr>
          <a:xfrm>
            <a:off x="88909" y="2027130"/>
            <a:ext cx="1373719" cy="258103"/>
            <a:chOff x="4411970" y="2468674"/>
            <a:chExt cx="747317" cy="167425"/>
          </a:xfrm>
        </p:grpSpPr>
        <p:sp>
          <p:nvSpPr>
            <p:cNvPr id="413" name="Google Shape;413;p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Desarrollo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15" name="Google Shape;415;p7"/>
          <p:cNvGrpSpPr/>
          <p:nvPr/>
        </p:nvGrpSpPr>
        <p:grpSpPr>
          <a:xfrm>
            <a:off x="88895" y="1102016"/>
            <a:ext cx="1373719" cy="258103"/>
            <a:chOff x="4411970" y="2468674"/>
            <a:chExt cx="747317" cy="167425"/>
          </a:xfrm>
        </p:grpSpPr>
        <p:sp>
          <p:nvSpPr>
            <p:cNvPr id="416" name="Google Shape;416;p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18" name="Google Shape;418;p7"/>
          <p:cNvGrpSpPr/>
          <p:nvPr/>
        </p:nvGrpSpPr>
        <p:grpSpPr>
          <a:xfrm>
            <a:off x="88895" y="664826"/>
            <a:ext cx="1373719" cy="258103"/>
            <a:chOff x="4411970" y="2468674"/>
            <a:chExt cx="747317" cy="167425"/>
          </a:xfrm>
        </p:grpSpPr>
        <p:sp>
          <p:nvSpPr>
            <p:cNvPr id="419" name="Google Shape;419;p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21" name="Google Shape;421;p7"/>
          <p:cNvGrpSpPr/>
          <p:nvPr/>
        </p:nvGrpSpPr>
        <p:grpSpPr>
          <a:xfrm>
            <a:off x="88897" y="2444245"/>
            <a:ext cx="1373719" cy="258103"/>
            <a:chOff x="4411970" y="2468674"/>
            <a:chExt cx="747317" cy="167425"/>
          </a:xfrm>
        </p:grpSpPr>
        <p:sp>
          <p:nvSpPr>
            <p:cNvPr id="422" name="Google Shape;422;p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24" name="Google Shape;424;p7"/>
          <p:cNvGrpSpPr/>
          <p:nvPr/>
        </p:nvGrpSpPr>
        <p:grpSpPr>
          <a:xfrm>
            <a:off x="92233" y="2857471"/>
            <a:ext cx="1373719" cy="258103"/>
            <a:chOff x="4411970" y="2468674"/>
            <a:chExt cx="747317" cy="167425"/>
          </a:xfrm>
        </p:grpSpPr>
        <p:sp>
          <p:nvSpPr>
            <p:cNvPr id="425" name="Google Shape;425;p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27" name="Google Shape;427;p7"/>
          <p:cNvGrpSpPr/>
          <p:nvPr/>
        </p:nvGrpSpPr>
        <p:grpSpPr>
          <a:xfrm>
            <a:off x="88897" y="3266120"/>
            <a:ext cx="1373719" cy="258103"/>
            <a:chOff x="4411970" y="2468674"/>
            <a:chExt cx="747317" cy="167425"/>
          </a:xfrm>
        </p:grpSpPr>
        <p:sp>
          <p:nvSpPr>
            <p:cNvPr id="428" name="Google Shape;428;p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30" name="Google Shape;430;p7"/>
          <p:cNvGrpSpPr/>
          <p:nvPr/>
        </p:nvGrpSpPr>
        <p:grpSpPr>
          <a:xfrm>
            <a:off x="90832" y="3687649"/>
            <a:ext cx="1373717" cy="258103"/>
            <a:chOff x="4411970" y="2468674"/>
            <a:chExt cx="747316" cy="167425"/>
          </a:xfrm>
        </p:grpSpPr>
        <p:sp>
          <p:nvSpPr>
            <p:cNvPr id="431" name="Google Shape;431;p7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4a17eb76d_0_42"/>
          <p:cNvSpPr txBox="1"/>
          <p:nvPr>
            <p:ph type="title"/>
          </p:nvPr>
        </p:nvSpPr>
        <p:spPr>
          <a:xfrm>
            <a:off x="667600" y="72338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Objetivos Específicos</a:t>
            </a:r>
            <a:endParaRPr/>
          </a:p>
        </p:txBody>
      </p:sp>
      <p:sp>
        <p:nvSpPr>
          <p:cNvPr id="438" name="Google Shape;438;g114a17eb76d_0_42"/>
          <p:cNvSpPr/>
          <p:nvPr/>
        </p:nvSpPr>
        <p:spPr>
          <a:xfrm>
            <a:off x="4826350" y="625342"/>
            <a:ext cx="747900" cy="30300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114a17eb76d_0_42"/>
          <p:cNvSpPr txBox="1"/>
          <p:nvPr>
            <p:ph idx="4294967295" type="subTitle"/>
          </p:nvPr>
        </p:nvSpPr>
        <p:spPr>
          <a:xfrm>
            <a:off x="2279400" y="986975"/>
            <a:ext cx="61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chemeClr val="dk1"/>
                </a:solidFill>
              </a:rPr>
              <a:t>Desarrollar un sistema inmersivo e interactivo que permita evaluar la amplitud del campo visual, usando la metodología de Kaur, mediante la construcción de componentes visuales e integrando dispositivos de interacción.</a:t>
            </a:r>
            <a:endParaRPr i="0" sz="1600" u="none" cap="none" strike="noStrike">
              <a:solidFill>
                <a:schemeClr val="dk1"/>
              </a:solidFill>
            </a:endParaRPr>
          </a:p>
        </p:txBody>
      </p:sp>
      <p:pic>
        <p:nvPicPr>
          <p:cNvPr id="440" name="Google Shape;440;g114a17eb76d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2824" y="2235676"/>
            <a:ext cx="2914947" cy="231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114a17eb76d_0_42"/>
          <p:cNvSpPr/>
          <p:nvPr/>
        </p:nvSpPr>
        <p:spPr>
          <a:xfrm>
            <a:off x="0" y="0"/>
            <a:ext cx="1603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442" name="Google Shape;442;g114a17eb76d_0_42"/>
          <p:cNvGrpSpPr/>
          <p:nvPr/>
        </p:nvGrpSpPr>
        <p:grpSpPr>
          <a:xfrm>
            <a:off x="43400" y="1513852"/>
            <a:ext cx="1516638" cy="332028"/>
            <a:chOff x="4411970" y="2726085"/>
            <a:chExt cx="643107" cy="193659"/>
          </a:xfrm>
        </p:grpSpPr>
        <p:sp>
          <p:nvSpPr>
            <p:cNvPr id="443" name="Google Shape;443;g114a17eb76d_0_42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44" name="Google Shape;444;g114a17eb76d_0_42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45" name="Google Shape;445;g114a17eb76d_0_42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Objetivos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46" name="Google Shape;446;g114a17eb76d_0_42"/>
          <p:cNvGrpSpPr/>
          <p:nvPr/>
        </p:nvGrpSpPr>
        <p:grpSpPr>
          <a:xfrm>
            <a:off x="88909" y="2027130"/>
            <a:ext cx="1373719" cy="258103"/>
            <a:chOff x="4411970" y="2468674"/>
            <a:chExt cx="747317" cy="167425"/>
          </a:xfrm>
        </p:grpSpPr>
        <p:sp>
          <p:nvSpPr>
            <p:cNvPr id="447" name="Google Shape;447;g114a17eb76d_0_4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48" name="Google Shape;448;g114a17eb76d_0_4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Desarrollo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49" name="Google Shape;449;g114a17eb76d_0_42"/>
          <p:cNvGrpSpPr/>
          <p:nvPr/>
        </p:nvGrpSpPr>
        <p:grpSpPr>
          <a:xfrm>
            <a:off x="88895" y="1102016"/>
            <a:ext cx="1373719" cy="258103"/>
            <a:chOff x="4411970" y="2468674"/>
            <a:chExt cx="747317" cy="167425"/>
          </a:xfrm>
        </p:grpSpPr>
        <p:sp>
          <p:nvSpPr>
            <p:cNvPr id="450" name="Google Shape;450;g114a17eb76d_0_4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51" name="Google Shape;451;g114a17eb76d_0_4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52" name="Google Shape;452;g114a17eb76d_0_42"/>
          <p:cNvGrpSpPr/>
          <p:nvPr/>
        </p:nvGrpSpPr>
        <p:grpSpPr>
          <a:xfrm>
            <a:off x="88895" y="664826"/>
            <a:ext cx="1373719" cy="258103"/>
            <a:chOff x="4411970" y="2468674"/>
            <a:chExt cx="747317" cy="167425"/>
          </a:xfrm>
        </p:grpSpPr>
        <p:sp>
          <p:nvSpPr>
            <p:cNvPr id="453" name="Google Shape;453;g114a17eb76d_0_4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54" name="Google Shape;454;g114a17eb76d_0_4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55" name="Google Shape;455;g114a17eb76d_0_42"/>
          <p:cNvGrpSpPr/>
          <p:nvPr/>
        </p:nvGrpSpPr>
        <p:grpSpPr>
          <a:xfrm>
            <a:off x="88897" y="2444245"/>
            <a:ext cx="1373719" cy="258103"/>
            <a:chOff x="4411970" y="2468674"/>
            <a:chExt cx="747317" cy="167425"/>
          </a:xfrm>
        </p:grpSpPr>
        <p:sp>
          <p:nvSpPr>
            <p:cNvPr id="456" name="Google Shape;456;g114a17eb76d_0_4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57" name="Google Shape;457;g114a17eb76d_0_4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58" name="Google Shape;458;g114a17eb76d_0_42"/>
          <p:cNvGrpSpPr/>
          <p:nvPr/>
        </p:nvGrpSpPr>
        <p:grpSpPr>
          <a:xfrm>
            <a:off x="92233" y="2857471"/>
            <a:ext cx="1373719" cy="258103"/>
            <a:chOff x="4411970" y="2468674"/>
            <a:chExt cx="747317" cy="167425"/>
          </a:xfrm>
        </p:grpSpPr>
        <p:sp>
          <p:nvSpPr>
            <p:cNvPr id="459" name="Google Shape;459;g114a17eb76d_0_4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60" name="Google Shape;460;g114a17eb76d_0_4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61" name="Google Shape;461;g114a17eb76d_0_42"/>
          <p:cNvGrpSpPr/>
          <p:nvPr/>
        </p:nvGrpSpPr>
        <p:grpSpPr>
          <a:xfrm>
            <a:off x="88897" y="3266120"/>
            <a:ext cx="1373719" cy="258103"/>
            <a:chOff x="4411970" y="2468674"/>
            <a:chExt cx="747317" cy="167425"/>
          </a:xfrm>
        </p:grpSpPr>
        <p:sp>
          <p:nvSpPr>
            <p:cNvPr id="462" name="Google Shape;462;g114a17eb76d_0_4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63" name="Google Shape;463;g114a17eb76d_0_42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64" name="Google Shape;464;g114a17eb76d_0_42"/>
          <p:cNvGrpSpPr/>
          <p:nvPr/>
        </p:nvGrpSpPr>
        <p:grpSpPr>
          <a:xfrm>
            <a:off x="90832" y="3687649"/>
            <a:ext cx="1373717" cy="258103"/>
            <a:chOff x="4411970" y="2468674"/>
            <a:chExt cx="747316" cy="167425"/>
          </a:xfrm>
        </p:grpSpPr>
        <p:sp>
          <p:nvSpPr>
            <p:cNvPr id="465" name="Google Shape;465;g114a17eb76d_0_42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66" name="Google Shape;466;g114a17eb76d_0_42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14a17eb76d_0_79"/>
          <p:cNvSpPr txBox="1"/>
          <p:nvPr>
            <p:ph type="title"/>
          </p:nvPr>
        </p:nvSpPr>
        <p:spPr>
          <a:xfrm>
            <a:off x="667600" y="72338"/>
            <a:ext cx="9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Objetivos Específicos</a:t>
            </a:r>
            <a:endParaRPr/>
          </a:p>
        </p:txBody>
      </p:sp>
      <p:sp>
        <p:nvSpPr>
          <p:cNvPr id="472" name="Google Shape;472;g114a17eb76d_0_79"/>
          <p:cNvSpPr/>
          <p:nvPr/>
        </p:nvSpPr>
        <p:spPr>
          <a:xfrm>
            <a:off x="4826350" y="625342"/>
            <a:ext cx="747900" cy="30300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473" name="Google Shape;473;g114a17eb76d_0_79"/>
          <p:cNvSpPr txBox="1"/>
          <p:nvPr>
            <p:ph idx="4294967295" type="subTitle"/>
          </p:nvPr>
        </p:nvSpPr>
        <p:spPr>
          <a:xfrm>
            <a:off x="2193050" y="1023375"/>
            <a:ext cx="63870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chemeClr val="dk1"/>
                </a:solidFill>
              </a:rPr>
              <a:t>Realizar pruebas y validar el sistema en un grupo de aspirantes a pilotos en la escuela de aviación de la Fuerza Aérea Ecuatoriana, de acuerdo al protocolo establecido y aprobado por el comité de bioética del Hospital de Especialidades Nro.1 de Fuerzas Armadas.</a:t>
            </a:r>
            <a:endParaRPr i="0" sz="1600" u="none" cap="none" strike="noStrike">
              <a:solidFill>
                <a:schemeClr val="dk1"/>
              </a:solidFill>
            </a:endParaRPr>
          </a:p>
        </p:txBody>
      </p:sp>
      <p:pic>
        <p:nvPicPr>
          <p:cNvPr id="474" name="Google Shape;474;g114a17eb76d_0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737450" y="2408125"/>
            <a:ext cx="2076050" cy="20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114a17eb76d_0_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3500" y="2825213"/>
            <a:ext cx="1823138" cy="1823138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g114a17eb76d_0_79"/>
          <p:cNvSpPr/>
          <p:nvPr/>
        </p:nvSpPr>
        <p:spPr>
          <a:xfrm>
            <a:off x="0" y="0"/>
            <a:ext cx="1603200" cy="570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477" name="Google Shape;477;g114a17eb76d_0_79"/>
          <p:cNvGrpSpPr/>
          <p:nvPr/>
        </p:nvGrpSpPr>
        <p:grpSpPr>
          <a:xfrm>
            <a:off x="43400" y="1513852"/>
            <a:ext cx="1516638" cy="332028"/>
            <a:chOff x="4411970" y="2726085"/>
            <a:chExt cx="643107" cy="193659"/>
          </a:xfrm>
        </p:grpSpPr>
        <p:sp>
          <p:nvSpPr>
            <p:cNvPr id="478" name="Google Shape;478;g114a17eb76d_0_79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79" name="Google Shape;479;g114a17eb76d_0_79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80" name="Google Shape;480;g114a17eb76d_0_79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cap="flat" cmpd="sng" w="19050">
              <a:solidFill>
                <a:srgbClr val="004C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2">
                  <a:alpha val="4902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  Objetivos</a:t>
              </a:r>
              <a:endParaRPr b="1"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81" name="Google Shape;481;g114a17eb76d_0_79"/>
          <p:cNvGrpSpPr/>
          <p:nvPr/>
        </p:nvGrpSpPr>
        <p:grpSpPr>
          <a:xfrm>
            <a:off x="88909" y="2027130"/>
            <a:ext cx="1373719" cy="258103"/>
            <a:chOff x="4411970" y="2468674"/>
            <a:chExt cx="747317" cy="167425"/>
          </a:xfrm>
        </p:grpSpPr>
        <p:sp>
          <p:nvSpPr>
            <p:cNvPr id="482" name="Google Shape;482;g114a17eb76d_0_7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83" name="Google Shape;483;g114a17eb76d_0_7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Desarrollo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84" name="Google Shape;484;g114a17eb76d_0_79"/>
          <p:cNvGrpSpPr/>
          <p:nvPr/>
        </p:nvGrpSpPr>
        <p:grpSpPr>
          <a:xfrm>
            <a:off x="88895" y="1102016"/>
            <a:ext cx="1373719" cy="258103"/>
            <a:chOff x="4411970" y="2468674"/>
            <a:chExt cx="747317" cy="167425"/>
          </a:xfrm>
        </p:grpSpPr>
        <p:sp>
          <p:nvSpPr>
            <p:cNvPr id="485" name="Google Shape;485;g114a17eb76d_0_7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86" name="Google Shape;486;g114a17eb76d_0_7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0"/>
                <a:buFont typeface="Arial"/>
                <a:buNone/>
              </a:pPr>
              <a:r>
                <a:rPr i="0" lang="en" sz="85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Problema</a:t>
              </a:r>
              <a:endParaRPr i="0" sz="85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87" name="Google Shape;487;g114a17eb76d_0_79"/>
          <p:cNvGrpSpPr/>
          <p:nvPr/>
        </p:nvGrpSpPr>
        <p:grpSpPr>
          <a:xfrm>
            <a:off x="88895" y="664826"/>
            <a:ext cx="1373719" cy="258103"/>
            <a:chOff x="4411970" y="2468674"/>
            <a:chExt cx="747317" cy="167425"/>
          </a:xfrm>
        </p:grpSpPr>
        <p:sp>
          <p:nvSpPr>
            <p:cNvPr id="488" name="Google Shape;488;g114a17eb76d_0_7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89" name="Google Shape;489;g114a17eb76d_0_7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Antecedentes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90" name="Google Shape;490;g114a17eb76d_0_79"/>
          <p:cNvGrpSpPr/>
          <p:nvPr/>
        </p:nvGrpSpPr>
        <p:grpSpPr>
          <a:xfrm>
            <a:off x="88897" y="2444245"/>
            <a:ext cx="1373719" cy="258103"/>
            <a:chOff x="4411970" y="2468674"/>
            <a:chExt cx="747317" cy="167425"/>
          </a:xfrm>
        </p:grpSpPr>
        <p:sp>
          <p:nvSpPr>
            <p:cNvPr id="491" name="Google Shape;491;g114a17eb76d_0_7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92" name="Google Shape;492;g114a17eb76d_0_7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Pruebas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93" name="Google Shape;493;g114a17eb76d_0_79"/>
          <p:cNvGrpSpPr/>
          <p:nvPr/>
        </p:nvGrpSpPr>
        <p:grpSpPr>
          <a:xfrm>
            <a:off x="92233" y="2857471"/>
            <a:ext cx="1373719" cy="258103"/>
            <a:chOff x="4411970" y="2468674"/>
            <a:chExt cx="747317" cy="167425"/>
          </a:xfrm>
        </p:grpSpPr>
        <p:sp>
          <p:nvSpPr>
            <p:cNvPr id="494" name="Google Shape;494;g114a17eb76d_0_7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95" name="Google Shape;495;g114a17eb76d_0_7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Resultados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96" name="Google Shape;496;g114a17eb76d_0_79"/>
          <p:cNvGrpSpPr/>
          <p:nvPr/>
        </p:nvGrpSpPr>
        <p:grpSpPr>
          <a:xfrm>
            <a:off x="88897" y="3266120"/>
            <a:ext cx="1373719" cy="258103"/>
            <a:chOff x="4411970" y="2468674"/>
            <a:chExt cx="747317" cy="167425"/>
          </a:xfrm>
        </p:grpSpPr>
        <p:sp>
          <p:nvSpPr>
            <p:cNvPr id="497" name="Google Shape;497;g114a17eb76d_0_7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498" name="Google Shape;498;g114a17eb76d_0_79"/>
            <p:cNvSpPr/>
            <p:nvPr/>
          </p:nvSpPr>
          <p:spPr>
            <a:xfrm>
              <a:off x="4564629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Conclusiones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  <p:grpSp>
        <p:nvGrpSpPr>
          <p:cNvPr id="499" name="Google Shape;499;g114a17eb76d_0_79"/>
          <p:cNvGrpSpPr/>
          <p:nvPr/>
        </p:nvGrpSpPr>
        <p:grpSpPr>
          <a:xfrm>
            <a:off x="90832" y="3687649"/>
            <a:ext cx="1373717" cy="258103"/>
            <a:chOff x="4411970" y="2468674"/>
            <a:chExt cx="747316" cy="167425"/>
          </a:xfrm>
        </p:grpSpPr>
        <p:sp>
          <p:nvSpPr>
            <p:cNvPr id="500" name="Google Shape;500;g114a17eb76d_0_79"/>
            <p:cNvSpPr/>
            <p:nvPr/>
          </p:nvSpPr>
          <p:spPr>
            <a:xfrm>
              <a:off x="4411970" y="2468674"/>
              <a:ext cx="216235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  <p:sp>
          <p:nvSpPr>
            <p:cNvPr id="501" name="Google Shape;501;g114a17eb76d_0_79"/>
            <p:cNvSpPr/>
            <p:nvPr/>
          </p:nvSpPr>
          <p:spPr>
            <a:xfrm>
              <a:off x="4564628" y="2468674"/>
              <a:ext cx="594658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i="0" lang="en" sz="900" u="none" cap="none" strike="noStrike">
                  <a:solidFill>
                    <a:srgbClr val="000000"/>
                  </a:solidFill>
                  <a:latin typeface="Advent Pro"/>
                  <a:ea typeface="Advent Pro"/>
                  <a:cs typeface="Advent Pro"/>
                  <a:sym typeface="Advent Pro"/>
                </a:rPr>
                <a:t>   Recomendaciones</a:t>
              </a:r>
              <a:endParaRPr i="0" sz="900" u="none" cap="none" strike="noStrike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ar Background by Slidesgo">
  <a:themeElements>
    <a:clrScheme name="Personalizado 1">
      <a:dk1>
        <a:srgbClr val="000000"/>
      </a:dk1>
      <a:lt1>
        <a:srgbClr val="FFFFFF"/>
      </a:lt1>
      <a:dk2>
        <a:srgbClr val="FFEDD6"/>
      </a:dk2>
      <a:lt2>
        <a:srgbClr val="006600"/>
      </a:lt2>
      <a:accent1>
        <a:srgbClr val="FABD4E"/>
      </a:accent1>
      <a:accent2>
        <a:srgbClr val="039292"/>
      </a:accent2>
      <a:accent3>
        <a:srgbClr val="01686D"/>
      </a:accent3>
      <a:accent4>
        <a:srgbClr val="006600"/>
      </a:accent4>
      <a:accent5>
        <a:srgbClr val="0097A7"/>
      </a:accent5>
      <a:accent6>
        <a:srgbClr val="FAC86A"/>
      </a:accent6>
      <a:hlink>
        <a:srgbClr val="0066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