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1">
  <p:sldMasterIdLst>
    <p:sldMasterId id="2147483674" r:id="rId1"/>
    <p:sldMasterId id="2147483687" r:id="rId2"/>
  </p:sldMasterIdLst>
  <p:notesMasterIdLst>
    <p:notesMasterId r:id="rId35"/>
  </p:notesMasterIdLst>
  <p:handoutMasterIdLst>
    <p:handoutMasterId r:id="rId36"/>
  </p:handoutMasterIdLst>
  <p:sldIdLst>
    <p:sldId id="479" r:id="rId3"/>
    <p:sldId id="517" r:id="rId4"/>
    <p:sldId id="474" r:id="rId5"/>
    <p:sldId id="524" r:id="rId6"/>
    <p:sldId id="523" r:id="rId7"/>
    <p:sldId id="511" r:id="rId8"/>
    <p:sldId id="518" r:id="rId9"/>
    <p:sldId id="490" r:id="rId10"/>
    <p:sldId id="492" r:id="rId11"/>
    <p:sldId id="529" r:id="rId12"/>
    <p:sldId id="482" r:id="rId13"/>
    <p:sldId id="469" r:id="rId14"/>
    <p:sldId id="498" r:id="rId15"/>
    <p:sldId id="495" r:id="rId16"/>
    <p:sldId id="497" r:id="rId17"/>
    <p:sldId id="451" r:id="rId18"/>
    <p:sldId id="522" r:id="rId19"/>
    <p:sldId id="526" r:id="rId20"/>
    <p:sldId id="493" r:id="rId21"/>
    <p:sldId id="500" r:id="rId22"/>
    <p:sldId id="501" r:id="rId23"/>
    <p:sldId id="503" r:id="rId24"/>
    <p:sldId id="499" r:id="rId25"/>
    <p:sldId id="504" r:id="rId26"/>
    <p:sldId id="505" r:id="rId27"/>
    <p:sldId id="502" r:id="rId28"/>
    <p:sldId id="506" r:id="rId29"/>
    <p:sldId id="528" r:id="rId30"/>
    <p:sldId id="508" r:id="rId31"/>
    <p:sldId id="509" r:id="rId32"/>
    <p:sldId id="510" r:id="rId33"/>
    <p:sldId id="456" r:id="rId34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" initials="A" lastIdx="7" clrIdx="0">
    <p:extLst>
      <p:ext uri="{19B8F6BF-5375-455C-9EA6-DF929625EA0E}">
        <p15:presenceInfo xmlns:p15="http://schemas.microsoft.com/office/powerpoint/2012/main" userId="Andrea" providerId="None"/>
      </p:ext>
    </p:extLst>
  </p:cmAuthor>
  <p:cmAuthor id="2" name="Pc" initials="P" lastIdx="1" clrIdx="1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E2BC"/>
    <a:srgbClr val="FBD23D"/>
    <a:srgbClr val="B50722"/>
    <a:srgbClr val="BF0826"/>
    <a:srgbClr val="F08E2B"/>
    <a:srgbClr val="FFD039"/>
    <a:srgbClr val="FEF5CC"/>
    <a:srgbClr val="9BBB59"/>
    <a:srgbClr val="EF8F2B"/>
    <a:srgbClr val="F18E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23" autoAdjust="0"/>
    <p:restoredTop sz="95400" autoAdjust="0"/>
  </p:normalViewPr>
  <p:slideViewPr>
    <p:cSldViewPr snapToGrid="0">
      <p:cViewPr>
        <p:scale>
          <a:sx n="80" d="100"/>
          <a:sy n="80" d="100"/>
        </p:scale>
        <p:origin x="48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yana Simaluisa" userId="d58f01ce44cf8d5e" providerId="LiveId" clId="{B063E00C-B14D-44CB-A983-CAD71CA5D329}"/>
    <pc:docChg chg="undo custSel addSld delSld modSld sldOrd">
      <pc:chgData name="Dayana Simaluisa" userId="d58f01ce44cf8d5e" providerId="LiveId" clId="{B063E00C-B14D-44CB-A983-CAD71CA5D329}" dt="2022-02-10T14:40:59.761" v="3554" actId="20577"/>
      <pc:docMkLst>
        <pc:docMk/>
      </pc:docMkLst>
      <pc:sldChg chg="modSp add del mod">
        <pc:chgData name="Dayana Simaluisa" userId="d58f01ce44cf8d5e" providerId="LiveId" clId="{B063E00C-B14D-44CB-A983-CAD71CA5D329}" dt="2022-02-10T05:41:31.596" v="2132" actId="1035"/>
        <pc:sldMkLst>
          <pc:docMk/>
          <pc:sldMk cId="38956302" sldId="451"/>
        </pc:sldMkLst>
        <pc:spChg chg="mod">
          <ac:chgData name="Dayana Simaluisa" userId="d58f01ce44cf8d5e" providerId="LiveId" clId="{B063E00C-B14D-44CB-A983-CAD71CA5D329}" dt="2022-02-10T05:41:31.596" v="2132" actId="1035"/>
          <ac:spMkLst>
            <pc:docMk/>
            <pc:sldMk cId="38956302" sldId="451"/>
            <ac:spMk id="4" creationId="{055F60FD-0E96-4CA7-8272-4DC788B3704D}"/>
          </ac:spMkLst>
        </pc:spChg>
        <pc:spChg chg="mod">
          <ac:chgData name="Dayana Simaluisa" userId="d58f01ce44cf8d5e" providerId="LiveId" clId="{B063E00C-B14D-44CB-A983-CAD71CA5D329}" dt="2022-02-10T05:28:14.915" v="2105" actId="1037"/>
          <ac:spMkLst>
            <pc:docMk/>
            <pc:sldMk cId="38956302" sldId="451"/>
            <ac:spMk id="5" creationId="{873D4166-21BF-4A82-9BA5-681C66081F0C}"/>
          </ac:spMkLst>
        </pc:spChg>
      </pc:sldChg>
      <pc:sldChg chg="modSp mod">
        <pc:chgData name="Dayana Simaluisa" userId="d58f01ce44cf8d5e" providerId="LiveId" clId="{B063E00C-B14D-44CB-A983-CAD71CA5D329}" dt="2022-02-10T14:40:59.761" v="3554" actId="20577"/>
        <pc:sldMkLst>
          <pc:docMk/>
          <pc:sldMk cId="4064122050" sldId="456"/>
        </pc:sldMkLst>
        <pc:spChg chg="mod">
          <ac:chgData name="Dayana Simaluisa" userId="d58f01ce44cf8d5e" providerId="LiveId" clId="{B063E00C-B14D-44CB-A983-CAD71CA5D329}" dt="2022-02-10T03:46:30.718" v="1909" actId="2711"/>
          <ac:spMkLst>
            <pc:docMk/>
            <pc:sldMk cId="4064122050" sldId="456"/>
            <ac:spMk id="4" creationId="{055F60FD-0E96-4CA7-8272-4DC788B3704D}"/>
          </ac:spMkLst>
        </pc:spChg>
        <pc:spChg chg="mod">
          <ac:chgData name="Dayana Simaluisa" userId="d58f01ce44cf8d5e" providerId="LiveId" clId="{B063E00C-B14D-44CB-A983-CAD71CA5D329}" dt="2022-02-10T03:44:33.229" v="1900" actId="20577"/>
          <ac:spMkLst>
            <pc:docMk/>
            <pc:sldMk cId="4064122050" sldId="456"/>
            <ac:spMk id="11" creationId="{C6D9C037-B4F4-4A61-AA0F-CB3B7F81674E}"/>
          </ac:spMkLst>
        </pc:spChg>
        <pc:spChg chg="mod">
          <ac:chgData name="Dayana Simaluisa" userId="d58f01ce44cf8d5e" providerId="LiveId" clId="{B063E00C-B14D-44CB-A983-CAD71CA5D329}" dt="2022-02-10T14:40:59.761" v="3554" actId="20577"/>
          <ac:spMkLst>
            <pc:docMk/>
            <pc:sldMk cId="4064122050" sldId="456"/>
            <ac:spMk id="12" creationId="{5B9C7A93-5733-4805-AA10-66AFA449C655}"/>
          </ac:spMkLst>
        </pc:spChg>
        <pc:picChg chg="mod">
          <ac:chgData name="Dayana Simaluisa" userId="d58f01ce44cf8d5e" providerId="LiveId" clId="{B063E00C-B14D-44CB-A983-CAD71CA5D329}" dt="2022-02-10T03:45:46.299" v="1905" actId="1076"/>
          <ac:picMkLst>
            <pc:docMk/>
            <pc:sldMk cId="4064122050" sldId="456"/>
            <ac:picMk id="5" creationId="{545E44B6-BBD0-46A3-8B59-8BDFF88143EB}"/>
          </ac:picMkLst>
        </pc:picChg>
        <pc:picChg chg="mod">
          <ac:chgData name="Dayana Simaluisa" userId="d58f01ce44cf8d5e" providerId="LiveId" clId="{B063E00C-B14D-44CB-A983-CAD71CA5D329}" dt="2022-02-10T03:44:11.872" v="1884" actId="1038"/>
          <ac:picMkLst>
            <pc:docMk/>
            <pc:sldMk cId="4064122050" sldId="456"/>
            <ac:picMk id="15" creationId="{870A144C-4C6B-431F-873F-EACE74C10C15}"/>
          </ac:picMkLst>
        </pc:picChg>
        <pc:picChg chg="mod">
          <ac:chgData name="Dayana Simaluisa" userId="d58f01ce44cf8d5e" providerId="LiveId" clId="{B063E00C-B14D-44CB-A983-CAD71CA5D329}" dt="2022-02-10T03:45:49.311" v="1906" actId="1076"/>
          <ac:picMkLst>
            <pc:docMk/>
            <pc:sldMk cId="4064122050" sldId="456"/>
            <ac:picMk id="16" creationId="{84252DA6-AF8E-4D8E-9209-5875EE1F359A}"/>
          </ac:picMkLst>
        </pc:picChg>
      </pc:sldChg>
      <pc:sldChg chg="modSp mod">
        <pc:chgData name="Dayana Simaluisa" userId="d58f01ce44cf8d5e" providerId="LiveId" clId="{B063E00C-B14D-44CB-A983-CAD71CA5D329}" dt="2022-02-10T05:54:48.657" v="2186" actId="1037"/>
        <pc:sldMkLst>
          <pc:docMk/>
          <pc:sldMk cId="612983817" sldId="469"/>
        </pc:sldMkLst>
        <pc:spChg chg="mod">
          <ac:chgData name="Dayana Simaluisa" userId="d58f01ce44cf8d5e" providerId="LiveId" clId="{B063E00C-B14D-44CB-A983-CAD71CA5D329}" dt="2022-02-10T05:54:48.657" v="2186" actId="1037"/>
          <ac:spMkLst>
            <pc:docMk/>
            <pc:sldMk cId="612983817" sldId="469"/>
            <ac:spMk id="4" creationId="{055F60FD-0E96-4CA7-8272-4DC788B3704D}"/>
          </ac:spMkLst>
        </pc:spChg>
      </pc:sldChg>
      <pc:sldChg chg="modSp mod">
        <pc:chgData name="Dayana Simaluisa" userId="d58f01ce44cf8d5e" providerId="LiveId" clId="{B063E00C-B14D-44CB-A983-CAD71CA5D329}" dt="2022-02-10T02:51:05.676" v="1525" actId="1037"/>
        <pc:sldMkLst>
          <pc:docMk/>
          <pc:sldMk cId="560488433" sldId="479"/>
        </pc:sldMkLst>
        <pc:spChg chg="mod">
          <ac:chgData name="Dayana Simaluisa" userId="d58f01ce44cf8d5e" providerId="LiveId" clId="{B063E00C-B14D-44CB-A983-CAD71CA5D329}" dt="2022-02-10T01:15:11.972" v="1051" actId="1038"/>
          <ac:spMkLst>
            <pc:docMk/>
            <pc:sldMk cId="560488433" sldId="479"/>
            <ac:spMk id="12" creationId="{1F7861F5-5F0D-4CF6-8148-B8B796D6B2A2}"/>
          </ac:spMkLst>
        </pc:spChg>
        <pc:spChg chg="mod">
          <ac:chgData name="Dayana Simaluisa" userId="d58f01ce44cf8d5e" providerId="LiveId" clId="{B063E00C-B14D-44CB-A983-CAD71CA5D329}" dt="2022-02-10T02:51:05.676" v="1525" actId="1037"/>
          <ac:spMkLst>
            <pc:docMk/>
            <pc:sldMk cId="560488433" sldId="479"/>
            <ac:spMk id="14" creationId="{77EFB124-2CF5-462C-8561-FB2BEDE76B5B}"/>
          </ac:spMkLst>
        </pc:spChg>
        <pc:spChg chg="mod">
          <ac:chgData name="Dayana Simaluisa" userId="d58f01ce44cf8d5e" providerId="LiveId" clId="{B063E00C-B14D-44CB-A983-CAD71CA5D329}" dt="2022-02-10T01:15:11.972" v="1051" actId="1038"/>
          <ac:spMkLst>
            <pc:docMk/>
            <pc:sldMk cId="560488433" sldId="479"/>
            <ac:spMk id="16" creationId="{4FC581B0-4DC7-4013-AC64-5F1A621FA721}"/>
          </ac:spMkLst>
        </pc:spChg>
        <pc:spChg chg="mod">
          <ac:chgData name="Dayana Simaluisa" userId="d58f01ce44cf8d5e" providerId="LiveId" clId="{B063E00C-B14D-44CB-A983-CAD71CA5D329}" dt="2022-02-10T01:15:03.268" v="1047" actId="1076"/>
          <ac:spMkLst>
            <pc:docMk/>
            <pc:sldMk cId="560488433" sldId="479"/>
            <ac:spMk id="17" creationId="{145C04C1-6489-43CB-9FBA-A48022504E5B}"/>
          </ac:spMkLst>
        </pc:spChg>
        <pc:picChg chg="mod">
          <ac:chgData name="Dayana Simaluisa" userId="d58f01ce44cf8d5e" providerId="LiveId" clId="{B063E00C-B14D-44CB-A983-CAD71CA5D329}" dt="2022-02-10T01:14:43.588" v="1031" actId="1076"/>
          <ac:picMkLst>
            <pc:docMk/>
            <pc:sldMk cId="560488433" sldId="479"/>
            <ac:picMk id="12294" creationId="{7819DB2F-297C-4D19-8EFB-B4F7F1704BA6}"/>
          </ac:picMkLst>
        </pc:picChg>
      </pc:sldChg>
      <pc:sldChg chg="delSp modSp mod">
        <pc:chgData name="Dayana Simaluisa" userId="d58f01ce44cf8d5e" providerId="LiveId" clId="{B063E00C-B14D-44CB-A983-CAD71CA5D329}" dt="2022-02-10T05:54:18.274" v="2181" actId="1076"/>
        <pc:sldMkLst>
          <pc:docMk/>
          <pc:sldMk cId="40741410" sldId="482"/>
        </pc:sldMkLst>
        <pc:spChg chg="mod">
          <ac:chgData name="Dayana Simaluisa" userId="d58f01ce44cf8d5e" providerId="LiveId" clId="{B063E00C-B14D-44CB-A983-CAD71CA5D329}" dt="2022-02-10T02:26:28.987" v="1311" actId="1035"/>
          <ac:spMkLst>
            <pc:docMk/>
            <pc:sldMk cId="40741410" sldId="482"/>
            <ac:spMk id="4" creationId="{9B557626-B255-4506-A62D-B25B9BF0647A}"/>
          </ac:spMkLst>
        </pc:spChg>
        <pc:spChg chg="mod">
          <ac:chgData name="Dayana Simaluisa" userId="d58f01ce44cf8d5e" providerId="LiveId" clId="{B063E00C-B14D-44CB-A983-CAD71CA5D329}" dt="2022-02-10T02:26:28.987" v="1311" actId="1035"/>
          <ac:spMkLst>
            <pc:docMk/>
            <pc:sldMk cId="40741410" sldId="482"/>
            <ac:spMk id="10" creationId="{5D4366B3-9B7E-440A-B0D5-F46F621408E9}"/>
          </ac:spMkLst>
        </pc:spChg>
        <pc:spChg chg="del">
          <ac:chgData name="Dayana Simaluisa" userId="d58f01ce44cf8d5e" providerId="LiveId" clId="{B063E00C-B14D-44CB-A983-CAD71CA5D329}" dt="2022-02-10T02:25:39.056" v="1235" actId="478"/>
          <ac:spMkLst>
            <pc:docMk/>
            <pc:sldMk cId="40741410" sldId="482"/>
            <ac:spMk id="11" creationId="{72F9576B-4C13-4B00-877F-30BE1ACA3882}"/>
          </ac:spMkLst>
        </pc:spChg>
        <pc:spChg chg="mod">
          <ac:chgData name="Dayana Simaluisa" userId="d58f01ce44cf8d5e" providerId="LiveId" clId="{B063E00C-B14D-44CB-A983-CAD71CA5D329}" dt="2022-02-10T02:31:04.839" v="1394" actId="1037"/>
          <ac:spMkLst>
            <pc:docMk/>
            <pc:sldMk cId="40741410" sldId="482"/>
            <ac:spMk id="12" creationId="{4A587685-0FD3-4923-90D2-B0FC751FC0C7}"/>
          </ac:spMkLst>
        </pc:spChg>
        <pc:spChg chg="mod">
          <ac:chgData name="Dayana Simaluisa" userId="d58f01ce44cf8d5e" providerId="LiveId" clId="{B063E00C-B14D-44CB-A983-CAD71CA5D329}" dt="2022-02-10T05:54:18.274" v="2181" actId="1076"/>
          <ac:spMkLst>
            <pc:docMk/>
            <pc:sldMk cId="40741410" sldId="482"/>
            <ac:spMk id="15" creationId="{25BC76F9-7B2E-423B-8148-48231B3DA55D}"/>
          </ac:spMkLst>
        </pc:spChg>
        <pc:spChg chg="del">
          <ac:chgData name="Dayana Simaluisa" userId="d58f01ce44cf8d5e" providerId="LiveId" clId="{B063E00C-B14D-44CB-A983-CAD71CA5D329}" dt="2022-02-10T02:25:39.056" v="1235" actId="478"/>
          <ac:spMkLst>
            <pc:docMk/>
            <pc:sldMk cId="40741410" sldId="482"/>
            <ac:spMk id="25" creationId="{446E575C-4DD7-44A3-B4D7-FFEA9F2F0AD6}"/>
          </ac:spMkLst>
        </pc:spChg>
        <pc:spChg chg="mod">
          <ac:chgData name="Dayana Simaluisa" userId="d58f01ce44cf8d5e" providerId="LiveId" clId="{B063E00C-B14D-44CB-A983-CAD71CA5D329}" dt="2022-02-10T02:27:05.985" v="1351" actId="1035"/>
          <ac:spMkLst>
            <pc:docMk/>
            <pc:sldMk cId="40741410" sldId="482"/>
            <ac:spMk id="30" creationId="{5FF3BC33-3A00-4C77-BBFF-EA84BA3E5A7F}"/>
          </ac:spMkLst>
        </pc:spChg>
        <pc:spChg chg="mod">
          <ac:chgData name="Dayana Simaluisa" userId="d58f01ce44cf8d5e" providerId="LiveId" clId="{B063E00C-B14D-44CB-A983-CAD71CA5D329}" dt="2022-02-10T02:31:04.839" v="1394" actId="1037"/>
          <ac:spMkLst>
            <pc:docMk/>
            <pc:sldMk cId="40741410" sldId="482"/>
            <ac:spMk id="34" creationId="{814D31E0-DC7F-4F64-AE96-2E4A6FD1B9D5}"/>
          </ac:spMkLst>
        </pc:spChg>
        <pc:grpChg chg="mod">
          <ac:chgData name="Dayana Simaluisa" userId="d58f01ce44cf8d5e" providerId="LiveId" clId="{B063E00C-B14D-44CB-A983-CAD71CA5D329}" dt="2022-02-10T02:27:01.582" v="1336" actId="1035"/>
          <ac:grpSpMkLst>
            <pc:docMk/>
            <pc:sldMk cId="40741410" sldId="482"/>
            <ac:grpSpMk id="17" creationId="{F1DA04D1-38F6-4803-B408-179B22DBEE2F}"/>
          </ac:grpSpMkLst>
        </pc:grpChg>
        <pc:grpChg chg="mod">
          <ac:chgData name="Dayana Simaluisa" userId="d58f01ce44cf8d5e" providerId="LiveId" clId="{B063E00C-B14D-44CB-A983-CAD71CA5D329}" dt="2022-02-10T02:27:01.582" v="1336" actId="1035"/>
          <ac:grpSpMkLst>
            <pc:docMk/>
            <pc:sldMk cId="40741410" sldId="482"/>
            <ac:grpSpMk id="26" creationId="{31CAFF61-0E8F-44DC-84B6-A187867852B8}"/>
          </ac:grpSpMkLst>
        </pc:grpChg>
        <pc:grpChg chg="mod">
          <ac:chgData name="Dayana Simaluisa" userId="d58f01ce44cf8d5e" providerId="LiveId" clId="{B063E00C-B14D-44CB-A983-CAD71CA5D329}" dt="2022-02-10T02:31:04.839" v="1394" actId="1037"/>
          <ac:grpSpMkLst>
            <pc:docMk/>
            <pc:sldMk cId="40741410" sldId="482"/>
            <ac:grpSpMk id="35" creationId="{B1FEB3F0-F65F-4CDA-BA68-B7D4BB8CE1A4}"/>
          </ac:grpSpMkLst>
        </pc:grpChg>
      </pc:sldChg>
      <pc:sldChg chg="modSp mod">
        <pc:chgData name="Dayana Simaluisa" userId="d58f01ce44cf8d5e" providerId="LiveId" clId="{B063E00C-B14D-44CB-A983-CAD71CA5D329}" dt="2022-02-10T05:51:18.072" v="2174" actId="1076"/>
        <pc:sldMkLst>
          <pc:docMk/>
          <pc:sldMk cId="3379077526" sldId="490"/>
        </pc:sldMkLst>
        <pc:spChg chg="mod">
          <ac:chgData name="Dayana Simaluisa" userId="d58f01ce44cf8d5e" providerId="LiveId" clId="{B063E00C-B14D-44CB-A983-CAD71CA5D329}" dt="2022-02-10T05:51:18.072" v="2174" actId="1076"/>
          <ac:spMkLst>
            <pc:docMk/>
            <pc:sldMk cId="3379077526" sldId="490"/>
            <ac:spMk id="12" creationId="{5680E975-4684-49EB-A512-5D260860959A}"/>
          </ac:spMkLst>
        </pc:spChg>
        <pc:spChg chg="mod">
          <ac:chgData name="Dayana Simaluisa" userId="d58f01ce44cf8d5e" providerId="LiveId" clId="{B063E00C-B14D-44CB-A983-CAD71CA5D329}" dt="2022-02-10T05:51:09.964" v="2171" actId="1076"/>
          <ac:spMkLst>
            <pc:docMk/>
            <pc:sldMk cId="3379077526" sldId="490"/>
            <ac:spMk id="19" creationId="{14AF2740-1E70-4CED-B591-06F3D87DC105}"/>
          </ac:spMkLst>
        </pc:spChg>
        <pc:spChg chg="mod">
          <ac:chgData name="Dayana Simaluisa" userId="d58f01ce44cf8d5e" providerId="LiveId" clId="{B063E00C-B14D-44CB-A983-CAD71CA5D329}" dt="2022-02-09T23:11:18.291" v="450" actId="403"/>
          <ac:spMkLst>
            <pc:docMk/>
            <pc:sldMk cId="3379077526" sldId="490"/>
            <ac:spMk id="20" creationId="{0BF54621-1D06-4FFA-9A36-768EF9F452CD}"/>
          </ac:spMkLst>
        </pc:spChg>
        <pc:spChg chg="mod">
          <ac:chgData name="Dayana Simaluisa" userId="d58f01ce44cf8d5e" providerId="LiveId" clId="{B063E00C-B14D-44CB-A983-CAD71CA5D329}" dt="2022-02-09T23:11:14.362" v="448" actId="403"/>
          <ac:spMkLst>
            <pc:docMk/>
            <pc:sldMk cId="3379077526" sldId="490"/>
            <ac:spMk id="23" creationId="{048AFA39-37CA-4BD0-9B88-6A36128965EC}"/>
          </ac:spMkLst>
        </pc:spChg>
        <pc:spChg chg="mod">
          <ac:chgData name="Dayana Simaluisa" userId="d58f01ce44cf8d5e" providerId="LiveId" clId="{B063E00C-B14D-44CB-A983-CAD71CA5D329}" dt="2022-02-09T23:11:24.562" v="453" actId="403"/>
          <ac:spMkLst>
            <pc:docMk/>
            <pc:sldMk cId="3379077526" sldId="490"/>
            <ac:spMk id="25" creationId="{80933DE8-3464-4990-BE1D-9911A950FCF7}"/>
          </ac:spMkLst>
        </pc:spChg>
        <pc:spChg chg="mod">
          <ac:chgData name="Dayana Simaluisa" userId="d58f01ce44cf8d5e" providerId="LiveId" clId="{B063E00C-B14D-44CB-A983-CAD71CA5D329}" dt="2022-02-09T23:12:48.159" v="462" actId="14861"/>
          <ac:spMkLst>
            <pc:docMk/>
            <pc:sldMk cId="3379077526" sldId="490"/>
            <ac:spMk id="28" creationId="{52666239-E20C-4B6A-BF64-C6DC56FB9AEE}"/>
          </ac:spMkLst>
        </pc:spChg>
        <pc:graphicFrameChg chg="mod">
          <ac:chgData name="Dayana Simaluisa" userId="d58f01ce44cf8d5e" providerId="LiveId" clId="{B063E00C-B14D-44CB-A983-CAD71CA5D329}" dt="2022-02-10T02:23:46.252" v="1225" actId="2710"/>
          <ac:graphicFrameMkLst>
            <pc:docMk/>
            <pc:sldMk cId="3379077526" sldId="490"/>
            <ac:graphicFrameMk id="54" creationId="{A5597590-0F0C-4E38-96CF-3BBE29CB1930}"/>
          </ac:graphicFrameMkLst>
        </pc:graphicFrameChg>
        <pc:picChg chg="mod">
          <ac:chgData name="Dayana Simaluisa" userId="d58f01ce44cf8d5e" providerId="LiveId" clId="{B063E00C-B14D-44CB-A983-CAD71CA5D329}" dt="2022-02-09T23:11:31.903" v="454" actId="1076"/>
          <ac:picMkLst>
            <pc:docMk/>
            <pc:sldMk cId="3379077526" sldId="490"/>
            <ac:picMk id="21" creationId="{7DE0AAD1-64A2-468B-AA3D-B4651E3D7972}"/>
          </ac:picMkLst>
        </pc:picChg>
        <pc:cxnChg chg="mod">
          <ac:chgData name="Dayana Simaluisa" userId="d58f01ce44cf8d5e" providerId="LiveId" clId="{B063E00C-B14D-44CB-A983-CAD71CA5D329}" dt="2022-02-09T23:11:36.692" v="458" actId="1038"/>
          <ac:cxnSpMkLst>
            <pc:docMk/>
            <pc:sldMk cId="3379077526" sldId="490"/>
            <ac:cxnSpMk id="44" creationId="{52690EB8-EA86-4779-9F7B-7245C6BD1998}"/>
          </ac:cxnSpMkLst>
        </pc:cxnChg>
        <pc:cxnChg chg="mod">
          <ac:chgData name="Dayana Simaluisa" userId="d58f01ce44cf8d5e" providerId="LiveId" clId="{B063E00C-B14D-44CB-A983-CAD71CA5D329}" dt="2022-02-09T23:11:18.291" v="450" actId="403"/>
          <ac:cxnSpMkLst>
            <pc:docMk/>
            <pc:sldMk cId="3379077526" sldId="490"/>
            <ac:cxnSpMk id="49" creationId="{DC0BB06F-38AC-490E-99CF-98F0AC5E55D8}"/>
          </ac:cxnSpMkLst>
        </pc:cxnChg>
        <pc:cxnChg chg="mod">
          <ac:chgData name="Dayana Simaluisa" userId="d58f01ce44cf8d5e" providerId="LiveId" clId="{B063E00C-B14D-44CB-A983-CAD71CA5D329}" dt="2022-02-09T23:11:21.402" v="452" actId="1036"/>
          <ac:cxnSpMkLst>
            <pc:docMk/>
            <pc:sldMk cId="3379077526" sldId="490"/>
            <ac:cxnSpMk id="52" creationId="{CB109F6E-FFEE-4E2D-9F5E-84FD9DB4A8EA}"/>
          </ac:cxnSpMkLst>
        </pc:cxnChg>
      </pc:sldChg>
      <pc:sldChg chg="modSp mod">
        <pc:chgData name="Dayana Simaluisa" userId="d58f01ce44cf8d5e" providerId="LiveId" clId="{B063E00C-B14D-44CB-A983-CAD71CA5D329}" dt="2022-02-10T05:53:44.265" v="2178" actId="1076"/>
        <pc:sldMkLst>
          <pc:docMk/>
          <pc:sldMk cId="1915875938" sldId="492"/>
        </pc:sldMkLst>
        <pc:spChg chg="mod">
          <ac:chgData name="Dayana Simaluisa" userId="d58f01ce44cf8d5e" providerId="LiveId" clId="{B063E00C-B14D-44CB-A983-CAD71CA5D329}" dt="2022-02-10T02:24:37.848" v="1229" actId="1076"/>
          <ac:spMkLst>
            <pc:docMk/>
            <pc:sldMk cId="1915875938" sldId="492"/>
            <ac:spMk id="16" creationId="{751D2A82-4BE7-49F2-BAF1-2C5BC4A08F52}"/>
          </ac:spMkLst>
        </pc:spChg>
        <pc:spChg chg="mod">
          <ac:chgData name="Dayana Simaluisa" userId="d58f01ce44cf8d5e" providerId="LiveId" clId="{B063E00C-B14D-44CB-A983-CAD71CA5D329}" dt="2022-02-10T02:28:51.711" v="1355" actId="1076"/>
          <ac:spMkLst>
            <pc:docMk/>
            <pc:sldMk cId="1915875938" sldId="492"/>
            <ac:spMk id="18" creationId="{1A4796E2-5780-464E-9A43-4962962C6445}"/>
          </ac:spMkLst>
        </pc:spChg>
        <pc:spChg chg="mod">
          <ac:chgData name="Dayana Simaluisa" userId="d58f01ce44cf8d5e" providerId="LiveId" clId="{B063E00C-B14D-44CB-A983-CAD71CA5D329}" dt="2022-02-10T05:53:44.265" v="2178" actId="1076"/>
          <ac:spMkLst>
            <pc:docMk/>
            <pc:sldMk cId="1915875938" sldId="492"/>
            <ac:spMk id="19" creationId="{14AF2740-1E70-4CED-B591-06F3D87DC105}"/>
          </ac:spMkLst>
        </pc:spChg>
        <pc:spChg chg="mod">
          <ac:chgData name="Dayana Simaluisa" userId="d58f01ce44cf8d5e" providerId="LiveId" clId="{B063E00C-B14D-44CB-A983-CAD71CA5D329}" dt="2022-02-09T23:14:02.692" v="475" actId="403"/>
          <ac:spMkLst>
            <pc:docMk/>
            <pc:sldMk cId="1915875938" sldId="492"/>
            <ac:spMk id="20" creationId="{0BF54621-1D06-4FFA-9A36-768EF9F452CD}"/>
          </ac:spMkLst>
        </pc:spChg>
        <pc:picChg chg="mod">
          <ac:chgData name="Dayana Simaluisa" userId="d58f01ce44cf8d5e" providerId="LiveId" clId="{B063E00C-B14D-44CB-A983-CAD71CA5D329}" dt="2022-02-10T02:28:47.910" v="1354" actId="1076"/>
          <ac:picMkLst>
            <pc:docMk/>
            <pc:sldMk cId="1915875938" sldId="492"/>
            <ac:picMk id="10244" creationId="{1A0D46F0-736F-42F5-9B4A-F0B311CA1998}"/>
          </ac:picMkLst>
        </pc:picChg>
        <pc:picChg chg="mod">
          <ac:chgData name="Dayana Simaluisa" userId="d58f01ce44cf8d5e" providerId="LiveId" clId="{B063E00C-B14D-44CB-A983-CAD71CA5D329}" dt="2022-02-10T02:29:09.335" v="1365" actId="1036"/>
          <ac:picMkLst>
            <pc:docMk/>
            <pc:sldMk cId="1915875938" sldId="492"/>
            <ac:picMk id="10248" creationId="{5C31E754-B5E6-4C79-83D7-FB55A6CB4C33}"/>
          </ac:picMkLst>
        </pc:picChg>
        <pc:picChg chg="mod">
          <ac:chgData name="Dayana Simaluisa" userId="d58f01ce44cf8d5e" providerId="LiveId" clId="{B063E00C-B14D-44CB-A983-CAD71CA5D329}" dt="2022-02-10T02:29:03.506" v="1363" actId="1036"/>
          <ac:picMkLst>
            <pc:docMk/>
            <pc:sldMk cId="1915875938" sldId="492"/>
            <ac:picMk id="10250" creationId="{C103988D-78A2-471D-A0E5-703C0A3FBE38}"/>
          </ac:picMkLst>
        </pc:picChg>
        <pc:picChg chg="mod">
          <ac:chgData name="Dayana Simaluisa" userId="d58f01ce44cf8d5e" providerId="LiveId" clId="{B063E00C-B14D-44CB-A983-CAD71CA5D329}" dt="2022-02-10T02:29:00.537" v="1359" actId="1036"/>
          <ac:picMkLst>
            <pc:docMk/>
            <pc:sldMk cId="1915875938" sldId="492"/>
            <ac:picMk id="10254" creationId="{4B062D6B-75FE-461A-A974-C27071431641}"/>
          </ac:picMkLst>
        </pc:picChg>
      </pc:sldChg>
      <pc:sldChg chg="addSp delSp modSp mod">
        <pc:chgData name="Dayana Simaluisa" userId="d58f01ce44cf8d5e" providerId="LiveId" clId="{B063E00C-B14D-44CB-A983-CAD71CA5D329}" dt="2022-02-10T06:36:29.528" v="2418" actId="1037"/>
        <pc:sldMkLst>
          <pc:docMk/>
          <pc:sldMk cId="3954100034" sldId="493"/>
        </pc:sldMkLst>
        <pc:spChg chg="mod">
          <ac:chgData name="Dayana Simaluisa" userId="d58f01ce44cf8d5e" providerId="LiveId" clId="{B063E00C-B14D-44CB-A983-CAD71CA5D329}" dt="2022-02-10T06:24:42.926" v="2302" actId="14100"/>
          <ac:spMkLst>
            <pc:docMk/>
            <pc:sldMk cId="3954100034" sldId="493"/>
            <ac:spMk id="6" creationId="{33C41578-B080-4B88-91DB-E715A237CD72}"/>
          </ac:spMkLst>
        </pc:spChg>
        <pc:spChg chg="mod">
          <ac:chgData name="Dayana Simaluisa" userId="d58f01ce44cf8d5e" providerId="LiveId" clId="{B063E00C-B14D-44CB-A983-CAD71CA5D329}" dt="2022-02-10T02:35:35.928" v="1500" actId="255"/>
          <ac:spMkLst>
            <pc:docMk/>
            <pc:sldMk cId="3954100034" sldId="493"/>
            <ac:spMk id="8" creationId="{00000000-0000-0000-0000-000000000000}"/>
          </ac:spMkLst>
        </pc:spChg>
        <pc:spChg chg="mod">
          <ac:chgData name="Dayana Simaluisa" userId="d58f01ce44cf8d5e" providerId="LiveId" clId="{B063E00C-B14D-44CB-A983-CAD71CA5D329}" dt="2022-02-10T03:22:47.668" v="1714" actId="14100"/>
          <ac:spMkLst>
            <pc:docMk/>
            <pc:sldMk cId="3954100034" sldId="493"/>
            <ac:spMk id="12" creationId="{8004EA02-26F6-41AC-A17F-8D8BFC7732F2}"/>
          </ac:spMkLst>
        </pc:spChg>
        <pc:spChg chg="del mod">
          <ac:chgData name="Dayana Simaluisa" userId="d58f01ce44cf8d5e" providerId="LiveId" clId="{B063E00C-B14D-44CB-A983-CAD71CA5D329}" dt="2022-02-10T03:22:34.879" v="1713" actId="478"/>
          <ac:spMkLst>
            <pc:docMk/>
            <pc:sldMk cId="3954100034" sldId="493"/>
            <ac:spMk id="16" creationId="{8EC55CE8-9E26-4CEA-8BFA-997646417E3A}"/>
          </ac:spMkLst>
        </pc:spChg>
        <pc:spChg chg="del mod">
          <ac:chgData name="Dayana Simaluisa" userId="d58f01ce44cf8d5e" providerId="LiveId" clId="{B063E00C-B14D-44CB-A983-CAD71CA5D329}" dt="2022-02-09T23:56:18.003" v="709" actId="478"/>
          <ac:spMkLst>
            <pc:docMk/>
            <pc:sldMk cId="3954100034" sldId="493"/>
            <ac:spMk id="17" creationId="{1FBA8984-F07A-421D-8E33-FBF1F71671BF}"/>
          </ac:spMkLst>
        </pc:spChg>
        <pc:spChg chg="mod">
          <ac:chgData name="Dayana Simaluisa" userId="d58f01ce44cf8d5e" providerId="LiveId" clId="{B063E00C-B14D-44CB-A983-CAD71CA5D329}" dt="2022-02-10T06:36:29.528" v="2418" actId="1037"/>
          <ac:spMkLst>
            <pc:docMk/>
            <pc:sldMk cId="3954100034" sldId="493"/>
            <ac:spMk id="20" creationId="{44AF4ECA-6F1E-44B7-9284-78059E7A9F25}"/>
          </ac:spMkLst>
        </pc:spChg>
        <pc:spChg chg="mod">
          <ac:chgData name="Dayana Simaluisa" userId="d58f01ce44cf8d5e" providerId="LiveId" clId="{B063E00C-B14D-44CB-A983-CAD71CA5D329}" dt="2022-02-10T05:07:30.958" v="2049" actId="1076"/>
          <ac:spMkLst>
            <pc:docMk/>
            <pc:sldMk cId="3954100034" sldId="493"/>
            <ac:spMk id="23" creationId="{C9B1AE2F-8880-4C34-A0DC-85AD8B5243DC}"/>
          </ac:spMkLst>
        </pc:spChg>
        <pc:spChg chg="mod">
          <ac:chgData name="Dayana Simaluisa" userId="d58f01ce44cf8d5e" providerId="LiveId" clId="{B063E00C-B14D-44CB-A983-CAD71CA5D329}" dt="2022-02-10T05:09:22.909" v="2073" actId="1036"/>
          <ac:spMkLst>
            <pc:docMk/>
            <pc:sldMk cId="3954100034" sldId="493"/>
            <ac:spMk id="24" creationId="{245A0A52-9521-4FE0-BD55-E14B00364850}"/>
          </ac:spMkLst>
        </pc:spChg>
        <pc:spChg chg="del mod">
          <ac:chgData name="Dayana Simaluisa" userId="d58f01ce44cf8d5e" providerId="LiveId" clId="{B063E00C-B14D-44CB-A983-CAD71CA5D329}" dt="2022-02-09T23:56:31.282" v="731" actId="478"/>
          <ac:spMkLst>
            <pc:docMk/>
            <pc:sldMk cId="3954100034" sldId="493"/>
            <ac:spMk id="26" creationId="{E7592343-D3BA-47B0-9587-EBC4573BDB07}"/>
          </ac:spMkLst>
        </pc:spChg>
        <pc:spChg chg="del mod">
          <ac:chgData name="Dayana Simaluisa" userId="d58f01ce44cf8d5e" providerId="LiveId" clId="{B063E00C-B14D-44CB-A983-CAD71CA5D329}" dt="2022-02-10T02:34:24.942" v="1476" actId="478"/>
          <ac:spMkLst>
            <pc:docMk/>
            <pc:sldMk cId="3954100034" sldId="493"/>
            <ac:spMk id="28" creationId="{7CFDF211-512B-4B27-891F-FE05E91A949A}"/>
          </ac:spMkLst>
        </pc:spChg>
        <pc:spChg chg="add mod">
          <ac:chgData name="Dayana Simaluisa" userId="d58f01ce44cf8d5e" providerId="LiveId" clId="{B063E00C-B14D-44CB-A983-CAD71CA5D329}" dt="2022-02-10T05:07:50.657" v="2063" actId="1035"/>
          <ac:spMkLst>
            <pc:docMk/>
            <pc:sldMk cId="3954100034" sldId="493"/>
            <ac:spMk id="30" creationId="{30C97042-9F3E-46FF-8C7B-6D9E6831C0B7}"/>
          </ac:spMkLst>
        </pc:spChg>
        <pc:spChg chg="del">
          <ac:chgData name="Dayana Simaluisa" userId="d58f01ce44cf8d5e" providerId="LiveId" clId="{B063E00C-B14D-44CB-A983-CAD71CA5D329}" dt="2022-02-09T23:56:57.419" v="743" actId="478"/>
          <ac:spMkLst>
            <pc:docMk/>
            <pc:sldMk cId="3954100034" sldId="493"/>
            <ac:spMk id="31" creationId="{2CF1B6D9-2582-4135-9246-E554A9FE45DA}"/>
          </ac:spMkLst>
        </pc:spChg>
        <pc:spChg chg="add mod">
          <ac:chgData name="Dayana Simaluisa" userId="d58f01ce44cf8d5e" providerId="LiveId" clId="{B063E00C-B14D-44CB-A983-CAD71CA5D329}" dt="2022-02-10T05:09:17.472" v="2072" actId="1035"/>
          <ac:spMkLst>
            <pc:docMk/>
            <pc:sldMk cId="3954100034" sldId="493"/>
            <ac:spMk id="32" creationId="{28DB9E7D-91F4-4996-A96D-B3A768301D2E}"/>
          </ac:spMkLst>
        </pc:spChg>
        <pc:picChg chg="del mod">
          <ac:chgData name="Dayana Simaluisa" userId="d58f01ce44cf8d5e" providerId="LiveId" clId="{B063E00C-B14D-44CB-A983-CAD71CA5D329}" dt="2022-02-10T02:34:22.241" v="1475" actId="478"/>
          <ac:picMkLst>
            <pc:docMk/>
            <pc:sldMk cId="3954100034" sldId="493"/>
            <ac:picMk id="19" creationId="{F6B30C6A-6EDA-4500-B5C3-751718E2E9CB}"/>
          </ac:picMkLst>
        </pc:picChg>
        <pc:picChg chg="mod">
          <ac:chgData name="Dayana Simaluisa" userId="d58f01ce44cf8d5e" providerId="LiveId" clId="{B063E00C-B14D-44CB-A983-CAD71CA5D329}" dt="2022-02-10T05:07:40.581" v="2052" actId="14100"/>
          <ac:picMkLst>
            <pc:docMk/>
            <pc:sldMk cId="3954100034" sldId="493"/>
            <ac:picMk id="13313" creationId="{50FECF18-151E-439C-85B5-0E4BC78F9621}"/>
          </ac:picMkLst>
        </pc:picChg>
        <pc:cxnChg chg="del mod">
          <ac:chgData name="Dayana Simaluisa" userId="d58f01ce44cf8d5e" providerId="LiveId" clId="{B063E00C-B14D-44CB-A983-CAD71CA5D329}" dt="2022-02-10T02:34:19.674" v="1474" actId="478"/>
          <ac:cxnSpMkLst>
            <pc:docMk/>
            <pc:sldMk cId="3954100034" sldId="493"/>
            <ac:cxnSpMk id="18" creationId="{0F068492-04A9-4C20-ABE9-8861ACF00CB7}"/>
          </ac:cxnSpMkLst>
        </pc:cxnChg>
        <pc:cxnChg chg="del">
          <ac:chgData name="Dayana Simaluisa" userId="d58f01ce44cf8d5e" providerId="LiveId" clId="{B063E00C-B14D-44CB-A983-CAD71CA5D329}" dt="2022-02-09T23:56:47.762" v="739" actId="478"/>
          <ac:cxnSpMkLst>
            <pc:docMk/>
            <pc:sldMk cId="3954100034" sldId="493"/>
            <ac:cxnSpMk id="21" creationId="{98862A21-AA78-419E-A918-5A892A88ED46}"/>
          </ac:cxnSpMkLst>
        </pc:cxnChg>
        <pc:cxnChg chg="del mod">
          <ac:chgData name="Dayana Simaluisa" userId="d58f01ce44cf8d5e" providerId="LiveId" clId="{B063E00C-B14D-44CB-A983-CAD71CA5D329}" dt="2022-02-09T23:56:35.953" v="734" actId="478"/>
          <ac:cxnSpMkLst>
            <pc:docMk/>
            <pc:sldMk cId="3954100034" sldId="493"/>
            <ac:cxnSpMk id="27" creationId="{C176F5DB-C79C-431E-949E-0C8736DB4CE9}"/>
          </ac:cxnSpMkLst>
        </pc:cxnChg>
        <pc:cxnChg chg="add del mod">
          <ac:chgData name="Dayana Simaluisa" userId="d58f01ce44cf8d5e" providerId="LiveId" clId="{B063E00C-B14D-44CB-A983-CAD71CA5D329}" dt="2022-02-10T05:09:22.909" v="2073" actId="1036"/>
          <ac:cxnSpMkLst>
            <pc:docMk/>
            <pc:sldMk cId="3954100034" sldId="493"/>
            <ac:cxnSpMk id="29" creationId="{4A5B2E37-7EAE-45E0-9E77-237D1761B93A}"/>
          </ac:cxnSpMkLst>
        </pc:cxnChg>
        <pc:cxnChg chg="del">
          <ac:chgData name="Dayana Simaluisa" userId="d58f01ce44cf8d5e" providerId="LiveId" clId="{B063E00C-B14D-44CB-A983-CAD71CA5D329}" dt="2022-02-09T23:56:47.762" v="739" actId="478"/>
          <ac:cxnSpMkLst>
            <pc:docMk/>
            <pc:sldMk cId="3954100034" sldId="493"/>
            <ac:cxnSpMk id="33" creationId="{5D634CFB-8A5A-45A4-BA76-98EAA1FE98D2}"/>
          </ac:cxnSpMkLst>
        </pc:cxnChg>
        <pc:cxnChg chg="del">
          <ac:chgData name="Dayana Simaluisa" userId="d58f01ce44cf8d5e" providerId="LiveId" clId="{B063E00C-B14D-44CB-A983-CAD71CA5D329}" dt="2022-02-09T23:56:50.355" v="740" actId="478"/>
          <ac:cxnSpMkLst>
            <pc:docMk/>
            <pc:sldMk cId="3954100034" sldId="493"/>
            <ac:cxnSpMk id="34" creationId="{54A9B74E-A452-4DD6-8F04-9C17303C76B3}"/>
          </ac:cxnSpMkLst>
        </pc:cxnChg>
        <pc:cxnChg chg="del">
          <ac:chgData name="Dayana Simaluisa" userId="d58f01ce44cf8d5e" providerId="LiveId" clId="{B063E00C-B14D-44CB-A983-CAD71CA5D329}" dt="2022-02-09T23:56:50.355" v="740" actId="478"/>
          <ac:cxnSpMkLst>
            <pc:docMk/>
            <pc:sldMk cId="3954100034" sldId="493"/>
            <ac:cxnSpMk id="35" creationId="{304C2F8E-CB40-429C-9ECB-B9D48EF0A744}"/>
          </ac:cxnSpMkLst>
        </pc:cxnChg>
        <pc:cxnChg chg="del">
          <ac:chgData name="Dayana Simaluisa" userId="d58f01ce44cf8d5e" providerId="LiveId" clId="{B063E00C-B14D-44CB-A983-CAD71CA5D329}" dt="2022-02-09T23:56:59.871" v="744" actId="478"/>
          <ac:cxnSpMkLst>
            <pc:docMk/>
            <pc:sldMk cId="3954100034" sldId="493"/>
            <ac:cxnSpMk id="37" creationId="{3F38FD1F-A61E-4887-AF47-EEA60FC2476D}"/>
          </ac:cxnSpMkLst>
        </pc:cxnChg>
        <pc:cxnChg chg="add mod">
          <ac:chgData name="Dayana Simaluisa" userId="d58f01ce44cf8d5e" providerId="LiveId" clId="{B063E00C-B14D-44CB-A983-CAD71CA5D329}" dt="2022-02-10T05:07:50.657" v="2063" actId="1035"/>
          <ac:cxnSpMkLst>
            <pc:docMk/>
            <pc:sldMk cId="3954100034" sldId="493"/>
            <ac:cxnSpMk id="39" creationId="{8B3FCE38-12C8-4304-8F2E-7264CA2F4C15}"/>
          </ac:cxnSpMkLst>
        </pc:cxnChg>
        <pc:cxnChg chg="add mod">
          <ac:chgData name="Dayana Simaluisa" userId="d58f01ce44cf8d5e" providerId="LiveId" clId="{B063E00C-B14D-44CB-A983-CAD71CA5D329}" dt="2022-02-10T05:09:17.472" v="2072" actId="1035"/>
          <ac:cxnSpMkLst>
            <pc:docMk/>
            <pc:sldMk cId="3954100034" sldId="493"/>
            <ac:cxnSpMk id="40" creationId="{F6157A19-B18D-45E7-9F2F-B722800D5D45}"/>
          </ac:cxnSpMkLst>
        </pc:cxnChg>
      </pc:sldChg>
      <pc:sldChg chg="addSp delSp modSp mod">
        <pc:chgData name="Dayana Simaluisa" userId="d58f01ce44cf8d5e" providerId="LiveId" clId="{B063E00C-B14D-44CB-A983-CAD71CA5D329}" dt="2022-02-10T05:56:24.464" v="2234" actId="1076"/>
        <pc:sldMkLst>
          <pc:docMk/>
          <pc:sldMk cId="782621512" sldId="495"/>
        </pc:sldMkLst>
        <pc:spChg chg="mod">
          <ac:chgData name="Dayana Simaluisa" userId="d58f01ce44cf8d5e" providerId="LiveId" clId="{B063E00C-B14D-44CB-A983-CAD71CA5D329}" dt="2022-02-10T02:33:47.878" v="1469" actId="1037"/>
          <ac:spMkLst>
            <pc:docMk/>
            <pc:sldMk cId="782621512" sldId="495"/>
            <ac:spMk id="17" creationId="{6C843207-0613-46ED-9BF8-0AD8F76A70AE}"/>
          </ac:spMkLst>
        </pc:spChg>
        <pc:spChg chg="mod">
          <ac:chgData name="Dayana Simaluisa" userId="d58f01ce44cf8d5e" providerId="LiveId" clId="{B063E00C-B14D-44CB-A983-CAD71CA5D329}" dt="2022-02-09T23:50:01.909" v="650" actId="1076"/>
          <ac:spMkLst>
            <pc:docMk/>
            <pc:sldMk cId="782621512" sldId="495"/>
            <ac:spMk id="20" creationId="{6272327B-2809-4289-92C3-78F3077A8198}"/>
          </ac:spMkLst>
        </pc:spChg>
        <pc:spChg chg="add mod">
          <ac:chgData name="Dayana Simaluisa" userId="d58f01ce44cf8d5e" providerId="LiveId" clId="{B063E00C-B14D-44CB-A983-CAD71CA5D329}" dt="2022-02-10T05:56:24.464" v="2234" actId="1076"/>
          <ac:spMkLst>
            <pc:docMk/>
            <pc:sldMk cId="782621512" sldId="495"/>
            <ac:spMk id="22" creationId="{E7DE3BC5-D239-43C9-8F9F-A69A73CAB779}"/>
          </ac:spMkLst>
        </pc:spChg>
        <pc:picChg chg="add del mod">
          <ac:chgData name="Dayana Simaluisa" userId="d58f01ce44cf8d5e" providerId="LiveId" clId="{B063E00C-B14D-44CB-A983-CAD71CA5D329}" dt="2022-02-09T23:49:25.412" v="642" actId="478"/>
          <ac:picMkLst>
            <pc:docMk/>
            <pc:sldMk cId="782621512" sldId="495"/>
            <ac:picMk id="3" creationId="{BDEAF3E9-ACFF-422E-9283-04340DBB9A49}"/>
          </ac:picMkLst>
        </pc:picChg>
        <pc:picChg chg="add del mod modCrop">
          <ac:chgData name="Dayana Simaluisa" userId="d58f01ce44cf8d5e" providerId="LiveId" clId="{B063E00C-B14D-44CB-A983-CAD71CA5D329}" dt="2022-02-09T23:51:29.493" v="667" actId="478"/>
          <ac:picMkLst>
            <pc:docMk/>
            <pc:sldMk cId="782621512" sldId="495"/>
            <ac:picMk id="5" creationId="{229A568B-FA58-4D48-8B7D-4EBC7893AD55}"/>
          </ac:picMkLst>
        </pc:picChg>
        <pc:picChg chg="add del mod">
          <ac:chgData name="Dayana Simaluisa" userId="d58f01ce44cf8d5e" providerId="LiveId" clId="{B063E00C-B14D-44CB-A983-CAD71CA5D329}" dt="2022-02-09T23:52:44.906" v="683" actId="478"/>
          <ac:picMkLst>
            <pc:docMk/>
            <pc:sldMk cId="782621512" sldId="495"/>
            <ac:picMk id="7" creationId="{0B7563DE-B50B-45E2-8069-D55606C7183F}"/>
          </ac:picMkLst>
        </pc:picChg>
        <pc:picChg chg="del">
          <ac:chgData name="Dayana Simaluisa" userId="d58f01ce44cf8d5e" providerId="LiveId" clId="{B063E00C-B14D-44CB-A983-CAD71CA5D329}" dt="2022-02-09T23:49:51.411" v="648" actId="21"/>
          <ac:picMkLst>
            <pc:docMk/>
            <pc:sldMk cId="782621512" sldId="495"/>
            <ac:picMk id="10" creationId="{6A8CA659-ED71-4117-B7F7-4DA62C55699E}"/>
          </ac:picMkLst>
        </pc:picChg>
        <pc:picChg chg="add mod">
          <ac:chgData name="Dayana Simaluisa" userId="d58f01ce44cf8d5e" providerId="LiveId" clId="{B063E00C-B14D-44CB-A983-CAD71CA5D329}" dt="2022-02-09T23:52:57.400" v="688" actId="14100"/>
          <ac:picMkLst>
            <pc:docMk/>
            <pc:sldMk cId="782621512" sldId="495"/>
            <ac:picMk id="12" creationId="{B3AA3B26-831E-4452-B06F-7A546BE98608}"/>
          </ac:picMkLst>
        </pc:picChg>
        <pc:picChg chg="add del mod">
          <ac:chgData name="Dayana Simaluisa" userId="d58f01ce44cf8d5e" providerId="LiveId" clId="{B063E00C-B14D-44CB-A983-CAD71CA5D329}" dt="2022-02-09T23:51:51.033" v="675" actId="21"/>
          <ac:picMkLst>
            <pc:docMk/>
            <pc:sldMk cId="782621512" sldId="495"/>
            <ac:picMk id="13" creationId="{878F5BAA-1C34-480E-8A32-BDC832DBC33D}"/>
          </ac:picMkLst>
        </pc:picChg>
        <pc:picChg chg="del">
          <ac:chgData name="Dayana Simaluisa" userId="d58f01ce44cf8d5e" providerId="LiveId" clId="{B063E00C-B14D-44CB-A983-CAD71CA5D329}" dt="2022-02-09T23:46:15.509" v="635" actId="478"/>
          <ac:picMkLst>
            <pc:docMk/>
            <pc:sldMk cId="782621512" sldId="495"/>
            <ac:picMk id="14" creationId="{A20ACF36-1C7A-48B4-91FA-8F73B987F88C}"/>
          </ac:picMkLst>
        </pc:picChg>
        <pc:picChg chg="add del mod">
          <ac:chgData name="Dayana Simaluisa" userId="d58f01ce44cf8d5e" providerId="LiveId" clId="{B063E00C-B14D-44CB-A983-CAD71CA5D329}" dt="2022-02-09T23:53:00.009" v="689" actId="21"/>
          <ac:picMkLst>
            <pc:docMk/>
            <pc:sldMk cId="782621512" sldId="495"/>
            <ac:picMk id="18" creationId="{62019809-55E0-4BEF-9520-7F17FC16E930}"/>
          </ac:picMkLst>
        </pc:picChg>
        <pc:picChg chg="add del mod">
          <ac:chgData name="Dayana Simaluisa" userId="d58f01ce44cf8d5e" providerId="LiveId" clId="{B063E00C-B14D-44CB-A983-CAD71CA5D329}" dt="2022-02-09T23:51:54.714" v="678"/>
          <ac:picMkLst>
            <pc:docMk/>
            <pc:sldMk cId="782621512" sldId="495"/>
            <ac:picMk id="19" creationId="{777F326C-03B7-4642-B0FA-3BAA648048CE}"/>
          </ac:picMkLst>
        </pc:picChg>
        <pc:picChg chg="add mod">
          <ac:chgData name="Dayana Simaluisa" userId="d58f01ce44cf8d5e" providerId="LiveId" clId="{B063E00C-B14D-44CB-A983-CAD71CA5D329}" dt="2022-02-09T23:53:01.212" v="690"/>
          <ac:picMkLst>
            <pc:docMk/>
            <pc:sldMk cId="782621512" sldId="495"/>
            <ac:picMk id="21" creationId="{1993240D-9BAE-4F4A-A0CD-569A4BE594FD}"/>
          </ac:picMkLst>
        </pc:picChg>
      </pc:sldChg>
      <pc:sldChg chg="addSp delSp modSp mod">
        <pc:chgData name="Dayana Simaluisa" userId="d58f01ce44cf8d5e" providerId="LiveId" clId="{B063E00C-B14D-44CB-A983-CAD71CA5D329}" dt="2022-02-10T05:21:43.100" v="2098"/>
        <pc:sldMkLst>
          <pc:docMk/>
          <pc:sldMk cId="964019185" sldId="497"/>
        </pc:sldMkLst>
        <pc:spChg chg="add mod">
          <ac:chgData name="Dayana Simaluisa" userId="d58f01ce44cf8d5e" providerId="LiveId" clId="{B063E00C-B14D-44CB-A983-CAD71CA5D329}" dt="2022-02-10T03:16:26.842" v="1585" actId="1076"/>
          <ac:spMkLst>
            <pc:docMk/>
            <pc:sldMk cId="964019185" sldId="497"/>
            <ac:spMk id="5" creationId="{E4160ADE-E6E7-44C7-96E9-9CB4602BE924}"/>
          </ac:spMkLst>
        </pc:spChg>
        <pc:spChg chg="mod">
          <ac:chgData name="Dayana Simaluisa" userId="d58f01ce44cf8d5e" providerId="LiveId" clId="{B063E00C-B14D-44CB-A983-CAD71CA5D329}" dt="2022-02-10T03:14:46.161" v="1544" actId="1076"/>
          <ac:spMkLst>
            <pc:docMk/>
            <pc:sldMk cId="964019185" sldId="497"/>
            <ac:spMk id="9" creationId="{1F52A05B-16B6-4C52-879A-AE11ECEF5F6B}"/>
          </ac:spMkLst>
        </pc:spChg>
        <pc:spChg chg="add mod">
          <ac:chgData name="Dayana Simaluisa" userId="d58f01ce44cf8d5e" providerId="LiveId" clId="{B063E00C-B14D-44CB-A983-CAD71CA5D329}" dt="2022-02-09T23:55:41.945" v="701" actId="1076"/>
          <ac:spMkLst>
            <pc:docMk/>
            <pc:sldMk cId="964019185" sldId="497"/>
            <ac:spMk id="12" creationId="{C29C6240-A3B4-4D3E-A20F-40C85C6A697A}"/>
          </ac:spMkLst>
        </pc:spChg>
        <pc:spChg chg="del mod">
          <ac:chgData name="Dayana Simaluisa" userId="d58f01ce44cf8d5e" providerId="LiveId" clId="{B063E00C-B14D-44CB-A983-CAD71CA5D329}" dt="2022-02-09T23:55:38.727" v="699" actId="21"/>
          <ac:spMkLst>
            <pc:docMk/>
            <pc:sldMk cId="964019185" sldId="497"/>
            <ac:spMk id="14" creationId="{96BAA05C-659D-472D-A05A-486FC48F02DD}"/>
          </ac:spMkLst>
        </pc:spChg>
        <pc:spChg chg="mod">
          <ac:chgData name="Dayana Simaluisa" userId="d58f01ce44cf8d5e" providerId="LiveId" clId="{B063E00C-B14D-44CB-A983-CAD71CA5D329}" dt="2022-02-10T02:33:52.317" v="1473" actId="1037"/>
          <ac:spMkLst>
            <pc:docMk/>
            <pc:sldMk cId="964019185" sldId="497"/>
            <ac:spMk id="17" creationId="{6C843207-0613-46ED-9BF8-0AD8F76A70AE}"/>
          </ac:spMkLst>
        </pc:spChg>
        <pc:spChg chg="add mod">
          <ac:chgData name="Dayana Simaluisa" userId="d58f01ce44cf8d5e" providerId="LiveId" clId="{B063E00C-B14D-44CB-A983-CAD71CA5D329}" dt="2022-02-10T03:16:53.736" v="1604" actId="1076"/>
          <ac:spMkLst>
            <pc:docMk/>
            <pc:sldMk cId="964019185" sldId="497"/>
            <ac:spMk id="18" creationId="{E85237DB-87AC-4DC2-B1F9-1DB362B79BBD}"/>
          </ac:spMkLst>
        </pc:spChg>
        <pc:spChg chg="add mod">
          <ac:chgData name="Dayana Simaluisa" userId="d58f01ce44cf8d5e" providerId="LiveId" clId="{B063E00C-B14D-44CB-A983-CAD71CA5D329}" dt="2022-02-10T03:17:28.992" v="1642" actId="1076"/>
          <ac:spMkLst>
            <pc:docMk/>
            <pc:sldMk cId="964019185" sldId="497"/>
            <ac:spMk id="19" creationId="{F6F0BA79-9A29-4E7F-8FEB-1AF2A2D626DE}"/>
          </ac:spMkLst>
        </pc:spChg>
        <pc:spChg chg="add del mod">
          <ac:chgData name="Dayana Simaluisa" userId="d58f01ce44cf8d5e" providerId="LiveId" clId="{B063E00C-B14D-44CB-A983-CAD71CA5D329}" dt="2022-02-10T03:19:14.801" v="1645" actId="478"/>
          <ac:spMkLst>
            <pc:docMk/>
            <pc:sldMk cId="964019185" sldId="497"/>
            <ac:spMk id="20" creationId="{C733E299-F241-482B-A30E-8F494520A180}"/>
          </ac:spMkLst>
        </pc:spChg>
        <pc:picChg chg="del mod">
          <ac:chgData name="Dayana Simaluisa" userId="d58f01ce44cf8d5e" providerId="LiveId" clId="{B063E00C-B14D-44CB-A983-CAD71CA5D329}" dt="2022-02-09T23:55:22.809" v="695" actId="478"/>
          <ac:picMkLst>
            <pc:docMk/>
            <pc:sldMk cId="964019185" sldId="497"/>
            <ac:picMk id="3" creationId="{10C898D7-3A53-4671-9B7F-429724D243C2}"/>
          </ac:picMkLst>
        </pc:picChg>
        <pc:picChg chg="add mod">
          <ac:chgData name="Dayana Simaluisa" userId="d58f01ce44cf8d5e" providerId="LiveId" clId="{B063E00C-B14D-44CB-A983-CAD71CA5D329}" dt="2022-02-10T05:21:39.490" v="2096" actId="1036"/>
          <ac:picMkLst>
            <pc:docMk/>
            <pc:sldMk cId="964019185" sldId="497"/>
            <ac:picMk id="4" creationId="{CE58A259-9496-46A4-841C-51694195784E}"/>
          </ac:picMkLst>
        </pc:picChg>
        <pc:picChg chg="del">
          <ac:chgData name="Dayana Simaluisa" userId="d58f01ce44cf8d5e" providerId="LiveId" clId="{B063E00C-B14D-44CB-A983-CAD71CA5D329}" dt="2022-02-10T05:21:42.565" v="2097" actId="21"/>
          <ac:picMkLst>
            <pc:docMk/>
            <pc:sldMk cId="964019185" sldId="497"/>
            <ac:picMk id="15" creationId="{90AE5700-3DF1-4105-8E49-B4D3563A4389}"/>
          </ac:picMkLst>
        </pc:picChg>
        <pc:picChg chg="add mod">
          <ac:chgData name="Dayana Simaluisa" userId="d58f01ce44cf8d5e" providerId="LiveId" clId="{B063E00C-B14D-44CB-A983-CAD71CA5D329}" dt="2022-02-10T05:21:43.100" v="2098"/>
          <ac:picMkLst>
            <pc:docMk/>
            <pc:sldMk cId="964019185" sldId="497"/>
            <ac:picMk id="21" creationId="{477A8649-6CD4-4750-B11B-6722A7B600BF}"/>
          </ac:picMkLst>
        </pc:picChg>
      </pc:sldChg>
      <pc:sldChg chg="addSp delSp modSp mod">
        <pc:chgData name="Dayana Simaluisa" userId="d58f01ce44cf8d5e" providerId="LiveId" clId="{B063E00C-B14D-44CB-A983-CAD71CA5D329}" dt="2022-02-10T13:26:30.020" v="3401" actId="20577"/>
        <pc:sldMkLst>
          <pc:docMk/>
          <pc:sldMk cId="2618723578" sldId="498"/>
        </pc:sldMkLst>
        <pc:spChg chg="mod">
          <ac:chgData name="Dayana Simaluisa" userId="d58f01ce44cf8d5e" providerId="LiveId" clId="{B063E00C-B14D-44CB-A983-CAD71CA5D329}" dt="2022-02-10T05:56:36.008" v="2238" actId="2711"/>
          <ac:spMkLst>
            <pc:docMk/>
            <pc:sldMk cId="2618723578" sldId="498"/>
            <ac:spMk id="8" creationId="{00000000-0000-0000-0000-000000000000}"/>
          </ac:spMkLst>
        </pc:spChg>
        <pc:spChg chg="mod">
          <ac:chgData name="Dayana Simaluisa" userId="d58f01ce44cf8d5e" providerId="LiveId" clId="{B063E00C-B14D-44CB-A983-CAD71CA5D329}" dt="2022-02-10T02:32:44.120" v="1435" actId="1076"/>
          <ac:spMkLst>
            <pc:docMk/>
            <pc:sldMk cId="2618723578" sldId="498"/>
            <ac:spMk id="9" creationId="{A735E958-CF60-4752-B2D1-9AF1AA480C64}"/>
          </ac:spMkLst>
        </pc:spChg>
        <pc:spChg chg="add mod">
          <ac:chgData name="Dayana Simaluisa" userId="d58f01ce44cf8d5e" providerId="LiveId" clId="{B063E00C-B14D-44CB-A983-CAD71CA5D329}" dt="2022-02-10T13:26:30.020" v="3401" actId="20577"/>
          <ac:spMkLst>
            <pc:docMk/>
            <pc:sldMk cId="2618723578" sldId="498"/>
            <ac:spMk id="11" creationId="{7896CB19-65DF-4C5A-9FDE-490EC356BF94}"/>
          </ac:spMkLst>
        </pc:spChg>
        <pc:spChg chg="mod">
          <ac:chgData name="Dayana Simaluisa" userId="d58f01ce44cf8d5e" providerId="LiveId" clId="{B063E00C-B14D-44CB-A983-CAD71CA5D329}" dt="2022-02-10T05:54:58.779" v="2187" actId="1076"/>
          <ac:spMkLst>
            <pc:docMk/>
            <pc:sldMk cId="2618723578" sldId="498"/>
            <ac:spMk id="16" creationId="{F705747D-15DE-4C4B-BF28-4A2C60DE72D4}"/>
          </ac:spMkLst>
        </pc:spChg>
        <pc:spChg chg="mod">
          <ac:chgData name="Dayana Simaluisa" userId="d58f01ce44cf8d5e" providerId="LiveId" clId="{B063E00C-B14D-44CB-A983-CAD71CA5D329}" dt="2022-02-10T02:29:56.070" v="1371" actId="1038"/>
          <ac:spMkLst>
            <pc:docMk/>
            <pc:sldMk cId="2618723578" sldId="498"/>
            <ac:spMk id="17" creationId="{6C843207-0613-46ED-9BF8-0AD8F76A70AE}"/>
          </ac:spMkLst>
        </pc:spChg>
        <pc:spChg chg="mod">
          <ac:chgData name="Dayana Simaluisa" userId="d58f01ce44cf8d5e" providerId="LiveId" clId="{B063E00C-B14D-44CB-A983-CAD71CA5D329}" dt="2022-02-10T05:55:07.996" v="2195" actId="1035"/>
          <ac:spMkLst>
            <pc:docMk/>
            <pc:sldMk cId="2618723578" sldId="498"/>
            <ac:spMk id="18" creationId="{C305BA4D-1464-4C8A-93DA-E2F3E78EA5B3}"/>
          </ac:spMkLst>
        </pc:spChg>
        <pc:picChg chg="mod modCrop">
          <ac:chgData name="Dayana Simaluisa" userId="d58f01ce44cf8d5e" providerId="LiveId" clId="{B063E00C-B14D-44CB-A983-CAD71CA5D329}" dt="2022-02-10T13:26:06.619" v="3387" actId="1035"/>
          <ac:picMkLst>
            <pc:docMk/>
            <pc:sldMk cId="2618723578" sldId="498"/>
            <ac:picMk id="3" creationId="{BB6FFED1-03D8-4720-BB6A-9404C3956CC5}"/>
          </ac:picMkLst>
        </pc:picChg>
        <pc:picChg chg="add del mod modCrop">
          <ac:chgData name="Dayana Simaluisa" userId="d58f01ce44cf8d5e" providerId="LiveId" clId="{B063E00C-B14D-44CB-A983-CAD71CA5D329}" dt="2022-02-10T06:30:15.113" v="2312" actId="478"/>
          <ac:picMkLst>
            <pc:docMk/>
            <pc:sldMk cId="2618723578" sldId="498"/>
            <ac:picMk id="4" creationId="{4F47AB5B-8E59-4AFC-A3F1-98D5B4CB45C0}"/>
          </ac:picMkLst>
        </pc:picChg>
        <pc:picChg chg="add mod modCrop">
          <ac:chgData name="Dayana Simaluisa" userId="d58f01ce44cf8d5e" providerId="LiveId" clId="{B063E00C-B14D-44CB-A983-CAD71CA5D329}" dt="2022-02-10T06:30:52.310" v="2316" actId="1076"/>
          <ac:picMkLst>
            <pc:docMk/>
            <pc:sldMk cId="2618723578" sldId="498"/>
            <ac:picMk id="6" creationId="{DDA99628-3AC4-444D-A9D4-6941FBD7C27C}"/>
          </ac:picMkLst>
        </pc:picChg>
        <pc:picChg chg="add del mod">
          <ac:chgData name="Dayana Simaluisa" userId="d58f01ce44cf8d5e" providerId="LiveId" clId="{B063E00C-B14D-44CB-A983-CAD71CA5D329}" dt="2022-02-10T06:29:40.348" v="2307" actId="478"/>
          <ac:picMkLst>
            <pc:docMk/>
            <pc:sldMk cId="2618723578" sldId="498"/>
            <ac:picMk id="13" creationId="{7B5E0A60-CE1D-414E-8AD4-4C94B9D30A8E}"/>
          </ac:picMkLst>
        </pc:picChg>
        <pc:picChg chg="add mod modCrop">
          <ac:chgData name="Dayana Simaluisa" userId="d58f01ce44cf8d5e" providerId="LiveId" clId="{B063E00C-B14D-44CB-A983-CAD71CA5D329}" dt="2022-02-10T06:31:09.183" v="2321" actId="1076"/>
          <ac:picMkLst>
            <pc:docMk/>
            <pc:sldMk cId="2618723578" sldId="498"/>
            <ac:picMk id="14" creationId="{3C51FA57-ADDF-4E42-8C02-6A4D26E1F80E}"/>
          </ac:picMkLst>
        </pc:picChg>
        <pc:picChg chg="add mod modCrop">
          <ac:chgData name="Dayana Simaluisa" userId="d58f01ce44cf8d5e" providerId="LiveId" clId="{B063E00C-B14D-44CB-A983-CAD71CA5D329}" dt="2022-02-10T06:31:36.078" v="2326" actId="1076"/>
          <ac:picMkLst>
            <pc:docMk/>
            <pc:sldMk cId="2618723578" sldId="498"/>
            <ac:picMk id="19" creationId="{8232B6B2-86E6-4D87-8FF8-E79C0A8DAB11}"/>
          </ac:picMkLst>
        </pc:picChg>
        <pc:picChg chg="mod modCrop">
          <ac:chgData name="Dayana Simaluisa" userId="d58f01ce44cf8d5e" providerId="LiveId" clId="{B063E00C-B14D-44CB-A983-CAD71CA5D329}" dt="2022-02-10T02:33:01.977" v="1449" actId="1038"/>
          <ac:picMkLst>
            <pc:docMk/>
            <pc:sldMk cId="2618723578" sldId="498"/>
            <ac:picMk id="37" creationId="{5DD8E6DE-3511-44EA-8352-466A724A6B7C}"/>
          </ac:picMkLst>
        </pc:picChg>
      </pc:sldChg>
      <pc:sldChg chg="addSp delSp modSp mod">
        <pc:chgData name="Dayana Simaluisa" userId="d58f01ce44cf8d5e" providerId="LiveId" clId="{B063E00C-B14D-44CB-A983-CAD71CA5D329}" dt="2022-02-10T08:13:12.311" v="3326" actId="1036"/>
        <pc:sldMkLst>
          <pc:docMk/>
          <pc:sldMk cId="1482284473" sldId="499"/>
        </pc:sldMkLst>
        <pc:spChg chg="mod">
          <ac:chgData name="Dayana Simaluisa" userId="d58f01ce44cf8d5e" providerId="LiveId" clId="{B063E00C-B14D-44CB-A983-CAD71CA5D329}" dt="2022-02-10T07:06:42.183" v="2740" actId="1076"/>
          <ac:spMkLst>
            <pc:docMk/>
            <pc:sldMk cId="1482284473" sldId="499"/>
            <ac:spMk id="7" creationId="{FD249302-B492-466B-84ED-035559018F8B}"/>
          </ac:spMkLst>
        </pc:spChg>
        <pc:spChg chg="mod">
          <ac:chgData name="Dayana Simaluisa" userId="d58f01ce44cf8d5e" providerId="LiveId" clId="{B063E00C-B14D-44CB-A983-CAD71CA5D329}" dt="2022-02-10T07:06:57.722" v="2748" actId="1036"/>
          <ac:spMkLst>
            <pc:docMk/>
            <pc:sldMk cId="1482284473" sldId="499"/>
            <ac:spMk id="12" creationId="{8004EA02-26F6-41AC-A17F-8D8BFC7732F2}"/>
          </ac:spMkLst>
        </pc:spChg>
        <pc:spChg chg="mod">
          <ac:chgData name="Dayana Simaluisa" userId="d58f01ce44cf8d5e" providerId="LiveId" clId="{B063E00C-B14D-44CB-A983-CAD71CA5D329}" dt="2022-02-10T07:48:40.212" v="3024" actId="403"/>
          <ac:spMkLst>
            <pc:docMk/>
            <pc:sldMk cId="1482284473" sldId="499"/>
            <ac:spMk id="16" creationId="{320CE9EC-6C11-48C6-B92E-83CD88B4F2AA}"/>
          </ac:spMkLst>
        </pc:spChg>
        <pc:spChg chg="mod">
          <ac:chgData name="Dayana Simaluisa" userId="d58f01ce44cf8d5e" providerId="LiveId" clId="{B063E00C-B14D-44CB-A983-CAD71CA5D329}" dt="2022-02-10T07:48:26.137" v="3023" actId="403"/>
          <ac:spMkLst>
            <pc:docMk/>
            <pc:sldMk cId="1482284473" sldId="499"/>
            <ac:spMk id="17" creationId="{DD7572B3-CED5-4361-9865-AAF8589E11E1}"/>
          </ac:spMkLst>
        </pc:spChg>
        <pc:spChg chg="del mod">
          <ac:chgData name="Dayana Simaluisa" userId="d58f01ce44cf8d5e" providerId="LiveId" clId="{B063E00C-B14D-44CB-A983-CAD71CA5D329}" dt="2022-02-10T07:13:43.775" v="2839" actId="21"/>
          <ac:spMkLst>
            <pc:docMk/>
            <pc:sldMk cId="1482284473" sldId="499"/>
            <ac:spMk id="31" creationId="{55F5229D-C1EF-4A6B-A621-E463BA7BEE30}"/>
          </ac:spMkLst>
        </pc:spChg>
        <pc:spChg chg="mod">
          <ac:chgData name="Dayana Simaluisa" userId="d58f01ce44cf8d5e" providerId="LiveId" clId="{B063E00C-B14D-44CB-A983-CAD71CA5D329}" dt="2022-02-10T07:07:17.608" v="2753" actId="1076"/>
          <ac:spMkLst>
            <pc:docMk/>
            <pc:sldMk cId="1482284473" sldId="499"/>
            <ac:spMk id="32" creationId="{2B7ABFD6-8466-449E-8BA8-6EEBB59E36CC}"/>
          </ac:spMkLst>
        </pc:spChg>
        <pc:spChg chg="mod">
          <ac:chgData name="Dayana Simaluisa" userId="d58f01ce44cf8d5e" providerId="LiveId" clId="{B063E00C-B14D-44CB-A983-CAD71CA5D329}" dt="2022-02-10T08:13:05.141" v="3321" actId="14100"/>
          <ac:spMkLst>
            <pc:docMk/>
            <pc:sldMk cId="1482284473" sldId="499"/>
            <ac:spMk id="33" creationId="{66ABC327-15BF-4DD5-89EF-94DFEB600605}"/>
          </ac:spMkLst>
        </pc:spChg>
        <pc:spChg chg="add mod">
          <ac:chgData name="Dayana Simaluisa" userId="d58f01ce44cf8d5e" providerId="LiveId" clId="{B063E00C-B14D-44CB-A983-CAD71CA5D329}" dt="2022-02-10T07:36:08.307" v="2879" actId="164"/>
          <ac:spMkLst>
            <pc:docMk/>
            <pc:sldMk cId="1482284473" sldId="499"/>
            <ac:spMk id="44" creationId="{AC88920C-5A96-4F09-80F1-9FB14BE10573}"/>
          </ac:spMkLst>
        </pc:spChg>
        <pc:spChg chg="add mod">
          <ac:chgData name="Dayana Simaluisa" userId="d58f01ce44cf8d5e" providerId="LiveId" clId="{B063E00C-B14D-44CB-A983-CAD71CA5D329}" dt="2022-02-10T08:13:08.952" v="3324" actId="1036"/>
          <ac:spMkLst>
            <pc:docMk/>
            <pc:sldMk cId="1482284473" sldId="499"/>
            <ac:spMk id="46" creationId="{E46831B3-B8F1-43FA-9084-192B2810D27F}"/>
          </ac:spMkLst>
        </pc:spChg>
        <pc:grpChg chg="add mod">
          <ac:chgData name="Dayana Simaluisa" userId="d58f01ce44cf8d5e" providerId="LiveId" clId="{B063E00C-B14D-44CB-A983-CAD71CA5D329}" dt="2022-02-10T07:36:08.307" v="2879" actId="164"/>
          <ac:grpSpMkLst>
            <pc:docMk/>
            <pc:sldMk cId="1482284473" sldId="499"/>
            <ac:grpSpMk id="9" creationId="{78A5E9B6-1461-4C1D-8F25-91C62974318D}"/>
          </ac:grpSpMkLst>
        </pc:grpChg>
        <pc:grpChg chg="add mod">
          <ac:chgData name="Dayana Simaluisa" userId="d58f01ce44cf8d5e" providerId="LiveId" clId="{B063E00C-B14D-44CB-A983-CAD71CA5D329}" dt="2022-02-10T08:13:12.311" v="3326" actId="1036"/>
          <ac:grpSpMkLst>
            <pc:docMk/>
            <pc:sldMk cId="1482284473" sldId="499"/>
            <ac:grpSpMk id="10" creationId="{4BA76ECB-49B2-4D4E-8C1D-2F4C45456258}"/>
          </ac:grpSpMkLst>
        </pc:grpChg>
        <pc:grpChg chg="mod">
          <ac:chgData name="Dayana Simaluisa" userId="d58f01ce44cf8d5e" providerId="LiveId" clId="{B063E00C-B14D-44CB-A983-CAD71CA5D329}" dt="2022-02-10T07:36:08.307" v="2879" actId="164"/>
          <ac:grpSpMkLst>
            <pc:docMk/>
            <pc:sldMk cId="1482284473" sldId="499"/>
            <ac:grpSpMk id="19" creationId="{7E07ABDC-4226-478B-B5F4-BE084BAFC61A}"/>
          </ac:grpSpMkLst>
        </pc:grpChg>
        <pc:graphicFrameChg chg="del mod modGraphic">
          <ac:chgData name="Dayana Simaluisa" userId="d58f01ce44cf8d5e" providerId="LiveId" clId="{B063E00C-B14D-44CB-A983-CAD71CA5D329}" dt="2022-02-10T07:51:56.381" v="3038" actId="21"/>
          <ac:graphicFrameMkLst>
            <pc:docMk/>
            <pc:sldMk cId="1482284473" sldId="499"/>
            <ac:graphicFrameMk id="30" creationId="{3A4047C7-3F69-4CE8-8802-77622B9EEF1D}"/>
          </ac:graphicFrameMkLst>
        </pc:graphicFrameChg>
        <pc:graphicFrameChg chg="add mod">
          <ac:chgData name="Dayana Simaluisa" userId="d58f01ce44cf8d5e" providerId="LiveId" clId="{B063E00C-B14D-44CB-A983-CAD71CA5D329}" dt="2022-02-10T07:51:56.600" v="3039"/>
          <ac:graphicFrameMkLst>
            <pc:docMk/>
            <pc:sldMk cId="1482284473" sldId="499"/>
            <ac:graphicFrameMk id="45" creationId="{CE8CD5CE-02BB-424D-B846-49C05D9EC48D}"/>
          </ac:graphicFrameMkLst>
        </pc:graphicFrameChg>
        <pc:picChg chg="mod">
          <ac:chgData name="Dayana Simaluisa" userId="d58f01ce44cf8d5e" providerId="LiveId" clId="{B063E00C-B14D-44CB-A983-CAD71CA5D329}" dt="2022-02-10T08:12:42.849" v="3303" actId="164"/>
          <ac:picMkLst>
            <pc:docMk/>
            <pc:sldMk cId="1482284473" sldId="499"/>
            <ac:picMk id="3" creationId="{D453B241-0361-4A64-A6B5-5C84970FE3C6}"/>
          </ac:picMkLst>
        </pc:picChg>
        <pc:picChg chg="add mod modCrop">
          <ac:chgData name="Dayana Simaluisa" userId="d58f01ce44cf8d5e" providerId="LiveId" clId="{B063E00C-B14D-44CB-A983-CAD71CA5D329}" dt="2022-02-10T07:36:08.307" v="2879" actId="164"/>
          <ac:picMkLst>
            <pc:docMk/>
            <pc:sldMk cId="1482284473" sldId="499"/>
            <ac:picMk id="4" creationId="{45F9C932-9A27-4925-A775-4C34D36880AB}"/>
          </ac:picMkLst>
        </pc:picChg>
        <pc:picChg chg="add mod">
          <ac:chgData name="Dayana Simaluisa" userId="d58f01ce44cf8d5e" providerId="LiveId" clId="{B063E00C-B14D-44CB-A983-CAD71CA5D329}" dt="2022-02-10T07:36:08.307" v="2879" actId="164"/>
          <ac:picMkLst>
            <pc:docMk/>
            <pc:sldMk cId="1482284473" sldId="499"/>
            <ac:picMk id="6" creationId="{75DB3FA4-AFE0-4452-878D-C0E5FB7AA130}"/>
          </ac:picMkLst>
        </pc:picChg>
        <pc:picChg chg="mod">
          <ac:chgData name="Dayana Simaluisa" userId="d58f01ce44cf8d5e" providerId="LiveId" clId="{B063E00C-B14D-44CB-A983-CAD71CA5D329}" dt="2022-02-10T08:12:42.849" v="3303" actId="164"/>
          <ac:picMkLst>
            <pc:docMk/>
            <pc:sldMk cId="1482284473" sldId="499"/>
            <ac:picMk id="8" creationId="{CE03F982-CD9D-401E-982A-534B590597A8}"/>
          </ac:picMkLst>
        </pc:picChg>
        <pc:picChg chg="mod">
          <ac:chgData name="Dayana Simaluisa" userId="d58f01ce44cf8d5e" providerId="LiveId" clId="{B063E00C-B14D-44CB-A983-CAD71CA5D329}" dt="2022-02-10T07:12:59.078" v="2830" actId="1037"/>
          <ac:picMkLst>
            <pc:docMk/>
            <pc:sldMk cId="1482284473" sldId="499"/>
            <ac:picMk id="28" creationId="{9538480A-2B11-45D9-96B2-9AFFBD79860F}"/>
          </ac:picMkLst>
        </pc:picChg>
        <pc:picChg chg="add mod modCrop">
          <ac:chgData name="Dayana Simaluisa" userId="d58f01ce44cf8d5e" providerId="LiveId" clId="{B063E00C-B14D-44CB-A983-CAD71CA5D329}" dt="2022-02-10T07:36:08.307" v="2879" actId="164"/>
          <ac:picMkLst>
            <pc:docMk/>
            <pc:sldMk cId="1482284473" sldId="499"/>
            <ac:picMk id="34" creationId="{80387664-2887-4F25-B3CB-357D1E53939F}"/>
          </ac:picMkLst>
        </pc:picChg>
        <pc:picChg chg="add mod modCrop">
          <ac:chgData name="Dayana Simaluisa" userId="d58f01ce44cf8d5e" providerId="LiveId" clId="{B063E00C-B14D-44CB-A983-CAD71CA5D329}" dt="2022-02-10T07:36:08.307" v="2879" actId="164"/>
          <ac:picMkLst>
            <pc:docMk/>
            <pc:sldMk cId="1482284473" sldId="499"/>
            <ac:picMk id="35" creationId="{6EA50552-CBE6-4B9B-9EF6-021A6C8AC827}"/>
          </ac:picMkLst>
        </pc:picChg>
        <pc:picChg chg="mod">
          <ac:chgData name="Dayana Simaluisa" userId="d58f01ce44cf8d5e" providerId="LiveId" clId="{B063E00C-B14D-44CB-A983-CAD71CA5D329}" dt="2022-02-10T08:12:42.849" v="3303" actId="164"/>
          <ac:picMkLst>
            <pc:docMk/>
            <pc:sldMk cId="1482284473" sldId="499"/>
            <ac:picMk id="36" creationId="{4697E5B1-42C3-438A-A6BD-A46A135349E4}"/>
          </ac:picMkLst>
        </pc:picChg>
        <pc:picChg chg="mod">
          <ac:chgData name="Dayana Simaluisa" userId="d58f01ce44cf8d5e" providerId="LiveId" clId="{B063E00C-B14D-44CB-A983-CAD71CA5D329}" dt="2022-02-10T08:12:42.849" v="3303" actId="164"/>
          <ac:picMkLst>
            <pc:docMk/>
            <pc:sldMk cId="1482284473" sldId="499"/>
            <ac:picMk id="37" creationId="{74584177-8F40-4205-93C3-B083136F9840}"/>
          </ac:picMkLst>
        </pc:picChg>
        <pc:picChg chg="add mod modCrop">
          <ac:chgData name="Dayana Simaluisa" userId="d58f01ce44cf8d5e" providerId="LiveId" clId="{B063E00C-B14D-44CB-A983-CAD71CA5D329}" dt="2022-02-10T07:36:08.307" v="2879" actId="164"/>
          <ac:picMkLst>
            <pc:docMk/>
            <pc:sldMk cId="1482284473" sldId="499"/>
            <ac:picMk id="38" creationId="{6881D059-7E69-436D-8EE6-980082F23026}"/>
          </ac:picMkLst>
        </pc:picChg>
        <pc:picChg chg="add mod modCrop">
          <ac:chgData name="Dayana Simaluisa" userId="d58f01ce44cf8d5e" providerId="LiveId" clId="{B063E00C-B14D-44CB-A983-CAD71CA5D329}" dt="2022-02-10T07:36:08.307" v="2879" actId="164"/>
          <ac:picMkLst>
            <pc:docMk/>
            <pc:sldMk cId="1482284473" sldId="499"/>
            <ac:picMk id="39" creationId="{6F92EF06-D9D9-49F6-9C2C-F606400BC081}"/>
          </ac:picMkLst>
        </pc:picChg>
        <pc:picChg chg="add mod modCrop">
          <ac:chgData name="Dayana Simaluisa" userId="d58f01ce44cf8d5e" providerId="LiveId" clId="{B063E00C-B14D-44CB-A983-CAD71CA5D329}" dt="2022-02-10T07:36:08.307" v="2879" actId="164"/>
          <ac:picMkLst>
            <pc:docMk/>
            <pc:sldMk cId="1482284473" sldId="499"/>
            <ac:picMk id="40" creationId="{3CB919EE-C1F6-4DC3-A856-E5FB59BE0048}"/>
          </ac:picMkLst>
        </pc:picChg>
        <pc:picChg chg="add mod modCrop">
          <ac:chgData name="Dayana Simaluisa" userId="d58f01ce44cf8d5e" providerId="LiveId" clId="{B063E00C-B14D-44CB-A983-CAD71CA5D329}" dt="2022-02-10T07:36:08.307" v="2879" actId="164"/>
          <ac:picMkLst>
            <pc:docMk/>
            <pc:sldMk cId="1482284473" sldId="499"/>
            <ac:picMk id="41" creationId="{BFD3185F-EF0F-45A5-A45C-FE340A8DF58D}"/>
          </ac:picMkLst>
        </pc:picChg>
        <pc:picChg chg="add mod modCrop">
          <ac:chgData name="Dayana Simaluisa" userId="d58f01ce44cf8d5e" providerId="LiveId" clId="{B063E00C-B14D-44CB-A983-CAD71CA5D329}" dt="2022-02-10T07:36:08.307" v="2879" actId="164"/>
          <ac:picMkLst>
            <pc:docMk/>
            <pc:sldMk cId="1482284473" sldId="499"/>
            <ac:picMk id="42" creationId="{777F3FA4-8429-4154-921A-32BA7ACE95EA}"/>
          </ac:picMkLst>
        </pc:picChg>
        <pc:picChg chg="add del mod modCrop">
          <ac:chgData name="Dayana Simaluisa" userId="d58f01ce44cf8d5e" providerId="LiveId" clId="{B063E00C-B14D-44CB-A983-CAD71CA5D329}" dt="2022-02-10T07:13:04.446" v="2832" actId="478"/>
          <ac:picMkLst>
            <pc:docMk/>
            <pc:sldMk cId="1482284473" sldId="499"/>
            <ac:picMk id="43" creationId="{899979B5-EAA3-4047-A909-34A57693F598}"/>
          </ac:picMkLst>
        </pc:picChg>
      </pc:sldChg>
      <pc:sldChg chg="addSp delSp modSp mod">
        <pc:chgData name="Dayana Simaluisa" userId="d58f01ce44cf8d5e" providerId="LiveId" clId="{B063E00C-B14D-44CB-A983-CAD71CA5D329}" dt="2022-02-10T08:11:39.739" v="3274" actId="1035"/>
        <pc:sldMkLst>
          <pc:docMk/>
          <pc:sldMk cId="2179304347" sldId="500"/>
        </pc:sldMkLst>
        <pc:spChg chg="mod">
          <ac:chgData name="Dayana Simaluisa" userId="d58f01ce44cf8d5e" providerId="LiveId" clId="{B063E00C-B14D-44CB-A983-CAD71CA5D329}" dt="2022-02-10T06:28:29.751" v="2305" actId="1076"/>
          <ac:spMkLst>
            <pc:docMk/>
            <pc:sldMk cId="2179304347" sldId="500"/>
            <ac:spMk id="4" creationId="{5AFB443B-0CD8-408F-8194-1AFB78C1E780}"/>
          </ac:spMkLst>
        </pc:spChg>
        <pc:spChg chg="mod">
          <ac:chgData name="Dayana Simaluisa" userId="d58f01ce44cf8d5e" providerId="LiveId" clId="{B063E00C-B14D-44CB-A983-CAD71CA5D329}" dt="2022-02-10T05:04:30.712" v="2009" actId="1076"/>
          <ac:spMkLst>
            <pc:docMk/>
            <pc:sldMk cId="2179304347" sldId="500"/>
            <ac:spMk id="6" creationId="{2F1A9D66-F3CF-4607-B9D3-ED73FA6F99E3}"/>
          </ac:spMkLst>
        </pc:spChg>
        <pc:spChg chg="mod">
          <ac:chgData name="Dayana Simaluisa" userId="d58f01ce44cf8d5e" providerId="LiveId" clId="{B063E00C-B14D-44CB-A983-CAD71CA5D329}" dt="2022-02-10T05:04:22.495" v="2006" actId="14100"/>
          <ac:spMkLst>
            <pc:docMk/>
            <pc:sldMk cId="2179304347" sldId="500"/>
            <ac:spMk id="12" creationId="{8004EA02-26F6-41AC-A17F-8D8BFC7732F2}"/>
          </ac:spMkLst>
        </pc:spChg>
        <pc:spChg chg="mod">
          <ac:chgData name="Dayana Simaluisa" userId="d58f01ce44cf8d5e" providerId="LiveId" clId="{B063E00C-B14D-44CB-A983-CAD71CA5D329}" dt="2022-02-10T06:28:29.751" v="2305" actId="1076"/>
          <ac:spMkLst>
            <pc:docMk/>
            <pc:sldMk cId="2179304347" sldId="500"/>
            <ac:spMk id="16" creationId="{69150EE7-5F2C-4092-BE90-20204DE92C17}"/>
          </ac:spMkLst>
        </pc:spChg>
        <pc:spChg chg="mod">
          <ac:chgData name="Dayana Simaluisa" userId="d58f01ce44cf8d5e" providerId="LiveId" clId="{B063E00C-B14D-44CB-A983-CAD71CA5D329}" dt="2022-02-10T06:37:14.270" v="2453" actId="1076"/>
          <ac:spMkLst>
            <pc:docMk/>
            <pc:sldMk cId="2179304347" sldId="500"/>
            <ac:spMk id="25" creationId="{5E25CB20-6B00-47D4-9AFD-0E061A16171A}"/>
          </ac:spMkLst>
        </pc:spChg>
        <pc:spChg chg="mod">
          <ac:chgData name="Dayana Simaluisa" userId="d58f01ce44cf8d5e" providerId="LiveId" clId="{B063E00C-B14D-44CB-A983-CAD71CA5D329}" dt="2022-02-10T05:02:43.355" v="1993" actId="1076"/>
          <ac:spMkLst>
            <pc:docMk/>
            <pc:sldMk cId="2179304347" sldId="500"/>
            <ac:spMk id="26" creationId="{D7CBA02F-FC6F-4594-B1D4-7FD6FC91457B}"/>
          </ac:spMkLst>
        </pc:spChg>
        <pc:spChg chg="mod">
          <ac:chgData name="Dayana Simaluisa" userId="d58f01ce44cf8d5e" providerId="LiveId" clId="{B063E00C-B14D-44CB-A983-CAD71CA5D329}" dt="2022-02-10T06:41:15.278" v="2486" actId="1035"/>
          <ac:spMkLst>
            <pc:docMk/>
            <pc:sldMk cId="2179304347" sldId="500"/>
            <ac:spMk id="30" creationId="{52254EC1-B6E0-493B-AFF0-4123E168F0BD}"/>
          </ac:spMkLst>
        </pc:spChg>
        <pc:spChg chg="add mod">
          <ac:chgData name="Dayana Simaluisa" userId="d58f01ce44cf8d5e" providerId="LiveId" clId="{B063E00C-B14D-44CB-A983-CAD71CA5D329}" dt="2022-02-10T08:11:39.739" v="3274" actId="1035"/>
          <ac:spMkLst>
            <pc:docMk/>
            <pc:sldMk cId="2179304347" sldId="500"/>
            <ac:spMk id="44" creationId="{1F626601-22B1-49E3-A8EA-3698053B34A5}"/>
          </ac:spMkLst>
        </pc:spChg>
        <pc:grpChg chg="add mod">
          <ac:chgData name="Dayana Simaluisa" userId="d58f01ce44cf8d5e" providerId="LiveId" clId="{B063E00C-B14D-44CB-A983-CAD71CA5D329}" dt="2022-02-10T04:59:35.509" v="1960" actId="1076"/>
          <ac:grpSpMkLst>
            <pc:docMk/>
            <pc:sldMk cId="2179304347" sldId="500"/>
            <ac:grpSpMk id="3" creationId="{B903C3EC-4ADE-46AD-83D1-7BFD987FA5F2}"/>
          </ac:grpSpMkLst>
        </pc:grpChg>
        <pc:grpChg chg="add mod">
          <ac:chgData name="Dayana Simaluisa" userId="d58f01ce44cf8d5e" providerId="LiveId" clId="{B063E00C-B14D-44CB-A983-CAD71CA5D329}" dt="2022-02-10T08:11:30.413" v="3271" actId="1035"/>
          <ac:grpSpMkLst>
            <pc:docMk/>
            <pc:sldMk cId="2179304347" sldId="500"/>
            <ac:grpSpMk id="10" creationId="{2D379259-617C-497D-B705-E722607E2CA1}"/>
          </ac:grpSpMkLst>
        </pc:grpChg>
        <pc:grpChg chg="mod">
          <ac:chgData name="Dayana Simaluisa" userId="d58f01ce44cf8d5e" providerId="LiveId" clId="{B063E00C-B14D-44CB-A983-CAD71CA5D329}" dt="2022-02-10T00:25:41.366" v="977" actId="164"/>
          <ac:grpSpMkLst>
            <pc:docMk/>
            <pc:sldMk cId="2179304347" sldId="500"/>
            <ac:grpSpMk id="17" creationId="{EEB46A01-114A-4801-B0ED-65A282FFAD68}"/>
          </ac:grpSpMkLst>
        </pc:grpChg>
        <pc:graphicFrameChg chg="mod modGraphic">
          <ac:chgData name="Dayana Simaluisa" userId="d58f01ce44cf8d5e" providerId="LiveId" clId="{B063E00C-B14D-44CB-A983-CAD71CA5D329}" dt="2022-02-10T06:41:34" v="2487" actId="1076"/>
          <ac:graphicFrameMkLst>
            <pc:docMk/>
            <pc:sldMk cId="2179304347" sldId="500"/>
            <ac:graphicFrameMk id="2" creationId="{AF3092C1-E17C-4679-BD45-D1A457D21D04}"/>
          </ac:graphicFrameMkLst>
        </pc:graphicFrameChg>
        <pc:picChg chg="add del mod">
          <ac:chgData name="Dayana Simaluisa" userId="d58f01ce44cf8d5e" providerId="LiveId" clId="{B063E00C-B14D-44CB-A983-CAD71CA5D329}" dt="2022-02-10T04:59:43.813" v="1961" actId="478"/>
          <ac:picMkLst>
            <pc:docMk/>
            <pc:sldMk cId="2179304347" sldId="500"/>
            <ac:picMk id="7" creationId="{324A20E1-68AF-464F-973F-1BA453F1A96D}"/>
          </ac:picMkLst>
        </pc:picChg>
        <pc:picChg chg="add mod modCrop">
          <ac:chgData name="Dayana Simaluisa" userId="d58f01ce44cf8d5e" providerId="LiveId" clId="{B063E00C-B14D-44CB-A983-CAD71CA5D329}" dt="2022-02-10T05:03:52.264" v="2000" actId="14100"/>
          <ac:picMkLst>
            <pc:docMk/>
            <pc:sldMk cId="2179304347" sldId="500"/>
            <ac:picMk id="9" creationId="{D10A9557-E41A-401D-961B-06130BA08111}"/>
          </ac:picMkLst>
        </pc:picChg>
        <pc:picChg chg="mod">
          <ac:chgData name="Dayana Simaluisa" userId="d58f01ce44cf8d5e" providerId="LiveId" clId="{B063E00C-B14D-44CB-A983-CAD71CA5D329}" dt="2022-02-10T05:00:06.046" v="1963" actId="1076"/>
          <ac:picMkLst>
            <pc:docMk/>
            <pc:sldMk cId="2179304347" sldId="500"/>
            <ac:picMk id="18" creationId="{D682441F-3760-46A4-BF7E-7352B601C747}"/>
          </ac:picMkLst>
        </pc:picChg>
        <pc:picChg chg="mod">
          <ac:chgData name="Dayana Simaluisa" userId="d58f01ce44cf8d5e" providerId="LiveId" clId="{B063E00C-B14D-44CB-A983-CAD71CA5D329}" dt="2022-02-10T04:03:03.569" v="1915" actId="14100"/>
          <ac:picMkLst>
            <pc:docMk/>
            <pc:sldMk cId="2179304347" sldId="500"/>
            <ac:picMk id="19" creationId="{CD794A15-05AB-4429-8652-7B488FDA35BE}"/>
          </ac:picMkLst>
        </pc:picChg>
        <pc:picChg chg="mod modCrop">
          <ac:chgData name="Dayana Simaluisa" userId="d58f01ce44cf8d5e" providerId="LiveId" clId="{B063E00C-B14D-44CB-A983-CAD71CA5D329}" dt="2022-02-10T00:24:50.675" v="970" actId="1037"/>
          <ac:picMkLst>
            <pc:docMk/>
            <pc:sldMk cId="2179304347" sldId="500"/>
            <ac:picMk id="20" creationId="{E0B8B374-3AAA-4FE4-A417-74ABA0831283}"/>
          </ac:picMkLst>
        </pc:picChg>
        <pc:picChg chg="del">
          <ac:chgData name="Dayana Simaluisa" userId="d58f01ce44cf8d5e" providerId="LiveId" clId="{B063E00C-B14D-44CB-A983-CAD71CA5D329}" dt="2022-02-10T00:57:43.836" v="1024" actId="21"/>
          <ac:picMkLst>
            <pc:docMk/>
            <pc:sldMk cId="2179304347" sldId="500"/>
            <ac:picMk id="27" creationId="{8273E2EE-31A8-4F90-9F59-593140A8C646}"/>
          </ac:picMkLst>
        </pc:picChg>
        <pc:picChg chg="add mod modCrop">
          <ac:chgData name="Dayana Simaluisa" userId="d58f01ce44cf8d5e" providerId="LiveId" clId="{B063E00C-B14D-44CB-A983-CAD71CA5D329}" dt="2022-02-10T00:25:41.366" v="977" actId="164"/>
          <ac:picMkLst>
            <pc:docMk/>
            <pc:sldMk cId="2179304347" sldId="500"/>
            <ac:picMk id="28" creationId="{1EFC4BB6-2664-4F24-B2A4-48630BEA2A66}"/>
          </ac:picMkLst>
        </pc:picChg>
        <pc:picChg chg="add mod modCrop">
          <ac:chgData name="Dayana Simaluisa" userId="d58f01ce44cf8d5e" providerId="LiveId" clId="{B063E00C-B14D-44CB-A983-CAD71CA5D329}" dt="2022-02-10T00:25:41.366" v="977" actId="164"/>
          <ac:picMkLst>
            <pc:docMk/>
            <pc:sldMk cId="2179304347" sldId="500"/>
            <ac:picMk id="29" creationId="{679A8237-37F2-4CEA-AC2A-8519B65B77F4}"/>
          </ac:picMkLst>
        </pc:picChg>
        <pc:picChg chg="mod">
          <ac:chgData name="Dayana Simaluisa" userId="d58f01ce44cf8d5e" providerId="LiveId" clId="{B063E00C-B14D-44CB-A983-CAD71CA5D329}" dt="2022-02-10T08:11:28.101" v="3265" actId="164"/>
          <ac:picMkLst>
            <pc:docMk/>
            <pc:sldMk cId="2179304347" sldId="500"/>
            <ac:picMk id="31" creationId="{FE2A329E-ADA1-4290-AEBF-C5E80EDD7AAD}"/>
          </ac:picMkLst>
        </pc:picChg>
        <pc:picChg chg="mod">
          <ac:chgData name="Dayana Simaluisa" userId="d58f01ce44cf8d5e" providerId="LiveId" clId="{B063E00C-B14D-44CB-A983-CAD71CA5D329}" dt="2022-02-10T08:11:28.101" v="3265" actId="164"/>
          <ac:picMkLst>
            <pc:docMk/>
            <pc:sldMk cId="2179304347" sldId="500"/>
            <ac:picMk id="32" creationId="{C03D34D7-5CED-49C0-8DCA-89BF700E54D9}"/>
          </ac:picMkLst>
        </pc:picChg>
        <pc:picChg chg="mod">
          <ac:chgData name="Dayana Simaluisa" userId="d58f01ce44cf8d5e" providerId="LiveId" clId="{B063E00C-B14D-44CB-A983-CAD71CA5D329}" dt="2022-02-10T08:11:28.101" v="3265" actId="164"/>
          <ac:picMkLst>
            <pc:docMk/>
            <pc:sldMk cId="2179304347" sldId="500"/>
            <ac:picMk id="33" creationId="{E255F1A4-F1EC-4447-AC7F-AA2AA7C942F8}"/>
          </ac:picMkLst>
        </pc:picChg>
        <pc:picChg chg="mod">
          <ac:chgData name="Dayana Simaluisa" userId="d58f01ce44cf8d5e" providerId="LiveId" clId="{B063E00C-B14D-44CB-A983-CAD71CA5D329}" dt="2022-02-10T08:11:28.101" v="3265" actId="164"/>
          <ac:picMkLst>
            <pc:docMk/>
            <pc:sldMk cId="2179304347" sldId="500"/>
            <ac:picMk id="34" creationId="{F193ADA6-E461-4EAB-8CC3-B008E3D6132B}"/>
          </ac:picMkLst>
        </pc:picChg>
        <pc:picChg chg="add mod">
          <ac:chgData name="Dayana Simaluisa" userId="d58f01ce44cf8d5e" providerId="LiveId" clId="{B063E00C-B14D-44CB-A983-CAD71CA5D329}" dt="2022-02-10T00:57:44.117" v="1025"/>
          <ac:picMkLst>
            <pc:docMk/>
            <pc:sldMk cId="2179304347" sldId="500"/>
            <ac:picMk id="35" creationId="{A3CC91F0-DF8F-4E28-BC23-15F585325B06}"/>
          </ac:picMkLst>
        </pc:picChg>
        <pc:picChg chg="add del mod modCrop">
          <ac:chgData name="Dayana Simaluisa" userId="d58f01ce44cf8d5e" providerId="LiveId" clId="{B063E00C-B14D-44CB-A983-CAD71CA5D329}" dt="2022-02-10T04:56:59.118" v="1939" actId="478"/>
          <ac:picMkLst>
            <pc:docMk/>
            <pc:sldMk cId="2179304347" sldId="500"/>
            <ac:picMk id="36" creationId="{8147E972-BBF3-43BE-8275-1D4B3BDABECB}"/>
          </ac:picMkLst>
        </pc:picChg>
        <pc:picChg chg="add mod modCrop">
          <ac:chgData name="Dayana Simaluisa" userId="d58f01ce44cf8d5e" providerId="LiveId" clId="{B063E00C-B14D-44CB-A983-CAD71CA5D329}" dt="2022-02-10T04:58:17.275" v="1941"/>
          <ac:picMkLst>
            <pc:docMk/>
            <pc:sldMk cId="2179304347" sldId="500"/>
            <ac:picMk id="37" creationId="{D96EA1EF-CC24-436D-81FA-16AA8BB0C735}"/>
          </ac:picMkLst>
        </pc:picChg>
        <pc:picChg chg="add mod modCrop">
          <ac:chgData name="Dayana Simaluisa" userId="d58f01ce44cf8d5e" providerId="LiveId" clId="{B063E00C-B14D-44CB-A983-CAD71CA5D329}" dt="2022-02-10T04:58:46.691" v="1948" actId="1035"/>
          <ac:picMkLst>
            <pc:docMk/>
            <pc:sldMk cId="2179304347" sldId="500"/>
            <ac:picMk id="38" creationId="{E06B2ECE-01D9-4F0F-B4B7-04C05E0AB8D4}"/>
          </ac:picMkLst>
        </pc:picChg>
        <pc:picChg chg="add mod modCrop">
          <ac:chgData name="Dayana Simaluisa" userId="d58f01ce44cf8d5e" providerId="LiveId" clId="{B063E00C-B14D-44CB-A983-CAD71CA5D329}" dt="2022-02-10T04:59:09.483" v="1953" actId="1076"/>
          <ac:picMkLst>
            <pc:docMk/>
            <pc:sldMk cId="2179304347" sldId="500"/>
            <ac:picMk id="39" creationId="{565FC717-8177-4F7F-A125-468170C502AB}"/>
          </ac:picMkLst>
        </pc:picChg>
        <pc:picChg chg="add mod modCrop">
          <ac:chgData name="Dayana Simaluisa" userId="d58f01ce44cf8d5e" providerId="LiveId" clId="{B063E00C-B14D-44CB-A983-CAD71CA5D329}" dt="2022-02-10T04:59:27.964" v="1958" actId="1076"/>
          <ac:picMkLst>
            <pc:docMk/>
            <pc:sldMk cId="2179304347" sldId="500"/>
            <ac:picMk id="40" creationId="{53F11102-CF2E-4BB3-A325-603B5A5A6717}"/>
          </ac:picMkLst>
        </pc:picChg>
        <pc:picChg chg="add mod modCrop">
          <ac:chgData name="Dayana Simaluisa" userId="d58f01ce44cf8d5e" providerId="LiveId" clId="{B063E00C-B14D-44CB-A983-CAD71CA5D329}" dt="2022-02-10T05:01:43.852" v="1978" actId="1076"/>
          <ac:picMkLst>
            <pc:docMk/>
            <pc:sldMk cId="2179304347" sldId="500"/>
            <ac:picMk id="41" creationId="{3B712501-4F9A-457A-98F4-1FCBB25AD6EE}"/>
          </ac:picMkLst>
        </pc:picChg>
        <pc:picChg chg="add mod modCrop">
          <ac:chgData name="Dayana Simaluisa" userId="d58f01ce44cf8d5e" providerId="LiveId" clId="{B063E00C-B14D-44CB-A983-CAD71CA5D329}" dt="2022-02-10T05:02:02.785" v="1984" actId="1036"/>
          <ac:picMkLst>
            <pc:docMk/>
            <pc:sldMk cId="2179304347" sldId="500"/>
            <ac:picMk id="42" creationId="{59608CFA-0C01-4D8B-AD6E-3B7A3B482732}"/>
          </ac:picMkLst>
        </pc:picChg>
        <pc:picChg chg="add mod modCrop">
          <ac:chgData name="Dayana Simaluisa" userId="d58f01ce44cf8d5e" providerId="LiveId" clId="{B063E00C-B14D-44CB-A983-CAD71CA5D329}" dt="2022-02-10T05:02:30.468" v="1991" actId="1076"/>
          <ac:picMkLst>
            <pc:docMk/>
            <pc:sldMk cId="2179304347" sldId="500"/>
            <ac:picMk id="43" creationId="{9ABDAFA1-5A89-4206-9058-5F42A6E8D24B}"/>
          </ac:picMkLst>
        </pc:picChg>
      </pc:sldChg>
      <pc:sldChg chg="addSp delSp modSp mod">
        <pc:chgData name="Dayana Simaluisa" userId="d58f01ce44cf8d5e" providerId="LiveId" clId="{B063E00C-B14D-44CB-A983-CAD71CA5D329}" dt="2022-02-10T08:12:01.999" v="3285" actId="1076"/>
        <pc:sldMkLst>
          <pc:docMk/>
          <pc:sldMk cId="853382653" sldId="501"/>
        </pc:sldMkLst>
        <pc:spChg chg="del mod">
          <ac:chgData name="Dayana Simaluisa" userId="d58f01ce44cf8d5e" providerId="LiveId" clId="{B063E00C-B14D-44CB-A983-CAD71CA5D329}" dt="2022-02-10T06:45:27.046" v="2521" actId="478"/>
          <ac:spMkLst>
            <pc:docMk/>
            <pc:sldMk cId="853382653" sldId="501"/>
            <ac:spMk id="5" creationId="{C188AE77-60C0-49D0-A3BC-2B97BBC9569F}"/>
          </ac:spMkLst>
        </pc:spChg>
        <pc:spChg chg="mod">
          <ac:chgData name="Dayana Simaluisa" userId="d58f01ce44cf8d5e" providerId="LiveId" clId="{B063E00C-B14D-44CB-A983-CAD71CA5D329}" dt="2022-02-10T06:36:42.828" v="2451" actId="1036"/>
          <ac:spMkLst>
            <pc:docMk/>
            <pc:sldMk cId="853382653" sldId="501"/>
            <ac:spMk id="6" creationId="{2F1A9D66-F3CF-4607-B9D3-ED73FA6F99E3}"/>
          </ac:spMkLst>
        </pc:spChg>
        <pc:spChg chg="mod">
          <ac:chgData name="Dayana Simaluisa" userId="d58f01ce44cf8d5e" providerId="LiveId" clId="{B063E00C-B14D-44CB-A983-CAD71CA5D329}" dt="2022-02-10T06:35:52.606" v="2367" actId="1037"/>
          <ac:spMkLst>
            <pc:docMk/>
            <pc:sldMk cId="853382653" sldId="501"/>
            <ac:spMk id="12" creationId="{8004EA02-26F6-41AC-A17F-8D8BFC7732F2}"/>
          </ac:spMkLst>
        </pc:spChg>
        <pc:spChg chg="mod">
          <ac:chgData name="Dayana Simaluisa" userId="d58f01ce44cf8d5e" providerId="LiveId" clId="{B063E00C-B14D-44CB-A983-CAD71CA5D329}" dt="2022-02-10T06:35:08.903" v="2338" actId="1076"/>
          <ac:spMkLst>
            <pc:docMk/>
            <pc:sldMk cId="853382653" sldId="501"/>
            <ac:spMk id="16" creationId="{435F48EA-CC69-4AB5-93CE-515A1DCA05B5}"/>
          </ac:spMkLst>
        </pc:spChg>
        <pc:spChg chg="mod">
          <ac:chgData name="Dayana Simaluisa" userId="d58f01ce44cf8d5e" providerId="LiveId" clId="{B063E00C-B14D-44CB-A983-CAD71CA5D329}" dt="2022-02-10T07:48:04.033" v="3016" actId="403"/>
          <ac:spMkLst>
            <pc:docMk/>
            <pc:sldMk cId="853382653" sldId="501"/>
            <ac:spMk id="17" creationId="{3C0029E1-AEEB-47CB-8BAA-BA3D5FA674FF}"/>
          </ac:spMkLst>
        </pc:spChg>
        <pc:spChg chg="mod">
          <ac:chgData name="Dayana Simaluisa" userId="d58f01ce44cf8d5e" providerId="LiveId" clId="{B063E00C-B14D-44CB-A983-CAD71CA5D329}" dt="2022-02-10T06:35:30.934" v="2353" actId="1076"/>
          <ac:spMkLst>
            <pc:docMk/>
            <pc:sldMk cId="853382653" sldId="501"/>
            <ac:spMk id="18" creationId="{E1ED3D9F-2E81-455A-ABB2-F14125BF957D}"/>
          </ac:spMkLst>
        </pc:spChg>
        <pc:spChg chg="mod">
          <ac:chgData name="Dayana Simaluisa" userId="d58f01ce44cf8d5e" providerId="LiveId" clId="{B063E00C-B14D-44CB-A983-CAD71CA5D329}" dt="2022-02-10T07:48:15.077" v="3022" actId="255"/>
          <ac:spMkLst>
            <pc:docMk/>
            <pc:sldMk cId="853382653" sldId="501"/>
            <ac:spMk id="19" creationId="{C6BE7D9C-326E-48AA-931F-DE356BF1113E}"/>
          </ac:spMkLst>
        </pc:spChg>
        <pc:spChg chg="mod">
          <ac:chgData name="Dayana Simaluisa" userId="d58f01ce44cf8d5e" providerId="LiveId" clId="{B063E00C-B14D-44CB-A983-CAD71CA5D329}" dt="2022-02-10T06:35:21.011" v="2350" actId="1036"/>
          <ac:spMkLst>
            <pc:docMk/>
            <pc:sldMk cId="853382653" sldId="501"/>
            <ac:spMk id="20" creationId="{B658404B-4E1A-4152-8A9A-00023AAA346A}"/>
          </ac:spMkLst>
        </pc:spChg>
        <pc:spChg chg="mod">
          <ac:chgData name="Dayana Simaluisa" userId="d58f01ce44cf8d5e" providerId="LiveId" clId="{B063E00C-B14D-44CB-A983-CAD71CA5D329}" dt="2022-02-10T07:48:06.891" v="3018" actId="403"/>
          <ac:spMkLst>
            <pc:docMk/>
            <pc:sldMk cId="853382653" sldId="501"/>
            <ac:spMk id="21" creationId="{217BADCA-9145-4C94-B215-9DDF2DE33125}"/>
          </ac:spMkLst>
        </pc:spChg>
        <pc:spChg chg="mod">
          <ac:chgData name="Dayana Simaluisa" userId="d58f01ce44cf8d5e" providerId="LiveId" clId="{B063E00C-B14D-44CB-A983-CAD71CA5D329}" dt="2022-02-10T06:37:03.823" v="2452" actId="14100"/>
          <ac:spMkLst>
            <pc:docMk/>
            <pc:sldMk cId="853382653" sldId="501"/>
            <ac:spMk id="24" creationId="{D43E6A1B-7E2B-4FCD-B8F1-681D25E47181}"/>
          </ac:spMkLst>
        </pc:spChg>
        <pc:spChg chg="mod">
          <ac:chgData name="Dayana Simaluisa" userId="d58f01ce44cf8d5e" providerId="LiveId" clId="{B063E00C-B14D-44CB-A983-CAD71CA5D329}" dt="2022-02-10T08:11:58.312" v="3284" actId="14100"/>
          <ac:spMkLst>
            <pc:docMk/>
            <pc:sldMk cId="853382653" sldId="501"/>
            <ac:spMk id="36" creationId="{9DDBDF4F-2C20-4C54-8280-FB61285590AC}"/>
          </ac:spMkLst>
        </pc:spChg>
        <pc:spChg chg="add mod">
          <ac:chgData name="Dayana Simaluisa" userId="d58f01ce44cf8d5e" providerId="LiveId" clId="{B063E00C-B14D-44CB-A983-CAD71CA5D329}" dt="2022-02-10T07:36:24.402" v="2882" actId="164"/>
          <ac:spMkLst>
            <pc:docMk/>
            <pc:sldMk cId="853382653" sldId="501"/>
            <ac:spMk id="39" creationId="{33C3FD7B-9630-4074-80C8-AF648740C199}"/>
          </ac:spMkLst>
        </pc:spChg>
        <pc:spChg chg="del mod">
          <ac:chgData name="Dayana Simaluisa" userId="d58f01ce44cf8d5e" providerId="LiveId" clId="{B063E00C-B14D-44CB-A983-CAD71CA5D329}" dt="2022-02-10T06:45:21.475" v="2519" actId="21"/>
          <ac:spMkLst>
            <pc:docMk/>
            <pc:sldMk cId="853382653" sldId="501"/>
            <ac:spMk id="40" creationId="{9C5FEF7E-AC1A-49E8-A503-EC9AD69F402C}"/>
          </ac:spMkLst>
        </pc:spChg>
        <pc:spChg chg="add mod">
          <ac:chgData name="Dayana Simaluisa" userId="d58f01ce44cf8d5e" providerId="LiveId" clId="{B063E00C-B14D-44CB-A983-CAD71CA5D329}" dt="2022-02-10T08:12:01.999" v="3285" actId="1076"/>
          <ac:spMkLst>
            <pc:docMk/>
            <pc:sldMk cId="853382653" sldId="501"/>
            <ac:spMk id="47" creationId="{4AB5C37C-B954-4BEB-9B9E-A8FD05CC2111}"/>
          </ac:spMkLst>
        </pc:spChg>
        <pc:grpChg chg="add mod">
          <ac:chgData name="Dayana Simaluisa" userId="d58f01ce44cf8d5e" providerId="LiveId" clId="{B063E00C-B14D-44CB-A983-CAD71CA5D329}" dt="2022-02-10T07:36:27.205" v="2884" actId="1076"/>
          <ac:grpSpMkLst>
            <pc:docMk/>
            <pc:sldMk cId="853382653" sldId="501"/>
            <ac:grpSpMk id="13" creationId="{0E637BC0-FB10-4914-A7AE-AFE498215366}"/>
          </ac:grpSpMkLst>
        </pc:grpChg>
        <pc:grpChg chg="mod">
          <ac:chgData name="Dayana Simaluisa" userId="d58f01ce44cf8d5e" providerId="LiveId" clId="{B063E00C-B14D-44CB-A983-CAD71CA5D329}" dt="2022-02-10T07:36:24.402" v="2882" actId="164"/>
          <ac:grpSpMkLst>
            <pc:docMk/>
            <pc:sldMk cId="853382653" sldId="501"/>
            <ac:grpSpMk id="25" creationId="{523713FD-6BD0-4C8E-BDF7-4DC2015B283F}"/>
          </ac:grpSpMkLst>
        </pc:grpChg>
        <pc:picChg chg="add mod modCrop">
          <ac:chgData name="Dayana Simaluisa" userId="d58f01ce44cf8d5e" providerId="LiveId" clId="{B063E00C-B14D-44CB-A983-CAD71CA5D329}" dt="2022-02-10T07:36:24.402" v="2882" actId="164"/>
          <ac:picMkLst>
            <pc:docMk/>
            <pc:sldMk cId="853382653" sldId="501"/>
            <ac:picMk id="3" creationId="{36E6AEAE-F8BF-4C85-979D-9DFB79D99570}"/>
          </ac:picMkLst>
        </pc:picChg>
        <pc:picChg chg="add del">
          <ac:chgData name="Dayana Simaluisa" userId="d58f01ce44cf8d5e" providerId="LiveId" clId="{B063E00C-B14D-44CB-A983-CAD71CA5D329}" dt="2022-02-10T06:44:30.100" v="2496" actId="478"/>
          <ac:picMkLst>
            <pc:docMk/>
            <pc:sldMk cId="853382653" sldId="501"/>
            <ac:picMk id="9" creationId="{45BD52FC-E4F0-4F44-B01B-A4512D407C68}"/>
          </ac:picMkLst>
        </pc:picChg>
        <pc:picChg chg="add mod modCrop">
          <ac:chgData name="Dayana Simaluisa" userId="d58f01ce44cf8d5e" providerId="LiveId" clId="{B063E00C-B14D-44CB-A983-CAD71CA5D329}" dt="2022-02-10T07:36:24.402" v="2882" actId="164"/>
          <ac:picMkLst>
            <pc:docMk/>
            <pc:sldMk cId="853382653" sldId="501"/>
            <ac:picMk id="11" creationId="{3C69564D-1D54-4991-9138-8A0859B418FB}"/>
          </ac:picMkLst>
        </pc:picChg>
        <pc:picChg chg="mod">
          <ac:chgData name="Dayana Simaluisa" userId="d58f01ce44cf8d5e" providerId="LiveId" clId="{B063E00C-B14D-44CB-A983-CAD71CA5D329}" dt="2022-02-10T06:47:58.097" v="2556" actId="1035"/>
          <ac:picMkLst>
            <pc:docMk/>
            <pc:sldMk cId="853382653" sldId="501"/>
            <ac:picMk id="33" creationId="{E6028AA1-1977-46DF-84D0-098C439EC69C}"/>
          </ac:picMkLst>
        </pc:picChg>
        <pc:picChg chg="add mod modCrop">
          <ac:chgData name="Dayana Simaluisa" userId="d58f01ce44cf8d5e" providerId="LiveId" clId="{B063E00C-B14D-44CB-A983-CAD71CA5D329}" dt="2022-02-10T07:36:24.402" v="2882" actId="164"/>
          <ac:picMkLst>
            <pc:docMk/>
            <pc:sldMk cId="853382653" sldId="501"/>
            <ac:picMk id="35" creationId="{A026871E-BC60-4329-ABC0-5C24DC58E75A}"/>
          </ac:picMkLst>
        </pc:picChg>
        <pc:picChg chg="mod">
          <ac:chgData name="Dayana Simaluisa" userId="d58f01ce44cf8d5e" providerId="LiveId" clId="{B063E00C-B14D-44CB-A983-CAD71CA5D329}" dt="2022-02-10T00:00:22.217" v="830" actId="1076"/>
          <ac:picMkLst>
            <pc:docMk/>
            <pc:sldMk cId="853382653" sldId="501"/>
            <ac:picMk id="37" creationId="{0BDACA17-402A-44F1-AF5E-2588CF63BEED}"/>
          </ac:picMkLst>
        </pc:picChg>
        <pc:picChg chg="mod">
          <ac:chgData name="Dayana Simaluisa" userId="d58f01ce44cf8d5e" providerId="LiveId" clId="{B063E00C-B14D-44CB-A983-CAD71CA5D329}" dt="2022-02-10T00:00:26.778" v="831" actId="14100"/>
          <ac:picMkLst>
            <pc:docMk/>
            <pc:sldMk cId="853382653" sldId="501"/>
            <ac:picMk id="38" creationId="{C69EF733-6259-4066-AC69-BF633B19241B}"/>
          </ac:picMkLst>
        </pc:picChg>
        <pc:picChg chg="add mod modCrop">
          <ac:chgData name="Dayana Simaluisa" userId="d58f01ce44cf8d5e" providerId="LiveId" clId="{B063E00C-B14D-44CB-A983-CAD71CA5D329}" dt="2022-02-10T07:36:24.402" v="2882" actId="164"/>
          <ac:picMkLst>
            <pc:docMk/>
            <pc:sldMk cId="853382653" sldId="501"/>
            <ac:picMk id="41" creationId="{04E94EF0-C4FC-491E-8103-2CCC49C6F349}"/>
          </ac:picMkLst>
        </pc:picChg>
        <pc:picChg chg="add mod modCrop">
          <ac:chgData name="Dayana Simaluisa" userId="d58f01ce44cf8d5e" providerId="LiveId" clId="{B063E00C-B14D-44CB-A983-CAD71CA5D329}" dt="2022-02-10T07:36:24.402" v="2882" actId="164"/>
          <ac:picMkLst>
            <pc:docMk/>
            <pc:sldMk cId="853382653" sldId="501"/>
            <ac:picMk id="42" creationId="{919B3E7D-0A38-4044-AC26-946D26D1644F}"/>
          </ac:picMkLst>
        </pc:picChg>
        <pc:picChg chg="add mod modCrop">
          <ac:chgData name="Dayana Simaluisa" userId="d58f01ce44cf8d5e" providerId="LiveId" clId="{B063E00C-B14D-44CB-A983-CAD71CA5D329}" dt="2022-02-10T07:36:24.402" v="2882" actId="164"/>
          <ac:picMkLst>
            <pc:docMk/>
            <pc:sldMk cId="853382653" sldId="501"/>
            <ac:picMk id="43" creationId="{856EB8E0-4AEE-423B-9F1F-3B9B3034FEF4}"/>
          </ac:picMkLst>
        </pc:picChg>
        <pc:picChg chg="add del mod modCrop">
          <ac:chgData name="Dayana Simaluisa" userId="d58f01ce44cf8d5e" providerId="LiveId" clId="{B063E00C-B14D-44CB-A983-CAD71CA5D329}" dt="2022-02-10T06:47:08.236" v="2549"/>
          <ac:picMkLst>
            <pc:docMk/>
            <pc:sldMk cId="853382653" sldId="501"/>
            <ac:picMk id="44" creationId="{10A21222-8F55-470B-BDD5-330A3AE8C361}"/>
          </ac:picMkLst>
        </pc:picChg>
        <pc:picChg chg="add mod modCrop">
          <ac:chgData name="Dayana Simaluisa" userId="d58f01ce44cf8d5e" providerId="LiveId" clId="{B063E00C-B14D-44CB-A983-CAD71CA5D329}" dt="2022-02-10T07:36:24.402" v="2882" actId="164"/>
          <ac:picMkLst>
            <pc:docMk/>
            <pc:sldMk cId="853382653" sldId="501"/>
            <ac:picMk id="45" creationId="{FFA1BEAC-DA8A-4676-A440-A145705F1EBC}"/>
          </ac:picMkLst>
        </pc:picChg>
        <pc:picChg chg="add mod modCrop">
          <ac:chgData name="Dayana Simaluisa" userId="d58f01ce44cf8d5e" providerId="LiveId" clId="{B063E00C-B14D-44CB-A983-CAD71CA5D329}" dt="2022-02-10T07:36:24.402" v="2882" actId="164"/>
          <ac:picMkLst>
            <pc:docMk/>
            <pc:sldMk cId="853382653" sldId="501"/>
            <ac:picMk id="46" creationId="{94482CCA-E14A-4530-A683-CA4CE4E02B1A}"/>
          </ac:picMkLst>
        </pc:picChg>
      </pc:sldChg>
      <pc:sldChg chg="addSp delSp modSp mod modAnim">
        <pc:chgData name="Dayana Simaluisa" userId="d58f01ce44cf8d5e" providerId="LiveId" clId="{B063E00C-B14D-44CB-A983-CAD71CA5D329}" dt="2022-02-10T14:25:01.780" v="3540"/>
        <pc:sldMkLst>
          <pc:docMk/>
          <pc:sldMk cId="1583961213" sldId="502"/>
        </pc:sldMkLst>
        <pc:spChg chg="mod">
          <ac:chgData name="Dayana Simaluisa" userId="d58f01ce44cf8d5e" providerId="LiveId" clId="{B063E00C-B14D-44CB-A983-CAD71CA5D329}" dt="2022-02-10T14:16:30.056" v="3528" actId="1035"/>
          <ac:spMkLst>
            <pc:docMk/>
            <pc:sldMk cId="1583961213" sldId="502"/>
            <ac:spMk id="7" creationId="{60846B86-5A73-4C83-A724-01D5F4FB2837}"/>
          </ac:spMkLst>
        </pc:spChg>
        <pc:spChg chg="mod">
          <ac:chgData name="Dayana Simaluisa" userId="d58f01ce44cf8d5e" providerId="LiveId" clId="{B063E00C-B14D-44CB-A983-CAD71CA5D329}" dt="2022-02-10T01:58:15.013" v="1105" actId="20577"/>
          <ac:spMkLst>
            <pc:docMk/>
            <pc:sldMk cId="1583961213" sldId="502"/>
            <ac:spMk id="9" creationId="{2F8D46E0-FA55-494E-8CC0-7680EFA37530}"/>
          </ac:spMkLst>
        </pc:spChg>
        <pc:spChg chg="mod">
          <ac:chgData name="Dayana Simaluisa" userId="d58f01ce44cf8d5e" providerId="LiveId" clId="{B063E00C-B14D-44CB-A983-CAD71CA5D329}" dt="2022-02-10T14:16:33.852" v="3535" actId="1035"/>
          <ac:spMkLst>
            <pc:docMk/>
            <pc:sldMk cId="1583961213" sldId="502"/>
            <ac:spMk id="12" creationId="{8004EA02-26F6-41AC-A17F-8D8BFC7732F2}"/>
          </ac:spMkLst>
        </pc:spChg>
        <pc:spChg chg="mod">
          <ac:chgData name="Dayana Simaluisa" userId="d58f01ce44cf8d5e" providerId="LiveId" clId="{B063E00C-B14D-44CB-A983-CAD71CA5D329}" dt="2022-02-10T14:19:35.763" v="3537" actId="1076"/>
          <ac:spMkLst>
            <pc:docMk/>
            <pc:sldMk cId="1583961213" sldId="502"/>
            <ac:spMk id="14" creationId="{F7E30FC2-381D-4ECC-881E-F88D5395AAB7}"/>
          </ac:spMkLst>
        </pc:spChg>
        <pc:spChg chg="mod">
          <ac:chgData name="Dayana Simaluisa" userId="d58f01ce44cf8d5e" providerId="LiveId" clId="{B063E00C-B14D-44CB-A983-CAD71CA5D329}" dt="2022-02-10T14:19:35.763" v="3537" actId="1076"/>
          <ac:spMkLst>
            <pc:docMk/>
            <pc:sldMk cId="1583961213" sldId="502"/>
            <ac:spMk id="16" creationId="{F532733B-4BB7-456B-98DB-74B3DD6FE616}"/>
          </ac:spMkLst>
        </pc:spChg>
        <pc:spChg chg="mod">
          <ac:chgData name="Dayana Simaluisa" userId="d58f01ce44cf8d5e" providerId="LiveId" clId="{B063E00C-B14D-44CB-A983-CAD71CA5D329}" dt="2022-02-10T14:19:35.763" v="3537" actId="1076"/>
          <ac:spMkLst>
            <pc:docMk/>
            <pc:sldMk cId="1583961213" sldId="502"/>
            <ac:spMk id="17" creationId="{2E15E87B-46E2-4D26-9DA9-3FD9766D936F}"/>
          </ac:spMkLst>
        </pc:spChg>
        <pc:spChg chg="mod">
          <ac:chgData name="Dayana Simaluisa" userId="d58f01ce44cf8d5e" providerId="LiveId" clId="{B063E00C-B14D-44CB-A983-CAD71CA5D329}" dt="2022-02-10T14:19:35.763" v="3537" actId="1076"/>
          <ac:spMkLst>
            <pc:docMk/>
            <pc:sldMk cId="1583961213" sldId="502"/>
            <ac:spMk id="18" creationId="{78415BC6-CC41-48D6-97F2-D33190186858}"/>
          </ac:spMkLst>
        </pc:spChg>
        <pc:spChg chg="mod">
          <ac:chgData name="Dayana Simaluisa" userId="d58f01ce44cf8d5e" providerId="LiveId" clId="{B063E00C-B14D-44CB-A983-CAD71CA5D329}" dt="2022-02-10T14:19:35.763" v="3537" actId="1076"/>
          <ac:spMkLst>
            <pc:docMk/>
            <pc:sldMk cId="1583961213" sldId="502"/>
            <ac:spMk id="20" creationId="{E2A8CE0E-61AF-4CCA-96D4-86247C86C185}"/>
          </ac:spMkLst>
        </pc:spChg>
        <pc:spChg chg="mod">
          <ac:chgData name="Dayana Simaluisa" userId="d58f01ce44cf8d5e" providerId="LiveId" clId="{B063E00C-B14D-44CB-A983-CAD71CA5D329}" dt="2022-02-10T14:19:35.763" v="3537" actId="1076"/>
          <ac:spMkLst>
            <pc:docMk/>
            <pc:sldMk cId="1583961213" sldId="502"/>
            <ac:spMk id="22" creationId="{5B2CFCE8-43CF-4BBD-A9A5-86E4AB8A291A}"/>
          </ac:spMkLst>
        </pc:spChg>
        <pc:spChg chg="mod">
          <ac:chgData name="Dayana Simaluisa" userId="d58f01ce44cf8d5e" providerId="LiveId" clId="{B063E00C-B14D-44CB-A983-CAD71CA5D329}" dt="2022-02-10T14:19:35.763" v="3537" actId="1076"/>
          <ac:spMkLst>
            <pc:docMk/>
            <pc:sldMk cId="1583961213" sldId="502"/>
            <ac:spMk id="24" creationId="{A64841E5-040E-4CF7-A88D-25FFD7BD220F}"/>
          </ac:spMkLst>
        </pc:spChg>
        <pc:spChg chg="mod">
          <ac:chgData name="Dayana Simaluisa" userId="d58f01ce44cf8d5e" providerId="LiveId" clId="{B063E00C-B14D-44CB-A983-CAD71CA5D329}" dt="2022-02-10T14:13:00.106" v="3451" actId="1076"/>
          <ac:spMkLst>
            <pc:docMk/>
            <pc:sldMk cId="1583961213" sldId="502"/>
            <ac:spMk id="34" creationId="{35D110BE-FB46-487B-956F-D247149098E9}"/>
          </ac:spMkLst>
        </pc:spChg>
        <pc:spChg chg="mod">
          <ac:chgData name="Dayana Simaluisa" userId="d58f01ce44cf8d5e" providerId="LiveId" clId="{B063E00C-B14D-44CB-A983-CAD71CA5D329}" dt="2022-02-10T14:19:35.763" v="3537" actId="1076"/>
          <ac:spMkLst>
            <pc:docMk/>
            <pc:sldMk cId="1583961213" sldId="502"/>
            <ac:spMk id="35" creationId="{26AF82CF-4B13-4C26-AE9F-0B9CB96EE3C7}"/>
          </ac:spMkLst>
        </pc:spChg>
        <pc:spChg chg="mod">
          <ac:chgData name="Dayana Simaluisa" userId="d58f01ce44cf8d5e" providerId="LiveId" clId="{B063E00C-B14D-44CB-A983-CAD71CA5D329}" dt="2022-02-10T14:19:35.763" v="3537" actId="1076"/>
          <ac:spMkLst>
            <pc:docMk/>
            <pc:sldMk cId="1583961213" sldId="502"/>
            <ac:spMk id="38" creationId="{5A9CBE42-BF14-40EB-B6A4-DB97CEB9B0DC}"/>
          </ac:spMkLst>
        </pc:spChg>
        <pc:spChg chg="mod">
          <ac:chgData name="Dayana Simaluisa" userId="d58f01ce44cf8d5e" providerId="LiveId" clId="{B063E00C-B14D-44CB-A983-CAD71CA5D329}" dt="2022-02-10T14:19:35.763" v="3537" actId="1076"/>
          <ac:spMkLst>
            <pc:docMk/>
            <pc:sldMk cId="1583961213" sldId="502"/>
            <ac:spMk id="41" creationId="{7124DEDC-DDCE-4F9F-A3A6-EE4C1139999E}"/>
          </ac:spMkLst>
        </pc:spChg>
        <pc:spChg chg="mod">
          <ac:chgData name="Dayana Simaluisa" userId="d58f01ce44cf8d5e" providerId="LiveId" clId="{B063E00C-B14D-44CB-A983-CAD71CA5D329}" dt="2022-02-10T14:19:35.763" v="3537" actId="1076"/>
          <ac:spMkLst>
            <pc:docMk/>
            <pc:sldMk cId="1583961213" sldId="502"/>
            <ac:spMk id="51" creationId="{4E8AFB37-51D5-4A48-87DF-4B06D480A055}"/>
          </ac:spMkLst>
        </pc:spChg>
        <pc:spChg chg="mod">
          <ac:chgData name="Dayana Simaluisa" userId="d58f01ce44cf8d5e" providerId="LiveId" clId="{B063E00C-B14D-44CB-A983-CAD71CA5D329}" dt="2022-02-10T14:19:47.120" v="3538" actId="1076"/>
          <ac:spMkLst>
            <pc:docMk/>
            <pc:sldMk cId="1583961213" sldId="502"/>
            <ac:spMk id="56" creationId="{14801B96-3EC2-4979-885D-D554536C58CE}"/>
          </ac:spMkLst>
        </pc:spChg>
        <pc:spChg chg="add mod">
          <ac:chgData name="Dayana Simaluisa" userId="d58f01ce44cf8d5e" providerId="LiveId" clId="{B063E00C-B14D-44CB-A983-CAD71CA5D329}" dt="2022-02-10T14:13:03.355" v="3452" actId="1076"/>
          <ac:spMkLst>
            <pc:docMk/>
            <pc:sldMk cId="1583961213" sldId="502"/>
            <ac:spMk id="60" creationId="{B246098D-5DE1-4E21-95AA-112B3B4F2D3C}"/>
          </ac:spMkLst>
        </pc:spChg>
        <pc:grpChg chg="mod">
          <ac:chgData name="Dayana Simaluisa" userId="d58f01ce44cf8d5e" providerId="LiveId" clId="{B063E00C-B14D-44CB-A983-CAD71CA5D329}" dt="2022-02-10T14:19:35.763" v="3537" actId="1076"/>
          <ac:grpSpMkLst>
            <pc:docMk/>
            <pc:sldMk cId="1583961213" sldId="502"/>
            <ac:grpSpMk id="13" creationId="{FA7A63B6-79A5-41C8-81C9-4BA26D67B5DC}"/>
          </ac:grpSpMkLst>
        </pc:grpChg>
        <pc:graphicFrameChg chg="modGraphic">
          <ac:chgData name="Dayana Simaluisa" userId="d58f01ce44cf8d5e" providerId="LiveId" clId="{B063E00C-B14D-44CB-A983-CAD71CA5D329}" dt="2022-02-10T14:09:19.095" v="3448" actId="207"/>
          <ac:graphicFrameMkLst>
            <pc:docMk/>
            <pc:sldMk cId="1583961213" sldId="502"/>
            <ac:graphicFrameMk id="2" creationId="{94CC17C9-B120-46DE-8977-A3E1D91DFA97}"/>
          </ac:graphicFrameMkLst>
        </pc:graphicFrameChg>
        <pc:picChg chg="mod">
          <ac:chgData name="Dayana Simaluisa" userId="d58f01ce44cf8d5e" providerId="LiveId" clId="{B063E00C-B14D-44CB-A983-CAD71CA5D329}" dt="2022-02-10T14:13:00.106" v="3451" actId="1076"/>
          <ac:picMkLst>
            <pc:docMk/>
            <pc:sldMk cId="1583961213" sldId="502"/>
            <ac:picMk id="4" creationId="{40C79BFF-3976-44DD-849F-DFF9C7500B11}"/>
          </ac:picMkLst>
        </pc:picChg>
        <pc:picChg chg="mod">
          <ac:chgData name="Dayana Simaluisa" userId="d58f01ce44cf8d5e" providerId="LiveId" clId="{B063E00C-B14D-44CB-A983-CAD71CA5D329}" dt="2022-02-10T14:13:00.106" v="3451" actId="1076"/>
          <ac:picMkLst>
            <pc:docMk/>
            <pc:sldMk cId="1583961213" sldId="502"/>
            <ac:picMk id="6" creationId="{D0079FA9-E810-4A11-A810-9004ACF85695}"/>
          </ac:picMkLst>
        </pc:picChg>
        <pc:picChg chg="mod">
          <ac:chgData name="Dayana Simaluisa" userId="d58f01ce44cf8d5e" providerId="LiveId" clId="{B063E00C-B14D-44CB-A983-CAD71CA5D329}" dt="2022-02-10T14:19:35.763" v="3537" actId="1076"/>
          <ac:picMkLst>
            <pc:docMk/>
            <pc:sldMk cId="1583961213" sldId="502"/>
            <ac:picMk id="10" creationId="{FDB839FC-8EA6-45D6-A6A3-956A83EEF0CD}"/>
          </ac:picMkLst>
        </pc:picChg>
        <pc:picChg chg="mod">
          <ac:chgData name="Dayana Simaluisa" userId="d58f01ce44cf8d5e" providerId="LiveId" clId="{B063E00C-B14D-44CB-A983-CAD71CA5D329}" dt="2022-02-10T14:19:35.763" v="3537" actId="1076"/>
          <ac:picMkLst>
            <pc:docMk/>
            <pc:sldMk cId="1583961213" sldId="502"/>
            <ac:picMk id="11" creationId="{6FF4EEAF-380E-4A1E-98B1-F3FC5341C111}"/>
          </ac:picMkLst>
        </pc:picChg>
        <pc:picChg chg="mod">
          <ac:chgData name="Dayana Simaluisa" userId="d58f01ce44cf8d5e" providerId="LiveId" clId="{B063E00C-B14D-44CB-A983-CAD71CA5D329}" dt="2022-02-10T14:19:35.763" v="3537" actId="1076"/>
          <ac:picMkLst>
            <pc:docMk/>
            <pc:sldMk cId="1583961213" sldId="502"/>
            <ac:picMk id="36" creationId="{4D5EAABD-BA2E-4A01-893F-03CC9A030DBF}"/>
          </ac:picMkLst>
        </pc:picChg>
        <pc:picChg chg="mod">
          <ac:chgData name="Dayana Simaluisa" userId="d58f01ce44cf8d5e" providerId="LiveId" clId="{B063E00C-B14D-44CB-A983-CAD71CA5D329}" dt="2022-02-10T14:19:35.763" v="3537" actId="1076"/>
          <ac:picMkLst>
            <pc:docMk/>
            <pc:sldMk cId="1583961213" sldId="502"/>
            <ac:picMk id="37" creationId="{5C913DE0-9EFF-420F-B6A3-65126D4B6699}"/>
          </ac:picMkLst>
        </pc:picChg>
        <pc:picChg chg="mod">
          <ac:chgData name="Dayana Simaluisa" userId="d58f01ce44cf8d5e" providerId="LiveId" clId="{B063E00C-B14D-44CB-A983-CAD71CA5D329}" dt="2022-02-10T14:19:35.763" v="3537" actId="1076"/>
          <ac:picMkLst>
            <pc:docMk/>
            <pc:sldMk cId="1583961213" sldId="502"/>
            <ac:picMk id="39" creationId="{39A81F61-2056-4747-B7EB-018DB13EB165}"/>
          </ac:picMkLst>
        </pc:picChg>
        <pc:picChg chg="mod">
          <ac:chgData name="Dayana Simaluisa" userId="d58f01ce44cf8d5e" providerId="LiveId" clId="{B063E00C-B14D-44CB-A983-CAD71CA5D329}" dt="2022-02-10T14:19:35.763" v="3537" actId="1076"/>
          <ac:picMkLst>
            <pc:docMk/>
            <pc:sldMk cId="1583961213" sldId="502"/>
            <ac:picMk id="40" creationId="{3A1F82BF-33BE-4FF1-AE14-0590D079675D}"/>
          </ac:picMkLst>
        </pc:picChg>
        <pc:picChg chg="mod">
          <ac:chgData name="Dayana Simaluisa" userId="d58f01ce44cf8d5e" providerId="LiveId" clId="{B063E00C-B14D-44CB-A983-CAD71CA5D329}" dt="2022-02-10T14:19:35.763" v="3537" actId="1076"/>
          <ac:picMkLst>
            <pc:docMk/>
            <pc:sldMk cId="1583961213" sldId="502"/>
            <ac:picMk id="44" creationId="{F25E3FD1-6C7B-4C86-B3B9-61F3F55415A3}"/>
          </ac:picMkLst>
        </pc:picChg>
        <pc:picChg chg="mod">
          <ac:chgData name="Dayana Simaluisa" userId="d58f01ce44cf8d5e" providerId="LiveId" clId="{B063E00C-B14D-44CB-A983-CAD71CA5D329}" dt="2022-02-10T14:19:35.763" v="3537" actId="1076"/>
          <ac:picMkLst>
            <pc:docMk/>
            <pc:sldMk cId="1583961213" sldId="502"/>
            <ac:picMk id="45" creationId="{A51FD38B-E3C5-45F8-8B0A-277DC2AE5AED}"/>
          </ac:picMkLst>
        </pc:picChg>
        <pc:picChg chg="mod">
          <ac:chgData name="Dayana Simaluisa" userId="d58f01ce44cf8d5e" providerId="LiveId" clId="{B063E00C-B14D-44CB-A983-CAD71CA5D329}" dt="2022-02-10T14:19:35.763" v="3537" actId="1076"/>
          <ac:picMkLst>
            <pc:docMk/>
            <pc:sldMk cId="1583961213" sldId="502"/>
            <ac:picMk id="46" creationId="{C6B6BA51-3507-401E-B416-3B9D90685169}"/>
          </ac:picMkLst>
        </pc:picChg>
        <pc:picChg chg="mod">
          <ac:chgData name="Dayana Simaluisa" userId="d58f01ce44cf8d5e" providerId="LiveId" clId="{B063E00C-B14D-44CB-A983-CAD71CA5D329}" dt="2022-02-10T14:19:35.763" v="3537" actId="1076"/>
          <ac:picMkLst>
            <pc:docMk/>
            <pc:sldMk cId="1583961213" sldId="502"/>
            <ac:picMk id="47" creationId="{4AE08E92-9FED-4E7D-9D42-9B57F48157E1}"/>
          </ac:picMkLst>
        </pc:picChg>
        <pc:picChg chg="mod">
          <ac:chgData name="Dayana Simaluisa" userId="d58f01ce44cf8d5e" providerId="LiveId" clId="{B063E00C-B14D-44CB-A983-CAD71CA5D329}" dt="2022-02-10T14:19:35.763" v="3537" actId="1076"/>
          <ac:picMkLst>
            <pc:docMk/>
            <pc:sldMk cId="1583961213" sldId="502"/>
            <ac:picMk id="48" creationId="{E20225C9-AEDE-4891-B1AE-9D4C80CD3D38}"/>
          </ac:picMkLst>
        </pc:picChg>
        <pc:picChg chg="mod">
          <ac:chgData name="Dayana Simaluisa" userId="d58f01ce44cf8d5e" providerId="LiveId" clId="{B063E00C-B14D-44CB-A983-CAD71CA5D329}" dt="2022-02-10T14:19:35.763" v="3537" actId="1076"/>
          <ac:picMkLst>
            <pc:docMk/>
            <pc:sldMk cId="1583961213" sldId="502"/>
            <ac:picMk id="49" creationId="{CF98C1A4-B07A-4BF4-A524-A789A36C478C}"/>
          </ac:picMkLst>
        </pc:picChg>
        <pc:picChg chg="mod">
          <ac:chgData name="Dayana Simaluisa" userId="d58f01ce44cf8d5e" providerId="LiveId" clId="{B063E00C-B14D-44CB-A983-CAD71CA5D329}" dt="2022-02-10T14:19:35.763" v="3537" actId="1076"/>
          <ac:picMkLst>
            <pc:docMk/>
            <pc:sldMk cId="1583961213" sldId="502"/>
            <ac:picMk id="50" creationId="{0D6E4B05-46CE-428B-98DF-F9F50F43224A}"/>
          </ac:picMkLst>
        </pc:picChg>
        <pc:picChg chg="mod">
          <ac:chgData name="Dayana Simaluisa" userId="d58f01ce44cf8d5e" providerId="LiveId" clId="{B063E00C-B14D-44CB-A983-CAD71CA5D329}" dt="2022-02-10T14:19:35.763" v="3537" actId="1076"/>
          <ac:picMkLst>
            <pc:docMk/>
            <pc:sldMk cId="1583961213" sldId="502"/>
            <ac:picMk id="52" creationId="{1092849F-70C2-489E-B396-0E46F7E1A358}"/>
          </ac:picMkLst>
        </pc:picChg>
        <pc:picChg chg="mod">
          <ac:chgData name="Dayana Simaluisa" userId="d58f01ce44cf8d5e" providerId="LiveId" clId="{B063E00C-B14D-44CB-A983-CAD71CA5D329}" dt="2022-02-10T14:19:35.763" v="3537" actId="1076"/>
          <ac:picMkLst>
            <pc:docMk/>
            <pc:sldMk cId="1583961213" sldId="502"/>
            <ac:picMk id="53" creationId="{0EA00D51-CB9C-43D8-AC3E-890E7ECFD126}"/>
          </ac:picMkLst>
        </pc:picChg>
        <pc:picChg chg="mod">
          <ac:chgData name="Dayana Simaluisa" userId="d58f01ce44cf8d5e" providerId="LiveId" clId="{B063E00C-B14D-44CB-A983-CAD71CA5D329}" dt="2022-02-10T14:19:35.763" v="3537" actId="1076"/>
          <ac:picMkLst>
            <pc:docMk/>
            <pc:sldMk cId="1583961213" sldId="502"/>
            <ac:picMk id="54" creationId="{3C63087C-1836-40E8-8FFA-2629BCCB8D79}"/>
          </ac:picMkLst>
        </pc:picChg>
        <pc:picChg chg="mod">
          <ac:chgData name="Dayana Simaluisa" userId="d58f01ce44cf8d5e" providerId="LiveId" clId="{B063E00C-B14D-44CB-A983-CAD71CA5D329}" dt="2022-02-10T14:19:35.763" v="3537" actId="1076"/>
          <ac:picMkLst>
            <pc:docMk/>
            <pc:sldMk cId="1583961213" sldId="502"/>
            <ac:picMk id="55" creationId="{C975CDBD-9D8B-4CDA-868C-459538912105}"/>
          </ac:picMkLst>
        </pc:picChg>
        <pc:picChg chg="mod">
          <ac:chgData name="Dayana Simaluisa" userId="d58f01ce44cf8d5e" providerId="LiveId" clId="{B063E00C-B14D-44CB-A983-CAD71CA5D329}" dt="2022-02-10T14:19:35.763" v="3537" actId="1076"/>
          <ac:picMkLst>
            <pc:docMk/>
            <pc:sldMk cId="1583961213" sldId="502"/>
            <ac:picMk id="57" creationId="{6214ED72-6E11-4A62-A3BF-C4A2D9EDC352}"/>
          </ac:picMkLst>
        </pc:picChg>
        <pc:picChg chg="mod">
          <ac:chgData name="Dayana Simaluisa" userId="d58f01ce44cf8d5e" providerId="LiveId" clId="{B063E00C-B14D-44CB-A983-CAD71CA5D329}" dt="2022-02-10T14:19:35.763" v="3537" actId="1076"/>
          <ac:picMkLst>
            <pc:docMk/>
            <pc:sldMk cId="1583961213" sldId="502"/>
            <ac:picMk id="58" creationId="{F586E598-4F8B-4D57-98BF-7A1040074546}"/>
          </ac:picMkLst>
        </pc:picChg>
        <pc:picChg chg="add del mod">
          <ac:chgData name="Dayana Simaluisa" userId="d58f01ce44cf8d5e" providerId="LiveId" clId="{B063E00C-B14D-44CB-A983-CAD71CA5D329}" dt="2022-02-10T14:07:36.994" v="3436" actId="478"/>
          <ac:picMkLst>
            <pc:docMk/>
            <pc:sldMk cId="1583961213" sldId="502"/>
            <ac:picMk id="59" creationId="{CE982601-9FAD-48E7-922F-54FD2AEF9604}"/>
          </ac:picMkLst>
        </pc:picChg>
      </pc:sldChg>
      <pc:sldChg chg="addSp delSp modSp mod">
        <pc:chgData name="Dayana Simaluisa" userId="d58f01ce44cf8d5e" providerId="LiveId" clId="{B063E00C-B14D-44CB-A983-CAD71CA5D329}" dt="2022-02-10T08:12:16.855" v="3300" actId="1076"/>
        <pc:sldMkLst>
          <pc:docMk/>
          <pc:sldMk cId="3864957332" sldId="503"/>
        </pc:sldMkLst>
        <pc:spChg chg="mod">
          <ac:chgData name="Dayana Simaluisa" userId="d58f01ce44cf8d5e" providerId="LiveId" clId="{B063E00C-B14D-44CB-A983-CAD71CA5D329}" dt="2022-02-10T06:55:13.674" v="2647" actId="1037"/>
          <ac:spMkLst>
            <pc:docMk/>
            <pc:sldMk cId="3864957332" sldId="503"/>
            <ac:spMk id="3" creationId="{8F8C1334-8335-4653-97CC-B1E430C3A103}"/>
          </ac:spMkLst>
        </pc:spChg>
        <pc:spChg chg="mod">
          <ac:chgData name="Dayana Simaluisa" userId="d58f01ce44cf8d5e" providerId="LiveId" clId="{B063E00C-B14D-44CB-A983-CAD71CA5D329}" dt="2022-02-10T05:06:41.611" v="2047" actId="1076"/>
          <ac:spMkLst>
            <pc:docMk/>
            <pc:sldMk cId="3864957332" sldId="503"/>
            <ac:spMk id="7" creationId="{FD249302-B492-466B-84ED-035559018F8B}"/>
          </ac:spMkLst>
        </pc:spChg>
        <pc:spChg chg="mod">
          <ac:chgData name="Dayana Simaluisa" userId="d58f01ce44cf8d5e" providerId="LiveId" clId="{B063E00C-B14D-44CB-A983-CAD71CA5D329}" dt="2022-02-10T05:05:33.228" v="2038" actId="14100"/>
          <ac:spMkLst>
            <pc:docMk/>
            <pc:sldMk cId="3864957332" sldId="503"/>
            <ac:spMk id="12" creationId="{8004EA02-26F6-41AC-A17F-8D8BFC7732F2}"/>
          </ac:spMkLst>
        </pc:spChg>
        <pc:spChg chg="mod">
          <ac:chgData name="Dayana Simaluisa" userId="d58f01ce44cf8d5e" providerId="LiveId" clId="{B063E00C-B14D-44CB-A983-CAD71CA5D329}" dt="2022-02-10T08:08:49.917" v="3209" actId="1076"/>
          <ac:spMkLst>
            <pc:docMk/>
            <pc:sldMk cId="3864957332" sldId="503"/>
            <ac:spMk id="16" creationId="{EE746F31-967E-4CD3-804D-97FEAB661A50}"/>
          </ac:spMkLst>
        </pc:spChg>
        <pc:spChg chg="mod">
          <ac:chgData name="Dayana Simaluisa" userId="d58f01ce44cf8d5e" providerId="LiveId" clId="{B063E00C-B14D-44CB-A983-CAD71CA5D329}" dt="2022-02-10T08:08:45.980" v="3208" actId="12"/>
          <ac:spMkLst>
            <pc:docMk/>
            <pc:sldMk cId="3864957332" sldId="503"/>
            <ac:spMk id="17" creationId="{9E1F0CE4-9669-4BD1-A645-8F84A1981400}"/>
          </ac:spMkLst>
        </pc:spChg>
        <pc:spChg chg="del mod">
          <ac:chgData name="Dayana Simaluisa" userId="d58f01ce44cf8d5e" providerId="LiveId" clId="{B063E00C-B14D-44CB-A983-CAD71CA5D329}" dt="2022-02-10T06:57:14.482" v="2684" actId="21"/>
          <ac:spMkLst>
            <pc:docMk/>
            <pc:sldMk cId="3864957332" sldId="503"/>
            <ac:spMk id="28" creationId="{5A61B3AB-1BB6-41CB-8999-ACFDD9CFAC03}"/>
          </ac:spMkLst>
        </pc:spChg>
        <pc:spChg chg="del mod">
          <ac:chgData name="Dayana Simaluisa" userId="d58f01ce44cf8d5e" providerId="LiveId" clId="{B063E00C-B14D-44CB-A983-CAD71CA5D329}" dt="2022-02-10T06:57:27.560" v="2689" actId="21"/>
          <ac:spMkLst>
            <pc:docMk/>
            <pc:sldMk cId="3864957332" sldId="503"/>
            <ac:spMk id="29" creationId="{EAA51054-A1D6-41EF-BF25-BF4768AA24B3}"/>
          </ac:spMkLst>
        </pc:spChg>
        <pc:spChg chg="mod">
          <ac:chgData name="Dayana Simaluisa" userId="d58f01ce44cf8d5e" providerId="LiveId" clId="{B063E00C-B14D-44CB-A983-CAD71CA5D329}" dt="2022-02-10T05:06:47.687" v="2048" actId="14100"/>
          <ac:spMkLst>
            <pc:docMk/>
            <pc:sldMk cId="3864957332" sldId="503"/>
            <ac:spMk id="30" creationId="{55A2F3E5-AC9C-43CB-A3BE-34444253BADC}"/>
          </ac:spMkLst>
        </pc:spChg>
        <pc:spChg chg="add mod">
          <ac:chgData name="Dayana Simaluisa" userId="d58f01ce44cf8d5e" providerId="LiveId" clId="{B063E00C-B14D-44CB-A983-CAD71CA5D329}" dt="2022-02-10T07:00:20.144" v="2737" actId="164"/>
          <ac:spMkLst>
            <pc:docMk/>
            <pc:sldMk cId="3864957332" sldId="503"/>
            <ac:spMk id="35" creationId="{2A807823-636B-4EA1-AC33-96620E8C7F0B}"/>
          </ac:spMkLst>
        </pc:spChg>
        <pc:spChg chg="add mod">
          <ac:chgData name="Dayana Simaluisa" userId="d58f01ce44cf8d5e" providerId="LiveId" clId="{B063E00C-B14D-44CB-A983-CAD71CA5D329}" dt="2022-02-10T07:00:20.144" v="2737" actId="164"/>
          <ac:spMkLst>
            <pc:docMk/>
            <pc:sldMk cId="3864957332" sldId="503"/>
            <ac:spMk id="36" creationId="{B91C1796-01C8-41FF-B989-E63E197BB974}"/>
          </ac:spMkLst>
        </pc:spChg>
        <pc:spChg chg="add mod">
          <ac:chgData name="Dayana Simaluisa" userId="d58f01ce44cf8d5e" providerId="LiveId" clId="{B063E00C-B14D-44CB-A983-CAD71CA5D329}" dt="2022-02-10T08:12:16.855" v="3300" actId="1076"/>
          <ac:spMkLst>
            <pc:docMk/>
            <pc:sldMk cId="3864957332" sldId="503"/>
            <ac:spMk id="39" creationId="{57D1232C-D635-47D8-94FA-951E45295DD4}"/>
          </ac:spMkLst>
        </pc:spChg>
        <pc:grpChg chg="add mod">
          <ac:chgData name="Dayana Simaluisa" userId="d58f01ce44cf8d5e" providerId="LiveId" clId="{B063E00C-B14D-44CB-A983-CAD71CA5D329}" dt="2022-02-10T07:36:34.452" v="2886" actId="1076"/>
          <ac:grpSpMkLst>
            <pc:docMk/>
            <pc:sldMk cId="3864957332" sldId="503"/>
            <ac:grpSpMk id="11" creationId="{2D60FFE5-8213-4640-8D81-5CBA7EB9C907}"/>
          </ac:grpSpMkLst>
        </pc:grpChg>
        <pc:grpChg chg="mod">
          <ac:chgData name="Dayana Simaluisa" userId="d58f01ce44cf8d5e" providerId="LiveId" clId="{B063E00C-B14D-44CB-A983-CAD71CA5D329}" dt="2022-02-10T07:00:20.144" v="2737" actId="164"/>
          <ac:grpSpMkLst>
            <pc:docMk/>
            <pc:sldMk cId="3864957332" sldId="503"/>
            <ac:grpSpMk id="20" creationId="{166508E1-8DE0-49C2-BFF7-7794AA3D2BC3}"/>
          </ac:grpSpMkLst>
        </pc:grpChg>
        <pc:graphicFrameChg chg="mod modGraphic">
          <ac:chgData name="Dayana Simaluisa" userId="d58f01ce44cf8d5e" providerId="LiveId" clId="{B063E00C-B14D-44CB-A983-CAD71CA5D329}" dt="2022-02-10T06:53:23.266" v="2611" actId="115"/>
          <ac:graphicFrameMkLst>
            <pc:docMk/>
            <pc:sldMk cId="3864957332" sldId="503"/>
            <ac:graphicFrameMk id="2" creationId="{8359C72F-9D16-4E14-AE1E-A08935292F99}"/>
          </ac:graphicFrameMkLst>
        </pc:graphicFrameChg>
        <pc:picChg chg="mod">
          <ac:chgData name="Dayana Simaluisa" userId="d58f01ce44cf8d5e" providerId="LiveId" clId="{B063E00C-B14D-44CB-A983-CAD71CA5D329}" dt="2022-02-10T05:06:47.687" v="2048" actId="14100"/>
          <ac:picMkLst>
            <pc:docMk/>
            <pc:sldMk cId="3864957332" sldId="503"/>
            <ac:picMk id="5" creationId="{A696AADE-151A-4089-82BD-206FB42C2964}"/>
          </ac:picMkLst>
        </pc:picChg>
        <pc:picChg chg="add mod modCrop">
          <ac:chgData name="Dayana Simaluisa" userId="d58f01ce44cf8d5e" providerId="LiveId" clId="{B063E00C-B14D-44CB-A983-CAD71CA5D329}" dt="2022-02-10T07:00:20.144" v="2737" actId="164"/>
          <ac:picMkLst>
            <pc:docMk/>
            <pc:sldMk cId="3864957332" sldId="503"/>
            <ac:picMk id="6" creationId="{DDA9CF0F-3558-4D5A-918D-6638356B0613}"/>
          </ac:picMkLst>
        </pc:picChg>
        <pc:picChg chg="mod">
          <ac:chgData name="Dayana Simaluisa" userId="d58f01ce44cf8d5e" providerId="LiveId" clId="{B063E00C-B14D-44CB-A983-CAD71CA5D329}" dt="2022-02-10T05:06:47.687" v="2048" actId="14100"/>
          <ac:picMkLst>
            <pc:docMk/>
            <pc:sldMk cId="3864957332" sldId="503"/>
            <ac:picMk id="8" creationId="{6179971B-7AFA-4A4D-BF4D-0FAF2FD3D13A}"/>
          </ac:picMkLst>
        </pc:picChg>
        <pc:picChg chg="add mod modCrop">
          <ac:chgData name="Dayana Simaluisa" userId="d58f01ce44cf8d5e" providerId="LiveId" clId="{B063E00C-B14D-44CB-A983-CAD71CA5D329}" dt="2022-02-10T07:00:20.144" v="2737" actId="164"/>
          <ac:picMkLst>
            <pc:docMk/>
            <pc:sldMk cId="3864957332" sldId="503"/>
            <ac:picMk id="10" creationId="{49230BBB-DA4A-45DC-B0DC-3CF60EA1DCE4}"/>
          </ac:picMkLst>
        </pc:picChg>
        <pc:picChg chg="mod">
          <ac:chgData name="Dayana Simaluisa" userId="d58f01ce44cf8d5e" providerId="LiveId" clId="{B063E00C-B14D-44CB-A983-CAD71CA5D329}" dt="2022-02-10T06:58:34.328" v="2707" actId="1038"/>
          <ac:picMkLst>
            <pc:docMk/>
            <pc:sldMk cId="3864957332" sldId="503"/>
            <ac:picMk id="22" creationId="{307D6C7E-26D4-4285-99EC-7BE9E9FA0B13}"/>
          </ac:picMkLst>
        </pc:picChg>
        <pc:picChg chg="add mod modCrop">
          <ac:chgData name="Dayana Simaluisa" userId="d58f01ce44cf8d5e" providerId="LiveId" clId="{B063E00C-B14D-44CB-A983-CAD71CA5D329}" dt="2022-02-10T07:00:20.144" v="2737" actId="164"/>
          <ac:picMkLst>
            <pc:docMk/>
            <pc:sldMk cId="3864957332" sldId="503"/>
            <ac:picMk id="31" creationId="{1A32D898-C8A3-4BA1-9AD5-7296AF39581A}"/>
          </ac:picMkLst>
        </pc:picChg>
        <pc:picChg chg="add mod modCrop">
          <ac:chgData name="Dayana Simaluisa" userId="d58f01ce44cf8d5e" providerId="LiveId" clId="{B063E00C-B14D-44CB-A983-CAD71CA5D329}" dt="2022-02-10T07:00:20.144" v="2737" actId="164"/>
          <ac:picMkLst>
            <pc:docMk/>
            <pc:sldMk cId="3864957332" sldId="503"/>
            <ac:picMk id="32" creationId="{AFE6F9DA-BE7C-4DCB-AB76-81B1695BF5B5}"/>
          </ac:picMkLst>
        </pc:picChg>
        <pc:picChg chg="add mod modCrop">
          <ac:chgData name="Dayana Simaluisa" userId="d58f01ce44cf8d5e" providerId="LiveId" clId="{B063E00C-B14D-44CB-A983-CAD71CA5D329}" dt="2022-02-10T07:00:20.144" v="2737" actId="164"/>
          <ac:picMkLst>
            <pc:docMk/>
            <pc:sldMk cId="3864957332" sldId="503"/>
            <ac:picMk id="33" creationId="{44E849A4-6508-432E-8671-15207F9A1608}"/>
          </ac:picMkLst>
        </pc:picChg>
        <pc:picChg chg="add mod modCrop">
          <ac:chgData name="Dayana Simaluisa" userId="d58f01ce44cf8d5e" providerId="LiveId" clId="{B063E00C-B14D-44CB-A983-CAD71CA5D329}" dt="2022-02-10T07:00:20.144" v="2737" actId="164"/>
          <ac:picMkLst>
            <pc:docMk/>
            <pc:sldMk cId="3864957332" sldId="503"/>
            <ac:picMk id="34" creationId="{11C9EBCA-DC36-4E69-BA7B-7741941A31D1}"/>
          </ac:picMkLst>
        </pc:picChg>
        <pc:picChg chg="add mod modCrop">
          <ac:chgData name="Dayana Simaluisa" userId="d58f01ce44cf8d5e" providerId="LiveId" clId="{B063E00C-B14D-44CB-A983-CAD71CA5D329}" dt="2022-02-10T07:00:20.144" v="2737" actId="164"/>
          <ac:picMkLst>
            <pc:docMk/>
            <pc:sldMk cId="3864957332" sldId="503"/>
            <ac:picMk id="37" creationId="{A97F06C4-71C3-4D08-9BEC-62EC179F7919}"/>
          </ac:picMkLst>
        </pc:picChg>
        <pc:picChg chg="add mod modCrop">
          <ac:chgData name="Dayana Simaluisa" userId="d58f01ce44cf8d5e" providerId="LiveId" clId="{B063E00C-B14D-44CB-A983-CAD71CA5D329}" dt="2022-02-10T07:00:20.144" v="2737" actId="164"/>
          <ac:picMkLst>
            <pc:docMk/>
            <pc:sldMk cId="3864957332" sldId="503"/>
            <ac:picMk id="38" creationId="{C6C4152A-EC36-4CE3-98C5-FC1AF124C0C1}"/>
          </ac:picMkLst>
        </pc:picChg>
      </pc:sldChg>
      <pc:sldChg chg="addSp delSp modSp mod">
        <pc:chgData name="Dayana Simaluisa" userId="d58f01ce44cf8d5e" providerId="LiveId" clId="{B063E00C-B14D-44CB-A983-CAD71CA5D329}" dt="2022-02-10T14:06:41.241" v="3420"/>
        <pc:sldMkLst>
          <pc:docMk/>
          <pc:sldMk cId="586188800" sldId="504"/>
        </pc:sldMkLst>
        <pc:spChg chg="del mod">
          <ac:chgData name="Dayana Simaluisa" userId="d58f01ce44cf8d5e" providerId="LiveId" clId="{B063E00C-B14D-44CB-A983-CAD71CA5D329}" dt="2022-02-10T00:27:34.683" v="1003" actId="21"/>
          <ac:spMkLst>
            <pc:docMk/>
            <pc:sldMk cId="586188800" sldId="504"/>
            <ac:spMk id="3" creationId="{BBB98709-88EF-4C9B-9E3B-FCA6C885B273}"/>
          </ac:spMkLst>
        </pc:spChg>
        <pc:spChg chg="mod">
          <ac:chgData name="Dayana Simaluisa" userId="d58f01ce44cf8d5e" providerId="LiveId" clId="{B063E00C-B14D-44CB-A983-CAD71CA5D329}" dt="2022-02-10T07:48:54.005" v="3032" actId="403"/>
          <ac:spMkLst>
            <pc:docMk/>
            <pc:sldMk cId="586188800" sldId="504"/>
            <ac:spMk id="16" creationId="{CDA0624F-62E2-44E2-8CAC-4A49EB278D8A}"/>
          </ac:spMkLst>
        </pc:spChg>
        <pc:spChg chg="mod">
          <ac:chgData name="Dayana Simaluisa" userId="d58f01ce44cf8d5e" providerId="LiveId" clId="{B063E00C-B14D-44CB-A983-CAD71CA5D329}" dt="2022-02-10T07:48:51.209" v="3031" actId="403"/>
          <ac:spMkLst>
            <pc:docMk/>
            <pc:sldMk cId="586188800" sldId="504"/>
            <ac:spMk id="17" creationId="{9E69D97F-52E4-4C4B-97FD-4776388B98E8}"/>
          </ac:spMkLst>
        </pc:spChg>
        <pc:spChg chg="del mod">
          <ac:chgData name="Dayana Simaluisa" userId="d58f01ce44cf8d5e" providerId="LiveId" clId="{B063E00C-B14D-44CB-A983-CAD71CA5D329}" dt="2022-02-10T07:44:27.254" v="2985" actId="21"/>
          <ac:spMkLst>
            <pc:docMk/>
            <pc:sldMk cId="586188800" sldId="504"/>
            <ac:spMk id="29" creationId="{811A7A85-B895-45A2-AF3E-6BF96BC452DE}"/>
          </ac:spMkLst>
        </pc:spChg>
        <pc:spChg chg="mod">
          <ac:chgData name="Dayana Simaluisa" userId="d58f01ce44cf8d5e" providerId="LiveId" clId="{B063E00C-B14D-44CB-A983-CAD71CA5D329}" dt="2022-02-10T14:06:26.588" v="3417" actId="14100"/>
          <ac:spMkLst>
            <pc:docMk/>
            <pc:sldMk cId="586188800" sldId="504"/>
            <ac:spMk id="31" creationId="{C92E61F6-D5EE-4344-9A6B-D5DBAAA25C11}"/>
          </ac:spMkLst>
        </pc:spChg>
        <pc:spChg chg="add mod">
          <ac:chgData name="Dayana Simaluisa" userId="d58f01ce44cf8d5e" providerId="LiveId" clId="{B063E00C-B14D-44CB-A983-CAD71CA5D329}" dt="2022-02-10T07:37:47.825" v="2891" actId="1076"/>
          <ac:spMkLst>
            <pc:docMk/>
            <pc:sldMk cId="586188800" sldId="504"/>
            <ac:spMk id="32" creationId="{3938D0B9-8583-4DEF-8DAF-7DB79067622E}"/>
          </ac:spMkLst>
        </pc:spChg>
        <pc:spChg chg="add mod">
          <ac:chgData name="Dayana Simaluisa" userId="d58f01ce44cf8d5e" providerId="LiveId" clId="{B063E00C-B14D-44CB-A983-CAD71CA5D329}" dt="2022-02-10T07:50:08.125" v="3034" actId="164"/>
          <ac:spMkLst>
            <pc:docMk/>
            <pc:sldMk cId="586188800" sldId="504"/>
            <ac:spMk id="39" creationId="{D24E5E4B-6C6A-4038-8881-D8795835465B}"/>
          </ac:spMkLst>
        </pc:spChg>
        <pc:spChg chg="add mod">
          <ac:chgData name="Dayana Simaluisa" userId="d58f01ce44cf8d5e" providerId="LiveId" clId="{B063E00C-B14D-44CB-A983-CAD71CA5D329}" dt="2022-02-10T14:06:30.713" v="3418" actId="1076"/>
          <ac:spMkLst>
            <pc:docMk/>
            <pc:sldMk cId="586188800" sldId="504"/>
            <ac:spMk id="40" creationId="{D7581A7A-CCC3-4BC0-A147-619BEA3C3FE4}"/>
          </ac:spMkLst>
        </pc:spChg>
        <pc:grpChg chg="add mod">
          <ac:chgData name="Dayana Simaluisa" userId="d58f01ce44cf8d5e" providerId="LiveId" clId="{B063E00C-B14D-44CB-A983-CAD71CA5D329}" dt="2022-02-10T07:50:08.125" v="3034" actId="164"/>
          <ac:grpSpMkLst>
            <pc:docMk/>
            <pc:sldMk cId="586188800" sldId="504"/>
            <ac:grpSpMk id="13" creationId="{6A7BD04A-A46E-4357-96E2-1CD28A6F7731}"/>
          </ac:grpSpMkLst>
        </pc:grpChg>
        <pc:grpChg chg="mod">
          <ac:chgData name="Dayana Simaluisa" userId="d58f01ce44cf8d5e" providerId="LiveId" clId="{B063E00C-B14D-44CB-A983-CAD71CA5D329}" dt="2022-02-10T07:50:08.125" v="3034" actId="164"/>
          <ac:grpSpMkLst>
            <pc:docMk/>
            <pc:sldMk cId="586188800" sldId="504"/>
            <ac:grpSpMk id="19" creationId="{60C9AD64-F145-44D7-8563-3B72436AD90D}"/>
          </ac:grpSpMkLst>
        </pc:grpChg>
        <pc:graphicFrameChg chg="mod">
          <ac:chgData name="Dayana Simaluisa" userId="d58f01ce44cf8d5e" providerId="LiveId" clId="{B063E00C-B14D-44CB-A983-CAD71CA5D329}" dt="2022-02-10T07:51:11.236" v="3035" actId="1076"/>
          <ac:graphicFrameMkLst>
            <pc:docMk/>
            <pc:sldMk cId="586188800" sldId="504"/>
            <ac:graphicFrameMk id="28" creationId="{B7C4AE25-CB76-419E-8354-BC7F4EEF8F96}"/>
          </ac:graphicFrameMkLst>
        </pc:graphicFrameChg>
        <pc:picChg chg="mod">
          <ac:chgData name="Dayana Simaluisa" userId="d58f01ce44cf8d5e" providerId="LiveId" clId="{B063E00C-B14D-44CB-A983-CAD71CA5D329}" dt="2022-02-10T07:55:53.915" v="3049" actId="1038"/>
          <ac:picMkLst>
            <pc:docMk/>
            <pc:sldMk cId="586188800" sldId="504"/>
            <ac:picMk id="4" creationId="{BBFEF8B5-F6EC-4E35-950C-3A929792F0BE}"/>
          </ac:picMkLst>
        </pc:picChg>
        <pc:picChg chg="add del mod">
          <ac:chgData name="Dayana Simaluisa" userId="d58f01ce44cf8d5e" providerId="LiveId" clId="{B063E00C-B14D-44CB-A983-CAD71CA5D329}" dt="2022-02-10T07:39:12.917" v="2898" actId="22"/>
          <ac:picMkLst>
            <pc:docMk/>
            <pc:sldMk cId="586188800" sldId="504"/>
            <ac:picMk id="5" creationId="{E48FF882-B06E-4A06-B51A-2970F621E543}"/>
          </ac:picMkLst>
        </pc:picChg>
        <pc:picChg chg="mod">
          <ac:chgData name="Dayana Simaluisa" userId="d58f01ce44cf8d5e" providerId="LiveId" clId="{B063E00C-B14D-44CB-A983-CAD71CA5D329}" dt="2022-02-10T07:55:53.915" v="3049" actId="1038"/>
          <ac:picMkLst>
            <pc:docMk/>
            <pc:sldMk cId="586188800" sldId="504"/>
            <ac:picMk id="6" creationId="{62D0C658-7E5F-4035-A266-2579A41278B1}"/>
          </ac:picMkLst>
        </pc:picChg>
        <pc:picChg chg="add mod modCrop">
          <ac:chgData name="Dayana Simaluisa" userId="d58f01ce44cf8d5e" providerId="LiveId" clId="{B063E00C-B14D-44CB-A983-CAD71CA5D329}" dt="2022-02-10T07:50:08.125" v="3034" actId="164"/>
          <ac:picMkLst>
            <pc:docMk/>
            <pc:sldMk cId="586188800" sldId="504"/>
            <ac:picMk id="9" creationId="{3288BAD8-E498-4DFD-BC98-C00B64E19C7E}"/>
          </ac:picMkLst>
        </pc:picChg>
        <pc:picChg chg="add mod">
          <ac:chgData name="Dayana Simaluisa" userId="d58f01ce44cf8d5e" providerId="LiveId" clId="{B063E00C-B14D-44CB-A983-CAD71CA5D329}" dt="2022-02-10T07:50:08.125" v="3034" actId="164"/>
          <ac:picMkLst>
            <pc:docMk/>
            <pc:sldMk cId="586188800" sldId="504"/>
            <ac:picMk id="11" creationId="{2AC24905-E5B0-4DAF-8684-7FCEFFE1C3AD}"/>
          </ac:picMkLst>
        </pc:picChg>
        <pc:picChg chg="mod">
          <ac:chgData name="Dayana Simaluisa" userId="d58f01ce44cf8d5e" providerId="LiveId" clId="{B063E00C-B14D-44CB-A983-CAD71CA5D329}" dt="2022-02-10T07:43:57.899" v="2978" actId="1036"/>
          <ac:picMkLst>
            <pc:docMk/>
            <pc:sldMk cId="586188800" sldId="504"/>
            <ac:picMk id="23" creationId="{CCFBA8A0-AB08-466F-B8F5-69BA259AADC3}"/>
          </ac:picMkLst>
        </pc:picChg>
        <pc:picChg chg="mod modCrop">
          <ac:chgData name="Dayana Simaluisa" userId="d58f01ce44cf8d5e" providerId="LiveId" clId="{B063E00C-B14D-44CB-A983-CAD71CA5D329}" dt="2022-02-10T07:40:25.651" v="2911" actId="1037"/>
          <ac:picMkLst>
            <pc:docMk/>
            <pc:sldMk cId="586188800" sldId="504"/>
            <ac:picMk id="27" creationId="{A88C717D-24BB-4AB1-8F60-9491F20CA264}"/>
          </ac:picMkLst>
        </pc:picChg>
        <pc:picChg chg="del">
          <ac:chgData name="Dayana Simaluisa" userId="d58f01ce44cf8d5e" providerId="LiveId" clId="{B063E00C-B14D-44CB-A983-CAD71CA5D329}" dt="2022-02-10T14:06:40.929" v="3419" actId="21"/>
          <ac:picMkLst>
            <pc:docMk/>
            <pc:sldMk cId="586188800" sldId="504"/>
            <ac:picMk id="30" creationId="{D35824ED-634E-484C-8735-D8A494B1DEF7}"/>
          </ac:picMkLst>
        </pc:picChg>
        <pc:picChg chg="add mod modCrop">
          <ac:chgData name="Dayana Simaluisa" userId="d58f01ce44cf8d5e" providerId="LiveId" clId="{B063E00C-B14D-44CB-A983-CAD71CA5D329}" dt="2022-02-10T07:50:08.125" v="3034" actId="164"/>
          <ac:picMkLst>
            <pc:docMk/>
            <pc:sldMk cId="586188800" sldId="504"/>
            <ac:picMk id="33" creationId="{AC6B35BF-55CF-4609-B57E-9FF95BAD08FA}"/>
          </ac:picMkLst>
        </pc:picChg>
        <pc:picChg chg="add mod modCrop">
          <ac:chgData name="Dayana Simaluisa" userId="d58f01ce44cf8d5e" providerId="LiveId" clId="{B063E00C-B14D-44CB-A983-CAD71CA5D329}" dt="2022-02-10T07:50:08.125" v="3034" actId="164"/>
          <ac:picMkLst>
            <pc:docMk/>
            <pc:sldMk cId="586188800" sldId="504"/>
            <ac:picMk id="34" creationId="{F1E15072-60B7-4ECA-9E01-587CA880544C}"/>
          </ac:picMkLst>
        </pc:picChg>
        <pc:picChg chg="add mod modCrop">
          <ac:chgData name="Dayana Simaluisa" userId="d58f01ce44cf8d5e" providerId="LiveId" clId="{B063E00C-B14D-44CB-A983-CAD71CA5D329}" dt="2022-02-10T07:50:08.125" v="3034" actId="164"/>
          <ac:picMkLst>
            <pc:docMk/>
            <pc:sldMk cId="586188800" sldId="504"/>
            <ac:picMk id="35" creationId="{162FD4F7-1325-4865-92FF-0ADC5E394A9D}"/>
          </ac:picMkLst>
        </pc:picChg>
        <pc:picChg chg="add mod modCrop">
          <ac:chgData name="Dayana Simaluisa" userId="d58f01ce44cf8d5e" providerId="LiveId" clId="{B063E00C-B14D-44CB-A983-CAD71CA5D329}" dt="2022-02-10T07:50:08.125" v="3034" actId="164"/>
          <ac:picMkLst>
            <pc:docMk/>
            <pc:sldMk cId="586188800" sldId="504"/>
            <ac:picMk id="36" creationId="{D7841A0D-6136-45E8-8240-2E042812E63D}"/>
          </ac:picMkLst>
        </pc:picChg>
        <pc:picChg chg="add mod modCrop">
          <ac:chgData name="Dayana Simaluisa" userId="d58f01ce44cf8d5e" providerId="LiveId" clId="{B063E00C-B14D-44CB-A983-CAD71CA5D329}" dt="2022-02-10T07:50:08.125" v="3034" actId="164"/>
          <ac:picMkLst>
            <pc:docMk/>
            <pc:sldMk cId="586188800" sldId="504"/>
            <ac:picMk id="37" creationId="{9D396654-730E-4D79-9D75-EB0451AE46BB}"/>
          </ac:picMkLst>
        </pc:picChg>
        <pc:picChg chg="add mod modCrop">
          <ac:chgData name="Dayana Simaluisa" userId="d58f01ce44cf8d5e" providerId="LiveId" clId="{B063E00C-B14D-44CB-A983-CAD71CA5D329}" dt="2022-02-10T07:50:08.125" v="3034" actId="164"/>
          <ac:picMkLst>
            <pc:docMk/>
            <pc:sldMk cId="586188800" sldId="504"/>
            <ac:picMk id="38" creationId="{9752AAF8-24F6-4647-938C-7021A9EE63E7}"/>
          </ac:picMkLst>
        </pc:picChg>
        <pc:picChg chg="add mod">
          <ac:chgData name="Dayana Simaluisa" userId="d58f01ce44cf8d5e" providerId="LiveId" clId="{B063E00C-B14D-44CB-A983-CAD71CA5D329}" dt="2022-02-10T14:06:41.241" v="3420"/>
          <ac:picMkLst>
            <pc:docMk/>
            <pc:sldMk cId="586188800" sldId="504"/>
            <ac:picMk id="41" creationId="{5B570882-DC97-4D46-B16F-66F91BFB7592}"/>
          </ac:picMkLst>
        </pc:picChg>
      </pc:sldChg>
      <pc:sldChg chg="addSp delSp modSp mod">
        <pc:chgData name="Dayana Simaluisa" userId="d58f01ce44cf8d5e" providerId="LiveId" clId="{B063E00C-B14D-44CB-A983-CAD71CA5D329}" dt="2022-02-10T14:13:58.404" v="3505" actId="1036"/>
        <pc:sldMkLst>
          <pc:docMk/>
          <pc:sldMk cId="593889489" sldId="505"/>
        </pc:sldMkLst>
        <pc:spChg chg="mod">
          <ac:chgData name="Dayana Simaluisa" userId="d58f01ce44cf8d5e" providerId="LiveId" clId="{B063E00C-B14D-44CB-A983-CAD71CA5D329}" dt="2022-02-10T00:28:06.443" v="1013" actId="1076"/>
          <ac:spMkLst>
            <pc:docMk/>
            <pc:sldMk cId="593889489" sldId="505"/>
            <ac:spMk id="3" creationId="{574AC2C2-4176-4821-92AE-FDE23009DA95}"/>
          </ac:spMkLst>
        </pc:spChg>
        <pc:spChg chg="mod">
          <ac:chgData name="Dayana Simaluisa" userId="d58f01ce44cf8d5e" providerId="LiveId" clId="{B063E00C-B14D-44CB-A983-CAD71CA5D329}" dt="2022-02-10T14:13:58.404" v="3505" actId="1036"/>
          <ac:spMkLst>
            <pc:docMk/>
            <pc:sldMk cId="593889489" sldId="505"/>
            <ac:spMk id="7" creationId="{FD249302-B492-466B-84ED-035559018F8B}"/>
          </ac:spMkLst>
        </pc:spChg>
        <pc:spChg chg="mod">
          <ac:chgData name="Dayana Simaluisa" userId="d58f01ce44cf8d5e" providerId="LiveId" clId="{B063E00C-B14D-44CB-A983-CAD71CA5D329}" dt="2022-02-10T14:13:47.813" v="3474" actId="14100"/>
          <ac:spMkLst>
            <pc:docMk/>
            <pc:sldMk cId="593889489" sldId="505"/>
            <ac:spMk id="12" creationId="{8004EA02-26F6-41AC-A17F-8D8BFC7732F2}"/>
          </ac:spMkLst>
        </pc:spChg>
        <pc:spChg chg="del mod">
          <ac:chgData name="Dayana Simaluisa" userId="d58f01ce44cf8d5e" providerId="LiveId" clId="{B063E00C-B14D-44CB-A983-CAD71CA5D329}" dt="2022-02-10T08:05:39.571" v="3161" actId="21"/>
          <ac:spMkLst>
            <pc:docMk/>
            <pc:sldMk cId="593889489" sldId="505"/>
            <ac:spMk id="14" creationId="{EADFE3A9-A4A5-48F2-9A3A-A70D60DC3EAB}"/>
          </ac:spMkLst>
        </pc:spChg>
        <pc:spChg chg="del mod">
          <ac:chgData name="Dayana Simaluisa" userId="d58f01ce44cf8d5e" providerId="LiveId" clId="{B063E00C-B14D-44CB-A983-CAD71CA5D329}" dt="2022-02-10T08:05:50.584" v="3166" actId="21"/>
          <ac:spMkLst>
            <pc:docMk/>
            <pc:sldMk cId="593889489" sldId="505"/>
            <ac:spMk id="15" creationId="{BD7E2094-3169-4C0D-A592-072E7444B747}"/>
          </ac:spMkLst>
        </pc:spChg>
        <pc:spChg chg="del mod">
          <ac:chgData name="Dayana Simaluisa" userId="d58f01ce44cf8d5e" providerId="LiveId" clId="{B063E00C-B14D-44CB-A983-CAD71CA5D329}" dt="2022-02-10T08:06:00.145" v="3169" actId="21"/>
          <ac:spMkLst>
            <pc:docMk/>
            <pc:sldMk cId="593889489" sldId="505"/>
            <ac:spMk id="16" creationId="{9B8D9424-630E-4141-8699-2331122E0A30}"/>
          </ac:spMkLst>
        </pc:spChg>
        <pc:spChg chg="del mod">
          <ac:chgData name="Dayana Simaluisa" userId="d58f01ce44cf8d5e" providerId="LiveId" clId="{B063E00C-B14D-44CB-A983-CAD71CA5D329}" dt="2022-02-10T08:06:11.829" v="3174" actId="21"/>
          <ac:spMkLst>
            <pc:docMk/>
            <pc:sldMk cId="593889489" sldId="505"/>
            <ac:spMk id="17" creationId="{39C15761-9E1E-4335-92BE-B10B704D3C33}"/>
          </ac:spMkLst>
        </pc:spChg>
        <pc:spChg chg="mod">
          <ac:chgData name="Dayana Simaluisa" userId="d58f01ce44cf8d5e" providerId="LiveId" clId="{B063E00C-B14D-44CB-A983-CAD71CA5D329}" dt="2022-02-10T08:14:09.110" v="3344" actId="1038"/>
          <ac:spMkLst>
            <pc:docMk/>
            <pc:sldMk cId="593889489" sldId="505"/>
            <ac:spMk id="19" creationId="{6C8ED904-121D-4CC1-8EBC-F67E699CB825}"/>
          </ac:spMkLst>
        </pc:spChg>
        <pc:spChg chg="mod">
          <ac:chgData name="Dayana Simaluisa" userId="d58f01ce44cf8d5e" providerId="LiveId" clId="{B063E00C-B14D-44CB-A983-CAD71CA5D329}" dt="2022-02-10T08:13:57.956" v="3335" actId="1076"/>
          <ac:spMkLst>
            <pc:docMk/>
            <pc:sldMk cId="593889489" sldId="505"/>
            <ac:spMk id="20" creationId="{00CE8B28-E0E0-4FBB-BF88-92247554037C}"/>
          </ac:spMkLst>
        </pc:spChg>
        <pc:spChg chg="mod">
          <ac:chgData name="Dayana Simaluisa" userId="d58f01ce44cf8d5e" providerId="LiveId" clId="{B063E00C-B14D-44CB-A983-CAD71CA5D329}" dt="2022-02-10T08:14:18.217" v="3354" actId="1038"/>
          <ac:spMkLst>
            <pc:docMk/>
            <pc:sldMk cId="593889489" sldId="505"/>
            <ac:spMk id="21" creationId="{02E92A73-E2B1-4738-BC69-ABF4A32A45ED}"/>
          </ac:spMkLst>
        </pc:spChg>
        <pc:spChg chg="mod">
          <ac:chgData name="Dayana Simaluisa" userId="d58f01ce44cf8d5e" providerId="LiveId" clId="{B063E00C-B14D-44CB-A983-CAD71CA5D329}" dt="2022-02-10T08:14:27.778" v="3380" actId="1037"/>
          <ac:spMkLst>
            <pc:docMk/>
            <pc:sldMk cId="593889489" sldId="505"/>
            <ac:spMk id="22" creationId="{688E21C1-43CA-4D19-BF8F-F1E0099C5502}"/>
          </ac:spMkLst>
        </pc:spChg>
        <pc:spChg chg="mod">
          <ac:chgData name="Dayana Simaluisa" userId="d58f01ce44cf8d5e" providerId="LiveId" clId="{B063E00C-B14D-44CB-A983-CAD71CA5D329}" dt="2022-02-10T08:13:41.851" v="3329" actId="1076"/>
          <ac:spMkLst>
            <pc:docMk/>
            <pc:sldMk cId="593889489" sldId="505"/>
            <ac:spMk id="24" creationId="{675A4C8B-4EC0-4722-87C1-892CC944E032}"/>
          </ac:spMkLst>
        </pc:spChg>
        <pc:spChg chg="mod">
          <ac:chgData name="Dayana Simaluisa" userId="d58f01ce44cf8d5e" providerId="LiveId" clId="{B063E00C-B14D-44CB-A983-CAD71CA5D329}" dt="2022-02-10T08:14:12.859" v="3348" actId="1038"/>
          <ac:spMkLst>
            <pc:docMk/>
            <pc:sldMk cId="593889489" sldId="505"/>
            <ac:spMk id="25" creationId="{7B00A6AD-7631-4E73-B317-75167E9ABFB9}"/>
          </ac:spMkLst>
        </pc:spChg>
        <pc:spChg chg="mod">
          <ac:chgData name="Dayana Simaluisa" userId="d58f01ce44cf8d5e" providerId="LiveId" clId="{B063E00C-B14D-44CB-A983-CAD71CA5D329}" dt="2022-02-10T00:02:32.702" v="889" actId="1037"/>
          <ac:spMkLst>
            <pc:docMk/>
            <pc:sldMk cId="593889489" sldId="505"/>
            <ac:spMk id="26" creationId="{3FCB5B81-01DA-4A78-A0B0-0C1D2B86E87B}"/>
          </ac:spMkLst>
        </pc:spChg>
        <pc:spChg chg="add del mod">
          <ac:chgData name="Dayana Simaluisa" userId="d58f01ce44cf8d5e" providerId="LiveId" clId="{B063E00C-B14D-44CB-A983-CAD71CA5D329}" dt="2022-02-10T08:10:05.792" v="3230" actId="478"/>
          <ac:spMkLst>
            <pc:docMk/>
            <pc:sldMk cId="593889489" sldId="505"/>
            <ac:spMk id="38" creationId="{5FB03D99-03C5-44D0-87A4-EBA818D35749}"/>
          </ac:spMkLst>
        </pc:spChg>
        <pc:spChg chg="add mod">
          <ac:chgData name="Dayana Simaluisa" userId="d58f01ce44cf8d5e" providerId="LiveId" clId="{B063E00C-B14D-44CB-A983-CAD71CA5D329}" dt="2022-02-10T08:09:45.529" v="3228" actId="164"/>
          <ac:spMkLst>
            <pc:docMk/>
            <pc:sldMk cId="593889489" sldId="505"/>
            <ac:spMk id="47" creationId="{EADF9E42-DBEC-4818-927F-5E885A258F26}"/>
          </ac:spMkLst>
        </pc:spChg>
        <pc:spChg chg="add mod">
          <ac:chgData name="Dayana Simaluisa" userId="d58f01ce44cf8d5e" providerId="LiveId" clId="{B063E00C-B14D-44CB-A983-CAD71CA5D329}" dt="2022-02-10T08:09:45.529" v="3228" actId="164"/>
          <ac:spMkLst>
            <pc:docMk/>
            <pc:sldMk cId="593889489" sldId="505"/>
            <ac:spMk id="48" creationId="{BAEA3197-3084-4794-88AA-3B5EDA9137FA}"/>
          </ac:spMkLst>
        </pc:spChg>
        <pc:spChg chg="add mod">
          <ac:chgData name="Dayana Simaluisa" userId="d58f01ce44cf8d5e" providerId="LiveId" clId="{B063E00C-B14D-44CB-A983-CAD71CA5D329}" dt="2022-02-10T08:09:45.529" v="3228" actId="164"/>
          <ac:spMkLst>
            <pc:docMk/>
            <pc:sldMk cId="593889489" sldId="505"/>
            <ac:spMk id="49" creationId="{3A13C620-68B3-4410-9C46-B349ABA20CCF}"/>
          </ac:spMkLst>
        </pc:spChg>
        <pc:spChg chg="add mod">
          <ac:chgData name="Dayana Simaluisa" userId="d58f01ce44cf8d5e" providerId="LiveId" clId="{B063E00C-B14D-44CB-A983-CAD71CA5D329}" dt="2022-02-10T08:09:45.529" v="3228" actId="164"/>
          <ac:spMkLst>
            <pc:docMk/>
            <pc:sldMk cId="593889489" sldId="505"/>
            <ac:spMk id="50" creationId="{D9BB3B16-FE61-4746-A6AC-30E0005C04D4}"/>
          </ac:spMkLst>
        </pc:spChg>
        <pc:grpChg chg="mod">
          <ac:chgData name="Dayana Simaluisa" userId="d58f01ce44cf8d5e" providerId="LiveId" clId="{B063E00C-B14D-44CB-A983-CAD71CA5D329}" dt="2022-02-10T08:09:45.529" v="3228" actId="164"/>
          <ac:grpSpMkLst>
            <pc:docMk/>
            <pc:sldMk cId="593889489" sldId="505"/>
            <ac:grpSpMk id="29" creationId="{F06D3CAE-EC90-4709-A4BB-8BFAAE409C3D}"/>
          </ac:grpSpMkLst>
        </pc:grpChg>
        <pc:grpChg chg="add mod">
          <ac:chgData name="Dayana Simaluisa" userId="d58f01ce44cf8d5e" providerId="LiveId" clId="{B063E00C-B14D-44CB-A983-CAD71CA5D329}" dt="2022-02-10T08:09:45.529" v="3228" actId="164"/>
          <ac:grpSpMkLst>
            <pc:docMk/>
            <pc:sldMk cId="593889489" sldId="505"/>
            <ac:grpSpMk id="51" creationId="{5F24A6C8-11B2-4228-BA74-8EEE206C7B36}"/>
          </ac:grpSpMkLst>
        </pc:grpChg>
        <pc:graphicFrameChg chg="mod modGraphic">
          <ac:chgData name="Dayana Simaluisa" userId="d58f01ce44cf8d5e" providerId="LiveId" clId="{B063E00C-B14D-44CB-A983-CAD71CA5D329}" dt="2022-02-10T08:16:10.675" v="3384" actId="207"/>
          <ac:graphicFrameMkLst>
            <pc:docMk/>
            <pc:sldMk cId="593889489" sldId="505"/>
            <ac:graphicFrameMk id="23" creationId="{64B3FD3B-BD64-4C6A-8A7A-20B18065AE49}"/>
          </ac:graphicFrameMkLst>
        </pc:graphicFrameChg>
        <pc:picChg chg="add del">
          <ac:chgData name="Dayana Simaluisa" userId="d58f01ce44cf8d5e" providerId="LiveId" clId="{B063E00C-B14D-44CB-A983-CAD71CA5D329}" dt="2022-02-10T07:57:16.943" v="3059" actId="478"/>
          <ac:picMkLst>
            <pc:docMk/>
            <pc:sldMk cId="593889489" sldId="505"/>
            <ac:picMk id="5" creationId="{EA6191C7-23E0-4DB5-9F6D-4FF7303E35EF}"/>
          </ac:picMkLst>
        </pc:picChg>
        <pc:picChg chg="add mod modCrop">
          <ac:chgData name="Dayana Simaluisa" userId="d58f01ce44cf8d5e" providerId="LiveId" clId="{B063E00C-B14D-44CB-A983-CAD71CA5D329}" dt="2022-02-10T08:09:45.529" v="3228" actId="164"/>
          <ac:picMkLst>
            <pc:docMk/>
            <pc:sldMk cId="593889489" sldId="505"/>
            <ac:picMk id="8" creationId="{20CB5CBC-F6E8-46FC-A64A-29FFF2164678}"/>
          </ac:picMkLst>
        </pc:picChg>
        <pc:picChg chg="add mod modCrop">
          <ac:chgData name="Dayana Simaluisa" userId="d58f01ce44cf8d5e" providerId="LiveId" clId="{B063E00C-B14D-44CB-A983-CAD71CA5D329}" dt="2022-02-10T08:09:45.529" v="3228" actId="164"/>
          <ac:picMkLst>
            <pc:docMk/>
            <pc:sldMk cId="593889489" sldId="505"/>
            <ac:picMk id="10" creationId="{DAAAD0D3-63BB-4773-BD45-D2C790007449}"/>
          </ac:picMkLst>
        </pc:picChg>
        <pc:picChg chg="add mod modCrop">
          <ac:chgData name="Dayana Simaluisa" userId="d58f01ce44cf8d5e" providerId="LiveId" clId="{B063E00C-B14D-44CB-A983-CAD71CA5D329}" dt="2022-02-10T08:09:45.529" v="3228" actId="164"/>
          <ac:picMkLst>
            <pc:docMk/>
            <pc:sldMk cId="593889489" sldId="505"/>
            <ac:picMk id="13" creationId="{290AAED3-F8B6-4A7E-A58A-548613F65D01}"/>
          </ac:picMkLst>
        </pc:picChg>
        <pc:picChg chg="mod">
          <ac:chgData name="Dayana Simaluisa" userId="d58f01ce44cf8d5e" providerId="LiveId" clId="{B063E00C-B14D-44CB-A983-CAD71CA5D329}" dt="2022-02-10T03:29:48.903" v="1743" actId="1076"/>
          <ac:picMkLst>
            <pc:docMk/>
            <pc:sldMk cId="593889489" sldId="505"/>
            <ac:picMk id="27" creationId="{5C96BF14-F6A9-4B43-8F26-E6577353CA6F}"/>
          </ac:picMkLst>
        </pc:picChg>
        <pc:picChg chg="mod modCrop">
          <ac:chgData name="Dayana Simaluisa" userId="d58f01ce44cf8d5e" providerId="LiveId" clId="{B063E00C-B14D-44CB-A983-CAD71CA5D329}" dt="2022-02-10T07:59:40.881" v="3084" actId="732"/>
          <ac:picMkLst>
            <pc:docMk/>
            <pc:sldMk cId="593889489" sldId="505"/>
            <ac:picMk id="31" creationId="{8B0BC43A-BB71-4CF9-93BC-0C0F9B651873}"/>
          </ac:picMkLst>
        </pc:picChg>
        <pc:picChg chg="mod">
          <ac:chgData name="Dayana Simaluisa" userId="d58f01ce44cf8d5e" providerId="LiveId" clId="{B063E00C-B14D-44CB-A983-CAD71CA5D329}" dt="2022-02-10T07:59:52.084" v="3090" actId="1035"/>
          <ac:picMkLst>
            <pc:docMk/>
            <pc:sldMk cId="593889489" sldId="505"/>
            <ac:picMk id="32" creationId="{24E1A636-F953-4FA0-98EA-751071CAE729}"/>
          </ac:picMkLst>
        </pc:picChg>
        <pc:picChg chg="mod">
          <ac:chgData name="Dayana Simaluisa" userId="d58f01ce44cf8d5e" providerId="LiveId" clId="{B063E00C-B14D-44CB-A983-CAD71CA5D329}" dt="2022-02-10T08:00:01.535" v="3092" actId="1035"/>
          <ac:picMkLst>
            <pc:docMk/>
            <pc:sldMk cId="593889489" sldId="505"/>
            <ac:picMk id="33" creationId="{C0ADA911-B691-4E1C-B0C0-6F331652A0F7}"/>
          </ac:picMkLst>
        </pc:picChg>
        <pc:picChg chg="mod modCrop">
          <ac:chgData name="Dayana Simaluisa" userId="d58f01ce44cf8d5e" providerId="LiveId" clId="{B063E00C-B14D-44CB-A983-CAD71CA5D329}" dt="2022-02-10T08:00:18.940" v="3095" actId="1035"/>
          <ac:picMkLst>
            <pc:docMk/>
            <pc:sldMk cId="593889489" sldId="505"/>
            <ac:picMk id="34" creationId="{D28BE248-F037-4583-925A-48A5791658A5}"/>
          </ac:picMkLst>
        </pc:picChg>
        <pc:picChg chg="mod">
          <ac:chgData name="Dayana Simaluisa" userId="d58f01ce44cf8d5e" providerId="LiveId" clId="{B063E00C-B14D-44CB-A983-CAD71CA5D329}" dt="2022-02-10T08:00:26.392" v="3097" actId="1035"/>
          <ac:picMkLst>
            <pc:docMk/>
            <pc:sldMk cId="593889489" sldId="505"/>
            <ac:picMk id="35" creationId="{80776A44-30EA-4845-85BE-B62E67C9DD89}"/>
          </ac:picMkLst>
        </pc:picChg>
        <pc:picChg chg="mod modCrop">
          <ac:chgData name="Dayana Simaluisa" userId="d58f01ce44cf8d5e" providerId="LiveId" clId="{B063E00C-B14D-44CB-A983-CAD71CA5D329}" dt="2022-02-10T08:01:03.902" v="3106" actId="1037"/>
          <ac:picMkLst>
            <pc:docMk/>
            <pc:sldMk cId="593889489" sldId="505"/>
            <ac:picMk id="36" creationId="{0F2610B7-6AB2-4CB3-991D-CE281B77761D}"/>
          </ac:picMkLst>
        </pc:picChg>
        <pc:picChg chg="mod">
          <ac:chgData name="Dayana Simaluisa" userId="d58f01ce44cf8d5e" providerId="LiveId" clId="{B063E00C-B14D-44CB-A983-CAD71CA5D329}" dt="2022-02-10T00:02:32.702" v="889" actId="1037"/>
          <ac:picMkLst>
            <pc:docMk/>
            <pc:sldMk cId="593889489" sldId="505"/>
            <ac:picMk id="37" creationId="{2093E346-F9A2-4EF9-9F8E-2DB9FF6E7450}"/>
          </ac:picMkLst>
        </pc:picChg>
        <pc:picChg chg="add del mod modCrop">
          <ac:chgData name="Dayana Simaluisa" userId="d58f01ce44cf8d5e" providerId="LiveId" clId="{B063E00C-B14D-44CB-A983-CAD71CA5D329}" dt="2022-02-10T07:59:46.756" v="3085" actId="478"/>
          <ac:picMkLst>
            <pc:docMk/>
            <pc:sldMk cId="593889489" sldId="505"/>
            <ac:picMk id="39" creationId="{4DA5D01B-BC61-4224-AAD7-A3DE3BFF1570}"/>
          </ac:picMkLst>
        </pc:picChg>
        <pc:picChg chg="add mod modCrop">
          <ac:chgData name="Dayana Simaluisa" userId="d58f01ce44cf8d5e" providerId="LiveId" clId="{B063E00C-B14D-44CB-A983-CAD71CA5D329}" dt="2022-02-10T08:09:45.529" v="3228" actId="164"/>
          <ac:picMkLst>
            <pc:docMk/>
            <pc:sldMk cId="593889489" sldId="505"/>
            <ac:picMk id="40" creationId="{BDE39675-AF55-4B76-9487-2627623B270A}"/>
          </ac:picMkLst>
        </pc:picChg>
        <pc:picChg chg="add mod modCrop">
          <ac:chgData name="Dayana Simaluisa" userId="d58f01ce44cf8d5e" providerId="LiveId" clId="{B063E00C-B14D-44CB-A983-CAD71CA5D329}" dt="2022-02-10T08:09:45.529" v="3228" actId="164"/>
          <ac:picMkLst>
            <pc:docMk/>
            <pc:sldMk cId="593889489" sldId="505"/>
            <ac:picMk id="41" creationId="{D659B828-8A59-4402-BF1D-7F278D886197}"/>
          </ac:picMkLst>
        </pc:picChg>
        <pc:picChg chg="add mod modCrop">
          <ac:chgData name="Dayana Simaluisa" userId="d58f01ce44cf8d5e" providerId="LiveId" clId="{B063E00C-B14D-44CB-A983-CAD71CA5D329}" dt="2022-02-10T08:09:45.529" v="3228" actId="164"/>
          <ac:picMkLst>
            <pc:docMk/>
            <pc:sldMk cId="593889489" sldId="505"/>
            <ac:picMk id="42" creationId="{F8A76E5A-EBF2-4F04-912C-C263A751A84E}"/>
          </ac:picMkLst>
        </pc:picChg>
        <pc:picChg chg="add mod modCrop">
          <ac:chgData name="Dayana Simaluisa" userId="d58f01ce44cf8d5e" providerId="LiveId" clId="{B063E00C-B14D-44CB-A983-CAD71CA5D329}" dt="2022-02-10T08:09:45.529" v="3228" actId="164"/>
          <ac:picMkLst>
            <pc:docMk/>
            <pc:sldMk cId="593889489" sldId="505"/>
            <ac:picMk id="43" creationId="{99157160-D30F-4BA4-BFEC-655261952049}"/>
          </ac:picMkLst>
        </pc:picChg>
        <pc:picChg chg="add mod modCrop">
          <ac:chgData name="Dayana Simaluisa" userId="d58f01ce44cf8d5e" providerId="LiveId" clId="{B063E00C-B14D-44CB-A983-CAD71CA5D329}" dt="2022-02-10T08:09:45.529" v="3228" actId="164"/>
          <ac:picMkLst>
            <pc:docMk/>
            <pc:sldMk cId="593889489" sldId="505"/>
            <ac:picMk id="44" creationId="{E7267E69-2FAA-45F9-B51F-EDA5C41383C0}"/>
          </ac:picMkLst>
        </pc:picChg>
        <pc:picChg chg="add mod modCrop">
          <ac:chgData name="Dayana Simaluisa" userId="d58f01ce44cf8d5e" providerId="LiveId" clId="{B063E00C-B14D-44CB-A983-CAD71CA5D329}" dt="2022-02-10T08:09:45.529" v="3228" actId="164"/>
          <ac:picMkLst>
            <pc:docMk/>
            <pc:sldMk cId="593889489" sldId="505"/>
            <ac:picMk id="45" creationId="{2B0AEFEA-7D9F-4204-B1AE-3CD77A08DFA4}"/>
          </ac:picMkLst>
        </pc:picChg>
        <pc:picChg chg="add mod modCrop">
          <ac:chgData name="Dayana Simaluisa" userId="d58f01ce44cf8d5e" providerId="LiveId" clId="{B063E00C-B14D-44CB-A983-CAD71CA5D329}" dt="2022-02-10T08:09:45.529" v="3228" actId="164"/>
          <ac:picMkLst>
            <pc:docMk/>
            <pc:sldMk cId="593889489" sldId="505"/>
            <ac:picMk id="46" creationId="{2E74C4AE-B2DC-47C4-A6E4-5AC5ACE84F82}"/>
          </ac:picMkLst>
        </pc:picChg>
      </pc:sldChg>
      <pc:sldChg chg="delSp modSp mod">
        <pc:chgData name="Dayana Simaluisa" userId="d58f01ce44cf8d5e" providerId="LiveId" clId="{B063E00C-B14D-44CB-A983-CAD71CA5D329}" dt="2022-02-10T14:11:45.951" v="3450" actId="1076"/>
        <pc:sldMkLst>
          <pc:docMk/>
          <pc:sldMk cId="2986255055" sldId="506"/>
        </pc:sldMkLst>
        <pc:spChg chg="del mod">
          <ac:chgData name="Dayana Simaluisa" userId="d58f01ce44cf8d5e" providerId="LiveId" clId="{B063E00C-B14D-44CB-A983-CAD71CA5D329}" dt="2022-02-10T00:03:07.632" v="894" actId="478"/>
          <ac:spMkLst>
            <pc:docMk/>
            <pc:sldMk cId="2986255055" sldId="506"/>
            <ac:spMk id="9" creationId="{D31321C0-C5ED-447D-8234-0864E1EA6DDE}"/>
          </ac:spMkLst>
        </pc:spChg>
        <pc:spChg chg="mod">
          <ac:chgData name="Dayana Simaluisa" userId="d58f01ce44cf8d5e" providerId="LiveId" clId="{B063E00C-B14D-44CB-A983-CAD71CA5D329}" dt="2022-02-10T03:36:05.528" v="1785" actId="14100"/>
          <ac:spMkLst>
            <pc:docMk/>
            <pc:sldMk cId="2986255055" sldId="506"/>
            <ac:spMk id="12" creationId="{8004EA02-26F6-41AC-A17F-8D8BFC7732F2}"/>
          </ac:spMkLst>
        </pc:spChg>
        <pc:graphicFrameChg chg="mod">
          <ac:chgData name="Dayana Simaluisa" userId="d58f01ce44cf8d5e" providerId="LiveId" clId="{B063E00C-B14D-44CB-A983-CAD71CA5D329}" dt="2022-02-10T14:11:45.951" v="3450" actId="1076"/>
          <ac:graphicFrameMkLst>
            <pc:docMk/>
            <pc:sldMk cId="2986255055" sldId="506"/>
            <ac:graphicFrameMk id="20" creationId="{292BC735-84FF-44CD-8E1D-A4FDF074D517}"/>
          </ac:graphicFrameMkLst>
        </pc:graphicFrameChg>
        <pc:picChg chg="mod">
          <ac:chgData name="Dayana Simaluisa" userId="d58f01ce44cf8d5e" providerId="LiveId" clId="{B063E00C-B14D-44CB-A983-CAD71CA5D329}" dt="2022-02-10T00:02:44.403" v="890" actId="1076"/>
          <ac:picMkLst>
            <pc:docMk/>
            <pc:sldMk cId="2986255055" sldId="506"/>
            <ac:picMk id="14" creationId="{8BF4A332-77A8-4060-A02C-AFE79D628B2A}"/>
          </ac:picMkLst>
        </pc:picChg>
      </pc:sldChg>
      <pc:sldChg chg="modSp mod">
        <pc:chgData name="Dayana Simaluisa" userId="d58f01ce44cf8d5e" providerId="LiveId" clId="{B063E00C-B14D-44CB-A983-CAD71CA5D329}" dt="2022-02-10T14:35:32.149" v="3541" actId="20577"/>
        <pc:sldMkLst>
          <pc:docMk/>
          <pc:sldMk cId="1832156368" sldId="509"/>
        </pc:sldMkLst>
        <pc:spChg chg="mod">
          <ac:chgData name="Dayana Simaluisa" userId="d58f01ce44cf8d5e" providerId="LiveId" clId="{B063E00C-B14D-44CB-A983-CAD71CA5D329}" dt="2022-02-10T03:40:51.023" v="1836" actId="403"/>
          <ac:spMkLst>
            <pc:docMk/>
            <pc:sldMk cId="1832156368" sldId="509"/>
            <ac:spMk id="4" creationId="{055F60FD-0E96-4CA7-8272-4DC788B3704D}"/>
          </ac:spMkLst>
        </pc:spChg>
        <pc:spChg chg="mod">
          <ac:chgData name="Dayana Simaluisa" userId="d58f01ce44cf8d5e" providerId="LiveId" clId="{B063E00C-B14D-44CB-A983-CAD71CA5D329}" dt="2022-02-10T14:35:32.149" v="3541" actId="20577"/>
          <ac:spMkLst>
            <pc:docMk/>
            <pc:sldMk cId="1832156368" sldId="509"/>
            <ac:spMk id="6" creationId="{B1BDA2C7-2ED7-478E-849D-4F486ABA467D}"/>
          </ac:spMkLst>
        </pc:spChg>
      </pc:sldChg>
      <pc:sldChg chg="modSp mod">
        <pc:chgData name="Dayana Simaluisa" userId="d58f01ce44cf8d5e" providerId="LiveId" clId="{B063E00C-B14D-44CB-A983-CAD71CA5D329}" dt="2022-02-10T03:43:58.069" v="1869" actId="1076"/>
        <pc:sldMkLst>
          <pc:docMk/>
          <pc:sldMk cId="1682808603" sldId="510"/>
        </pc:sldMkLst>
        <pc:spChg chg="mod">
          <ac:chgData name="Dayana Simaluisa" userId="d58f01ce44cf8d5e" providerId="LiveId" clId="{B063E00C-B14D-44CB-A983-CAD71CA5D329}" dt="2022-02-10T03:41:06.479" v="1839" actId="1076"/>
          <ac:spMkLst>
            <pc:docMk/>
            <pc:sldMk cId="1682808603" sldId="510"/>
            <ac:spMk id="4" creationId="{055F60FD-0E96-4CA7-8272-4DC788B3704D}"/>
          </ac:spMkLst>
        </pc:spChg>
        <pc:spChg chg="mod">
          <ac:chgData name="Dayana Simaluisa" userId="d58f01ce44cf8d5e" providerId="LiveId" clId="{B063E00C-B14D-44CB-A983-CAD71CA5D329}" dt="2022-02-10T03:43:58.069" v="1869" actId="1076"/>
          <ac:spMkLst>
            <pc:docMk/>
            <pc:sldMk cId="1682808603" sldId="510"/>
            <ac:spMk id="5" creationId="{00000000-0000-0000-0000-000000000000}"/>
          </ac:spMkLst>
        </pc:spChg>
      </pc:sldChg>
      <pc:sldChg chg="modSp mod">
        <pc:chgData name="Dayana Simaluisa" userId="d58f01ce44cf8d5e" providerId="LiveId" clId="{B063E00C-B14D-44CB-A983-CAD71CA5D329}" dt="2022-02-10T05:50:32.611" v="2160" actId="1076"/>
        <pc:sldMkLst>
          <pc:docMk/>
          <pc:sldMk cId="2427705626" sldId="511"/>
        </pc:sldMkLst>
        <pc:spChg chg="mod">
          <ac:chgData name="Dayana Simaluisa" userId="d58f01ce44cf8d5e" providerId="LiveId" clId="{B063E00C-B14D-44CB-A983-CAD71CA5D329}" dt="2022-02-09T22:56:18.716" v="203" actId="1036"/>
          <ac:spMkLst>
            <pc:docMk/>
            <pc:sldMk cId="2427705626" sldId="511"/>
            <ac:spMk id="2" creationId="{FEF50FF7-5468-4E11-9AA2-4D5FA0B0D032}"/>
          </ac:spMkLst>
        </pc:spChg>
        <pc:spChg chg="mod">
          <ac:chgData name="Dayana Simaluisa" userId="d58f01ce44cf8d5e" providerId="LiveId" clId="{B063E00C-B14D-44CB-A983-CAD71CA5D329}" dt="2022-02-09T22:59:32.689" v="288" actId="1036"/>
          <ac:spMkLst>
            <pc:docMk/>
            <pc:sldMk cId="2427705626" sldId="511"/>
            <ac:spMk id="3" creationId="{27056724-90D3-412C-909E-41B02858C84B}"/>
          </ac:spMkLst>
        </pc:spChg>
        <pc:spChg chg="mod">
          <ac:chgData name="Dayana Simaluisa" userId="d58f01ce44cf8d5e" providerId="LiveId" clId="{B063E00C-B14D-44CB-A983-CAD71CA5D329}" dt="2022-02-10T05:50:32.611" v="2160" actId="1076"/>
          <ac:spMkLst>
            <pc:docMk/>
            <pc:sldMk cId="2427705626" sldId="511"/>
            <ac:spMk id="16" creationId="{FA775AAB-A055-410B-89FD-67C79E3175CE}"/>
          </ac:spMkLst>
        </pc:spChg>
        <pc:spChg chg="mod">
          <ac:chgData name="Dayana Simaluisa" userId="d58f01ce44cf8d5e" providerId="LiveId" clId="{B063E00C-B14D-44CB-A983-CAD71CA5D329}" dt="2022-02-09T22:56:55.946" v="220" actId="1076"/>
          <ac:spMkLst>
            <pc:docMk/>
            <pc:sldMk cId="2427705626" sldId="511"/>
            <ac:spMk id="17" creationId="{1492ABC4-92A1-45CC-84D3-183F12A43544}"/>
          </ac:spMkLst>
        </pc:spChg>
        <pc:spChg chg="mod">
          <ac:chgData name="Dayana Simaluisa" userId="d58f01ce44cf8d5e" providerId="LiveId" clId="{B063E00C-B14D-44CB-A983-CAD71CA5D329}" dt="2022-02-09T23:13:05.200" v="464" actId="1076"/>
          <ac:spMkLst>
            <pc:docMk/>
            <pc:sldMk cId="2427705626" sldId="511"/>
            <ac:spMk id="19" creationId="{D798ABCA-B0D6-416A-8F8C-19878160F9DB}"/>
          </ac:spMkLst>
        </pc:spChg>
        <pc:spChg chg="mod">
          <ac:chgData name="Dayana Simaluisa" userId="d58f01ce44cf8d5e" providerId="LiveId" clId="{B063E00C-B14D-44CB-A983-CAD71CA5D329}" dt="2022-02-09T23:13:09.248" v="465" actId="1076"/>
          <ac:spMkLst>
            <pc:docMk/>
            <pc:sldMk cId="2427705626" sldId="511"/>
            <ac:spMk id="22" creationId="{2AC2342C-274C-42C1-9E90-58D6E434D4F2}"/>
          </ac:spMkLst>
        </pc:spChg>
        <pc:spChg chg="mod">
          <ac:chgData name="Dayana Simaluisa" userId="d58f01ce44cf8d5e" providerId="LiveId" clId="{B063E00C-B14D-44CB-A983-CAD71CA5D329}" dt="2022-02-09T22:59:32.689" v="288" actId="1036"/>
          <ac:spMkLst>
            <pc:docMk/>
            <pc:sldMk cId="2427705626" sldId="511"/>
            <ac:spMk id="30" creationId="{305D3A3D-C135-4FFF-91B8-82649F59C4F0}"/>
          </ac:spMkLst>
        </pc:spChg>
        <pc:spChg chg="mod">
          <ac:chgData name="Dayana Simaluisa" userId="d58f01ce44cf8d5e" providerId="LiveId" clId="{B063E00C-B14D-44CB-A983-CAD71CA5D329}" dt="2022-02-09T22:59:32.689" v="288" actId="1036"/>
          <ac:spMkLst>
            <pc:docMk/>
            <pc:sldMk cId="2427705626" sldId="511"/>
            <ac:spMk id="31" creationId="{426F0C03-5CB1-4C93-9B57-41F962CDB8FF}"/>
          </ac:spMkLst>
        </pc:spChg>
        <pc:spChg chg="mod">
          <ac:chgData name="Dayana Simaluisa" userId="d58f01ce44cf8d5e" providerId="LiveId" clId="{B063E00C-B14D-44CB-A983-CAD71CA5D329}" dt="2022-02-09T22:56:23.567" v="208" actId="1036"/>
          <ac:spMkLst>
            <pc:docMk/>
            <pc:sldMk cId="2427705626" sldId="511"/>
            <ac:spMk id="34" creationId="{08B51A89-9218-4D55-BEF5-78368FE69B55}"/>
          </ac:spMkLst>
        </pc:spChg>
        <pc:spChg chg="mod">
          <ac:chgData name="Dayana Simaluisa" userId="d58f01ce44cf8d5e" providerId="LiveId" clId="{B063E00C-B14D-44CB-A983-CAD71CA5D329}" dt="2022-02-09T22:56:27.733" v="212" actId="1036"/>
          <ac:spMkLst>
            <pc:docMk/>
            <pc:sldMk cId="2427705626" sldId="511"/>
            <ac:spMk id="35" creationId="{C35FD5E8-7434-4AE9-A838-375FC774E608}"/>
          </ac:spMkLst>
        </pc:spChg>
        <pc:grpChg chg="mod">
          <ac:chgData name="Dayana Simaluisa" userId="d58f01ce44cf8d5e" providerId="LiveId" clId="{B063E00C-B14D-44CB-A983-CAD71CA5D329}" dt="2022-02-09T22:56:18.716" v="203" actId="1036"/>
          <ac:grpSpMkLst>
            <pc:docMk/>
            <pc:sldMk cId="2427705626" sldId="511"/>
            <ac:grpSpMk id="14" creationId="{5C1C9F76-93B9-43B6-80AE-9356DE2D8500}"/>
          </ac:grpSpMkLst>
        </pc:grpChg>
        <pc:grpChg chg="mod">
          <ac:chgData name="Dayana Simaluisa" userId="d58f01ce44cf8d5e" providerId="LiveId" clId="{B063E00C-B14D-44CB-A983-CAD71CA5D329}" dt="2022-02-09T22:56:23.567" v="208" actId="1036"/>
          <ac:grpSpMkLst>
            <pc:docMk/>
            <pc:sldMk cId="2427705626" sldId="511"/>
            <ac:grpSpMk id="20" creationId="{744CC61B-3055-494C-B461-C2239CD31A12}"/>
          </ac:grpSpMkLst>
        </pc:grpChg>
        <pc:grpChg chg="mod">
          <ac:chgData name="Dayana Simaluisa" userId="d58f01ce44cf8d5e" providerId="LiveId" clId="{B063E00C-B14D-44CB-A983-CAD71CA5D329}" dt="2022-02-09T22:56:27.733" v="212" actId="1036"/>
          <ac:grpSpMkLst>
            <pc:docMk/>
            <pc:sldMk cId="2427705626" sldId="511"/>
            <ac:grpSpMk id="25" creationId="{40C4DD48-C8A2-4EE5-AD45-9AB0756CF528}"/>
          </ac:grpSpMkLst>
        </pc:grpChg>
        <pc:picChg chg="mod">
          <ac:chgData name="Dayana Simaluisa" userId="d58f01ce44cf8d5e" providerId="LiveId" clId="{B063E00C-B14D-44CB-A983-CAD71CA5D329}" dt="2022-02-09T22:57:44.795" v="240" actId="1037"/>
          <ac:picMkLst>
            <pc:docMk/>
            <pc:sldMk cId="2427705626" sldId="511"/>
            <ac:picMk id="21" creationId="{0C44A007-5E29-4D8A-A5B8-2ACAFAD1864F}"/>
          </ac:picMkLst>
        </pc:picChg>
        <pc:picChg chg="mod">
          <ac:chgData name="Dayana Simaluisa" userId="d58f01ce44cf8d5e" providerId="LiveId" clId="{B063E00C-B14D-44CB-A983-CAD71CA5D329}" dt="2022-02-09T22:59:32.689" v="288" actId="1036"/>
          <ac:picMkLst>
            <pc:docMk/>
            <pc:sldMk cId="2427705626" sldId="511"/>
            <ac:picMk id="5128" creationId="{F17B723E-F8EC-4E42-86EC-64E6D9A95A84}"/>
          </ac:picMkLst>
        </pc:picChg>
        <pc:picChg chg="mod">
          <ac:chgData name="Dayana Simaluisa" userId="d58f01ce44cf8d5e" providerId="LiveId" clId="{B063E00C-B14D-44CB-A983-CAD71CA5D329}" dt="2022-02-09T22:59:35.883" v="289" actId="1037"/>
          <ac:picMkLst>
            <pc:docMk/>
            <pc:sldMk cId="2427705626" sldId="511"/>
            <ac:picMk id="5130" creationId="{9484EE88-517D-415A-8BA7-0C7F696412DE}"/>
          </ac:picMkLst>
        </pc:picChg>
      </pc:sldChg>
      <pc:sldChg chg="addSp delSp modSp mod">
        <pc:chgData name="Dayana Simaluisa" userId="d58f01ce44cf8d5e" providerId="LiveId" clId="{B063E00C-B14D-44CB-A983-CAD71CA5D329}" dt="2022-02-10T05:50:54.184" v="2167" actId="1076"/>
        <pc:sldMkLst>
          <pc:docMk/>
          <pc:sldMk cId="1600595283" sldId="518"/>
        </pc:sldMkLst>
        <pc:spChg chg="del">
          <ac:chgData name="Dayana Simaluisa" userId="d58f01ce44cf8d5e" providerId="LiveId" clId="{B063E00C-B14D-44CB-A983-CAD71CA5D329}" dt="2022-02-10T02:22:53.469" v="1221" actId="478"/>
          <ac:spMkLst>
            <pc:docMk/>
            <pc:sldMk cId="1600595283" sldId="518"/>
            <ac:spMk id="6" creationId="{DA3799C9-9322-474A-AD7F-2D90FFBBCBFD}"/>
          </ac:spMkLst>
        </pc:spChg>
        <pc:spChg chg="mod">
          <ac:chgData name="Dayana Simaluisa" userId="d58f01ce44cf8d5e" providerId="LiveId" clId="{B063E00C-B14D-44CB-A983-CAD71CA5D329}" dt="2022-02-09T23:02:34.978" v="297" actId="1035"/>
          <ac:spMkLst>
            <pc:docMk/>
            <pc:sldMk cId="1600595283" sldId="518"/>
            <ac:spMk id="7" creationId="{8DA58C14-DA35-4F7E-837A-0D9E3B417A60}"/>
          </ac:spMkLst>
        </pc:spChg>
        <pc:spChg chg="mod">
          <ac:chgData name="Dayana Simaluisa" userId="d58f01ce44cf8d5e" providerId="LiveId" clId="{B063E00C-B14D-44CB-A983-CAD71CA5D329}" dt="2022-02-10T05:50:46.061" v="2163" actId="1076"/>
          <ac:spMkLst>
            <pc:docMk/>
            <pc:sldMk cId="1600595283" sldId="518"/>
            <ac:spMk id="8" creationId="{E097716B-DE28-40FF-B494-5C543D4713C0}"/>
          </ac:spMkLst>
        </pc:spChg>
        <pc:spChg chg="mod">
          <ac:chgData name="Dayana Simaluisa" userId="d58f01ce44cf8d5e" providerId="LiveId" clId="{B063E00C-B14D-44CB-A983-CAD71CA5D329}" dt="2022-02-09T23:03:09.663" v="304" actId="1076"/>
          <ac:spMkLst>
            <pc:docMk/>
            <pc:sldMk cId="1600595283" sldId="518"/>
            <ac:spMk id="9" creationId="{00C4668F-2076-4E7D-9A26-1E47BEFC8570}"/>
          </ac:spMkLst>
        </pc:spChg>
        <pc:spChg chg="mod">
          <ac:chgData name="Dayana Simaluisa" userId="d58f01ce44cf8d5e" providerId="LiveId" clId="{B063E00C-B14D-44CB-A983-CAD71CA5D329}" dt="2022-02-09T23:02:49.091" v="299" actId="14100"/>
          <ac:spMkLst>
            <pc:docMk/>
            <pc:sldMk cId="1600595283" sldId="518"/>
            <ac:spMk id="10" creationId="{7552B5FB-B742-409A-A381-23004CBD9369}"/>
          </ac:spMkLst>
        </pc:spChg>
        <pc:spChg chg="mod">
          <ac:chgData name="Dayana Simaluisa" userId="d58f01ce44cf8d5e" providerId="LiveId" clId="{B063E00C-B14D-44CB-A983-CAD71CA5D329}" dt="2022-02-09T23:02:55.943" v="301" actId="1076"/>
          <ac:spMkLst>
            <pc:docMk/>
            <pc:sldMk cId="1600595283" sldId="518"/>
            <ac:spMk id="11" creationId="{538139E1-3BB7-4A12-8915-DA0CC2B8C479}"/>
          </ac:spMkLst>
        </pc:spChg>
        <pc:spChg chg="mod">
          <ac:chgData name="Dayana Simaluisa" userId="d58f01ce44cf8d5e" providerId="LiveId" clId="{B063E00C-B14D-44CB-A983-CAD71CA5D329}" dt="2022-02-09T23:07:36.712" v="364" actId="1037"/>
          <ac:spMkLst>
            <pc:docMk/>
            <pc:sldMk cId="1600595283" sldId="518"/>
            <ac:spMk id="13" creationId="{444F2172-282F-48BE-8DAE-B908628C8790}"/>
          </ac:spMkLst>
        </pc:spChg>
        <pc:spChg chg="mod">
          <ac:chgData name="Dayana Simaluisa" userId="d58f01ce44cf8d5e" providerId="LiveId" clId="{B063E00C-B14D-44CB-A983-CAD71CA5D329}" dt="2022-02-09T23:07:31.762" v="353" actId="1035"/>
          <ac:spMkLst>
            <pc:docMk/>
            <pc:sldMk cId="1600595283" sldId="518"/>
            <ac:spMk id="14" creationId="{73B23B78-7B83-4466-90F4-9BF57AD7BB19}"/>
          </ac:spMkLst>
        </pc:spChg>
        <pc:spChg chg="mod">
          <ac:chgData name="Dayana Simaluisa" userId="d58f01ce44cf8d5e" providerId="LiveId" clId="{B063E00C-B14D-44CB-A983-CAD71CA5D329}" dt="2022-02-09T23:07:22.260" v="321" actId="1035"/>
          <ac:spMkLst>
            <pc:docMk/>
            <pc:sldMk cId="1600595283" sldId="518"/>
            <ac:spMk id="16" creationId="{A2AAA99E-84C9-4A9F-8BE7-8315D766E34A}"/>
          </ac:spMkLst>
        </pc:spChg>
        <pc:spChg chg="mod">
          <ac:chgData name="Dayana Simaluisa" userId="d58f01ce44cf8d5e" providerId="LiveId" clId="{B063E00C-B14D-44CB-A983-CAD71CA5D329}" dt="2022-02-09T23:07:14.368" v="308" actId="1076"/>
          <ac:spMkLst>
            <pc:docMk/>
            <pc:sldMk cId="1600595283" sldId="518"/>
            <ac:spMk id="21" creationId="{8DCFBD1D-A5CF-4307-B4FC-26E95C888DFA}"/>
          </ac:spMkLst>
        </pc:spChg>
        <pc:spChg chg="mod">
          <ac:chgData name="Dayana Simaluisa" userId="d58f01ce44cf8d5e" providerId="LiveId" clId="{B063E00C-B14D-44CB-A983-CAD71CA5D329}" dt="2022-02-09T23:02:59.215" v="302" actId="1076"/>
          <ac:spMkLst>
            <pc:docMk/>
            <pc:sldMk cId="1600595283" sldId="518"/>
            <ac:spMk id="28" creationId="{12D5D839-E05C-4586-B368-DA5B544E3A81}"/>
          </ac:spMkLst>
        </pc:spChg>
        <pc:spChg chg="del mod">
          <ac:chgData name="Dayana Simaluisa" userId="d58f01ce44cf8d5e" providerId="LiveId" clId="{B063E00C-B14D-44CB-A983-CAD71CA5D329}" dt="2022-02-10T02:22:50.534" v="1220" actId="478"/>
          <ac:spMkLst>
            <pc:docMk/>
            <pc:sldMk cId="1600595283" sldId="518"/>
            <ac:spMk id="29" creationId="{C5C28DA1-FEEE-45E7-9667-E6B9A7366D18}"/>
          </ac:spMkLst>
        </pc:spChg>
        <pc:spChg chg="mod">
          <ac:chgData name="Dayana Simaluisa" userId="d58f01ce44cf8d5e" providerId="LiveId" clId="{B063E00C-B14D-44CB-A983-CAD71CA5D329}" dt="2022-02-09T23:03:15.471" v="306" actId="1076"/>
          <ac:spMkLst>
            <pc:docMk/>
            <pc:sldMk cId="1600595283" sldId="518"/>
            <ac:spMk id="31" creationId="{482BA6CE-7CE0-4E48-8324-7685C4C6116A}"/>
          </ac:spMkLst>
        </pc:spChg>
        <pc:spChg chg="mod">
          <ac:chgData name="Dayana Simaluisa" userId="d58f01ce44cf8d5e" providerId="LiveId" clId="{B063E00C-B14D-44CB-A983-CAD71CA5D329}" dt="2022-02-10T02:22:22.243" v="1213" actId="14100"/>
          <ac:spMkLst>
            <pc:docMk/>
            <pc:sldMk cId="1600595283" sldId="518"/>
            <ac:spMk id="32" creationId="{78F15AF3-8873-4891-9524-29C278364DDA}"/>
          </ac:spMkLst>
        </pc:spChg>
        <pc:spChg chg="mod">
          <ac:chgData name="Dayana Simaluisa" userId="d58f01ce44cf8d5e" providerId="LiveId" clId="{B063E00C-B14D-44CB-A983-CAD71CA5D329}" dt="2022-02-09T23:07:18.806" v="309" actId="1076"/>
          <ac:spMkLst>
            <pc:docMk/>
            <pc:sldMk cId="1600595283" sldId="518"/>
            <ac:spMk id="34" creationId="{EA2D2D41-A4D7-4992-BB5C-AF646652B98E}"/>
          </ac:spMkLst>
        </pc:spChg>
        <pc:spChg chg="mod">
          <ac:chgData name="Dayana Simaluisa" userId="d58f01ce44cf8d5e" providerId="LiveId" clId="{B063E00C-B14D-44CB-A983-CAD71CA5D329}" dt="2022-02-09T23:02:28.187" v="292" actId="403"/>
          <ac:spMkLst>
            <pc:docMk/>
            <pc:sldMk cId="1600595283" sldId="518"/>
            <ac:spMk id="35" creationId="{B22472D2-82A8-4775-AD66-D5ED0550D744}"/>
          </ac:spMkLst>
        </pc:spChg>
        <pc:spChg chg="mod">
          <ac:chgData name="Dayana Simaluisa" userId="d58f01ce44cf8d5e" providerId="LiveId" clId="{B063E00C-B14D-44CB-A983-CAD71CA5D329}" dt="2022-02-09T23:07:47.176" v="366" actId="1076"/>
          <ac:spMkLst>
            <pc:docMk/>
            <pc:sldMk cId="1600595283" sldId="518"/>
            <ac:spMk id="37" creationId="{097ECB72-F9E7-4EA8-9F25-54901BDE2FC4}"/>
          </ac:spMkLst>
        </pc:spChg>
        <pc:spChg chg="add mod">
          <ac:chgData name="Dayana Simaluisa" userId="d58f01ce44cf8d5e" providerId="LiveId" clId="{B063E00C-B14D-44CB-A983-CAD71CA5D329}" dt="2022-02-09T23:08:03.862" v="378" actId="20577"/>
          <ac:spMkLst>
            <pc:docMk/>
            <pc:sldMk cId="1600595283" sldId="518"/>
            <ac:spMk id="38" creationId="{677E9988-2405-440B-9215-20308EAD2741}"/>
          </ac:spMkLst>
        </pc:spChg>
        <pc:spChg chg="add mod">
          <ac:chgData name="Dayana Simaluisa" userId="d58f01ce44cf8d5e" providerId="LiveId" clId="{B063E00C-B14D-44CB-A983-CAD71CA5D329}" dt="2022-02-09T23:08:43.331" v="432" actId="1035"/>
          <ac:spMkLst>
            <pc:docMk/>
            <pc:sldMk cId="1600595283" sldId="518"/>
            <ac:spMk id="39" creationId="{493BA4EC-B1FF-4CFD-BFFE-C5ABF94B0FE7}"/>
          </ac:spMkLst>
        </pc:spChg>
        <pc:spChg chg="mod">
          <ac:chgData name="Dayana Simaluisa" userId="d58f01ce44cf8d5e" providerId="LiveId" clId="{B063E00C-B14D-44CB-A983-CAD71CA5D329}" dt="2022-02-10T05:50:54.184" v="2167" actId="1076"/>
          <ac:spMkLst>
            <pc:docMk/>
            <pc:sldMk cId="1600595283" sldId="518"/>
            <ac:spMk id="42" creationId="{A679C5E2-54DB-4979-8F61-8A5BD7F73506}"/>
          </ac:spMkLst>
        </pc:spChg>
        <pc:picChg chg="mod">
          <ac:chgData name="Dayana Simaluisa" userId="d58f01ce44cf8d5e" providerId="LiveId" clId="{B063E00C-B14D-44CB-A983-CAD71CA5D329}" dt="2022-02-09T23:02:53.431" v="300" actId="1076"/>
          <ac:picMkLst>
            <pc:docMk/>
            <pc:sldMk cId="1600595283" sldId="518"/>
            <ac:picMk id="20" creationId="{0C0CE864-270D-4A01-89F3-8803AAB3C758}"/>
          </ac:picMkLst>
        </pc:picChg>
        <pc:picChg chg="mod">
          <ac:chgData name="Dayana Simaluisa" userId="d58f01ce44cf8d5e" providerId="LiveId" clId="{B063E00C-B14D-44CB-A983-CAD71CA5D329}" dt="2022-02-09T23:03:12.831" v="305" actId="1076"/>
          <ac:picMkLst>
            <pc:docMk/>
            <pc:sldMk cId="1600595283" sldId="518"/>
            <ac:picMk id="25" creationId="{98162872-0029-4360-8219-BE6AE09525F0}"/>
          </ac:picMkLst>
        </pc:picChg>
        <pc:picChg chg="mod">
          <ac:chgData name="Dayana Simaluisa" userId="d58f01ce44cf8d5e" providerId="LiveId" clId="{B063E00C-B14D-44CB-A983-CAD71CA5D329}" dt="2022-02-09T23:03:17.846" v="307" actId="14100"/>
          <ac:picMkLst>
            <pc:docMk/>
            <pc:sldMk cId="1600595283" sldId="518"/>
            <ac:picMk id="30" creationId="{BBAED96C-3B60-488A-87E7-C74D28394E01}"/>
          </ac:picMkLst>
        </pc:picChg>
        <pc:picChg chg="mod">
          <ac:chgData name="Dayana Simaluisa" userId="d58f01ce44cf8d5e" providerId="LiveId" clId="{B063E00C-B14D-44CB-A983-CAD71CA5D329}" dt="2022-02-09T23:07:43.512" v="365" actId="1076"/>
          <ac:picMkLst>
            <pc:docMk/>
            <pc:sldMk cId="1600595283" sldId="518"/>
            <ac:picMk id="36" creationId="{DD544631-C5FA-4445-BDBB-D1F835BE3477}"/>
          </ac:picMkLst>
        </pc:picChg>
      </pc:sldChg>
      <pc:sldChg chg="modSp mod modTransition">
        <pc:chgData name="Dayana Simaluisa" userId="d58f01ce44cf8d5e" providerId="LiveId" clId="{B063E00C-B14D-44CB-A983-CAD71CA5D329}" dt="2022-02-10T14:15:51.972" v="3513"/>
        <pc:sldMkLst>
          <pc:docMk/>
          <pc:sldMk cId="1499483045" sldId="522"/>
        </pc:sldMkLst>
        <pc:spChg chg="mod">
          <ac:chgData name="Dayana Simaluisa" userId="d58f01ce44cf8d5e" providerId="LiveId" clId="{B063E00C-B14D-44CB-A983-CAD71CA5D329}" dt="2022-02-10T05:38:06.509" v="2113" actId="1076"/>
          <ac:spMkLst>
            <pc:docMk/>
            <pc:sldMk cId="1499483045" sldId="522"/>
            <ac:spMk id="7" creationId="{A035C6EB-0679-4083-B9EF-7EAD0F958941}"/>
          </ac:spMkLst>
        </pc:spChg>
        <pc:spChg chg="mod">
          <ac:chgData name="Dayana Simaluisa" userId="d58f01ce44cf8d5e" providerId="LiveId" clId="{B063E00C-B14D-44CB-A983-CAD71CA5D329}" dt="2022-02-10T05:28:02.434" v="2101" actId="1076"/>
          <ac:spMkLst>
            <pc:docMk/>
            <pc:sldMk cId="1499483045" sldId="522"/>
            <ac:spMk id="8" creationId="{00000000-0000-0000-0000-000000000000}"/>
          </ac:spMkLst>
        </pc:spChg>
        <pc:spChg chg="mod">
          <ac:chgData name="Dayana Simaluisa" userId="d58f01ce44cf8d5e" providerId="LiveId" clId="{B063E00C-B14D-44CB-A983-CAD71CA5D329}" dt="2022-02-10T06:01:14.977" v="2273" actId="403"/>
          <ac:spMkLst>
            <pc:docMk/>
            <pc:sldMk cId="1499483045" sldId="522"/>
            <ac:spMk id="9" creationId="{DE846E5E-E3B3-4AFA-B5A0-9E46727A2505}"/>
          </ac:spMkLst>
        </pc:spChg>
        <pc:spChg chg="mod">
          <ac:chgData name="Dayana Simaluisa" userId="d58f01ce44cf8d5e" providerId="LiveId" clId="{B063E00C-B14D-44CB-A983-CAD71CA5D329}" dt="2022-02-10T06:17:24.807" v="2287" actId="1038"/>
          <ac:spMkLst>
            <pc:docMk/>
            <pc:sldMk cId="1499483045" sldId="522"/>
            <ac:spMk id="12" creationId="{8004EA02-26F6-41AC-A17F-8D8BFC7732F2}"/>
          </ac:spMkLst>
        </pc:spChg>
        <pc:spChg chg="mod">
          <ac:chgData name="Dayana Simaluisa" userId="d58f01ce44cf8d5e" providerId="LiveId" clId="{B063E00C-B14D-44CB-A983-CAD71CA5D329}" dt="2022-02-10T06:36:15.800" v="2390" actId="1037"/>
          <ac:spMkLst>
            <pc:docMk/>
            <pc:sldMk cId="1499483045" sldId="522"/>
            <ac:spMk id="20" creationId="{44AF4ECA-6F1E-44B7-9284-78059E7A9F25}"/>
          </ac:spMkLst>
        </pc:spChg>
        <pc:spChg chg="mod">
          <ac:chgData name="Dayana Simaluisa" userId="d58f01ce44cf8d5e" providerId="LiveId" clId="{B063E00C-B14D-44CB-A983-CAD71CA5D329}" dt="2022-02-10T05:28:21.242" v="2110" actId="1037"/>
          <ac:spMkLst>
            <pc:docMk/>
            <pc:sldMk cId="1499483045" sldId="522"/>
            <ac:spMk id="40" creationId="{61FEFDB9-C702-40FF-9F0E-356347F7E8D8}"/>
          </ac:spMkLst>
        </pc:spChg>
        <pc:spChg chg="mod">
          <ac:chgData name="Dayana Simaluisa" userId="d58f01ce44cf8d5e" providerId="LiveId" clId="{B063E00C-B14D-44CB-A983-CAD71CA5D329}" dt="2022-02-10T06:00:05.274" v="2264" actId="1037"/>
          <ac:spMkLst>
            <pc:docMk/>
            <pc:sldMk cId="1499483045" sldId="522"/>
            <ac:spMk id="78" creationId="{0DD14DC5-6CD3-452D-86E9-623B1836D70B}"/>
          </ac:spMkLst>
        </pc:spChg>
        <pc:spChg chg="mod">
          <ac:chgData name="Dayana Simaluisa" userId="d58f01ce44cf8d5e" providerId="LiveId" clId="{B063E00C-B14D-44CB-A983-CAD71CA5D329}" dt="2022-02-10T06:01:18.086" v="2274" actId="403"/>
          <ac:spMkLst>
            <pc:docMk/>
            <pc:sldMk cId="1499483045" sldId="522"/>
            <ac:spMk id="80" creationId="{B0389DF6-2056-4178-AE42-ACA3E065B7CC}"/>
          </ac:spMkLst>
        </pc:spChg>
        <pc:picChg chg="mod">
          <ac:chgData name="Dayana Simaluisa" userId="d58f01ce44cf8d5e" providerId="LiveId" clId="{B063E00C-B14D-44CB-A983-CAD71CA5D329}" dt="2022-02-10T00:37:05.074" v="1021" actId="1036"/>
          <ac:picMkLst>
            <pc:docMk/>
            <pc:sldMk cId="1499483045" sldId="522"/>
            <ac:picMk id="42" creationId="{1F376584-2FCC-4BCD-8227-5323C12C130F}"/>
          </ac:picMkLst>
        </pc:picChg>
        <pc:picChg chg="mod modCrop">
          <ac:chgData name="Dayana Simaluisa" userId="d58f01ce44cf8d5e" providerId="LiveId" clId="{B063E00C-B14D-44CB-A983-CAD71CA5D329}" dt="2022-02-10T05:10:01.105" v="2083" actId="1035"/>
          <ac:picMkLst>
            <pc:docMk/>
            <pc:sldMk cId="1499483045" sldId="522"/>
            <ac:picMk id="48" creationId="{281A070D-F3EF-4033-872B-13C79F879F7A}"/>
          </ac:picMkLst>
        </pc:picChg>
      </pc:sldChg>
      <pc:sldChg chg="modSp mod">
        <pc:chgData name="Dayana Simaluisa" userId="d58f01ce44cf8d5e" providerId="LiveId" clId="{B063E00C-B14D-44CB-A983-CAD71CA5D329}" dt="2022-02-10T03:14:03.515" v="1543" actId="114"/>
        <pc:sldMkLst>
          <pc:docMk/>
          <pc:sldMk cId="4229172917" sldId="523"/>
        </pc:sldMkLst>
        <pc:spChg chg="mod">
          <ac:chgData name="Dayana Simaluisa" userId="d58f01ce44cf8d5e" providerId="LiveId" clId="{B063E00C-B14D-44CB-A983-CAD71CA5D329}" dt="2022-02-10T02:49:52.951" v="1511" actId="1076"/>
          <ac:spMkLst>
            <pc:docMk/>
            <pc:sldMk cId="4229172917" sldId="523"/>
            <ac:spMk id="7" creationId="{0CE98833-C95A-41D8-9630-B448CCB8E109}"/>
          </ac:spMkLst>
        </pc:spChg>
        <pc:spChg chg="mod">
          <ac:chgData name="Dayana Simaluisa" userId="d58f01ce44cf8d5e" providerId="LiveId" clId="{B063E00C-B14D-44CB-A983-CAD71CA5D329}" dt="2022-02-10T02:17:44.642" v="1159" actId="1035"/>
          <ac:spMkLst>
            <pc:docMk/>
            <pc:sldMk cId="4229172917" sldId="523"/>
            <ac:spMk id="28" creationId="{1FBCB63E-477E-45CD-BD4E-D785A1E41F92}"/>
          </ac:spMkLst>
        </pc:spChg>
        <pc:spChg chg="mod">
          <ac:chgData name="Dayana Simaluisa" userId="d58f01ce44cf8d5e" providerId="LiveId" clId="{B063E00C-B14D-44CB-A983-CAD71CA5D329}" dt="2022-02-10T02:16:00.448" v="1148" actId="14100"/>
          <ac:spMkLst>
            <pc:docMk/>
            <pc:sldMk cId="4229172917" sldId="523"/>
            <ac:spMk id="29" creationId="{895CB158-1289-49D6-85FC-EFD058983E6C}"/>
          </ac:spMkLst>
        </pc:spChg>
        <pc:spChg chg="mod">
          <ac:chgData name="Dayana Simaluisa" userId="d58f01ce44cf8d5e" providerId="LiveId" clId="{B063E00C-B14D-44CB-A983-CAD71CA5D329}" dt="2022-02-10T02:17:22.335" v="1156" actId="14100"/>
          <ac:spMkLst>
            <pc:docMk/>
            <pc:sldMk cId="4229172917" sldId="523"/>
            <ac:spMk id="32" creationId="{5831D412-0E5B-43A9-A1FD-0E888FD3ECB5}"/>
          </ac:spMkLst>
        </pc:spChg>
        <pc:spChg chg="mod">
          <ac:chgData name="Dayana Simaluisa" userId="d58f01ce44cf8d5e" providerId="LiveId" clId="{B063E00C-B14D-44CB-A983-CAD71CA5D329}" dt="2022-02-10T03:14:03.515" v="1543" actId="114"/>
          <ac:spMkLst>
            <pc:docMk/>
            <pc:sldMk cId="4229172917" sldId="523"/>
            <ac:spMk id="85" creationId="{AF72D875-C634-4775-915A-4A6C2114C505}"/>
          </ac:spMkLst>
        </pc:spChg>
        <pc:graphicFrameChg chg="mod">
          <ac:chgData name="Dayana Simaluisa" userId="d58f01ce44cf8d5e" providerId="LiveId" clId="{B063E00C-B14D-44CB-A983-CAD71CA5D329}" dt="2022-02-10T02:19:50.751" v="1210" actId="1076"/>
          <ac:graphicFrameMkLst>
            <pc:docMk/>
            <pc:sldMk cId="4229172917" sldId="523"/>
            <ac:graphicFrameMk id="38" creationId="{0CB726DD-2C36-48E4-A647-4A356BED3B31}"/>
          </ac:graphicFrameMkLst>
        </pc:graphicFrameChg>
        <pc:picChg chg="mod">
          <ac:chgData name="Dayana Simaluisa" userId="d58f01ce44cf8d5e" providerId="LiveId" clId="{B063E00C-B14D-44CB-A983-CAD71CA5D329}" dt="2022-02-10T02:15:38.230" v="1142" actId="14100"/>
          <ac:picMkLst>
            <pc:docMk/>
            <pc:sldMk cId="4229172917" sldId="523"/>
            <ac:picMk id="25" creationId="{D7053BCF-9DF9-4F0B-9520-F5716230C9F8}"/>
          </ac:picMkLst>
        </pc:picChg>
        <pc:picChg chg="mod">
          <ac:chgData name="Dayana Simaluisa" userId="d58f01ce44cf8d5e" providerId="LiveId" clId="{B063E00C-B14D-44CB-A983-CAD71CA5D329}" dt="2022-02-10T02:19:44.311" v="1208" actId="732"/>
          <ac:picMkLst>
            <pc:docMk/>
            <pc:sldMk cId="4229172917" sldId="523"/>
            <ac:picMk id="37" creationId="{A302B340-2CE5-4CAC-B0F0-46620D7667D6}"/>
          </ac:picMkLst>
        </pc:picChg>
        <pc:picChg chg="mod">
          <ac:chgData name="Dayana Simaluisa" userId="d58f01ce44cf8d5e" providerId="LiveId" clId="{B063E00C-B14D-44CB-A983-CAD71CA5D329}" dt="2022-02-09T22:52:37.465" v="100" actId="14100"/>
          <ac:picMkLst>
            <pc:docMk/>
            <pc:sldMk cId="4229172917" sldId="523"/>
            <ac:picMk id="40" creationId="{7A3F1C4F-AC76-430E-96B7-F53121A26316}"/>
          </ac:picMkLst>
        </pc:picChg>
        <pc:picChg chg="mod">
          <ac:chgData name="Dayana Simaluisa" userId="d58f01ce44cf8d5e" providerId="LiveId" clId="{B063E00C-B14D-44CB-A983-CAD71CA5D329}" dt="2022-02-09T22:52:33.924" v="99" actId="14100"/>
          <ac:picMkLst>
            <pc:docMk/>
            <pc:sldMk cId="4229172917" sldId="523"/>
            <ac:picMk id="41" creationId="{B4A51545-D9E9-4119-BF28-ED0D432B3973}"/>
          </ac:picMkLst>
        </pc:picChg>
      </pc:sldChg>
      <pc:sldChg chg="addSp delSp modSp mod">
        <pc:chgData name="Dayana Simaluisa" userId="d58f01ce44cf8d5e" providerId="LiveId" clId="{B063E00C-B14D-44CB-A983-CAD71CA5D329}" dt="2022-02-10T05:50:11.772" v="2157" actId="1076"/>
        <pc:sldMkLst>
          <pc:docMk/>
          <pc:sldMk cId="555781798" sldId="524"/>
        </pc:sldMkLst>
        <pc:spChg chg="mod">
          <ac:chgData name="Dayana Simaluisa" userId="d58f01ce44cf8d5e" providerId="LiveId" clId="{B063E00C-B14D-44CB-A983-CAD71CA5D329}" dt="2022-02-10T05:50:11.772" v="2157" actId="1076"/>
          <ac:spMkLst>
            <pc:docMk/>
            <pc:sldMk cId="555781798" sldId="524"/>
            <ac:spMk id="7" creationId="{0CE98833-C95A-41D8-9630-B448CCB8E109}"/>
          </ac:spMkLst>
        </pc:spChg>
        <pc:spChg chg="mod">
          <ac:chgData name="Dayana Simaluisa" userId="d58f01ce44cf8d5e" providerId="LiveId" clId="{B063E00C-B14D-44CB-A983-CAD71CA5D329}" dt="2022-02-09T22:49:58.357" v="30" actId="1076"/>
          <ac:spMkLst>
            <pc:docMk/>
            <pc:sldMk cId="555781798" sldId="524"/>
            <ac:spMk id="49" creationId="{DFFEC9FE-C06B-45CD-A30B-A263691D176C}"/>
          </ac:spMkLst>
        </pc:spChg>
        <pc:spChg chg="mod">
          <ac:chgData name="Dayana Simaluisa" userId="d58f01ce44cf8d5e" providerId="LiveId" clId="{B063E00C-B14D-44CB-A983-CAD71CA5D329}" dt="2022-02-09T22:51:10.709" v="55" actId="1076"/>
          <ac:spMkLst>
            <pc:docMk/>
            <pc:sldMk cId="555781798" sldId="524"/>
            <ac:spMk id="51" creationId="{ED734F92-6FAF-4097-8B00-3C878CD3B1B2}"/>
          </ac:spMkLst>
        </pc:spChg>
        <pc:graphicFrameChg chg="mod modGraphic">
          <ac:chgData name="Dayana Simaluisa" userId="d58f01ce44cf8d5e" providerId="LiveId" clId="{B063E00C-B14D-44CB-A983-CAD71CA5D329}" dt="2022-02-09T22:49:14.092" v="6" actId="2711"/>
          <ac:graphicFrameMkLst>
            <pc:docMk/>
            <pc:sldMk cId="555781798" sldId="524"/>
            <ac:graphicFrameMk id="2" creationId="{39B8DDFF-944F-4CA8-A90D-3C5A3B8529FF}"/>
          </ac:graphicFrameMkLst>
        </pc:graphicFrameChg>
        <pc:picChg chg="mod">
          <ac:chgData name="Dayana Simaluisa" userId="d58f01ce44cf8d5e" providerId="LiveId" clId="{B063E00C-B14D-44CB-A983-CAD71CA5D329}" dt="2022-02-09T22:51:51.367" v="71" actId="1036"/>
          <ac:picMkLst>
            <pc:docMk/>
            <pc:sldMk cId="555781798" sldId="524"/>
            <ac:picMk id="5" creationId="{C0B6CB79-9AE4-4BED-B56F-C18B80B46414}"/>
          </ac:picMkLst>
        </pc:picChg>
        <pc:picChg chg="mod">
          <ac:chgData name="Dayana Simaluisa" userId="d58f01ce44cf8d5e" providerId="LiveId" clId="{B063E00C-B14D-44CB-A983-CAD71CA5D329}" dt="2022-02-10T02:18:51.318" v="1197" actId="1076"/>
          <ac:picMkLst>
            <pc:docMk/>
            <pc:sldMk cId="555781798" sldId="524"/>
            <ac:picMk id="44" creationId="{F95D007D-8BED-4AD5-AB9A-857E2FDB3430}"/>
          </ac:picMkLst>
        </pc:picChg>
        <pc:picChg chg="mod">
          <ac:chgData name="Dayana Simaluisa" userId="d58f01ce44cf8d5e" providerId="LiveId" clId="{B063E00C-B14D-44CB-A983-CAD71CA5D329}" dt="2022-02-10T02:18:54.982" v="1199" actId="1076"/>
          <ac:picMkLst>
            <pc:docMk/>
            <pc:sldMk cId="555781798" sldId="524"/>
            <ac:picMk id="46" creationId="{67DD6912-132D-4C98-808E-CFEA190BFAB8}"/>
          </ac:picMkLst>
        </pc:picChg>
        <pc:picChg chg="mod">
          <ac:chgData name="Dayana Simaluisa" userId="d58f01ce44cf8d5e" providerId="LiveId" clId="{B063E00C-B14D-44CB-A983-CAD71CA5D329}" dt="2022-02-10T02:18:52.990" v="1198" actId="1076"/>
          <ac:picMkLst>
            <pc:docMk/>
            <pc:sldMk cId="555781798" sldId="524"/>
            <ac:picMk id="48" creationId="{606069AA-3C7B-47D8-BE44-0FC303CEA1D9}"/>
          </ac:picMkLst>
        </pc:picChg>
        <pc:picChg chg="mod">
          <ac:chgData name="Dayana Simaluisa" userId="d58f01ce44cf8d5e" providerId="LiveId" clId="{B063E00C-B14D-44CB-A983-CAD71CA5D329}" dt="2022-02-09T22:51:53.237" v="74" actId="1036"/>
          <ac:picMkLst>
            <pc:docMk/>
            <pc:sldMk cId="555781798" sldId="524"/>
            <ac:picMk id="4098" creationId="{1AB9B1E7-7949-4CA3-93F1-2B486A19D24E}"/>
          </ac:picMkLst>
        </pc:picChg>
        <pc:picChg chg="mod">
          <ac:chgData name="Dayana Simaluisa" userId="d58f01ce44cf8d5e" providerId="LiveId" clId="{B063E00C-B14D-44CB-A983-CAD71CA5D329}" dt="2022-02-09T22:51:05.453" v="54" actId="1076"/>
          <ac:picMkLst>
            <pc:docMk/>
            <pc:sldMk cId="555781798" sldId="524"/>
            <ac:picMk id="4104" creationId="{4C1E584D-CA5D-4211-B153-FF150853AA74}"/>
          </ac:picMkLst>
        </pc:picChg>
        <pc:picChg chg="mod">
          <ac:chgData name="Dayana Simaluisa" userId="d58f01ce44cf8d5e" providerId="LiveId" clId="{B063E00C-B14D-44CB-A983-CAD71CA5D329}" dt="2022-02-09T22:49:54.833" v="29" actId="1035"/>
          <ac:picMkLst>
            <pc:docMk/>
            <pc:sldMk cId="555781798" sldId="524"/>
            <ac:picMk id="4106" creationId="{09DE0889-6327-4266-B663-58A34C430C75}"/>
          </ac:picMkLst>
        </pc:picChg>
        <pc:picChg chg="mod">
          <ac:chgData name="Dayana Simaluisa" userId="d58f01ce44cf8d5e" providerId="LiveId" clId="{B063E00C-B14D-44CB-A983-CAD71CA5D329}" dt="2022-02-10T02:18:47.009" v="1196" actId="1038"/>
          <ac:picMkLst>
            <pc:docMk/>
            <pc:sldMk cId="555781798" sldId="524"/>
            <ac:picMk id="4108" creationId="{EBBE51C2-094B-4D65-8283-6FE2E8FF1968}"/>
          </ac:picMkLst>
        </pc:picChg>
        <pc:cxnChg chg="del mod">
          <ac:chgData name="Dayana Simaluisa" userId="d58f01ce44cf8d5e" providerId="LiveId" clId="{B063E00C-B14D-44CB-A983-CAD71CA5D329}" dt="2022-02-09T22:49:47.354" v="11" actId="478"/>
          <ac:cxnSpMkLst>
            <pc:docMk/>
            <pc:sldMk cId="555781798" sldId="524"/>
            <ac:cxnSpMk id="4" creationId="{2141BCDC-DB5F-477D-9244-DCCB35D2B805}"/>
          </ac:cxnSpMkLst>
        </pc:cxnChg>
        <pc:cxnChg chg="mod">
          <ac:chgData name="Dayana Simaluisa" userId="d58f01ce44cf8d5e" providerId="LiveId" clId="{B063E00C-B14D-44CB-A983-CAD71CA5D329}" dt="2022-02-09T22:51:42.400" v="67" actId="1037"/>
          <ac:cxnSpMkLst>
            <pc:docMk/>
            <pc:sldMk cId="555781798" sldId="524"/>
            <ac:cxnSpMk id="8" creationId="{857CE7FC-6E0C-47CE-9220-43B7D8F182F2}"/>
          </ac:cxnSpMkLst>
        </pc:cxnChg>
        <pc:cxnChg chg="add mod">
          <ac:chgData name="Dayana Simaluisa" userId="d58f01ce44cf8d5e" providerId="LiveId" clId="{B063E00C-B14D-44CB-A983-CAD71CA5D329}" dt="2022-02-09T22:51:31.371" v="65" actId="14100"/>
          <ac:cxnSpMkLst>
            <pc:docMk/>
            <pc:sldMk cId="555781798" sldId="524"/>
            <ac:cxnSpMk id="24" creationId="{345C3F3D-6CE7-41DA-BBE9-7985C8E6F521}"/>
          </ac:cxnSpMkLst>
        </pc:cxnChg>
      </pc:sldChg>
      <pc:sldChg chg="delSp modSp mod modTransition">
        <pc:chgData name="Dayana Simaluisa" userId="d58f01ce44cf8d5e" providerId="LiveId" clId="{B063E00C-B14D-44CB-A983-CAD71CA5D329}" dt="2022-02-10T14:15:58.642" v="3514"/>
        <pc:sldMkLst>
          <pc:docMk/>
          <pc:sldMk cId="3499590803" sldId="526"/>
        </pc:sldMkLst>
        <pc:spChg chg="mod">
          <ac:chgData name="Dayana Simaluisa" userId="d58f01ce44cf8d5e" providerId="LiveId" clId="{B063E00C-B14D-44CB-A983-CAD71CA5D329}" dt="2022-02-10T05:49:19.682" v="2148" actId="14100"/>
          <ac:spMkLst>
            <pc:docMk/>
            <pc:sldMk cId="3499590803" sldId="526"/>
            <ac:spMk id="3" creationId="{3213F460-0E21-4FDA-91C9-09074764C3F3}"/>
          </ac:spMkLst>
        </pc:spChg>
        <pc:spChg chg="del mod">
          <ac:chgData name="Dayana Simaluisa" userId="d58f01ce44cf8d5e" providerId="LiveId" clId="{B063E00C-B14D-44CB-A983-CAD71CA5D329}" dt="2022-02-10T05:57:48.460" v="2239" actId="478"/>
          <ac:spMkLst>
            <pc:docMk/>
            <pc:sldMk cId="3499590803" sldId="526"/>
            <ac:spMk id="7" creationId="{A035C6EB-0679-4083-B9EF-7EAD0F958941}"/>
          </ac:spMkLst>
        </pc:spChg>
        <pc:spChg chg="mod">
          <ac:chgData name="Dayana Simaluisa" userId="d58f01ce44cf8d5e" providerId="LiveId" clId="{B063E00C-B14D-44CB-A983-CAD71CA5D329}" dt="2022-02-10T05:58:06.424" v="2245" actId="1038"/>
          <ac:spMkLst>
            <pc:docMk/>
            <pc:sldMk cId="3499590803" sldId="526"/>
            <ac:spMk id="8" creationId="{00000000-0000-0000-0000-000000000000}"/>
          </ac:spMkLst>
        </pc:spChg>
        <pc:spChg chg="mod">
          <ac:chgData name="Dayana Simaluisa" userId="d58f01ce44cf8d5e" providerId="LiveId" clId="{B063E00C-B14D-44CB-A983-CAD71CA5D329}" dt="2022-02-10T06:01:04.417" v="2272" actId="1076"/>
          <ac:spMkLst>
            <pc:docMk/>
            <pc:sldMk cId="3499590803" sldId="526"/>
            <ac:spMk id="12" creationId="{8004EA02-26F6-41AC-A17F-8D8BFC7732F2}"/>
          </ac:spMkLst>
        </pc:spChg>
        <pc:spChg chg="mod">
          <ac:chgData name="Dayana Simaluisa" userId="d58f01ce44cf8d5e" providerId="LiveId" clId="{B063E00C-B14D-44CB-A983-CAD71CA5D329}" dt="2022-02-10T06:36:23.998" v="2409" actId="1037"/>
          <ac:spMkLst>
            <pc:docMk/>
            <pc:sldMk cId="3499590803" sldId="526"/>
            <ac:spMk id="20" creationId="{44AF4ECA-6F1E-44B7-9284-78059E7A9F25}"/>
          </ac:spMkLst>
        </pc:spChg>
        <pc:spChg chg="mod">
          <ac:chgData name="Dayana Simaluisa" userId="d58f01ce44cf8d5e" providerId="LiveId" clId="{B063E00C-B14D-44CB-A983-CAD71CA5D329}" dt="2022-02-10T06:01:37.269" v="2280" actId="1035"/>
          <ac:spMkLst>
            <pc:docMk/>
            <pc:sldMk cId="3499590803" sldId="526"/>
            <ac:spMk id="43" creationId="{A69CC90F-3D1B-43D5-B989-DA36E1D4DE8C}"/>
          </ac:spMkLst>
        </pc:spChg>
        <pc:spChg chg="mod">
          <ac:chgData name="Dayana Simaluisa" userId="d58f01ce44cf8d5e" providerId="LiveId" clId="{B063E00C-B14D-44CB-A983-CAD71CA5D329}" dt="2022-02-10T06:01:24.225" v="2275" actId="403"/>
          <ac:spMkLst>
            <pc:docMk/>
            <pc:sldMk cId="3499590803" sldId="526"/>
            <ac:spMk id="56" creationId="{A44E43AD-DFC2-4767-B276-5B4257945615}"/>
          </ac:spMkLst>
        </pc:spChg>
        <pc:spChg chg="mod">
          <ac:chgData name="Dayana Simaluisa" userId="d58f01ce44cf8d5e" providerId="LiveId" clId="{B063E00C-B14D-44CB-A983-CAD71CA5D329}" dt="2022-02-10T05:37:46.872" v="2112" actId="14100"/>
          <ac:spMkLst>
            <pc:docMk/>
            <pc:sldMk cId="3499590803" sldId="526"/>
            <ac:spMk id="59" creationId="{251866D3-23F2-4762-A77C-B252D1F16436}"/>
          </ac:spMkLst>
        </pc:spChg>
        <pc:spChg chg="mod">
          <ac:chgData name="Dayana Simaluisa" userId="d58f01ce44cf8d5e" providerId="LiveId" clId="{B063E00C-B14D-44CB-A983-CAD71CA5D329}" dt="2022-02-10T06:00:10.461" v="2270" actId="1037"/>
          <ac:spMkLst>
            <pc:docMk/>
            <pc:sldMk cId="3499590803" sldId="526"/>
            <ac:spMk id="78" creationId="{0DD14DC5-6CD3-452D-86E9-623B1836D70B}"/>
          </ac:spMkLst>
        </pc:spChg>
        <pc:spChg chg="mod">
          <ac:chgData name="Dayana Simaluisa" userId="d58f01ce44cf8d5e" providerId="LiveId" clId="{B063E00C-B14D-44CB-A983-CAD71CA5D329}" dt="2022-02-10T06:01:28.209" v="2276" actId="403"/>
          <ac:spMkLst>
            <pc:docMk/>
            <pc:sldMk cId="3499590803" sldId="526"/>
            <ac:spMk id="82" creationId="{ADD70E64-45D0-43F2-BD90-3575A375EDBF}"/>
          </ac:spMkLst>
        </pc:spChg>
        <pc:picChg chg="mod">
          <ac:chgData name="Dayana Simaluisa" userId="d58f01ce44cf8d5e" providerId="LiveId" clId="{B063E00C-B14D-44CB-A983-CAD71CA5D329}" dt="2022-02-10T05:49:11.152" v="2147" actId="1038"/>
          <ac:picMkLst>
            <pc:docMk/>
            <pc:sldMk cId="3499590803" sldId="526"/>
            <ac:picMk id="4" creationId="{A86B2AE7-EC58-475A-AEC6-E5E1666B5E26}"/>
          </ac:picMkLst>
        </pc:picChg>
        <pc:picChg chg="mod">
          <ac:chgData name="Dayana Simaluisa" userId="d58f01ce44cf8d5e" providerId="LiveId" clId="{B063E00C-B14D-44CB-A983-CAD71CA5D329}" dt="2022-02-10T05:49:11.152" v="2147" actId="1038"/>
          <ac:picMkLst>
            <pc:docMk/>
            <pc:sldMk cId="3499590803" sldId="526"/>
            <ac:picMk id="39" creationId="{F16C2944-CD31-47FF-A7C0-64F5EA9AE6B6}"/>
          </ac:picMkLst>
        </pc:picChg>
        <pc:picChg chg="mod">
          <ac:chgData name="Dayana Simaluisa" userId="d58f01ce44cf8d5e" providerId="LiveId" clId="{B063E00C-B14D-44CB-A983-CAD71CA5D329}" dt="2022-02-10T05:49:11.152" v="2147" actId="1038"/>
          <ac:picMkLst>
            <pc:docMk/>
            <pc:sldMk cId="3499590803" sldId="526"/>
            <ac:picMk id="40" creationId="{CA163AF2-5F3C-41C8-B026-0B3EA87352A6}"/>
          </ac:picMkLst>
        </pc:picChg>
        <pc:picChg chg="mod">
          <ac:chgData name="Dayana Simaluisa" userId="d58f01ce44cf8d5e" providerId="LiveId" clId="{B063E00C-B14D-44CB-A983-CAD71CA5D329}" dt="2022-02-10T05:49:11.152" v="2147" actId="1038"/>
          <ac:picMkLst>
            <pc:docMk/>
            <pc:sldMk cId="3499590803" sldId="526"/>
            <ac:picMk id="41" creationId="{794F9C75-D7FC-4E25-AD61-9A611A803149}"/>
          </ac:picMkLst>
        </pc:picChg>
        <pc:picChg chg="mod">
          <ac:chgData name="Dayana Simaluisa" userId="d58f01ce44cf8d5e" providerId="LiveId" clId="{B063E00C-B14D-44CB-A983-CAD71CA5D329}" dt="2022-02-10T05:10:25.396" v="2088" actId="1036"/>
          <ac:picMkLst>
            <pc:docMk/>
            <pc:sldMk cId="3499590803" sldId="526"/>
            <ac:picMk id="44" creationId="{A0AEF99B-DF6C-47B9-979E-889999B6F161}"/>
          </ac:picMkLst>
        </pc:picChg>
        <pc:picChg chg="mod">
          <ac:chgData name="Dayana Simaluisa" userId="d58f01ce44cf8d5e" providerId="LiveId" clId="{B063E00C-B14D-44CB-A983-CAD71CA5D329}" dt="2022-02-10T05:10:25.396" v="2088" actId="1036"/>
          <ac:picMkLst>
            <pc:docMk/>
            <pc:sldMk cId="3499590803" sldId="526"/>
            <ac:picMk id="45" creationId="{267EDE24-C900-4EFE-BFAC-2B547AB84087}"/>
          </ac:picMkLst>
        </pc:picChg>
        <pc:picChg chg="mod">
          <ac:chgData name="Dayana Simaluisa" userId="d58f01ce44cf8d5e" providerId="LiveId" clId="{B063E00C-B14D-44CB-A983-CAD71CA5D329}" dt="2022-02-10T05:49:11.152" v="2147" actId="1038"/>
          <ac:picMkLst>
            <pc:docMk/>
            <pc:sldMk cId="3499590803" sldId="526"/>
            <ac:picMk id="54" creationId="{578A024A-1AEC-4730-976D-DEC5284BBABC}"/>
          </ac:picMkLst>
        </pc:picChg>
        <pc:picChg chg="mod">
          <ac:chgData name="Dayana Simaluisa" userId="d58f01ce44cf8d5e" providerId="LiveId" clId="{B063E00C-B14D-44CB-A983-CAD71CA5D329}" dt="2022-02-10T05:49:11.152" v="2147" actId="1038"/>
          <ac:picMkLst>
            <pc:docMk/>
            <pc:sldMk cId="3499590803" sldId="526"/>
            <ac:picMk id="57" creationId="{5BC4ABBA-CFFD-4133-AF20-7F5831C9DEBA}"/>
          </ac:picMkLst>
        </pc:picChg>
        <pc:picChg chg="mod modCrop">
          <ac:chgData name="Dayana Simaluisa" userId="d58f01ce44cf8d5e" providerId="LiveId" clId="{B063E00C-B14D-44CB-A983-CAD71CA5D329}" dt="2022-02-10T05:10:25.396" v="2088" actId="1036"/>
          <ac:picMkLst>
            <pc:docMk/>
            <pc:sldMk cId="3499590803" sldId="526"/>
            <ac:picMk id="88" creationId="{58A7FE88-15F4-4116-9EF2-57D9F392F4A4}"/>
          </ac:picMkLst>
        </pc:picChg>
      </pc:sldChg>
      <pc:sldChg chg="addSp delSp modSp mod">
        <pc:chgData name="Dayana Simaluisa" userId="d58f01ce44cf8d5e" providerId="LiveId" clId="{B063E00C-B14D-44CB-A983-CAD71CA5D329}" dt="2022-02-10T03:40:23.822" v="1834" actId="1036"/>
        <pc:sldMkLst>
          <pc:docMk/>
          <pc:sldMk cId="4256137876" sldId="528"/>
        </pc:sldMkLst>
        <pc:spChg chg="mod">
          <ac:chgData name="Dayana Simaluisa" userId="d58f01ce44cf8d5e" providerId="LiveId" clId="{B063E00C-B14D-44CB-A983-CAD71CA5D329}" dt="2022-02-10T03:36:40.328" v="1790" actId="1076"/>
          <ac:spMkLst>
            <pc:docMk/>
            <pc:sldMk cId="4256137876" sldId="528"/>
            <ac:spMk id="9" creationId="{3682579D-4610-48A9-BD74-5AB3E9260A82}"/>
          </ac:spMkLst>
        </pc:spChg>
        <pc:spChg chg="mod">
          <ac:chgData name="Dayana Simaluisa" userId="d58f01ce44cf8d5e" providerId="LiveId" clId="{B063E00C-B14D-44CB-A983-CAD71CA5D329}" dt="2022-02-10T03:39:07.288" v="1813" actId="14100"/>
          <ac:spMkLst>
            <pc:docMk/>
            <pc:sldMk cId="4256137876" sldId="528"/>
            <ac:spMk id="10" creationId="{DF40EAD6-ACB4-4FEB-B2B0-531CB92D2615}"/>
          </ac:spMkLst>
        </pc:spChg>
        <pc:spChg chg="mod">
          <ac:chgData name="Dayana Simaluisa" userId="d58f01ce44cf8d5e" providerId="LiveId" clId="{B063E00C-B14D-44CB-A983-CAD71CA5D329}" dt="2022-02-10T03:37:44.918" v="1812" actId="1076"/>
          <ac:spMkLst>
            <pc:docMk/>
            <pc:sldMk cId="4256137876" sldId="528"/>
            <ac:spMk id="11" creationId="{8E151FE3-9772-4ABD-9BE8-978E05C4E260}"/>
          </ac:spMkLst>
        </pc:spChg>
        <pc:spChg chg="del mod">
          <ac:chgData name="Dayana Simaluisa" userId="d58f01ce44cf8d5e" providerId="LiveId" clId="{B063E00C-B14D-44CB-A983-CAD71CA5D329}" dt="2022-02-10T00:03:20.972" v="897" actId="478"/>
          <ac:spMkLst>
            <pc:docMk/>
            <pc:sldMk cId="4256137876" sldId="528"/>
            <ac:spMk id="20" creationId="{7543629F-A642-49EA-B432-9CAA082C8713}"/>
          </ac:spMkLst>
        </pc:spChg>
        <pc:spChg chg="add mod">
          <ac:chgData name="Dayana Simaluisa" userId="d58f01ce44cf8d5e" providerId="LiveId" clId="{B063E00C-B14D-44CB-A983-CAD71CA5D329}" dt="2022-02-10T03:36:41.778" v="1791"/>
          <ac:spMkLst>
            <pc:docMk/>
            <pc:sldMk cId="4256137876" sldId="528"/>
            <ac:spMk id="21" creationId="{BB1429B7-258C-4F76-9234-101C4DB5FAB7}"/>
          </ac:spMkLst>
        </pc:spChg>
        <pc:graphicFrameChg chg="mod">
          <ac:chgData name="Dayana Simaluisa" userId="d58f01ce44cf8d5e" providerId="LiveId" clId="{B063E00C-B14D-44CB-A983-CAD71CA5D329}" dt="2022-02-10T03:40:23.822" v="1834" actId="1036"/>
          <ac:graphicFrameMkLst>
            <pc:docMk/>
            <pc:sldMk cId="4256137876" sldId="528"/>
            <ac:graphicFrameMk id="19" creationId="{2A926FFD-DED1-4758-8EEF-A08CE8DD9991}"/>
          </ac:graphicFrameMkLst>
        </pc:graphicFrameChg>
        <pc:picChg chg="mod modCrop">
          <ac:chgData name="Dayana Simaluisa" userId="d58f01ce44cf8d5e" providerId="LiveId" clId="{B063E00C-B14D-44CB-A983-CAD71CA5D329}" dt="2022-02-10T03:37:23.088" v="1806" actId="1076"/>
          <ac:picMkLst>
            <pc:docMk/>
            <pc:sldMk cId="4256137876" sldId="528"/>
            <ac:picMk id="4" creationId="{401172D3-1ABC-4EDB-9162-2A52293D603F}"/>
          </ac:picMkLst>
        </pc:picChg>
        <pc:cxnChg chg="mod">
          <ac:chgData name="Dayana Simaluisa" userId="d58f01ce44cf8d5e" providerId="LiveId" clId="{B063E00C-B14D-44CB-A983-CAD71CA5D329}" dt="2022-02-10T03:37:28.038" v="1808" actId="14100"/>
          <ac:cxnSpMkLst>
            <pc:docMk/>
            <pc:sldMk cId="4256137876" sldId="528"/>
            <ac:cxnSpMk id="7" creationId="{A487D97C-5FA1-4E1B-8207-F33D2C12A591}"/>
          </ac:cxnSpMkLst>
        </pc:cxnChg>
        <pc:cxnChg chg="mod">
          <ac:chgData name="Dayana Simaluisa" userId="d58f01ce44cf8d5e" providerId="LiveId" clId="{B063E00C-B14D-44CB-A983-CAD71CA5D329}" dt="2022-02-10T03:37:34.639" v="1809" actId="1076"/>
          <ac:cxnSpMkLst>
            <pc:docMk/>
            <pc:sldMk cId="4256137876" sldId="528"/>
            <ac:cxnSpMk id="13" creationId="{883D5C95-18B8-43F1-AFB3-528ACA31C1A9}"/>
          </ac:cxnSpMkLst>
        </pc:cxnChg>
        <pc:cxnChg chg="mod">
          <ac:chgData name="Dayana Simaluisa" userId="d58f01ce44cf8d5e" providerId="LiveId" clId="{B063E00C-B14D-44CB-A983-CAD71CA5D329}" dt="2022-02-10T03:37:42.128" v="1811" actId="14100"/>
          <ac:cxnSpMkLst>
            <pc:docMk/>
            <pc:sldMk cId="4256137876" sldId="528"/>
            <ac:cxnSpMk id="15" creationId="{AA732031-D59A-41C4-A6C8-9B810AF3F862}"/>
          </ac:cxnSpMkLst>
        </pc:cxnChg>
      </pc:sldChg>
      <pc:sldChg chg="delSp modSp add mod ord">
        <pc:chgData name="Dayana Simaluisa" userId="d58f01ce44cf8d5e" providerId="LiveId" clId="{B063E00C-B14D-44CB-A983-CAD71CA5D329}" dt="2022-02-10T05:54:06.010" v="2179" actId="1076"/>
        <pc:sldMkLst>
          <pc:docMk/>
          <pc:sldMk cId="1946091176" sldId="529"/>
        </pc:sldMkLst>
        <pc:spChg chg="del">
          <ac:chgData name="Dayana Simaluisa" userId="d58f01ce44cf8d5e" providerId="LiveId" clId="{B063E00C-B14D-44CB-A983-CAD71CA5D329}" dt="2022-02-10T02:25:25.266" v="1232" actId="478"/>
          <ac:spMkLst>
            <pc:docMk/>
            <pc:sldMk cId="1946091176" sldId="529"/>
            <ac:spMk id="4" creationId="{9B557626-B255-4506-A62D-B25B9BF0647A}"/>
          </ac:spMkLst>
        </pc:spChg>
        <pc:spChg chg="del">
          <ac:chgData name="Dayana Simaluisa" userId="d58f01ce44cf8d5e" providerId="LiveId" clId="{B063E00C-B14D-44CB-A983-CAD71CA5D329}" dt="2022-02-10T02:25:25.266" v="1232" actId="478"/>
          <ac:spMkLst>
            <pc:docMk/>
            <pc:sldMk cId="1946091176" sldId="529"/>
            <ac:spMk id="10" creationId="{5D4366B3-9B7E-440A-B0D5-F46F621408E9}"/>
          </ac:spMkLst>
        </pc:spChg>
        <pc:spChg chg="mod">
          <ac:chgData name="Dayana Simaluisa" userId="d58f01ce44cf8d5e" providerId="LiveId" clId="{B063E00C-B14D-44CB-A983-CAD71CA5D329}" dt="2022-02-10T02:26:37.279" v="1312" actId="1076"/>
          <ac:spMkLst>
            <pc:docMk/>
            <pc:sldMk cId="1946091176" sldId="529"/>
            <ac:spMk id="11" creationId="{72F9576B-4C13-4B00-877F-30BE1ACA3882}"/>
          </ac:spMkLst>
        </pc:spChg>
        <pc:spChg chg="del">
          <ac:chgData name="Dayana Simaluisa" userId="d58f01ce44cf8d5e" providerId="LiveId" clId="{B063E00C-B14D-44CB-A983-CAD71CA5D329}" dt="2022-02-10T02:25:25.266" v="1232" actId="478"/>
          <ac:spMkLst>
            <pc:docMk/>
            <pc:sldMk cId="1946091176" sldId="529"/>
            <ac:spMk id="12" creationId="{4A587685-0FD3-4923-90D2-B0FC751FC0C7}"/>
          </ac:spMkLst>
        </pc:spChg>
        <pc:spChg chg="del">
          <ac:chgData name="Dayana Simaluisa" userId="d58f01ce44cf8d5e" providerId="LiveId" clId="{B063E00C-B14D-44CB-A983-CAD71CA5D329}" dt="2022-02-10T02:25:25.266" v="1232" actId="478"/>
          <ac:spMkLst>
            <pc:docMk/>
            <pc:sldMk cId="1946091176" sldId="529"/>
            <ac:spMk id="15" creationId="{25BC76F9-7B2E-423B-8148-48231B3DA55D}"/>
          </ac:spMkLst>
        </pc:spChg>
        <pc:spChg chg="mod">
          <ac:chgData name="Dayana Simaluisa" userId="d58f01ce44cf8d5e" providerId="LiveId" clId="{B063E00C-B14D-44CB-A983-CAD71CA5D329}" dt="2022-02-10T05:54:06.010" v="2179" actId="1076"/>
          <ac:spMkLst>
            <pc:docMk/>
            <pc:sldMk cId="1946091176" sldId="529"/>
            <ac:spMk id="25" creationId="{446E575C-4DD7-44A3-B4D7-FFEA9F2F0AD6}"/>
          </ac:spMkLst>
        </pc:spChg>
        <pc:spChg chg="del">
          <ac:chgData name="Dayana Simaluisa" userId="d58f01ce44cf8d5e" providerId="LiveId" clId="{B063E00C-B14D-44CB-A983-CAD71CA5D329}" dt="2022-02-10T02:25:25.266" v="1232" actId="478"/>
          <ac:spMkLst>
            <pc:docMk/>
            <pc:sldMk cId="1946091176" sldId="529"/>
            <ac:spMk id="30" creationId="{5FF3BC33-3A00-4C77-BBFF-EA84BA3E5A7F}"/>
          </ac:spMkLst>
        </pc:spChg>
        <pc:spChg chg="del">
          <ac:chgData name="Dayana Simaluisa" userId="d58f01ce44cf8d5e" providerId="LiveId" clId="{B063E00C-B14D-44CB-A983-CAD71CA5D329}" dt="2022-02-10T02:25:25.266" v="1232" actId="478"/>
          <ac:spMkLst>
            <pc:docMk/>
            <pc:sldMk cId="1946091176" sldId="529"/>
            <ac:spMk id="34" creationId="{814D31E0-DC7F-4F64-AE96-2E4A6FD1B9D5}"/>
          </ac:spMkLst>
        </pc:spChg>
        <pc:grpChg chg="del">
          <ac:chgData name="Dayana Simaluisa" userId="d58f01ce44cf8d5e" providerId="LiveId" clId="{B063E00C-B14D-44CB-A983-CAD71CA5D329}" dt="2022-02-10T02:25:25.266" v="1232" actId="478"/>
          <ac:grpSpMkLst>
            <pc:docMk/>
            <pc:sldMk cId="1946091176" sldId="529"/>
            <ac:grpSpMk id="17" creationId="{F1DA04D1-38F6-4803-B408-179B22DBEE2F}"/>
          </ac:grpSpMkLst>
        </pc:grpChg>
        <pc:grpChg chg="del">
          <ac:chgData name="Dayana Simaluisa" userId="d58f01ce44cf8d5e" providerId="LiveId" clId="{B063E00C-B14D-44CB-A983-CAD71CA5D329}" dt="2022-02-10T02:25:25.266" v="1232" actId="478"/>
          <ac:grpSpMkLst>
            <pc:docMk/>
            <pc:sldMk cId="1946091176" sldId="529"/>
            <ac:grpSpMk id="26" creationId="{31CAFF61-0E8F-44DC-84B6-A187867852B8}"/>
          </ac:grpSpMkLst>
        </pc:grpChg>
        <pc:grpChg chg="del">
          <ac:chgData name="Dayana Simaluisa" userId="d58f01ce44cf8d5e" providerId="LiveId" clId="{B063E00C-B14D-44CB-A983-CAD71CA5D329}" dt="2022-02-10T02:25:25.266" v="1232" actId="478"/>
          <ac:grpSpMkLst>
            <pc:docMk/>
            <pc:sldMk cId="1946091176" sldId="529"/>
            <ac:grpSpMk id="35" creationId="{B1FEB3F0-F65F-4CDA-BA68-B7D4BB8CE1A4}"/>
          </ac:grpSpMkLst>
        </pc:gr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d58f01ce44cf8d5e/Escritorio/Tesis/Copia%20de%20Cuantificacion%20de%20ADN%20-PC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d58f01ce44cf8d5e/Escritorio/Tesis/Copia%20de%20Cuantificacion%20de%20ADN%20-PC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1573127446818541E-2"/>
          <c:y val="0.22532508844737015"/>
          <c:w val="0.79970766931492543"/>
          <c:h val="0.77467488375817395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Producción de maracuyá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66A-49E0-961F-75100CFAF66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66A-49E0-961F-75100CFAF66B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66A-49E0-961F-75100CFAF66B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66A-49E0-961F-75100CFAF66B}"/>
              </c:ext>
            </c:extLst>
          </c:dPt>
          <c:dLbls>
            <c:dLbl>
              <c:idx val="0"/>
              <c:layout>
                <c:manualLayout>
                  <c:x val="-0.12717422294418607"/>
                  <c:y val="-0.317655184498552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102766847415125"/>
                      <c:h val="0.181324966592448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66A-49E0-961F-75100CFAF66B}"/>
                </c:ext>
              </c:extLst>
            </c:dLbl>
            <c:dLbl>
              <c:idx val="1"/>
              <c:layout>
                <c:manualLayout>
                  <c:x val="4.4418475326203376E-2"/>
                  <c:y val="4.370895271209404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66A-49E0-961F-75100CFAF6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C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2"/>
                <c:pt idx="0">
                  <c:v>Exportaciones</c:v>
                </c:pt>
                <c:pt idx="1">
                  <c:v>Mercado local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97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66A-49E0-961F-75100CFAF66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aseline="0">
                <a:solidFill>
                  <a:sysClr val="windowText" lastClr="000000"/>
                </a:solidFill>
              </a:rPr>
              <a:t>géneros aislados de muestras de maracuyá asociadas a sintomas de pudrición de cuello </a:t>
            </a:r>
            <a:endParaRPr lang="en-US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Hoja3!$L$2</c:f>
              <c:strCache>
                <c:ptCount val="1"/>
                <c:pt idx="0">
                  <c:v>Frecuencia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181-4D1F-82E7-0AC1E4DD036C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181-4D1F-82E7-0AC1E4DD036C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181-4D1F-82E7-0AC1E4DD036C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181-4D1F-82E7-0AC1E4DD036C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181-4D1F-82E7-0AC1E4DD036C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181-4D1F-82E7-0AC1E4DD036C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D181-4D1F-82E7-0AC1E4DD036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Hoja3!$K$3:$K$9</c:f>
              <c:strCache>
                <c:ptCount val="7"/>
                <c:pt idx="0">
                  <c:v>Fusarium</c:v>
                </c:pt>
                <c:pt idx="1">
                  <c:v>Diaporthe</c:v>
                </c:pt>
                <c:pt idx="2">
                  <c:v>Lasiodiplodia</c:v>
                </c:pt>
                <c:pt idx="3">
                  <c:v>Xylogone</c:v>
                </c:pt>
                <c:pt idx="4">
                  <c:v>Clonostachys</c:v>
                </c:pt>
                <c:pt idx="5">
                  <c:v>Trichoderma</c:v>
                </c:pt>
                <c:pt idx="6">
                  <c:v>Neurospora</c:v>
                </c:pt>
              </c:strCache>
            </c:strRef>
          </c:cat>
          <c:val>
            <c:numRef>
              <c:f>Hoja3!$L$3:$L$9</c:f>
              <c:numCache>
                <c:formatCode>General</c:formatCode>
                <c:ptCount val="7"/>
                <c:pt idx="0">
                  <c:v>12</c:v>
                </c:pt>
                <c:pt idx="1">
                  <c:v>4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181-4D1F-82E7-0AC1E4DD03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1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EC" b="1"/>
              <a:t>DISTRIBUCIÓN DE LOS GÉNEROS POR PROVINCIA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'[Copia de Cuantificacion de ADN -PCR.xlsx]Hoja3'!$H$31:$I$51</c:f>
              <c:multiLvlStrCache>
                <c:ptCount val="21"/>
                <c:lvl>
                  <c:pt idx="0">
                    <c:v>Fusarium</c:v>
                  </c:pt>
                  <c:pt idx="1">
                    <c:v>Diaporthe</c:v>
                  </c:pt>
                  <c:pt idx="2">
                    <c:v>Lasiodiplodia</c:v>
                  </c:pt>
                  <c:pt idx="3">
                    <c:v>Xylogone</c:v>
                  </c:pt>
                  <c:pt idx="4">
                    <c:v>Clonostachys</c:v>
                  </c:pt>
                  <c:pt idx="5">
                    <c:v>Trichoderma</c:v>
                  </c:pt>
                  <c:pt idx="6">
                    <c:v>Neurospora</c:v>
                  </c:pt>
                  <c:pt idx="7">
                    <c:v>Fusarium</c:v>
                  </c:pt>
                  <c:pt idx="8">
                    <c:v>Diaporthe</c:v>
                  </c:pt>
                  <c:pt idx="9">
                    <c:v>Lasiodiplodia</c:v>
                  </c:pt>
                  <c:pt idx="10">
                    <c:v>Xylogone</c:v>
                  </c:pt>
                  <c:pt idx="11">
                    <c:v>Clonostachys</c:v>
                  </c:pt>
                  <c:pt idx="12">
                    <c:v>Trichoderma</c:v>
                  </c:pt>
                  <c:pt idx="13">
                    <c:v>Neurospora</c:v>
                  </c:pt>
                  <c:pt idx="14">
                    <c:v>Fusarium</c:v>
                  </c:pt>
                  <c:pt idx="15">
                    <c:v>Diaporthe</c:v>
                  </c:pt>
                  <c:pt idx="16">
                    <c:v>Lasiodiplodia</c:v>
                  </c:pt>
                  <c:pt idx="17">
                    <c:v>Xylogone</c:v>
                  </c:pt>
                  <c:pt idx="18">
                    <c:v>Clonostachys</c:v>
                  </c:pt>
                  <c:pt idx="19">
                    <c:v>Trichoderma</c:v>
                  </c:pt>
                  <c:pt idx="20">
                    <c:v>Neurospora</c:v>
                  </c:pt>
                </c:lvl>
                <c:lvl>
                  <c:pt idx="0">
                    <c:v>Guayas</c:v>
                  </c:pt>
                  <c:pt idx="7">
                    <c:v>Los Ríos</c:v>
                  </c:pt>
                  <c:pt idx="14">
                    <c:v>Santo Domingo de los Tsáchilas</c:v>
                  </c:pt>
                </c:lvl>
              </c:multiLvlStrCache>
            </c:multiLvlStrRef>
          </c:cat>
          <c:val>
            <c:numRef>
              <c:f>'[Copia de Cuantificacion de ADN -PCR.xlsx]Hoja3'!$J$31:$J$51</c:f>
              <c:numCache>
                <c:formatCode>General</c:formatCode>
                <c:ptCount val="21"/>
                <c:pt idx="0">
                  <c:v>6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4</c:v>
                </c:pt>
                <c:pt idx="8">
                  <c:v>1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3</c:v>
                </c:pt>
                <c:pt idx="15">
                  <c:v>1</c:v>
                </c:pt>
                <c:pt idx="16">
                  <c:v>1</c:v>
                </c:pt>
                <c:pt idx="17">
                  <c:v>0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1D-49B5-9DBB-60D210823C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2959103"/>
        <c:axId val="1202959935"/>
      </c:barChart>
      <c:catAx>
        <c:axId val="120295910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C" b="1"/>
                  <a:t>Géneros por provincia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C"/>
          </a:p>
        </c:txPr>
        <c:crossAx val="1202959935"/>
        <c:crosses val="autoZero"/>
        <c:auto val="1"/>
        <c:lblAlgn val="ctr"/>
        <c:lblOffset val="100"/>
        <c:noMultiLvlLbl val="0"/>
      </c:catAx>
      <c:valAx>
        <c:axId val="120295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C" b="1"/>
                  <a:t>Número de especies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C"/>
          </a:p>
        </c:txPr>
        <c:crossAx val="12029591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A195FE-C8A7-43D4-BD4C-A5D67C4A4101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C7EC3C0C-9CA2-4A78-92E2-41C1A078E7D7}">
      <dgm:prSet phldrT="[Texto]"/>
      <dgm:spPr>
        <a:ln>
          <a:solidFill>
            <a:srgbClr val="FFD039"/>
          </a:solidFill>
        </a:ln>
      </dgm:spPr>
      <dgm:t>
        <a:bodyPr/>
        <a:lstStyle/>
        <a:p>
          <a:r>
            <a:rPr lang="es-EC" dirty="0"/>
            <a:t>Introducción</a:t>
          </a:r>
        </a:p>
      </dgm:t>
    </dgm:pt>
    <dgm:pt modelId="{2C0CE273-CB13-40AE-BF01-06B7556E7CC4}" type="parTrans" cxnId="{EF7E2E40-1B7D-4CF0-A8AE-5C0396A3556D}">
      <dgm:prSet/>
      <dgm:spPr/>
      <dgm:t>
        <a:bodyPr/>
        <a:lstStyle/>
        <a:p>
          <a:endParaRPr lang="es-EC"/>
        </a:p>
      </dgm:t>
    </dgm:pt>
    <dgm:pt modelId="{7B87CCE2-F04E-48E1-95DB-16CCF07DF7E5}" type="sibTrans" cxnId="{EF7E2E40-1B7D-4CF0-A8AE-5C0396A3556D}">
      <dgm:prSet/>
      <dgm:spPr>
        <a:ln>
          <a:solidFill>
            <a:srgbClr val="F08E2B"/>
          </a:solidFill>
        </a:ln>
      </dgm:spPr>
      <dgm:t>
        <a:bodyPr/>
        <a:lstStyle/>
        <a:p>
          <a:endParaRPr lang="es-EC"/>
        </a:p>
      </dgm:t>
    </dgm:pt>
    <dgm:pt modelId="{D188955A-B57E-4410-B6FE-1CB0564371A1}">
      <dgm:prSet phldrT="[Texto]"/>
      <dgm:spPr>
        <a:ln>
          <a:solidFill>
            <a:srgbClr val="FFD039"/>
          </a:solidFill>
        </a:ln>
      </dgm:spPr>
      <dgm:t>
        <a:bodyPr/>
        <a:lstStyle/>
        <a:p>
          <a:r>
            <a:rPr lang="es-EC" dirty="0"/>
            <a:t>Metodología</a:t>
          </a:r>
        </a:p>
      </dgm:t>
    </dgm:pt>
    <dgm:pt modelId="{59973D1A-85F5-4665-B575-1C0E50EF4944}" type="parTrans" cxnId="{1494FA77-7ED9-4986-8CD1-3338C8353693}">
      <dgm:prSet/>
      <dgm:spPr/>
      <dgm:t>
        <a:bodyPr/>
        <a:lstStyle/>
        <a:p>
          <a:endParaRPr lang="es-EC"/>
        </a:p>
      </dgm:t>
    </dgm:pt>
    <dgm:pt modelId="{1012CDC6-4C1A-41E8-9E85-A4EB98880295}" type="sibTrans" cxnId="{1494FA77-7ED9-4986-8CD1-3338C8353693}">
      <dgm:prSet/>
      <dgm:spPr/>
      <dgm:t>
        <a:bodyPr/>
        <a:lstStyle/>
        <a:p>
          <a:endParaRPr lang="es-EC"/>
        </a:p>
      </dgm:t>
    </dgm:pt>
    <dgm:pt modelId="{57F88AFE-3308-4A55-9205-DE730C74A72A}">
      <dgm:prSet phldrT="[Texto]"/>
      <dgm:spPr>
        <a:ln>
          <a:solidFill>
            <a:srgbClr val="FFD039"/>
          </a:solidFill>
        </a:ln>
      </dgm:spPr>
      <dgm:t>
        <a:bodyPr/>
        <a:lstStyle/>
        <a:p>
          <a:r>
            <a:rPr lang="es-EC" dirty="0"/>
            <a:t>Resultados y discusión</a:t>
          </a:r>
        </a:p>
      </dgm:t>
    </dgm:pt>
    <dgm:pt modelId="{D8A4A939-D2B7-4F4D-9850-E69236014653}" type="parTrans" cxnId="{785AC078-28D1-4AD6-8BCB-E7EDCEE1C63A}">
      <dgm:prSet/>
      <dgm:spPr/>
      <dgm:t>
        <a:bodyPr/>
        <a:lstStyle/>
        <a:p>
          <a:endParaRPr lang="es-EC"/>
        </a:p>
      </dgm:t>
    </dgm:pt>
    <dgm:pt modelId="{98CD400B-DE49-43DA-8CCE-40B4C97426D4}" type="sibTrans" cxnId="{785AC078-28D1-4AD6-8BCB-E7EDCEE1C63A}">
      <dgm:prSet/>
      <dgm:spPr/>
      <dgm:t>
        <a:bodyPr/>
        <a:lstStyle/>
        <a:p>
          <a:endParaRPr lang="es-EC"/>
        </a:p>
      </dgm:t>
    </dgm:pt>
    <dgm:pt modelId="{A784C04D-B25B-4C0B-9268-1E9D5B9867C6}">
      <dgm:prSet phldrT="[Texto]"/>
      <dgm:spPr>
        <a:ln>
          <a:solidFill>
            <a:srgbClr val="FFD039"/>
          </a:solidFill>
        </a:ln>
      </dgm:spPr>
      <dgm:t>
        <a:bodyPr/>
        <a:lstStyle/>
        <a:p>
          <a:r>
            <a:rPr lang="es-EC" dirty="0"/>
            <a:t>Conclusiones y Recomendaciones</a:t>
          </a:r>
        </a:p>
      </dgm:t>
    </dgm:pt>
    <dgm:pt modelId="{08D392A2-91CE-470F-AD52-B044AABE298B}" type="parTrans" cxnId="{6C10B5B5-A045-468A-90AA-2AEC9E2C548D}">
      <dgm:prSet/>
      <dgm:spPr/>
      <dgm:t>
        <a:bodyPr/>
        <a:lstStyle/>
        <a:p>
          <a:endParaRPr lang="es-EC"/>
        </a:p>
      </dgm:t>
    </dgm:pt>
    <dgm:pt modelId="{4FC57C17-04DD-4FAF-AEA7-85AB7CF5FDBD}" type="sibTrans" cxnId="{6C10B5B5-A045-468A-90AA-2AEC9E2C548D}">
      <dgm:prSet/>
      <dgm:spPr/>
      <dgm:t>
        <a:bodyPr/>
        <a:lstStyle/>
        <a:p>
          <a:endParaRPr lang="es-EC"/>
        </a:p>
      </dgm:t>
    </dgm:pt>
    <dgm:pt modelId="{A2087009-669D-4287-83B5-F501B0689B00}">
      <dgm:prSet phldrT="[Texto]"/>
      <dgm:spPr>
        <a:ln>
          <a:solidFill>
            <a:srgbClr val="FFD039"/>
          </a:solidFill>
        </a:ln>
      </dgm:spPr>
      <dgm:t>
        <a:bodyPr/>
        <a:lstStyle/>
        <a:p>
          <a:r>
            <a:rPr lang="es-EC" dirty="0"/>
            <a:t>Agradecimientos</a:t>
          </a:r>
        </a:p>
      </dgm:t>
    </dgm:pt>
    <dgm:pt modelId="{89FF48C5-9D4F-4C72-9577-32F9CAB08D88}" type="parTrans" cxnId="{CB52B529-A312-47CF-B61A-E94AE6F04AAF}">
      <dgm:prSet/>
      <dgm:spPr/>
      <dgm:t>
        <a:bodyPr/>
        <a:lstStyle/>
        <a:p>
          <a:endParaRPr lang="es-EC"/>
        </a:p>
      </dgm:t>
    </dgm:pt>
    <dgm:pt modelId="{E1B61F17-6323-480F-B0A1-5623A004484F}" type="sibTrans" cxnId="{CB52B529-A312-47CF-B61A-E94AE6F04AAF}">
      <dgm:prSet/>
      <dgm:spPr/>
      <dgm:t>
        <a:bodyPr/>
        <a:lstStyle/>
        <a:p>
          <a:endParaRPr lang="es-EC"/>
        </a:p>
      </dgm:t>
    </dgm:pt>
    <dgm:pt modelId="{E347DB3F-6EEB-4A0A-9695-078790C6F64C}">
      <dgm:prSet phldrT="[Texto]"/>
      <dgm:spPr>
        <a:ln>
          <a:solidFill>
            <a:srgbClr val="FFD039"/>
          </a:solidFill>
        </a:ln>
      </dgm:spPr>
      <dgm:t>
        <a:bodyPr/>
        <a:lstStyle/>
        <a:p>
          <a:r>
            <a:rPr lang="es-EC" dirty="0"/>
            <a:t>Objetivos</a:t>
          </a:r>
        </a:p>
      </dgm:t>
    </dgm:pt>
    <dgm:pt modelId="{5243D0A0-CEED-4F8E-9154-0490EC5D9900}" type="parTrans" cxnId="{C1C497D1-A95C-4D7E-84CE-6066FFB6E15D}">
      <dgm:prSet/>
      <dgm:spPr/>
      <dgm:t>
        <a:bodyPr/>
        <a:lstStyle/>
        <a:p>
          <a:endParaRPr lang="es-EC"/>
        </a:p>
      </dgm:t>
    </dgm:pt>
    <dgm:pt modelId="{AD41493A-6147-4EA3-9E2F-FADB23C9C6F5}" type="sibTrans" cxnId="{C1C497D1-A95C-4D7E-84CE-6066FFB6E15D}">
      <dgm:prSet/>
      <dgm:spPr/>
      <dgm:t>
        <a:bodyPr/>
        <a:lstStyle/>
        <a:p>
          <a:endParaRPr lang="es-EC"/>
        </a:p>
      </dgm:t>
    </dgm:pt>
    <dgm:pt modelId="{E2266F9B-B925-421F-8AA9-5D3CD9AD1118}" type="pres">
      <dgm:prSet presAssocID="{73A195FE-C8A7-43D4-BD4C-A5D67C4A4101}" presName="Name0" presStyleCnt="0">
        <dgm:presLayoutVars>
          <dgm:chMax val="7"/>
          <dgm:chPref val="7"/>
          <dgm:dir/>
        </dgm:presLayoutVars>
      </dgm:prSet>
      <dgm:spPr/>
    </dgm:pt>
    <dgm:pt modelId="{E21AF970-9E9D-4A0D-8EA3-35FB0796AF21}" type="pres">
      <dgm:prSet presAssocID="{73A195FE-C8A7-43D4-BD4C-A5D67C4A4101}" presName="Name1" presStyleCnt="0"/>
      <dgm:spPr/>
    </dgm:pt>
    <dgm:pt modelId="{014FA702-791D-432C-A057-3E775F6AA35D}" type="pres">
      <dgm:prSet presAssocID="{73A195FE-C8A7-43D4-BD4C-A5D67C4A4101}" presName="cycle" presStyleCnt="0"/>
      <dgm:spPr/>
    </dgm:pt>
    <dgm:pt modelId="{A8163FA2-C3BE-4430-B5CD-C9B49B8A6D6D}" type="pres">
      <dgm:prSet presAssocID="{73A195FE-C8A7-43D4-BD4C-A5D67C4A4101}" presName="srcNode" presStyleLbl="node1" presStyleIdx="0" presStyleCnt="6"/>
      <dgm:spPr/>
    </dgm:pt>
    <dgm:pt modelId="{19F6CF53-3F85-4D55-8579-D5D2CE5B9F25}" type="pres">
      <dgm:prSet presAssocID="{73A195FE-C8A7-43D4-BD4C-A5D67C4A4101}" presName="conn" presStyleLbl="parChTrans1D2" presStyleIdx="0" presStyleCnt="1"/>
      <dgm:spPr/>
    </dgm:pt>
    <dgm:pt modelId="{2F5D11C4-A80C-4D4B-B3E1-FB57129AD42F}" type="pres">
      <dgm:prSet presAssocID="{73A195FE-C8A7-43D4-BD4C-A5D67C4A4101}" presName="extraNode" presStyleLbl="node1" presStyleIdx="0" presStyleCnt="6"/>
      <dgm:spPr/>
    </dgm:pt>
    <dgm:pt modelId="{41C1FE63-B361-4402-808B-081FDDAD36FC}" type="pres">
      <dgm:prSet presAssocID="{73A195FE-C8A7-43D4-BD4C-A5D67C4A4101}" presName="dstNode" presStyleLbl="node1" presStyleIdx="0" presStyleCnt="6"/>
      <dgm:spPr/>
    </dgm:pt>
    <dgm:pt modelId="{FBFB8A65-D475-453D-86C1-D5DA4E654F10}" type="pres">
      <dgm:prSet presAssocID="{C7EC3C0C-9CA2-4A78-92E2-41C1A078E7D7}" presName="text_1" presStyleLbl="node1" presStyleIdx="0" presStyleCnt="6">
        <dgm:presLayoutVars>
          <dgm:bulletEnabled val="1"/>
        </dgm:presLayoutVars>
      </dgm:prSet>
      <dgm:spPr/>
    </dgm:pt>
    <dgm:pt modelId="{BBD9F5BA-3238-4B1E-ADEA-1A0E54EF4E05}" type="pres">
      <dgm:prSet presAssocID="{C7EC3C0C-9CA2-4A78-92E2-41C1A078E7D7}" presName="accent_1" presStyleCnt="0"/>
      <dgm:spPr/>
    </dgm:pt>
    <dgm:pt modelId="{83172F92-A1AE-4902-B638-425083B04B0B}" type="pres">
      <dgm:prSet presAssocID="{C7EC3C0C-9CA2-4A78-92E2-41C1A078E7D7}" presName="accentRepeatNode" presStyleLbl="solidFgAcc1" presStyleIdx="0" presStyleCnt="6"/>
      <dgm:spPr>
        <a:ln>
          <a:solidFill>
            <a:srgbClr val="FFD039"/>
          </a:solidFill>
        </a:ln>
      </dgm:spPr>
    </dgm:pt>
    <dgm:pt modelId="{44C21BBD-B729-4A20-8FC6-4502BE8DDDED}" type="pres">
      <dgm:prSet presAssocID="{E347DB3F-6EEB-4A0A-9695-078790C6F64C}" presName="text_2" presStyleLbl="node1" presStyleIdx="1" presStyleCnt="6">
        <dgm:presLayoutVars>
          <dgm:bulletEnabled val="1"/>
        </dgm:presLayoutVars>
      </dgm:prSet>
      <dgm:spPr/>
    </dgm:pt>
    <dgm:pt modelId="{A3604F93-398F-4FA1-AA22-73FEFF66ADC0}" type="pres">
      <dgm:prSet presAssocID="{E347DB3F-6EEB-4A0A-9695-078790C6F64C}" presName="accent_2" presStyleCnt="0"/>
      <dgm:spPr/>
    </dgm:pt>
    <dgm:pt modelId="{14FCC20A-25ED-4882-A5F1-54F0EDDEB986}" type="pres">
      <dgm:prSet presAssocID="{E347DB3F-6EEB-4A0A-9695-078790C6F64C}" presName="accentRepeatNode" presStyleLbl="solidFgAcc1" presStyleIdx="1" presStyleCnt="6"/>
      <dgm:spPr>
        <a:ln>
          <a:solidFill>
            <a:srgbClr val="FFD039"/>
          </a:solidFill>
        </a:ln>
      </dgm:spPr>
    </dgm:pt>
    <dgm:pt modelId="{DB53877E-7D63-48E5-B971-9FBCBD902E30}" type="pres">
      <dgm:prSet presAssocID="{D188955A-B57E-4410-B6FE-1CB0564371A1}" presName="text_3" presStyleLbl="node1" presStyleIdx="2" presStyleCnt="6">
        <dgm:presLayoutVars>
          <dgm:bulletEnabled val="1"/>
        </dgm:presLayoutVars>
      </dgm:prSet>
      <dgm:spPr/>
    </dgm:pt>
    <dgm:pt modelId="{4CF383A6-B342-4789-AEC8-AB284C1ABAB6}" type="pres">
      <dgm:prSet presAssocID="{D188955A-B57E-4410-B6FE-1CB0564371A1}" presName="accent_3" presStyleCnt="0"/>
      <dgm:spPr/>
    </dgm:pt>
    <dgm:pt modelId="{FB67398D-05AA-486D-A2FF-756E3CE77902}" type="pres">
      <dgm:prSet presAssocID="{D188955A-B57E-4410-B6FE-1CB0564371A1}" presName="accentRepeatNode" presStyleLbl="solidFgAcc1" presStyleIdx="2" presStyleCnt="6"/>
      <dgm:spPr>
        <a:ln>
          <a:solidFill>
            <a:srgbClr val="FFD039"/>
          </a:solidFill>
        </a:ln>
      </dgm:spPr>
    </dgm:pt>
    <dgm:pt modelId="{306D899C-B8B9-455A-9AFF-B483B31F26FF}" type="pres">
      <dgm:prSet presAssocID="{57F88AFE-3308-4A55-9205-DE730C74A72A}" presName="text_4" presStyleLbl="node1" presStyleIdx="3" presStyleCnt="6">
        <dgm:presLayoutVars>
          <dgm:bulletEnabled val="1"/>
        </dgm:presLayoutVars>
      </dgm:prSet>
      <dgm:spPr/>
    </dgm:pt>
    <dgm:pt modelId="{72FCBDB4-AA46-40A1-8A3D-553A73671A29}" type="pres">
      <dgm:prSet presAssocID="{57F88AFE-3308-4A55-9205-DE730C74A72A}" presName="accent_4" presStyleCnt="0"/>
      <dgm:spPr/>
    </dgm:pt>
    <dgm:pt modelId="{6186CECD-E359-41E8-A6B6-8DAC1A627546}" type="pres">
      <dgm:prSet presAssocID="{57F88AFE-3308-4A55-9205-DE730C74A72A}" presName="accentRepeatNode" presStyleLbl="solidFgAcc1" presStyleIdx="3" presStyleCnt="6"/>
      <dgm:spPr>
        <a:ln>
          <a:solidFill>
            <a:srgbClr val="FFD039"/>
          </a:solidFill>
        </a:ln>
      </dgm:spPr>
    </dgm:pt>
    <dgm:pt modelId="{07566023-DC14-4606-A11F-950778FBE1CD}" type="pres">
      <dgm:prSet presAssocID="{A784C04D-B25B-4C0B-9268-1E9D5B9867C6}" presName="text_5" presStyleLbl="node1" presStyleIdx="4" presStyleCnt="6">
        <dgm:presLayoutVars>
          <dgm:bulletEnabled val="1"/>
        </dgm:presLayoutVars>
      </dgm:prSet>
      <dgm:spPr/>
    </dgm:pt>
    <dgm:pt modelId="{14C0162E-71FA-4A72-B962-CA740CE2701E}" type="pres">
      <dgm:prSet presAssocID="{A784C04D-B25B-4C0B-9268-1E9D5B9867C6}" presName="accent_5" presStyleCnt="0"/>
      <dgm:spPr/>
    </dgm:pt>
    <dgm:pt modelId="{087AC6B9-64AE-46D6-A863-E060DAEA9A0B}" type="pres">
      <dgm:prSet presAssocID="{A784C04D-B25B-4C0B-9268-1E9D5B9867C6}" presName="accentRepeatNode" presStyleLbl="solidFgAcc1" presStyleIdx="4" presStyleCnt="6"/>
      <dgm:spPr>
        <a:ln>
          <a:solidFill>
            <a:srgbClr val="FFD039"/>
          </a:solidFill>
        </a:ln>
      </dgm:spPr>
    </dgm:pt>
    <dgm:pt modelId="{6EA984D1-75C1-4E9E-8565-34B570587721}" type="pres">
      <dgm:prSet presAssocID="{A2087009-669D-4287-83B5-F501B0689B00}" presName="text_6" presStyleLbl="node1" presStyleIdx="5" presStyleCnt="6">
        <dgm:presLayoutVars>
          <dgm:bulletEnabled val="1"/>
        </dgm:presLayoutVars>
      </dgm:prSet>
      <dgm:spPr/>
    </dgm:pt>
    <dgm:pt modelId="{2D14739C-031B-4095-BCEF-262225B86F30}" type="pres">
      <dgm:prSet presAssocID="{A2087009-669D-4287-83B5-F501B0689B00}" presName="accent_6" presStyleCnt="0"/>
      <dgm:spPr/>
    </dgm:pt>
    <dgm:pt modelId="{0F59D41D-F0D3-428E-8C70-FAE3E1E679D0}" type="pres">
      <dgm:prSet presAssocID="{A2087009-669D-4287-83B5-F501B0689B00}" presName="accentRepeatNode" presStyleLbl="solidFgAcc1" presStyleIdx="5" presStyleCnt="6"/>
      <dgm:spPr>
        <a:ln>
          <a:solidFill>
            <a:srgbClr val="FFD039"/>
          </a:solidFill>
        </a:ln>
      </dgm:spPr>
    </dgm:pt>
  </dgm:ptLst>
  <dgm:cxnLst>
    <dgm:cxn modelId="{0F904B1A-80E4-45F3-B471-97BC9541EDED}" type="presOf" srcId="{D188955A-B57E-4410-B6FE-1CB0564371A1}" destId="{DB53877E-7D63-48E5-B971-9FBCBD902E30}" srcOrd="0" destOrd="0" presId="urn:microsoft.com/office/officeart/2008/layout/VerticalCurvedList"/>
    <dgm:cxn modelId="{9CB5C125-17C4-4B36-ACFA-C59281B13F6C}" type="presOf" srcId="{73A195FE-C8A7-43D4-BD4C-A5D67C4A4101}" destId="{E2266F9B-B925-421F-8AA9-5D3CD9AD1118}" srcOrd="0" destOrd="0" presId="urn:microsoft.com/office/officeart/2008/layout/VerticalCurvedList"/>
    <dgm:cxn modelId="{CB52B529-A312-47CF-B61A-E94AE6F04AAF}" srcId="{73A195FE-C8A7-43D4-BD4C-A5D67C4A4101}" destId="{A2087009-669D-4287-83B5-F501B0689B00}" srcOrd="5" destOrd="0" parTransId="{89FF48C5-9D4F-4C72-9577-32F9CAB08D88}" sibTransId="{E1B61F17-6323-480F-B0A1-5623A004484F}"/>
    <dgm:cxn modelId="{4C79F62E-B166-4187-A3BD-7A49A1607912}" type="presOf" srcId="{7B87CCE2-F04E-48E1-95DB-16CCF07DF7E5}" destId="{19F6CF53-3F85-4D55-8579-D5D2CE5B9F25}" srcOrd="0" destOrd="0" presId="urn:microsoft.com/office/officeart/2008/layout/VerticalCurvedList"/>
    <dgm:cxn modelId="{B72A8536-5465-4B82-9AC8-66BBF82DB2BC}" type="presOf" srcId="{C7EC3C0C-9CA2-4A78-92E2-41C1A078E7D7}" destId="{FBFB8A65-D475-453D-86C1-D5DA4E654F10}" srcOrd="0" destOrd="0" presId="urn:microsoft.com/office/officeart/2008/layout/VerticalCurvedList"/>
    <dgm:cxn modelId="{EF7E2E40-1B7D-4CF0-A8AE-5C0396A3556D}" srcId="{73A195FE-C8A7-43D4-BD4C-A5D67C4A4101}" destId="{C7EC3C0C-9CA2-4A78-92E2-41C1A078E7D7}" srcOrd="0" destOrd="0" parTransId="{2C0CE273-CB13-40AE-BF01-06B7556E7CC4}" sibTransId="{7B87CCE2-F04E-48E1-95DB-16CCF07DF7E5}"/>
    <dgm:cxn modelId="{539B9E64-A8EA-4BAC-8D4D-3E550AFDE8D8}" type="presOf" srcId="{E347DB3F-6EEB-4A0A-9695-078790C6F64C}" destId="{44C21BBD-B729-4A20-8FC6-4502BE8DDDED}" srcOrd="0" destOrd="0" presId="urn:microsoft.com/office/officeart/2008/layout/VerticalCurvedList"/>
    <dgm:cxn modelId="{9F755272-50EB-45C5-91CE-2BD34F46EBF1}" type="presOf" srcId="{57F88AFE-3308-4A55-9205-DE730C74A72A}" destId="{306D899C-B8B9-455A-9AFF-B483B31F26FF}" srcOrd="0" destOrd="0" presId="urn:microsoft.com/office/officeart/2008/layout/VerticalCurvedList"/>
    <dgm:cxn modelId="{BCC1A155-87DE-4DA4-9F20-2DC9F90ABDE0}" type="presOf" srcId="{A784C04D-B25B-4C0B-9268-1E9D5B9867C6}" destId="{07566023-DC14-4606-A11F-950778FBE1CD}" srcOrd="0" destOrd="0" presId="urn:microsoft.com/office/officeart/2008/layout/VerticalCurvedList"/>
    <dgm:cxn modelId="{1494FA77-7ED9-4986-8CD1-3338C8353693}" srcId="{73A195FE-C8A7-43D4-BD4C-A5D67C4A4101}" destId="{D188955A-B57E-4410-B6FE-1CB0564371A1}" srcOrd="2" destOrd="0" parTransId="{59973D1A-85F5-4665-B575-1C0E50EF4944}" sibTransId="{1012CDC6-4C1A-41E8-9E85-A4EB98880295}"/>
    <dgm:cxn modelId="{785AC078-28D1-4AD6-8BCB-E7EDCEE1C63A}" srcId="{73A195FE-C8A7-43D4-BD4C-A5D67C4A4101}" destId="{57F88AFE-3308-4A55-9205-DE730C74A72A}" srcOrd="3" destOrd="0" parTransId="{D8A4A939-D2B7-4F4D-9850-E69236014653}" sibTransId="{98CD400B-DE49-43DA-8CCE-40B4C97426D4}"/>
    <dgm:cxn modelId="{6C10B5B5-A045-468A-90AA-2AEC9E2C548D}" srcId="{73A195FE-C8A7-43D4-BD4C-A5D67C4A4101}" destId="{A784C04D-B25B-4C0B-9268-1E9D5B9867C6}" srcOrd="4" destOrd="0" parTransId="{08D392A2-91CE-470F-AD52-B044AABE298B}" sibTransId="{4FC57C17-04DD-4FAF-AEA7-85AB7CF5FDBD}"/>
    <dgm:cxn modelId="{C1C497D1-A95C-4D7E-84CE-6066FFB6E15D}" srcId="{73A195FE-C8A7-43D4-BD4C-A5D67C4A4101}" destId="{E347DB3F-6EEB-4A0A-9695-078790C6F64C}" srcOrd="1" destOrd="0" parTransId="{5243D0A0-CEED-4F8E-9154-0490EC5D9900}" sibTransId="{AD41493A-6147-4EA3-9E2F-FADB23C9C6F5}"/>
    <dgm:cxn modelId="{27B1B5DD-C7DC-4218-B350-035A0EFEBB80}" type="presOf" srcId="{A2087009-669D-4287-83B5-F501B0689B00}" destId="{6EA984D1-75C1-4E9E-8565-34B570587721}" srcOrd="0" destOrd="0" presId="urn:microsoft.com/office/officeart/2008/layout/VerticalCurvedList"/>
    <dgm:cxn modelId="{6848673F-2106-4F28-9582-CDA245663B7F}" type="presParOf" srcId="{E2266F9B-B925-421F-8AA9-5D3CD9AD1118}" destId="{E21AF970-9E9D-4A0D-8EA3-35FB0796AF21}" srcOrd="0" destOrd="0" presId="urn:microsoft.com/office/officeart/2008/layout/VerticalCurvedList"/>
    <dgm:cxn modelId="{59B176C3-6657-4A11-96D8-DF3C296EB98B}" type="presParOf" srcId="{E21AF970-9E9D-4A0D-8EA3-35FB0796AF21}" destId="{014FA702-791D-432C-A057-3E775F6AA35D}" srcOrd="0" destOrd="0" presId="urn:microsoft.com/office/officeart/2008/layout/VerticalCurvedList"/>
    <dgm:cxn modelId="{1DB5C7C3-2217-4396-AAF7-00B30371C337}" type="presParOf" srcId="{014FA702-791D-432C-A057-3E775F6AA35D}" destId="{A8163FA2-C3BE-4430-B5CD-C9B49B8A6D6D}" srcOrd="0" destOrd="0" presId="urn:microsoft.com/office/officeart/2008/layout/VerticalCurvedList"/>
    <dgm:cxn modelId="{B927904A-2F8D-4814-8823-6F8E5BD85FF6}" type="presParOf" srcId="{014FA702-791D-432C-A057-3E775F6AA35D}" destId="{19F6CF53-3F85-4D55-8579-D5D2CE5B9F25}" srcOrd="1" destOrd="0" presId="urn:microsoft.com/office/officeart/2008/layout/VerticalCurvedList"/>
    <dgm:cxn modelId="{4677D142-FCBF-4846-82F6-1C30222B012F}" type="presParOf" srcId="{014FA702-791D-432C-A057-3E775F6AA35D}" destId="{2F5D11C4-A80C-4D4B-B3E1-FB57129AD42F}" srcOrd="2" destOrd="0" presId="urn:microsoft.com/office/officeart/2008/layout/VerticalCurvedList"/>
    <dgm:cxn modelId="{59699161-0901-459E-B4B4-F55C325F7D2E}" type="presParOf" srcId="{014FA702-791D-432C-A057-3E775F6AA35D}" destId="{41C1FE63-B361-4402-808B-081FDDAD36FC}" srcOrd="3" destOrd="0" presId="urn:microsoft.com/office/officeart/2008/layout/VerticalCurvedList"/>
    <dgm:cxn modelId="{F2C00441-21DF-44A0-B04D-0B85F2D71780}" type="presParOf" srcId="{E21AF970-9E9D-4A0D-8EA3-35FB0796AF21}" destId="{FBFB8A65-D475-453D-86C1-D5DA4E654F10}" srcOrd="1" destOrd="0" presId="urn:microsoft.com/office/officeart/2008/layout/VerticalCurvedList"/>
    <dgm:cxn modelId="{BFBE060C-4F2A-46CE-8A60-E70D4381133E}" type="presParOf" srcId="{E21AF970-9E9D-4A0D-8EA3-35FB0796AF21}" destId="{BBD9F5BA-3238-4B1E-ADEA-1A0E54EF4E05}" srcOrd="2" destOrd="0" presId="urn:microsoft.com/office/officeart/2008/layout/VerticalCurvedList"/>
    <dgm:cxn modelId="{74D9DA4F-5DAE-460A-9731-0D5BA415E3C2}" type="presParOf" srcId="{BBD9F5BA-3238-4B1E-ADEA-1A0E54EF4E05}" destId="{83172F92-A1AE-4902-B638-425083B04B0B}" srcOrd="0" destOrd="0" presId="urn:microsoft.com/office/officeart/2008/layout/VerticalCurvedList"/>
    <dgm:cxn modelId="{C3DCC80F-789E-4E0F-8035-3CE1FA796939}" type="presParOf" srcId="{E21AF970-9E9D-4A0D-8EA3-35FB0796AF21}" destId="{44C21BBD-B729-4A20-8FC6-4502BE8DDDED}" srcOrd="3" destOrd="0" presId="urn:microsoft.com/office/officeart/2008/layout/VerticalCurvedList"/>
    <dgm:cxn modelId="{7BB9DA24-A009-48AF-BCD4-68E78D06579F}" type="presParOf" srcId="{E21AF970-9E9D-4A0D-8EA3-35FB0796AF21}" destId="{A3604F93-398F-4FA1-AA22-73FEFF66ADC0}" srcOrd="4" destOrd="0" presId="urn:microsoft.com/office/officeart/2008/layout/VerticalCurvedList"/>
    <dgm:cxn modelId="{FE752EAF-E9EB-47FF-9316-33CF43E483B3}" type="presParOf" srcId="{A3604F93-398F-4FA1-AA22-73FEFF66ADC0}" destId="{14FCC20A-25ED-4882-A5F1-54F0EDDEB986}" srcOrd="0" destOrd="0" presId="urn:microsoft.com/office/officeart/2008/layout/VerticalCurvedList"/>
    <dgm:cxn modelId="{04AB8B84-FDD8-4422-AFEB-2BD060581373}" type="presParOf" srcId="{E21AF970-9E9D-4A0D-8EA3-35FB0796AF21}" destId="{DB53877E-7D63-48E5-B971-9FBCBD902E30}" srcOrd="5" destOrd="0" presId="urn:microsoft.com/office/officeart/2008/layout/VerticalCurvedList"/>
    <dgm:cxn modelId="{20B03CB9-03FE-4F11-9B72-4DECA89AF7D0}" type="presParOf" srcId="{E21AF970-9E9D-4A0D-8EA3-35FB0796AF21}" destId="{4CF383A6-B342-4789-AEC8-AB284C1ABAB6}" srcOrd="6" destOrd="0" presId="urn:microsoft.com/office/officeart/2008/layout/VerticalCurvedList"/>
    <dgm:cxn modelId="{21AF7182-E769-4346-807E-EB0B02CFC62A}" type="presParOf" srcId="{4CF383A6-B342-4789-AEC8-AB284C1ABAB6}" destId="{FB67398D-05AA-486D-A2FF-756E3CE77902}" srcOrd="0" destOrd="0" presId="urn:microsoft.com/office/officeart/2008/layout/VerticalCurvedList"/>
    <dgm:cxn modelId="{2DB3E590-9694-4BEE-8FD7-6DE97EBDD053}" type="presParOf" srcId="{E21AF970-9E9D-4A0D-8EA3-35FB0796AF21}" destId="{306D899C-B8B9-455A-9AFF-B483B31F26FF}" srcOrd="7" destOrd="0" presId="urn:microsoft.com/office/officeart/2008/layout/VerticalCurvedList"/>
    <dgm:cxn modelId="{972A557E-1493-4395-B2F0-E361CC118AB0}" type="presParOf" srcId="{E21AF970-9E9D-4A0D-8EA3-35FB0796AF21}" destId="{72FCBDB4-AA46-40A1-8A3D-553A73671A29}" srcOrd="8" destOrd="0" presId="urn:microsoft.com/office/officeart/2008/layout/VerticalCurvedList"/>
    <dgm:cxn modelId="{1EDB819B-54F2-4C1A-9AD9-FBDE0800755E}" type="presParOf" srcId="{72FCBDB4-AA46-40A1-8A3D-553A73671A29}" destId="{6186CECD-E359-41E8-A6B6-8DAC1A627546}" srcOrd="0" destOrd="0" presId="urn:microsoft.com/office/officeart/2008/layout/VerticalCurvedList"/>
    <dgm:cxn modelId="{7B6BA7C0-9E9C-4AE0-8B27-93A31C719BE9}" type="presParOf" srcId="{E21AF970-9E9D-4A0D-8EA3-35FB0796AF21}" destId="{07566023-DC14-4606-A11F-950778FBE1CD}" srcOrd="9" destOrd="0" presId="urn:microsoft.com/office/officeart/2008/layout/VerticalCurvedList"/>
    <dgm:cxn modelId="{3FBE659A-9CCF-42C4-B0CD-BF57C0B2E689}" type="presParOf" srcId="{E21AF970-9E9D-4A0D-8EA3-35FB0796AF21}" destId="{14C0162E-71FA-4A72-B962-CA740CE2701E}" srcOrd="10" destOrd="0" presId="urn:microsoft.com/office/officeart/2008/layout/VerticalCurvedList"/>
    <dgm:cxn modelId="{260D61CB-C594-442B-9F18-CD8A40A1AF64}" type="presParOf" srcId="{14C0162E-71FA-4A72-B962-CA740CE2701E}" destId="{087AC6B9-64AE-46D6-A863-E060DAEA9A0B}" srcOrd="0" destOrd="0" presId="urn:microsoft.com/office/officeart/2008/layout/VerticalCurvedList"/>
    <dgm:cxn modelId="{A4640631-E798-454D-AEFF-0C5DD608DAC4}" type="presParOf" srcId="{E21AF970-9E9D-4A0D-8EA3-35FB0796AF21}" destId="{6EA984D1-75C1-4E9E-8565-34B570587721}" srcOrd="11" destOrd="0" presId="urn:microsoft.com/office/officeart/2008/layout/VerticalCurvedList"/>
    <dgm:cxn modelId="{5FF94FC3-D966-4F36-8D55-CC9299D495BC}" type="presParOf" srcId="{E21AF970-9E9D-4A0D-8EA3-35FB0796AF21}" destId="{2D14739C-031B-4095-BCEF-262225B86F30}" srcOrd="12" destOrd="0" presId="urn:microsoft.com/office/officeart/2008/layout/VerticalCurvedList"/>
    <dgm:cxn modelId="{01662E59-C33C-401E-9718-58922506AEA2}" type="presParOf" srcId="{2D14739C-031B-4095-BCEF-262225B86F30}" destId="{0F59D41D-F0D3-428E-8C70-FAE3E1E679D0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DAD7E7-40B8-4F21-B5DF-FC129049E6D3}" type="doc">
      <dgm:prSet loTypeId="urn:microsoft.com/office/officeart/2005/8/layout/chevron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C"/>
        </a:p>
      </dgm:t>
    </dgm:pt>
    <dgm:pt modelId="{985D0953-CE5C-4AD3-8F1F-743418759C08}">
      <dgm:prSet phldrT="[Texto]"/>
      <dgm:spPr/>
      <dgm:t>
        <a:bodyPr/>
        <a:lstStyle/>
        <a:p>
          <a:r>
            <a:rPr lang="es-EC" dirty="0"/>
            <a:t>Mayores productores</a:t>
          </a:r>
        </a:p>
      </dgm:t>
    </dgm:pt>
    <dgm:pt modelId="{A728C3C7-653E-451D-AF13-1CC3C54ABA17}" type="parTrans" cxnId="{A2F28D95-CF15-45E4-A8F7-25480674AD89}">
      <dgm:prSet/>
      <dgm:spPr/>
      <dgm:t>
        <a:bodyPr/>
        <a:lstStyle/>
        <a:p>
          <a:endParaRPr lang="es-EC"/>
        </a:p>
      </dgm:t>
    </dgm:pt>
    <dgm:pt modelId="{CC9917A7-A3A1-407D-9A92-70A8DE7416D8}" type="sibTrans" cxnId="{A2F28D95-CF15-45E4-A8F7-25480674AD89}">
      <dgm:prSet/>
      <dgm:spPr/>
      <dgm:t>
        <a:bodyPr/>
        <a:lstStyle/>
        <a:p>
          <a:endParaRPr lang="es-EC"/>
        </a:p>
      </dgm:t>
    </dgm:pt>
    <dgm:pt modelId="{A491A145-A63A-4F0C-B873-AA59228FB331}">
      <dgm:prSet phldrT="[Texto]" custT="1"/>
      <dgm:spPr/>
      <dgm:t>
        <a:bodyPr/>
        <a:lstStyle/>
        <a:p>
          <a:r>
            <a:rPr lang="es-EC" sz="2000" dirty="0">
              <a:latin typeface="Arial" panose="020B0604020202020204" pitchFamily="34" charset="0"/>
              <a:cs typeface="Arial" panose="020B0604020202020204" pitchFamily="34" charset="0"/>
            </a:rPr>
            <a:t>Brasil</a:t>
          </a:r>
        </a:p>
      </dgm:t>
    </dgm:pt>
    <dgm:pt modelId="{638315D0-F17F-431A-805F-819FCF01F75B}" type="parTrans" cxnId="{986872ED-A755-4730-8E8C-DB6BB4D8609C}">
      <dgm:prSet/>
      <dgm:spPr/>
      <dgm:t>
        <a:bodyPr/>
        <a:lstStyle/>
        <a:p>
          <a:endParaRPr lang="es-EC"/>
        </a:p>
      </dgm:t>
    </dgm:pt>
    <dgm:pt modelId="{791FEF7E-C59B-47B4-905F-A3CD338D5B7D}" type="sibTrans" cxnId="{986872ED-A755-4730-8E8C-DB6BB4D8609C}">
      <dgm:prSet/>
      <dgm:spPr/>
      <dgm:t>
        <a:bodyPr/>
        <a:lstStyle/>
        <a:p>
          <a:endParaRPr lang="es-EC"/>
        </a:p>
      </dgm:t>
    </dgm:pt>
    <dgm:pt modelId="{3A9FBA39-21A2-4F63-B321-D52656C4D321}">
      <dgm:prSet phldrT="[Texto]" custT="1"/>
      <dgm:spPr/>
      <dgm:t>
        <a:bodyPr/>
        <a:lstStyle/>
        <a:p>
          <a:r>
            <a:rPr lang="es-EC" sz="2000" dirty="0">
              <a:latin typeface="Arial" panose="020B0604020202020204" pitchFamily="34" charset="0"/>
              <a:cs typeface="Arial" panose="020B0604020202020204" pitchFamily="34" charset="0"/>
            </a:rPr>
            <a:t>Colombia</a:t>
          </a:r>
        </a:p>
      </dgm:t>
    </dgm:pt>
    <dgm:pt modelId="{5A18D8B7-C97F-4DDA-8E6D-C99282117674}" type="parTrans" cxnId="{532F0B6A-0C2E-47ED-908D-CDE745411B55}">
      <dgm:prSet/>
      <dgm:spPr/>
      <dgm:t>
        <a:bodyPr/>
        <a:lstStyle/>
        <a:p>
          <a:endParaRPr lang="es-EC"/>
        </a:p>
      </dgm:t>
    </dgm:pt>
    <dgm:pt modelId="{F11F7336-1016-42F0-B273-A8091B29AC3D}" type="sibTrans" cxnId="{532F0B6A-0C2E-47ED-908D-CDE745411B55}">
      <dgm:prSet/>
      <dgm:spPr/>
      <dgm:t>
        <a:bodyPr/>
        <a:lstStyle/>
        <a:p>
          <a:endParaRPr lang="es-EC"/>
        </a:p>
      </dgm:t>
    </dgm:pt>
    <dgm:pt modelId="{81ADEB4C-8785-49B5-9526-4EB9CE44E605}">
      <dgm:prSet phldrT="[Texto]" custT="1"/>
      <dgm:spPr/>
      <dgm:t>
        <a:bodyPr/>
        <a:lstStyle/>
        <a:p>
          <a:r>
            <a:rPr lang="es-EC" sz="2000" dirty="0">
              <a:latin typeface="Arial" panose="020B0604020202020204" pitchFamily="34" charset="0"/>
              <a:cs typeface="Arial" panose="020B0604020202020204" pitchFamily="34" charset="0"/>
            </a:rPr>
            <a:t>Perú</a:t>
          </a:r>
        </a:p>
      </dgm:t>
    </dgm:pt>
    <dgm:pt modelId="{B5BD32FE-FA06-4889-A859-6D5A06CE07E7}" type="parTrans" cxnId="{86C7E72E-C4EF-4B6B-AE4F-32C4547AA831}">
      <dgm:prSet/>
      <dgm:spPr/>
      <dgm:t>
        <a:bodyPr/>
        <a:lstStyle/>
        <a:p>
          <a:endParaRPr lang="es-EC"/>
        </a:p>
      </dgm:t>
    </dgm:pt>
    <dgm:pt modelId="{44D3B24A-AC50-4B5F-B43C-47D92378193B}" type="sibTrans" cxnId="{86C7E72E-C4EF-4B6B-AE4F-32C4547AA831}">
      <dgm:prSet/>
      <dgm:spPr/>
      <dgm:t>
        <a:bodyPr/>
        <a:lstStyle/>
        <a:p>
          <a:endParaRPr lang="es-EC"/>
        </a:p>
      </dgm:t>
    </dgm:pt>
    <dgm:pt modelId="{A3E8E14F-F2FC-49FD-8974-509A7C508D72}">
      <dgm:prSet phldrT="[Texto]" custT="1"/>
      <dgm:spPr/>
      <dgm:t>
        <a:bodyPr/>
        <a:lstStyle/>
        <a:p>
          <a:r>
            <a:rPr lang="es-EC" sz="2000" dirty="0">
              <a:latin typeface="Arial" panose="020B0604020202020204" pitchFamily="34" charset="0"/>
              <a:cs typeface="Arial" panose="020B0604020202020204" pitchFamily="34" charset="0"/>
            </a:rPr>
            <a:t>Ecuador</a:t>
          </a:r>
        </a:p>
      </dgm:t>
    </dgm:pt>
    <dgm:pt modelId="{BC50A587-BE32-4E49-8EE3-6831CB7EE602}" type="parTrans" cxnId="{7841BC4E-D958-4B27-8A4F-00B9CF3B5D76}">
      <dgm:prSet/>
      <dgm:spPr/>
      <dgm:t>
        <a:bodyPr/>
        <a:lstStyle/>
        <a:p>
          <a:endParaRPr lang="es-EC"/>
        </a:p>
      </dgm:t>
    </dgm:pt>
    <dgm:pt modelId="{3AE72244-4A30-46D6-8802-FE7D555ACA43}" type="sibTrans" cxnId="{7841BC4E-D958-4B27-8A4F-00B9CF3B5D76}">
      <dgm:prSet/>
      <dgm:spPr/>
      <dgm:t>
        <a:bodyPr/>
        <a:lstStyle/>
        <a:p>
          <a:endParaRPr lang="es-EC"/>
        </a:p>
      </dgm:t>
    </dgm:pt>
    <dgm:pt modelId="{3098E628-C5F9-43E6-B01F-94A0A6AF23CB}" type="pres">
      <dgm:prSet presAssocID="{F1DAD7E7-40B8-4F21-B5DF-FC129049E6D3}" presName="linearFlow" presStyleCnt="0">
        <dgm:presLayoutVars>
          <dgm:dir/>
          <dgm:animLvl val="lvl"/>
          <dgm:resizeHandles val="exact"/>
        </dgm:presLayoutVars>
      </dgm:prSet>
      <dgm:spPr/>
    </dgm:pt>
    <dgm:pt modelId="{083454D2-F6C4-42A3-8855-558ABEFB596E}" type="pres">
      <dgm:prSet presAssocID="{985D0953-CE5C-4AD3-8F1F-743418759C08}" presName="composite" presStyleCnt="0"/>
      <dgm:spPr/>
    </dgm:pt>
    <dgm:pt modelId="{8FF564D2-1F8C-4228-93A6-6D07683CC063}" type="pres">
      <dgm:prSet presAssocID="{985D0953-CE5C-4AD3-8F1F-743418759C08}" presName="parentText" presStyleLbl="alignNode1" presStyleIdx="0" presStyleCnt="1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75A35ECA-A4F9-44A4-BE30-10F7077113C8}" type="pres">
      <dgm:prSet presAssocID="{985D0953-CE5C-4AD3-8F1F-743418759C08}" presName="descendantText" presStyleLbl="alignAcc1" presStyleIdx="0" presStyleCnt="1" custLinFactNeighborX="56973" custLinFactNeighborY="-39333">
        <dgm:presLayoutVars>
          <dgm:bulletEnabled val="1"/>
        </dgm:presLayoutVars>
      </dgm:prSet>
      <dgm:spPr/>
    </dgm:pt>
  </dgm:ptLst>
  <dgm:cxnLst>
    <dgm:cxn modelId="{86C7E72E-C4EF-4B6B-AE4F-32C4547AA831}" srcId="{985D0953-CE5C-4AD3-8F1F-743418759C08}" destId="{81ADEB4C-8785-49B5-9526-4EB9CE44E605}" srcOrd="2" destOrd="0" parTransId="{B5BD32FE-FA06-4889-A859-6D5A06CE07E7}" sibTransId="{44D3B24A-AC50-4B5F-B43C-47D92378193B}"/>
    <dgm:cxn modelId="{ACB9B763-7B90-4AC5-9586-E187E621BEE6}" type="presOf" srcId="{A491A145-A63A-4F0C-B873-AA59228FB331}" destId="{75A35ECA-A4F9-44A4-BE30-10F7077113C8}" srcOrd="0" destOrd="0" presId="urn:microsoft.com/office/officeart/2005/8/layout/chevron2"/>
    <dgm:cxn modelId="{532F0B6A-0C2E-47ED-908D-CDE745411B55}" srcId="{985D0953-CE5C-4AD3-8F1F-743418759C08}" destId="{3A9FBA39-21A2-4F63-B321-D52656C4D321}" srcOrd="1" destOrd="0" parTransId="{5A18D8B7-C97F-4DDA-8E6D-C99282117674}" sibTransId="{F11F7336-1016-42F0-B273-A8091B29AC3D}"/>
    <dgm:cxn modelId="{7841BC4E-D958-4B27-8A4F-00B9CF3B5D76}" srcId="{985D0953-CE5C-4AD3-8F1F-743418759C08}" destId="{A3E8E14F-F2FC-49FD-8974-509A7C508D72}" srcOrd="3" destOrd="0" parTransId="{BC50A587-BE32-4E49-8EE3-6831CB7EE602}" sibTransId="{3AE72244-4A30-46D6-8802-FE7D555ACA43}"/>
    <dgm:cxn modelId="{DFD18B7F-0D4A-4FCF-8495-92E593D4B590}" type="presOf" srcId="{985D0953-CE5C-4AD3-8F1F-743418759C08}" destId="{8FF564D2-1F8C-4228-93A6-6D07683CC063}" srcOrd="0" destOrd="0" presId="urn:microsoft.com/office/officeart/2005/8/layout/chevron2"/>
    <dgm:cxn modelId="{A2F28D95-CF15-45E4-A8F7-25480674AD89}" srcId="{F1DAD7E7-40B8-4F21-B5DF-FC129049E6D3}" destId="{985D0953-CE5C-4AD3-8F1F-743418759C08}" srcOrd="0" destOrd="0" parTransId="{A728C3C7-653E-451D-AF13-1CC3C54ABA17}" sibTransId="{CC9917A7-A3A1-407D-9A92-70A8DE7416D8}"/>
    <dgm:cxn modelId="{255EDF9E-DD37-4730-8B9F-C476BDD1CCC9}" type="presOf" srcId="{3A9FBA39-21A2-4F63-B321-D52656C4D321}" destId="{75A35ECA-A4F9-44A4-BE30-10F7077113C8}" srcOrd="0" destOrd="1" presId="urn:microsoft.com/office/officeart/2005/8/layout/chevron2"/>
    <dgm:cxn modelId="{E5BDCAA0-DFB6-4C1B-AC15-44404A212045}" type="presOf" srcId="{F1DAD7E7-40B8-4F21-B5DF-FC129049E6D3}" destId="{3098E628-C5F9-43E6-B01F-94A0A6AF23CB}" srcOrd="0" destOrd="0" presId="urn:microsoft.com/office/officeart/2005/8/layout/chevron2"/>
    <dgm:cxn modelId="{E91157A2-44E3-47F7-9C62-A56BB8789429}" type="presOf" srcId="{81ADEB4C-8785-49B5-9526-4EB9CE44E605}" destId="{75A35ECA-A4F9-44A4-BE30-10F7077113C8}" srcOrd="0" destOrd="2" presId="urn:microsoft.com/office/officeart/2005/8/layout/chevron2"/>
    <dgm:cxn modelId="{A17927A6-BD43-47E4-9619-4DBD78822B8E}" type="presOf" srcId="{A3E8E14F-F2FC-49FD-8974-509A7C508D72}" destId="{75A35ECA-A4F9-44A4-BE30-10F7077113C8}" srcOrd="0" destOrd="3" presId="urn:microsoft.com/office/officeart/2005/8/layout/chevron2"/>
    <dgm:cxn modelId="{986872ED-A755-4730-8E8C-DB6BB4D8609C}" srcId="{985D0953-CE5C-4AD3-8F1F-743418759C08}" destId="{A491A145-A63A-4F0C-B873-AA59228FB331}" srcOrd="0" destOrd="0" parTransId="{638315D0-F17F-431A-805F-819FCF01F75B}" sibTransId="{791FEF7E-C59B-47B4-905F-A3CD338D5B7D}"/>
    <dgm:cxn modelId="{84686281-2ED3-40F5-ADDE-2C949647DBE3}" type="presParOf" srcId="{3098E628-C5F9-43E6-B01F-94A0A6AF23CB}" destId="{083454D2-F6C4-42A3-8855-558ABEFB596E}" srcOrd="0" destOrd="0" presId="urn:microsoft.com/office/officeart/2005/8/layout/chevron2"/>
    <dgm:cxn modelId="{09A54BE3-7FFA-430C-A4AE-938004F6DF26}" type="presParOf" srcId="{083454D2-F6C4-42A3-8855-558ABEFB596E}" destId="{8FF564D2-1F8C-4228-93A6-6D07683CC063}" srcOrd="0" destOrd="0" presId="urn:microsoft.com/office/officeart/2005/8/layout/chevron2"/>
    <dgm:cxn modelId="{21DC251D-562B-4FF3-9550-F4C91CEBAA57}" type="presParOf" srcId="{083454D2-F6C4-42A3-8855-558ABEFB596E}" destId="{75A35ECA-A4F9-44A4-BE30-10F7077113C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0AABB7-A5EC-450D-82D1-2698E3312AB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DB9F8C32-7F59-4998-8364-76DAE403ED1C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Requiere de gran cantidad de tiempo y experiencia.</a:t>
          </a:r>
        </a:p>
      </dgm:t>
    </dgm:pt>
    <dgm:pt modelId="{19B768FD-B21A-49D5-A145-4F1BB14F62B0}" type="parTrans" cxnId="{F97EE446-D83D-4E60-A86A-FD885C04DCE0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09DCA9-37FA-4065-83A1-F5C5ACC03802}" type="sibTrans" cxnId="{F97EE446-D83D-4E60-A86A-FD885C04DCE0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5C4D3F-ACD4-4C1D-84BD-4EC43C468B5C}">
      <dgm:prSet phldrT="[Texto]"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Especies crípticas.</a:t>
          </a:r>
        </a:p>
      </dgm:t>
    </dgm:pt>
    <dgm:pt modelId="{8AAC0033-67F0-48AF-A20C-1B7351533417}" type="parTrans" cxnId="{BB0BC8BF-EC37-4A83-98B6-E8748F149125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BE00F9-8ACB-4E4D-A3AE-44D96D6DC30E}" type="sibTrans" cxnId="{BB0BC8BF-EC37-4A83-98B6-E8748F149125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C10741-BCA8-4B3E-84D1-523530F7C708}">
      <dgm:prSet phldrT="[Texto]" custT="1"/>
      <dgm:spPr/>
      <dgm:t>
        <a:bodyPr/>
        <a:lstStyle/>
        <a:p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Falta de desarrollo de cuerpos fructíferos.</a:t>
          </a:r>
        </a:p>
      </dgm:t>
    </dgm:pt>
    <dgm:pt modelId="{ED746F98-5E3B-4D31-9C8C-AFD6F68B785E}" type="parTrans" cxnId="{33340ECA-7848-4401-8D79-2113A9FAE992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B4F89F-DEB3-4331-8E16-18002BA120DA}" type="sibTrans" cxnId="{33340ECA-7848-4401-8D79-2113A9FAE992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8995C3-5ED0-452D-91A7-57B10DF0165F}" type="pres">
      <dgm:prSet presAssocID="{DF0AABB7-A5EC-450D-82D1-2698E3312ABB}" presName="vert0" presStyleCnt="0">
        <dgm:presLayoutVars>
          <dgm:dir/>
          <dgm:animOne val="branch"/>
          <dgm:animLvl val="lvl"/>
        </dgm:presLayoutVars>
      </dgm:prSet>
      <dgm:spPr/>
    </dgm:pt>
    <dgm:pt modelId="{39DEA7EE-A0F2-4465-967C-E6FBF0CA47A9}" type="pres">
      <dgm:prSet presAssocID="{DB9F8C32-7F59-4998-8364-76DAE403ED1C}" presName="thickLine" presStyleLbl="alignNode1" presStyleIdx="0" presStyleCnt="3"/>
      <dgm:spPr/>
    </dgm:pt>
    <dgm:pt modelId="{B8D841B5-C100-4CC3-90CF-0B4CEA0CD565}" type="pres">
      <dgm:prSet presAssocID="{DB9F8C32-7F59-4998-8364-76DAE403ED1C}" presName="horz1" presStyleCnt="0"/>
      <dgm:spPr/>
    </dgm:pt>
    <dgm:pt modelId="{91AD368B-81F6-4CFE-87C8-F33BF2F9A965}" type="pres">
      <dgm:prSet presAssocID="{DB9F8C32-7F59-4998-8364-76DAE403ED1C}" presName="tx1" presStyleLbl="revTx" presStyleIdx="0" presStyleCnt="3"/>
      <dgm:spPr/>
    </dgm:pt>
    <dgm:pt modelId="{8AEB7083-7FD2-4088-B47D-98D2DEC432F8}" type="pres">
      <dgm:prSet presAssocID="{DB9F8C32-7F59-4998-8364-76DAE403ED1C}" presName="vert1" presStyleCnt="0"/>
      <dgm:spPr/>
    </dgm:pt>
    <dgm:pt modelId="{984F2065-99A6-4B13-AF8C-F558B4588560}" type="pres">
      <dgm:prSet presAssocID="{A05C4D3F-ACD4-4C1D-84BD-4EC43C468B5C}" presName="thickLine" presStyleLbl="alignNode1" presStyleIdx="1" presStyleCnt="3"/>
      <dgm:spPr/>
    </dgm:pt>
    <dgm:pt modelId="{13055A26-E083-4EF8-9322-33733E3B3916}" type="pres">
      <dgm:prSet presAssocID="{A05C4D3F-ACD4-4C1D-84BD-4EC43C468B5C}" presName="horz1" presStyleCnt="0"/>
      <dgm:spPr/>
    </dgm:pt>
    <dgm:pt modelId="{3D6A03FC-E8AE-4B95-BA57-C255029869F7}" type="pres">
      <dgm:prSet presAssocID="{A05C4D3F-ACD4-4C1D-84BD-4EC43C468B5C}" presName="tx1" presStyleLbl="revTx" presStyleIdx="1" presStyleCnt="3"/>
      <dgm:spPr/>
    </dgm:pt>
    <dgm:pt modelId="{928016D9-D762-4BAE-96AE-D85DD9AEB9CE}" type="pres">
      <dgm:prSet presAssocID="{A05C4D3F-ACD4-4C1D-84BD-4EC43C468B5C}" presName="vert1" presStyleCnt="0"/>
      <dgm:spPr/>
    </dgm:pt>
    <dgm:pt modelId="{4958A094-3BDD-4389-9DD2-1BC86F3F1D1D}" type="pres">
      <dgm:prSet presAssocID="{01C10741-BCA8-4B3E-84D1-523530F7C708}" presName="thickLine" presStyleLbl="alignNode1" presStyleIdx="2" presStyleCnt="3"/>
      <dgm:spPr/>
    </dgm:pt>
    <dgm:pt modelId="{5C666AB2-5180-4EF9-A81C-3CA7EF1279A6}" type="pres">
      <dgm:prSet presAssocID="{01C10741-BCA8-4B3E-84D1-523530F7C708}" presName="horz1" presStyleCnt="0"/>
      <dgm:spPr/>
    </dgm:pt>
    <dgm:pt modelId="{DF5DC94B-944F-4B26-9C84-A7F8ACE44B63}" type="pres">
      <dgm:prSet presAssocID="{01C10741-BCA8-4B3E-84D1-523530F7C708}" presName="tx1" presStyleLbl="revTx" presStyleIdx="2" presStyleCnt="3"/>
      <dgm:spPr/>
    </dgm:pt>
    <dgm:pt modelId="{A4EB3839-9910-4EEF-9313-A882CFAD099F}" type="pres">
      <dgm:prSet presAssocID="{01C10741-BCA8-4B3E-84D1-523530F7C708}" presName="vert1" presStyleCnt="0"/>
      <dgm:spPr/>
    </dgm:pt>
  </dgm:ptLst>
  <dgm:cxnLst>
    <dgm:cxn modelId="{CC371B5B-0399-40B8-84DA-1F80881C727E}" type="presOf" srcId="{01C10741-BCA8-4B3E-84D1-523530F7C708}" destId="{DF5DC94B-944F-4B26-9C84-A7F8ACE44B63}" srcOrd="0" destOrd="0" presId="urn:microsoft.com/office/officeart/2008/layout/LinedList"/>
    <dgm:cxn modelId="{F97EE446-D83D-4E60-A86A-FD885C04DCE0}" srcId="{DF0AABB7-A5EC-450D-82D1-2698E3312ABB}" destId="{DB9F8C32-7F59-4998-8364-76DAE403ED1C}" srcOrd="0" destOrd="0" parTransId="{19B768FD-B21A-49D5-A145-4F1BB14F62B0}" sibTransId="{5009DCA9-37FA-4065-83A1-F5C5ACC03802}"/>
    <dgm:cxn modelId="{ABF655A8-77AD-4F31-9299-84F49C14AE04}" type="presOf" srcId="{A05C4D3F-ACD4-4C1D-84BD-4EC43C468B5C}" destId="{3D6A03FC-E8AE-4B95-BA57-C255029869F7}" srcOrd="0" destOrd="0" presId="urn:microsoft.com/office/officeart/2008/layout/LinedList"/>
    <dgm:cxn modelId="{673072BC-DB4C-498F-9340-1188005E5C56}" type="presOf" srcId="{DB9F8C32-7F59-4998-8364-76DAE403ED1C}" destId="{91AD368B-81F6-4CFE-87C8-F33BF2F9A965}" srcOrd="0" destOrd="0" presId="urn:microsoft.com/office/officeart/2008/layout/LinedList"/>
    <dgm:cxn modelId="{BB0BC8BF-EC37-4A83-98B6-E8748F149125}" srcId="{DF0AABB7-A5EC-450D-82D1-2698E3312ABB}" destId="{A05C4D3F-ACD4-4C1D-84BD-4EC43C468B5C}" srcOrd="1" destOrd="0" parTransId="{8AAC0033-67F0-48AF-A20C-1B7351533417}" sibTransId="{6EBE00F9-8ACB-4E4D-A3AE-44D96D6DC30E}"/>
    <dgm:cxn modelId="{46C314C4-24A4-45FA-BDE9-3FBEEC3F1A3A}" type="presOf" srcId="{DF0AABB7-A5EC-450D-82D1-2698E3312ABB}" destId="{C48995C3-5ED0-452D-91A7-57B10DF0165F}" srcOrd="0" destOrd="0" presId="urn:microsoft.com/office/officeart/2008/layout/LinedList"/>
    <dgm:cxn modelId="{33340ECA-7848-4401-8D79-2113A9FAE992}" srcId="{DF0AABB7-A5EC-450D-82D1-2698E3312ABB}" destId="{01C10741-BCA8-4B3E-84D1-523530F7C708}" srcOrd="2" destOrd="0" parTransId="{ED746F98-5E3B-4D31-9C8C-AFD6F68B785E}" sibTransId="{A6B4F89F-DEB3-4331-8E16-18002BA120DA}"/>
    <dgm:cxn modelId="{FFE0F5E7-7FA4-4156-92CC-3FD3EE9B7A14}" type="presParOf" srcId="{C48995C3-5ED0-452D-91A7-57B10DF0165F}" destId="{39DEA7EE-A0F2-4465-967C-E6FBF0CA47A9}" srcOrd="0" destOrd="0" presId="urn:microsoft.com/office/officeart/2008/layout/LinedList"/>
    <dgm:cxn modelId="{40D4C96A-B96A-47B9-A964-C71E6951C02C}" type="presParOf" srcId="{C48995C3-5ED0-452D-91A7-57B10DF0165F}" destId="{B8D841B5-C100-4CC3-90CF-0B4CEA0CD565}" srcOrd="1" destOrd="0" presId="urn:microsoft.com/office/officeart/2008/layout/LinedList"/>
    <dgm:cxn modelId="{5CF3DFCA-2E31-40A5-BFBD-F27657F64838}" type="presParOf" srcId="{B8D841B5-C100-4CC3-90CF-0B4CEA0CD565}" destId="{91AD368B-81F6-4CFE-87C8-F33BF2F9A965}" srcOrd="0" destOrd="0" presId="urn:microsoft.com/office/officeart/2008/layout/LinedList"/>
    <dgm:cxn modelId="{B258B2A3-7BDE-455D-B3C5-DA2D70ED21BA}" type="presParOf" srcId="{B8D841B5-C100-4CC3-90CF-0B4CEA0CD565}" destId="{8AEB7083-7FD2-4088-B47D-98D2DEC432F8}" srcOrd="1" destOrd="0" presId="urn:microsoft.com/office/officeart/2008/layout/LinedList"/>
    <dgm:cxn modelId="{D1370204-1391-48DE-9012-00835489A859}" type="presParOf" srcId="{C48995C3-5ED0-452D-91A7-57B10DF0165F}" destId="{984F2065-99A6-4B13-AF8C-F558B4588560}" srcOrd="2" destOrd="0" presId="urn:microsoft.com/office/officeart/2008/layout/LinedList"/>
    <dgm:cxn modelId="{6DE862C0-67E6-4F3D-B457-586C962A724F}" type="presParOf" srcId="{C48995C3-5ED0-452D-91A7-57B10DF0165F}" destId="{13055A26-E083-4EF8-9322-33733E3B3916}" srcOrd="3" destOrd="0" presId="urn:microsoft.com/office/officeart/2008/layout/LinedList"/>
    <dgm:cxn modelId="{7F74DB5C-7B05-4075-8709-71D25653D610}" type="presParOf" srcId="{13055A26-E083-4EF8-9322-33733E3B3916}" destId="{3D6A03FC-E8AE-4B95-BA57-C255029869F7}" srcOrd="0" destOrd="0" presId="urn:microsoft.com/office/officeart/2008/layout/LinedList"/>
    <dgm:cxn modelId="{62AF2E3C-7B93-40EF-82B7-7CA4DA8450BE}" type="presParOf" srcId="{13055A26-E083-4EF8-9322-33733E3B3916}" destId="{928016D9-D762-4BAE-96AE-D85DD9AEB9CE}" srcOrd="1" destOrd="0" presId="urn:microsoft.com/office/officeart/2008/layout/LinedList"/>
    <dgm:cxn modelId="{D914B591-76BF-4ECF-9267-5BA1C63EA161}" type="presParOf" srcId="{C48995C3-5ED0-452D-91A7-57B10DF0165F}" destId="{4958A094-3BDD-4389-9DD2-1BC86F3F1D1D}" srcOrd="4" destOrd="0" presId="urn:microsoft.com/office/officeart/2008/layout/LinedList"/>
    <dgm:cxn modelId="{9AD4DDF4-A656-47AF-9584-F00E7CBD200B}" type="presParOf" srcId="{C48995C3-5ED0-452D-91A7-57B10DF0165F}" destId="{5C666AB2-5180-4EF9-A81C-3CA7EF1279A6}" srcOrd="5" destOrd="0" presId="urn:microsoft.com/office/officeart/2008/layout/LinedList"/>
    <dgm:cxn modelId="{4E33044F-B372-4F69-93D2-0EB9898889F9}" type="presParOf" srcId="{5C666AB2-5180-4EF9-A81C-3CA7EF1279A6}" destId="{DF5DC94B-944F-4B26-9C84-A7F8ACE44B63}" srcOrd="0" destOrd="0" presId="urn:microsoft.com/office/officeart/2008/layout/LinedList"/>
    <dgm:cxn modelId="{1888DF5B-8146-4499-BFA6-AD6E7219DFF5}" type="presParOf" srcId="{5C666AB2-5180-4EF9-A81C-3CA7EF1279A6}" destId="{A4EB3839-9910-4EEF-9313-A882CFAD099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F6CF53-3F85-4D55-8579-D5D2CE5B9F25}">
      <dsp:nvSpPr>
        <dsp:cNvPr id="0" name=""/>
        <dsp:cNvSpPr/>
      </dsp:nvSpPr>
      <dsp:spPr>
        <a:xfrm>
          <a:off x="-5116992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25400" cap="flat" cmpd="sng" algn="ctr">
          <a:solidFill>
            <a:srgbClr val="F08E2B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FB8A65-D475-453D-86C1-D5DA4E654F10}">
      <dsp:nvSpPr>
        <dsp:cNvPr id="0" name=""/>
        <dsp:cNvSpPr/>
      </dsp:nvSpPr>
      <dsp:spPr>
        <a:xfrm>
          <a:off x="364315" y="238337"/>
          <a:ext cx="8298101" cy="4764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D0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kern="1200" dirty="0"/>
            <a:t>Introducción</a:t>
          </a:r>
        </a:p>
      </dsp:txBody>
      <dsp:txXfrm>
        <a:off x="364315" y="238337"/>
        <a:ext cx="8298101" cy="476493"/>
      </dsp:txXfrm>
    </dsp:sp>
    <dsp:sp modelId="{83172F92-A1AE-4902-B638-425083B04B0B}">
      <dsp:nvSpPr>
        <dsp:cNvPr id="0" name=""/>
        <dsp:cNvSpPr/>
      </dsp:nvSpPr>
      <dsp:spPr>
        <a:xfrm>
          <a:off x="66507" y="178775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D0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C21BBD-B729-4A20-8FC6-4502BE8DDDED}">
      <dsp:nvSpPr>
        <dsp:cNvPr id="0" name=""/>
        <dsp:cNvSpPr/>
      </dsp:nvSpPr>
      <dsp:spPr>
        <a:xfrm>
          <a:off x="756263" y="952986"/>
          <a:ext cx="7906153" cy="4764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D0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kern="1200" dirty="0"/>
            <a:t>Objetivos</a:t>
          </a:r>
        </a:p>
      </dsp:txBody>
      <dsp:txXfrm>
        <a:off x="756263" y="952986"/>
        <a:ext cx="7906153" cy="476493"/>
      </dsp:txXfrm>
    </dsp:sp>
    <dsp:sp modelId="{14FCC20A-25ED-4882-A5F1-54F0EDDEB986}">
      <dsp:nvSpPr>
        <dsp:cNvPr id="0" name=""/>
        <dsp:cNvSpPr/>
      </dsp:nvSpPr>
      <dsp:spPr>
        <a:xfrm>
          <a:off x="458455" y="893425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D0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53877E-7D63-48E5-B971-9FBCBD902E30}">
      <dsp:nvSpPr>
        <dsp:cNvPr id="0" name=""/>
        <dsp:cNvSpPr/>
      </dsp:nvSpPr>
      <dsp:spPr>
        <a:xfrm>
          <a:off x="935492" y="1667636"/>
          <a:ext cx="7726925" cy="4764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D0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kern="1200" dirty="0"/>
            <a:t>Metodología</a:t>
          </a:r>
        </a:p>
      </dsp:txBody>
      <dsp:txXfrm>
        <a:off x="935492" y="1667636"/>
        <a:ext cx="7726925" cy="476493"/>
      </dsp:txXfrm>
    </dsp:sp>
    <dsp:sp modelId="{FB67398D-05AA-486D-A2FF-756E3CE77902}">
      <dsp:nvSpPr>
        <dsp:cNvPr id="0" name=""/>
        <dsp:cNvSpPr/>
      </dsp:nvSpPr>
      <dsp:spPr>
        <a:xfrm>
          <a:off x="637683" y="1608074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D0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D899C-B8B9-455A-9AFF-B483B31F26FF}">
      <dsp:nvSpPr>
        <dsp:cNvPr id="0" name=""/>
        <dsp:cNvSpPr/>
      </dsp:nvSpPr>
      <dsp:spPr>
        <a:xfrm>
          <a:off x="935492" y="2381833"/>
          <a:ext cx="7726925" cy="4764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D0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kern="1200" dirty="0"/>
            <a:t>Resultados y discusión</a:t>
          </a:r>
        </a:p>
      </dsp:txBody>
      <dsp:txXfrm>
        <a:off x="935492" y="2381833"/>
        <a:ext cx="7726925" cy="476493"/>
      </dsp:txXfrm>
    </dsp:sp>
    <dsp:sp modelId="{6186CECD-E359-41E8-A6B6-8DAC1A627546}">
      <dsp:nvSpPr>
        <dsp:cNvPr id="0" name=""/>
        <dsp:cNvSpPr/>
      </dsp:nvSpPr>
      <dsp:spPr>
        <a:xfrm>
          <a:off x="637683" y="2322271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D0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566023-DC14-4606-A11F-950778FBE1CD}">
      <dsp:nvSpPr>
        <dsp:cNvPr id="0" name=""/>
        <dsp:cNvSpPr/>
      </dsp:nvSpPr>
      <dsp:spPr>
        <a:xfrm>
          <a:off x="756263" y="3096482"/>
          <a:ext cx="7906153" cy="4764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D0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kern="1200" dirty="0"/>
            <a:t>Conclusiones y Recomendaciones</a:t>
          </a:r>
        </a:p>
      </dsp:txBody>
      <dsp:txXfrm>
        <a:off x="756263" y="3096482"/>
        <a:ext cx="7906153" cy="476493"/>
      </dsp:txXfrm>
    </dsp:sp>
    <dsp:sp modelId="{087AC6B9-64AE-46D6-A863-E060DAEA9A0B}">
      <dsp:nvSpPr>
        <dsp:cNvPr id="0" name=""/>
        <dsp:cNvSpPr/>
      </dsp:nvSpPr>
      <dsp:spPr>
        <a:xfrm>
          <a:off x="458455" y="3036921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D0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A984D1-75C1-4E9E-8565-34B570587721}">
      <dsp:nvSpPr>
        <dsp:cNvPr id="0" name=""/>
        <dsp:cNvSpPr/>
      </dsp:nvSpPr>
      <dsp:spPr>
        <a:xfrm>
          <a:off x="364315" y="3811132"/>
          <a:ext cx="8298101" cy="4764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D0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kern="1200" dirty="0"/>
            <a:t>Agradecimientos</a:t>
          </a:r>
        </a:p>
      </dsp:txBody>
      <dsp:txXfrm>
        <a:off x="364315" y="3811132"/>
        <a:ext cx="8298101" cy="476493"/>
      </dsp:txXfrm>
    </dsp:sp>
    <dsp:sp modelId="{0F59D41D-F0D3-428E-8C70-FAE3E1E679D0}">
      <dsp:nvSpPr>
        <dsp:cNvPr id="0" name=""/>
        <dsp:cNvSpPr/>
      </dsp:nvSpPr>
      <dsp:spPr>
        <a:xfrm>
          <a:off x="66507" y="3751570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D0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564D2-1F8C-4228-93A6-6D07683CC063}">
      <dsp:nvSpPr>
        <dsp:cNvPr id="0" name=""/>
        <dsp:cNvSpPr/>
      </dsp:nvSpPr>
      <dsp:spPr>
        <a:xfrm rot="5400000">
          <a:off x="-273374" y="274265"/>
          <a:ext cx="1822498" cy="127574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Mayores productores</a:t>
          </a:r>
        </a:p>
      </dsp:txBody>
      <dsp:txXfrm rot="-5400000">
        <a:off x="1" y="890"/>
        <a:ext cx="1275748" cy="1822498"/>
      </dsp:txXfrm>
    </dsp:sp>
    <dsp:sp modelId="{75A35ECA-A4F9-44A4-BE30-10F7077113C8}">
      <dsp:nvSpPr>
        <dsp:cNvPr id="0" name=""/>
        <dsp:cNvSpPr/>
      </dsp:nvSpPr>
      <dsp:spPr>
        <a:xfrm rot="5400000">
          <a:off x="2682585" y="-1406836"/>
          <a:ext cx="1184624" cy="39982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000" kern="1200" dirty="0">
              <a:latin typeface="Arial" panose="020B0604020202020204" pitchFamily="34" charset="0"/>
              <a:cs typeface="Arial" panose="020B0604020202020204" pitchFamily="34" charset="0"/>
            </a:rPr>
            <a:t>Brasil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000" kern="1200" dirty="0">
              <a:latin typeface="Arial" panose="020B0604020202020204" pitchFamily="34" charset="0"/>
              <a:cs typeface="Arial" panose="020B0604020202020204" pitchFamily="34" charset="0"/>
            </a:rPr>
            <a:t>Colombia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000" kern="1200" dirty="0">
              <a:latin typeface="Arial" panose="020B0604020202020204" pitchFamily="34" charset="0"/>
              <a:cs typeface="Arial" panose="020B0604020202020204" pitchFamily="34" charset="0"/>
            </a:rPr>
            <a:t>Perú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000" kern="1200" dirty="0">
              <a:latin typeface="Arial" panose="020B0604020202020204" pitchFamily="34" charset="0"/>
              <a:cs typeface="Arial" panose="020B0604020202020204" pitchFamily="34" charset="0"/>
            </a:rPr>
            <a:t>Ecuador</a:t>
          </a:r>
        </a:p>
      </dsp:txBody>
      <dsp:txXfrm rot="-5400000">
        <a:off x="1275749" y="57829"/>
        <a:ext cx="3940468" cy="10689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DEA7EE-A0F2-4465-967C-E6FBF0CA47A9}">
      <dsp:nvSpPr>
        <dsp:cNvPr id="0" name=""/>
        <dsp:cNvSpPr/>
      </dsp:nvSpPr>
      <dsp:spPr>
        <a:xfrm>
          <a:off x="0" y="1805"/>
          <a:ext cx="483409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AD368B-81F6-4CFE-87C8-F33BF2F9A965}">
      <dsp:nvSpPr>
        <dsp:cNvPr id="0" name=""/>
        <dsp:cNvSpPr/>
      </dsp:nvSpPr>
      <dsp:spPr>
        <a:xfrm>
          <a:off x="0" y="1805"/>
          <a:ext cx="4834093" cy="1231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Requiere de gran cantidad de tiempo y experiencia.</a:t>
          </a:r>
        </a:p>
      </dsp:txBody>
      <dsp:txXfrm>
        <a:off x="0" y="1805"/>
        <a:ext cx="4834093" cy="1231480"/>
      </dsp:txXfrm>
    </dsp:sp>
    <dsp:sp modelId="{984F2065-99A6-4B13-AF8C-F558B4588560}">
      <dsp:nvSpPr>
        <dsp:cNvPr id="0" name=""/>
        <dsp:cNvSpPr/>
      </dsp:nvSpPr>
      <dsp:spPr>
        <a:xfrm>
          <a:off x="0" y="1233285"/>
          <a:ext cx="4834093" cy="0"/>
        </a:xfrm>
        <a:prstGeom prst="lin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6A03FC-E8AE-4B95-BA57-C255029869F7}">
      <dsp:nvSpPr>
        <dsp:cNvPr id="0" name=""/>
        <dsp:cNvSpPr/>
      </dsp:nvSpPr>
      <dsp:spPr>
        <a:xfrm>
          <a:off x="0" y="1233285"/>
          <a:ext cx="4834093" cy="1231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Especies crípticas.</a:t>
          </a:r>
        </a:p>
      </dsp:txBody>
      <dsp:txXfrm>
        <a:off x="0" y="1233285"/>
        <a:ext cx="4834093" cy="1231480"/>
      </dsp:txXfrm>
    </dsp:sp>
    <dsp:sp modelId="{4958A094-3BDD-4389-9DD2-1BC86F3F1D1D}">
      <dsp:nvSpPr>
        <dsp:cNvPr id="0" name=""/>
        <dsp:cNvSpPr/>
      </dsp:nvSpPr>
      <dsp:spPr>
        <a:xfrm>
          <a:off x="0" y="2464766"/>
          <a:ext cx="4834093" cy="0"/>
        </a:xfrm>
        <a:prstGeom prst="lin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5DC94B-944F-4B26-9C84-A7F8ACE44B63}">
      <dsp:nvSpPr>
        <dsp:cNvPr id="0" name=""/>
        <dsp:cNvSpPr/>
      </dsp:nvSpPr>
      <dsp:spPr>
        <a:xfrm>
          <a:off x="0" y="2464766"/>
          <a:ext cx="4834093" cy="1231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Falta de desarrollo de cuerpos fructíferos.</a:t>
          </a:r>
        </a:p>
      </dsp:txBody>
      <dsp:txXfrm>
        <a:off x="0" y="2464766"/>
        <a:ext cx="4834093" cy="1231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23B0E4C-F602-43FB-8C80-0831C76474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509824E-49C3-43D6-ABCB-3CE19FB715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4D6BC-735B-409B-B54F-12A4FAEC0238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E468ABC-F14D-48F7-A628-E6F9EF0FC5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C2805F1-ABB9-4CD3-A118-06B1A05B09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B6CAD-5864-4F85-A8EE-427E99A8786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43579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39C28-9193-4562-9D7A-1EF010C15851}" type="datetimeFigureOut">
              <a:rPr lang="es-EC" smtClean="0"/>
              <a:t>9/2/2022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9DB09-8D2A-4D6E-9F24-FD44D7E0E9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4565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59EC769-4F89-48A1-A571-0F9CEF71C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6885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3E2C89A-CF06-4E1C-871A-4A188A5447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861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5BAA8E1-9563-4679-8B46-A6631995B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10290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0E172CB-56B8-4573-B324-99BAAC1930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7857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8FD5115-D169-41FA-8F21-3925EFDEBF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08811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119362-2539-4301-9FC4-2B6D356072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4809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23D4C60-2A22-4D5F-A985-A6F746F652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370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2293F40-C540-42EB-A82B-C02172991F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04562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E1CB732-EA52-4DE2-A7D8-D5CC1E0754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42571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A3A9D82-4EEC-48F3-87D3-0705DA0C20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49371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F1CAAD3-481C-4439-8CAA-FBF0A8D0F0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3427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1B76EB6-A020-46B4-81B7-EDF0AB45E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83839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68CC88-4C3B-4B44-9284-76BA3AE77F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2623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E57D785-8CC5-48E3-9059-0F72DD6A4A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82086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4F2191F-8F29-4195-B746-7D36A1D29D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12398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4F2191F-8F29-4195-B746-7D36A1D29D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01465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8AD870-74AF-4E70-90CD-CEFB89A44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60101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1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9151920" imgH="5621400" progId="">
                  <p:embed/>
                </p:oleObj>
              </mc:Choice>
              <mc:Fallback>
                <p:oleObj name="CorelDRAW" r:id="rId2" imgW="9151920" imgH="5621400" progId="">
                  <p:embed/>
                  <p:pic>
                    <p:nvPicPr>
                      <p:cNvPr id="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90513" y="260350"/>
            <a:ext cx="1055687" cy="7921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15888"/>
            <a:ext cx="44164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045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3155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20036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B105AC-5687-4D32-BF4C-3C4CB09FD13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0043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9151920" imgH="5621400" progId="">
                  <p:embed/>
                </p:oleObj>
              </mc:Choice>
              <mc:Fallback>
                <p:oleObj name="CorelDRAW" r:id="rId2" imgW="9151920" imgH="5621400" progId="">
                  <p:embed/>
                  <p:pic>
                    <p:nvPicPr>
                      <p:cNvPr id="2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202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24390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01979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79255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65839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37338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901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50174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81534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51521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41094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33282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DB5A394-ED76-4161-A7A2-8B111CB5C78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4063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766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51841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7350655" y="270748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009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5799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844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52112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4968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auto">
          <a:xfrm>
            <a:off x="0" y="0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7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105140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8" name="Line 23"/>
          <p:cNvSpPr>
            <a:spLocks noChangeShapeType="1"/>
          </p:cNvSpPr>
          <p:nvPr/>
        </p:nvSpPr>
        <p:spPr bwMode="auto">
          <a:xfrm rot="10800000" flipH="1">
            <a:off x="33338" y="6296025"/>
            <a:ext cx="88804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Line 24"/>
          <p:cNvSpPr>
            <a:spLocks noChangeShapeType="1"/>
          </p:cNvSpPr>
          <p:nvPr/>
        </p:nvSpPr>
        <p:spPr bwMode="auto">
          <a:xfrm rot="10800000" flipH="1">
            <a:off x="33338" y="6245225"/>
            <a:ext cx="8880475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13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73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sp>
        <p:nvSpPr>
          <p:cNvPr id="1027" name="Rectangle 21"/>
          <p:cNvSpPr>
            <a:spLocks noChangeArrowheads="1"/>
          </p:cNvSpPr>
          <p:nvPr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sp>
        <p:nvSpPr>
          <p:cNvPr id="1028" name="Line 23"/>
          <p:cNvSpPr>
            <a:spLocks noChangeShapeType="1"/>
          </p:cNvSpPr>
          <p:nvPr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800">
              <a:solidFill>
                <a:srgbClr val="000000"/>
              </a:solidFill>
            </a:endParaRPr>
          </a:p>
        </p:txBody>
      </p:sp>
      <p:sp>
        <p:nvSpPr>
          <p:cNvPr id="1029" name="Line 24"/>
          <p:cNvSpPr>
            <a:spLocks noChangeShapeType="1"/>
          </p:cNvSpPr>
          <p:nvPr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800">
              <a:solidFill>
                <a:srgbClr val="000000"/>
              </a:solidFill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15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0.jpe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jpeg"/><Relationship Id="rId18" Type="http://schemas.openxmlformats.org/officeDocument/2006/relationships/image" Target="../media/image61.jpeg"/><Relationship Id="rId26" Type="http://schemas.openxmlformats.org/officeDocument/2006/relationships/image" Target="../media/image69.png"/><Relationship Id="rId3" Type="http://schemas.openxmlformats.org/officeDocument/2006/relationships/image" Target="../media/image49.png"/><Relationship Id="rId21" Type="http://schemas.openxmlformats.org/officeDocument/2006/relationships/image" Target="../media/image64.jpeg"/><Relationship Id="rId7" Type="http://schemas.openxmlformats.org/officeDocument/2006/relationships/image" Target="../media/image52.jpeg"/><Relationship Id="rId12" Type="http://schemas.openxmlformats.org/officeDocument/2006/relationships/image" Target="../media/image56.jpeg"/><Relationship Id="rId17" Type="http://schemas.microsoft.com/office/2007/relationships/hdphoto" Target="../media/hdphoto7.wdp"/><Relationship Id="rId25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0.png"/><Relationship Id="rId20" Type="http://schemas.openxmlformats.org/officeDocument/2006/relationships/image" Target="../media/image63.jpeg"/><Relationship Id="rId29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5.jpeg"/><Relationship Id="rId24" Type="http://schemas.openxmlformats.org/officeDocument/2006/relationships/image" Target="../media/image67.jpeg"/><Relationship Id="rId5" Type="http://schemas.openxmlformats.org/officeDocument/2006/relationships/image" Target="../media/image50.jpeg"/><Relationship Id="rId15" Type="http://schemas.openxmlformats.org/officeDocument/2006/relationships/image" Target="../media/image59.jpe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10" Type="http://schemas.openxmlformats.org/officeDocument/2006/relationships/image" Target="../media/image10.jpeg"/><Relationship Id="rId19" Type="http://schemas.openxmlformats.org/officeDocument/2006/relationships/image" Target="../media/image62.jpeg"/><Relationship Id="rId4" Type="http://schemas.microsoft.com/office/2007/relationships/hdphoto" Target="../media/hdphoto6.wdp"/><Relationship Id="rId9" Type="http://schemas.openxmlformats.org/officeDocument/2006/relationships/image" Target="../media/image54.png"/><Relationship Id="rId14" Type="http://schemas.openxmlformats.org/officeDocument/2006/relationships/image" Target="../media/image58.jpeg"/><Relationship Id="rId22" Type="http://schemas.openxmlformats.org/officeDocument/2006/relationships/image" Target="../media/image65.png"/><Relationship Id="rId27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1.jpeg"/><Relationship Id="rId18" Type="http://schemas.openxmlformats.org/officeDocument/2006/relationships/image" Target="../media/image86.png"/><Relationship Id="rId26" Type="http://schemas.openxmlformats.org/officeDocument/2006/relationships/image" Target="../media/image92.jpeg"/><Relationship Id="rId3" Type="http://schemas.openxmlformats.org/officeDocument/2006/relationships/image" Target="../media/image73.jpeg"/><Relationship Id="rId21" Type="http://schemas.openxmlformats.org/officeDocument/2006/relationships/image" Target="../media/image88.png"/><Relationship Id="rId7" Type="http://schemas.openxmlformats.org/officeDocument/2006/relationships/image" Target="../media/image77.jpeg"/><Relationship Id="rId12" Type="http://schemas.microsoft.com/office/2007/relationships/hdphoto" Target="../media/hdphoto8.wdp"/><Relationship Id="rId17" Type="http://schemas.openxmlformats.org/officeDocument/2006/relationships/image" Target="../media/image85.jpeg"/><Relationship Id="rId25" Type="http://schemas.microsoft.com/office/2007/relationships/hdphoto" Target="../media/hdphoto10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4.jpe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24" Type="http://schemas.openxmlformats.org/officeDocument/2006/relationships/image" Target="../media/image91.png"/><Relationship Id="rId5" Type="http://schemas.openxmlformats.org/officeDocument/2006/relationships/image" Target="../media/image75.jpeg"/><Relationship Id="rId15" Type="http://schemas.openxmlformats.org/officeDocument/2006/relationships/image" Target="../media/image83.jpeg"/><Relationship Id="rId23" Type="http://schemas.openxmlformats.org/officeDocument/2006/relationships/image" Target="../media/image90.png"/><Relationship Id="rId10" Type="http://schemas.openxmlformats.org/officeDocument/2006/relationships/image" Target="../media/image10.jpeg"/><Relationship Id="rId19" Type="http://schemas.microsoft.com/office/2007/relationships/hdphoto" Target="../media/hdphoto9.wdp"/><Relationship Id="rId4" Type="http://schemas.openxmlformats.org/officeDocument/2006/relationships/image" Target="../media/image74.jpeg"/><Relationship Id="rId9" Type="http://schemas.openxmlformats.org/officeDocument/2006/relationships/image" Target="../media/image79.jpeg"/><Relationship Id="rId14" Type="http://schemas.openxmlformats.org/officeDocument/2006/relationships/image" Target="../media/image82.jpeg"/><Relationship Id="rId22" Type="http://schemas.openxmlformats.org/officeDocument/2006/relationships/image" Target="../media/image89.png"/><Relationship Id="rId27" Type="http://schemas.openxmlformats.org/officeDocument/2006/relationships/image" Target="../media/image9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95.png"/><Relationship Id="rId7" Type="http://schemas.openxmlformats.org/officeDocument/2006/relationships/image" Target="../media/image9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11" Type="http://schemas.openxmlformats.org/officeDocument/2006/relationships/image" Target="../media/image101.png"/><Relationship Id="rId5" Type="http://schemas.openxmlformats.org/officeDocument/2006/relationships/image" Target="../media/image97.emf"/><Relationship Id="rId10" Type="http://schemas.microsoft.com/office/2007/relationships/hdphoto" Target="../media/hdphoto11.wdp"/><Relationship Id="rId4" Type="http://schemas.openxmlformats.org/officeDocument/2006/relationships/image" Target="../media/image96.png"/><Relationship Id="rId9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3" Type="http://schemas.openxmlformats.org/officeDocument/2006/relationships/hyperlink" Target="https://www.ncbi.nlm.nih.gov/nucleotide/NR_145360.1?report=genbank&amp;log$=nucltop&amp;blast_rank=1&amp;RID=YP5WN52G013" TargetMode="External"/><Relationship Id="rId7" Type="http://schemas.openxmlformats.org/officeDocument/2006/relationships/image" Target="../media/image10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10" Type="http://schemas.openxmlformats.org/officeDocument/2006/relationships/image" Target="../media/image105.png"/><Relationship Id="rId4" Type="http://schemas.openxmlformats.org/officeDocument/2006/relationships/image" Target="../media/image10.jpeg"/><Relationship Id="rId9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hyperlink" Target="https://www.ncbi.nlm.nih.gov/nucleotide/NR_147338.1?report=genbank&amp;log$=nuclalign&amp;blast_rank=1&amp;RID=YPCY1UMC016" TargetMode="External"/><Relationship Id="rId7" Type="http://schemas.openxmlformats.org/officeDocument/2006/relationships/image" Target="../media/image10.jpe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nucleotide/NR_111174.1?report=genbank&amp;log$=nuclalign&amp;blast_rank=4&amp;RID=YPG2SW2R013" TargetMode="External"/><Relationship Id="rId11" Type="http://schemas.openxmlformats.org/officeDocument/2006/relationships/image" Target="../media/image109.emf"/><Relationship Id="rId5" Type="http://schemas.openxmlformats.org/officeDocument/2006/relationships/hyperlink" Target="https://www.ncbi.nlm.nih.gov/nucleotide/NR_147338.1?report=genbank&amp;log$=nuclalign&amp;blast_rank=2&amp;RID=YPG2SW2R013" TargetMode="External"/><Relationship Id="rId10" Type="http://schemas.openxmlformats.org/officeDocument/2006/relationships/image" Target="../media/image108.emf"/><Relationship Id="rId4" Type="http://schemas.openxmlformats.org/officeDocument/2006/relationships/hyperlink" Target="https://www.ncbi.nlm.nih.gov/nucleotide/NR_111174.1?report=genbank&amp;log$=nuclalign&amp;blast_rank=2&amp;RID=YPCY1UMC016" TargetMode="External"/><Relationship Id="rId9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0.jpeg"/><Relationship Id="rId7" Type="http://schemas.microsoft.com/office/2007/relationships/hdphoto" Target="../media/hdphoto13.wdp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7.emf"/><Relationship Id="rId5" Type="http://schemas.microsoft.com/office/2007/relationships/hdphoto" Target="../media/hdphoto12.wdp"/><Relationship Id="rId10" Type="http://schemas.openxmlformats.org/officeDocument/2006/relationships/image" Target="../media/image116.emf"/><Relationship Id="rId4" Type="http://schemas.openxmlformats.org/officeDocument/2006/relationships/image" Target="../media/image112.png"/><Relationship Id="rId9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emf"/><Relationship Id="rId5" Type="http://schemas.openxmlformats.org/officeDocument/2006/relationships/image" Target="../media/image122.emf"/><Relationship Id="rId4" Type="http://schemas.openxmlformats.org/officeDocument/2006/relationships/image" Target="../media/image121.jpeg"/><Relationship Id="rId9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3" Type="http://schemas.openxmlformats.org/officeDocument/2006/relationships/image" Target="../media/image10.jpeg"/><Relationship Id="rId7" Type="http://schemas.microsoft.com/office/2007/relationships/hdphoto" Target="../media/hdphoto15.wdp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1.png"/><Relationship Id="rId5" Type="http://schemas.microsoft.com/office/2007/relationships/hdphoto" Target="../media/hdphoto14.wdp"/><Relationship Id="rId10" Type="http://schemas.openxmlformats.org/officeDocument/2006/relationships/image" Target="../media/image130.png"/><Relationship Id="rId4" Type="http://schemas.openxmlformats.org/officeDocument/2006/relationships/image" Target="../media/image126.png"/><Relationship Id="rId9" Type="http://schemas.openxmlformats.org/officeDocument/2006/relationships/image" Target="../media/image12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0.jpeg"/><Relationship Id="rId4" Type="http://schemas.openxmlformats.org/officeDocument/2006/relationships/image" Target="../media/image13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diagramLayout" Target="../diagrams/layout2.xml"/><Relationship Id="rId3" Type="http://schemas.openxmlformats.org/officeDocument/2006/relationships/hyperlink" Target="https://www.jardineriaon.com/maracuya.html" TargetMode="External"/><Relationship Id="rId7" Type="http://schemas.openxmlformats.org/officeDocument/2006/relationships/image" Target="../media/image14.png"/><Relationship Id="rId12" Type="http://schemas.openxmlformats.org/officeDocument/2006/relationships/diagramData" Target="../diagrams/data2.xml"/><Relationship Id="rId17" Type="http://schemas.openxmlformats.org/officeDocument/2006/relationships/image" Target="../media/image16.jpeg"/><Relationship Id="rId2" Type="http://schemas.openxmlformats.org/officeDocument/2006/relationships/image" Target="../media/image11.jpeg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11" Type="http://schemas.openxmlformats.org/officeDocument/2006/relationships/image" Target="../media/image10.jpeg"/><Relationship Id="rId5" Type="http://schemas.openxmlformats.org/officeDocument/2006/relationships/image" Target="../media/image12.jpeg"/><Relationship Id="rId15" Type="http://schemas.openxmlformats.org/officeDocument/2006/relationships/diagramColors" Target="../diagrams/colors2.xml"/><Relationship Id="rId10" Type="http://schemas.microsoft.com/office/2007/relationships/hdphoto" Target="../media/hdphoto2.wdp"/><Relationship Id="rId4" Type="http://schemas.openxmlformats.org/officeDocument/2006/relationships/hyperlink" Target="https://agronegociosperu.org/2018/07/23/urge-asistencia-tecnica-y-tecnologia-para-mejorar-la-calidad-del-maracuya/" TargetMode="External"/><Relationship Id="rId9" Type="http://schemas.openxmlformats.org/officeDocument/2006/relationships/image" Target="../media/image15.png"/><Relationship Id="rId1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hyperlink" Target="https://agronegociosperu.org/2018/07/23/urge-asistencia-tecnica-y-tecnologia-para-mejorar-la-calidad-del-maracuya/" TargetMode="External"/><Relationship Id="rId7" Type="http://schemas.openxmlformats.org/officeDocument/2006/relationships/chart" Target="../charts/char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21.jpeg"/><Relationship Id="rId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openxmlformats.org/officeDocument/2006/relationships/image" Target="../media/image10.jpe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https://www.sembrar100.com/plantas/maracuya-en-espana/" TargetMode="External"/><Relationship Id="rId7" Type="http://schemas.openxmlformats.org/officeDocument/2006/relationships/image" Target="../media/image24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7.jpeg"/><Relationship Id="rId5" Type="http://schemas.openxmlformats.org/officeDocument/2006/relationships/image" Target="../media/image22.jpeg"/><Relationship Id="rId10" Type="http://schemas.microsoft.com/office/2007/relationships/hdphoto" Target="../media/hdphoto5.wdp"/><Relationship Id="rId4" Type="http://schemas.openxmlformats.org/officeDocument/2006/relationships/hyperlink" Target="https://www.researchgate.net/publication/281441296_PRINCIPALES_PROBLEMAS_FITOSANITARIOS_DEL_CULTIVO_DEL_MARACUYA_Passiflora_edulis_f_flavicarpa_Degener_EN_COLOMBIA_Y_SU_MANEJO/figures?lo=1" TargetMode="Externa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hyperlink" Target="https://www.redagricola.com/cl/fosfitos-consolidados-fruticultura-efectivos-fungicidas/dsc04331/" TargetMode="External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9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ordis.europa.eu/article/id/89996-barcoding-plant-pests-in-europe/es" TargetMode="External"/><Relationship Id="rId3" Type="http://schemas.openxmlformats.org/officeDocument/2006/relationships/image" Target="../media/image40.png"/><Relationship Id="rId7" Type="http://schemas.openxmlformats.org/officeDocument/2006/relationships/hyperlink" Target="https://jrbp.stanford.edu/news/barcoding-life-little-steps-big-question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10.jpeg"/><Relationship Id="rId4" Type="http://schemas.openxmlformats.org/officeDocument/2006/relationships/image" Target="../media/image41.jpeg"/><Relationship Id="rId9" Type="http://schemas.openxmlformats.org/officeDocument/2006/relationships/hyperlink" Target="https://www.pxfuel.com/es/search?q=placas+de+hong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44586F2F-BB34-435B-AAF9-A860C2BBE0D8}"/>
              </a:ext>
            </a:extLst>
          </p:cNvPr>
          <p:cNvSpPr txBox="1"/>
          <p:nvPr/>
        </p:nvSpPr>
        <p:spPr>
          <a:xfrm>
            <a:off x="3384759" y="1393933"/>
            <a:ext cx="6024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DEPARTAMENTO DE CIENCIAS DE LA VIDA Y DE LA AGRICULTURA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6A48404-93EA-4182-8AD5-4A0A2501AA1C}"/>
              </a:ext>
            </a:extLst>
          </p:cNvPr>
          <p:cNvSpPr txBox="1"/>
          <p:nvPr/>
        </p:nvSpPr>
        <p:spPr>
          <a:xfrm>
            <a:off x="4791467" y="1854504"/>
            <a:ext cx="3097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INGENIERÍA EN BIOTECNOLOGÍA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1EB2606-6674-40E7-86A4-8CF313E36585}"/>
              </a:ext>
            </a:extLst>
          </p:cNvPr>
          <p:cNvSpPr txBox="1"/>
          <p:nvPr/>
        </p:nvSpPr>
        <p:spPr>
          <a:xfrm>
            <a:off x="1835792" y="2382760"/>
            <a:ext cx="9190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TRABAJO DE TITULACIÓN, PREVIO A LA OBTENCIÓN DEL TÍTULO DE INGENIERA EN BIOTECNOLOGÍA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F7861F5-5F0D-4CF6-8148-B8B796D6B2A2}"/>
              </a:ext>
            </a:extLst>
          </p:cNvPr>
          <p:cNvSpPr txBox="1"/>
          <p:nvPr/>
        </p:nvSpPr>
        <p:spPr>
          <a:xfrm>
            <a:off x="4180168" y="4413971"/>
            <a:ext cx="4145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Simaluisa Coro, Dayana Michelle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7EFB124-2CF5-462C-8561-FB2BEDE76B5B}"/>
              </a:ext>
            </a:extLst>
          </p:cNvPr>
          <p:cNvSpPr txBox="1"/>
          <p:nvPr/>
        </p:nvSpPr>
        <p:spPr>
          <a:xfrm>
            <a:off x="4404133" y="4809946"/>
            <a:ext cx="3776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Director: 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Flores Flor, Francisco Javier </a:t>
            </a:r>
            <a:r>
              <a:rPr lang="es-EC" sz="1400" dirty="0" err="1">
                <a:latin typeface="Arial" panose="020B0604020202020204" pitchFamily="34" charset="0"/>
                <a:cs typeface="Arial" panose="020B0604020202020204" pitchFamily="34" charset="0"/>
              </a:rPr>
              <a:t>Ph.D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FC581B0-4DC7-4013-AC64-5F1A621FA721}"/>
              </a:ext>
            </a:extLst>
          </p:cNvPr>
          <p:cNvSpPr txBox="1"/>
          <p:nvPr/>
        </p:nvSpPr>
        <p:spPr>
          <a:xfrm>
            <a:off x="4948480" y="5358322"/>
            <a:ext cx="2948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Sangolquí, 10 de febrero de</a:t>
            </a:r>
            <a:r>
              <a:rPr lang="es-EC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2022 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45C04C1-6489-43CB-9FBA-A48022504E5B}"/>
              </a:ext>
            </a:extLst>
          </p:cNvPr>
          <p:cNvSpPr txBox="1"/>
          <p:nvPr/>
        </p:nvSpPr>
        <p:spPr>
          <a:xfrm>
            <a:off x="1521467" y="3151108"/>
            <a:ext cx="97514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“Identificación molecular de hongos asociados a síntomas de pudrición de cuello en el cultivo de maracuyá (</a:t>
            </a:r>
            <a:r>
              <a:rPr lang="es-EC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Passiflora</a:t>
            </a:r>
            <a:r>
              <a:rPr lang="es-EC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edulis</a:t>
            </a:r>
            <a:r>
              <a:rPr lang="es-EC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s-EC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flavicarpa</a:t>
            </a:r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Degener</a:t>
            </a:r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) de las provincias de Los Ríos, Guayas y Santo Domingo de los Tsáchilas”</a:t>
            </a:r>
          </a:p>
        </p:txBody>
      </p:sp>
      <p:pic>
        <p:nvPicPr>
          <p:cNvPr id="19" name="Imagen 18" descr="https://fbcdn-sphotos-a-a.akamaihd.net/hphotos-ak-prn2/v/t1.0-9/561555_539585476057504_1273806807_n.jpg?oh=699fc7aaa479ad9f93dd10d95817a090&amp;oe=56B437F6&amp;__gda__=1455616928_5795031d282348af18ad7296bfb775ba">
            <a:extLst>
              <a:ext uri="{FF2B5EF4-FFF2-40B4-BE49-F238E27FC236}">
                <a16:creationId xmlns:a16="http://schemas.microsoft.com/office/drawing/2014/main" id="{83859198-ACB2-4A15-8027-A80ACBB8680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5" y="0"/>
            <a:ext cx="1121626" cy="117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Marcador de número de diapositiva 2">
            <a:extLst>
              <a:ext uri="{FF2B5EF4-FFF2-40B4-BE49-F238E27FC236}">
                <a16:creationId xmlns:a16="http://schemas.microsoft.com/office/drawing/2014/main" id="{96384D73-E0FB-46D7-9883-0B2AE4B8ADF8}"/>
              </a:ext>
            </a:extLst>
          </p:cNvPr>
          <p:cNvSpPr txBox="1">
            <a:spLocks/>
          </p:cNvSpPr>
          <p:nvPr/>
        </p:nvSpPr>
        <p:spPr>
          <a:xfrm>
            <a:off x="8625840" y="566609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1</a:t>
            </a:fld>
            <a:endParaRPr lang="es-EC" dirty="0"/>
          </a:p>
        </p:txBody>
      </p:sp>
      <p:pic>
        <p:nvPicPr>
          <p:cNvPr id="12294" name="Picture 6" descr="Premio Awards a ESPE - ESPE">
            <a:extLst>
              <a:ext uri="{FF2B5EF4-FFF2-40B4-BE49-F238E27FC236}">
                <a16:creationId xmlns:a16="http://schemas.microsoft.com/office/drawing/2014/main" id="{7819DB2F-297C-4D19-8EFB-B4F7F1704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70" y="121549"/>
            <a:ext cx="4135448" cy="96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488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4990C05-5902-4FD5-A17C-FF6A7FD49A93}"/>
              </a:ext>
            </a:extLst>
          </p:cNvPr>
          <p:cNvSpPr txBox="1"/>
          <p:nvPr/>
        </p:nvSpPr>
        <p:spPr>
          <a:xfrm>
            <a:off x="8301546" y="65403"/>
            <a:ext cx="371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OBJETIVOS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2F9576B-4C13-4B00-877F-30BE1ACA3882}"/>
              </a:ext>
            </a:extLst>
          </p:cNvPr>
          <p:cNvSpPr txBox="1"/>
          <p:nvPr/>
        </p:nvSpPr>
        <p:spPr>
          <a:xfrm>
            <a:off x="632333" y="1324871"/>
            <a:ext cx="108256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Objetivo General 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46E575C-4DD7-44A3-B4D7-FFEA9F2F0AD6}"/>
              </a:ext>
            </a:extLst>
          </p:cNvPr>
          <p:cNvSpPr txBox="1"/>
          <p:nvPr/>
        </p:nvSpPr>
        <p:spPr>
          <a:xfrm>
            <a:off x="775207" y="2856339"/>
            <a:ext cx="10825607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Identificar molecularmente los hongos asociados a síntomas de pudrición de cuello en el cultivo de maracuyá (</a:t>
            </a:r>
            <a:r>
              <a:rPr kumimoji="0" lang="es-EC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Passiflora</a:t>
            </a:r>
            <a:r>
              <a:rPr kumimoji="0" lang="es-EC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C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edulis</a:t>
            </a:r>
            <a:r>
              <a:rPr kumimoji="0" lang="es-EC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C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f. </a:t>
            </a:r>
            <a:r>
              <a:rPr kumimoji="0" lang="es-EC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flavicarpa</a:t>
            </a:r>
            <a:r>
              <a:rPr kumimoji="0" lang="es-EC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C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Degener</a:t>
            </a:r>
            <a:r>
              <a:rPr kumimoji="0" lang="es-EC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de las provincias de Los Ríos, Guayas y Santo Domingo de los Tsáchilas.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Marcador de número de diapositiva 2">
            <a:extLst>
              <a:ext uri="{FF2B5EF4-FFF2-40B4-BE49-F238E27FC236}">
                <a16:creationId xmlns:a16="http://schemas.microsoft.com/office/drawing/2014/main" id="{CA2CC31E-F0B5-458A-B893-25FF0D1F3611}"/>
              </a:ext>
            </a:extLst>
          </p:cNvPr>
          <p:cNvSpPr txBox="1">
            <a:spLocks/>
          </p:cNvSpPr>
          <p:nvPr/>
        </p:nvSpPr>
        <p:spPr>
          <a:xfrm>
            <a:off x="8714740" y="6266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10</a:t>
            </a:fld>
            <a:endParaRPr lang="es-EC" dirty="0"/>
          </a:p>
        </p:txBody>
      </p:sp>
      <p:pic>
        <p:nvPicPr>
          <p:cNvPr id="32" name="Picture 6" descr="Premio Awards a ESPE - ESPE">
            <a:extLst>
              <a:ext uri="{FF2B5EF4-FFF2-40B4-BE49-F238E27FC236}">
                <a16:creationId xmlns:a16="http://schemas.microsoft.com/office/drawing/2014/main" id="{7EF3D53D-A87C-4506-BFFD-B120AC373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091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4990C05-5902-4FD5-A17C-FF6A7FD49A93}"/>
              </a:ext>
            </a:extLst>
          </p:cNvPr>
          <p:cNvSpPr txBox="1"/>
          <p:nvPr/>
        </p:nvSpPr>
        <p:spPr>
          <a:xfrm>
            <a:off x="8301546" y="65403"/>
            <a:ext cx="371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OBJETIVOS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5BC76F9-7B2E-423B-8148-48231B3DA55D}"/>
              </a:ext>
            </a:extLst>
          </p:cNvPr>
          <p:cNvSpPr txBox="1"/>
          <p:nvPr/>
        </p:nvSpPr>
        <p:spPr>
          <a:xfrm>
            <a:off x="632333" y="1189108"/>
            <a:ext cx="108256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Objetivos Específicos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B557626-B255-4506-A62D-B25B9BF0647A}"/>
              </a:ext>
            </a:extLst>
          </p:cNvPr>
          <p:cNvSpPr txBox="1"/>
          <p:nvPr/>
        </p:nvSpPr>
        <p:spPr>
          <a:xfrm>
            <a:off x="709338" y="3557959"/>
            <a:ext cx="3352800" cy="147732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0" lang="es-EC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Aislar hongos asociados a la sintomatología de pudrición de cuello presentes en tejido enfermo de plantas de maracuyá.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D4366B3-9B7E-440A-B0D5-F46F621408E9}"/>
              </a:ext>
            </a:extLst>
          </p:cNvPr>
          <p:cNvSpPr txBox="1"/>
          <p:nvPr/>
        </p:nvSpPr>
        <p:spPr>
          <a:xfrm>
            <a:off x="4914864" y="3627511"/>
            <a:ext cx="3074567" cy="120032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C"/>
            </a:defPPr>
            <a:lvl1pPr algn="ctr">
              <a:defRPr kumimoji="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Determinar las especies de los hongos aislados mediante la secuenciación de la región ITS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A587685-0FD3-4923-90D2-B0FC751FC0C7}"/>
              </a:ext>
            </a:extLst>
          </p:cNvPr>
          <p:cNvSpPr txBox="1"/>
          <p:nvPr/>
        </p:nvSpPr>
        <p:spPr>
          <a:xfrm>
            <a:off x="8644603" y="3722609"/>
            <a:ext cx="2930809" cy="64633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C"/>
            </a:defPPr>
            <a:lvl1pPr algn="ctr">
              <a:defRPr kumimoji="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Inferir la filogenia de los hongos aislados</a:t>
            </a:r>
          </a:p>
        </p:txBody>
      </p:sp>
      <p:grpSp>
        <p:nvGrpSpPr>
          <p:cNvPr id="17" name="Google Shape;6928;p54">
            <a:extLst>
              <a:ext uri="{FF2B5EF4-FFF2-40B4-BE49-F238E27FC236}">
                <a16:creationId xmlns:a16="http://schemas.microsoft.com/office/drawing/2014/main" id="{F1DA04D1-38F6-4803-B408-179B22DBEE2F}"/>
              </a:ext>
            </a:extLst>
          </p:cNvPr>
          <p:cNvGrpSpPr/>
          <p:nvPr/>
        </p:nvGrpSpPr>
        <p:grpSpPr>
          <a:xfrm>
            <a:off x="2018818" y="2831846"/>
            <a:ext cx="313030" cy="267437"/>
            <a:chOff x="-22881800" y="1971800"/>
            <a:chExt cx="301675" cy="295400"/>
          </a:xfrm>
          <a:solidFill>
            <a:srgbClr val="0C713C"/>
          </a:solidFill>
        </p:grpSpPr>
        <p:sp>
          <p:nvSpPr>
            <p:cNvPr id="18" name="Google Shape;6929;p54">
              <a:extLst>
                <a:ext uri="{FF2B5EF4-FFF2-40B4-BE49-F238E27FC236}">
                  <a16:creationId xmlns:a16="http://schemas.microsoft.com/office/drawing/2014/main" id="{28CA9AD8-4EC4-432D-9841-6B4FFBACC31B}"/>
                </a:ext>
              </a:extLst>
            </p:cNvPr>
            <p:cNvSpPr/>
            <p:nvPr/>
          </p:nvSpPr>
          <p:spPr>
            <a:xfrm>
              <a:off x="-22773100" y="2041900"/>
              <a:ext cx="86650" cy="86675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733" y="725"/>
                  </a:moveTo>
                  <a:cubicBezTo>
                    <a:pt x="2268" y="725"/>
                    <a:pt x="2741" y="1198"/>
                    <a:pt x="2741" y="1734"/>
                  </a:cubicBezTo>
                  <a:cubicBezTo>
                    <a:pt x="2741" y="2269"/>
                    <a:pt x="2300" y="2742"/>
                    <a:pt x="1733" y="2742"/>
                  </a:cubicBezTo>
                  <a:cubicBezTo>
                    <a:pt x="1134" y="2742"/>
                    <a:pt x="693" y="2269"/>
                    <a:pt x="693" y="1734"/>
                  </a:cubicBezTo>
                  <a:cubicBezTo>
                    <a:pt x="693" y="1198"/>
                    <a:pt x="1166" y="725"/>
                    <a:pt x="1733" y="725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4"/>
                  </a:cubicBezTo>
                  <a:cubicBezTo>
                    <a:pt x="0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4"/>
                  </a:cubicBezTo>
                  <a:cubicBezTo>
                    <a:pt x="3466" y="757"/>
                    <a:pt x="2678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930;p54">
              <a:extLst>
                <a:ext uri="{FF2B5EF4-FFF2-40B4-BE49-F238E27FC236}">
                  <a16:creationId xmlns:a16="http://schemas.microsoft.com/office/drawing/2014/main" id="{6FA04782-9821-429A-B326-2B59961572A8}"/>
                </a:ext>
              </a:extLst>
            </p:cNvPr>
            <p:cNvSpPr/>
            <p:nvPr/>
          </p:nvSpPr>
          <p:spPr>
            <a:xfrm>
              <a:off x="-22737675" y="214507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9" y="726"/>
                  </a:moveTo>
                  <a:cubicBezTo>
                    <a:pt x="1198" y="726"/>
                    <a:pt x="1387" y="883"/>
                    <a:pt x="1387" y="1072"/>
                  </a:cubicBezTo>
                  <a:cubicBezTo>
                    <a:pt x="1387" y="1261"/>
                    <a:pt x="1198" y="1419"/>
                    <a:pt x="1009" y="1419"/>
                  </a:cubicBezTo>
                  <a:cubicBezTo>
                    <a:pt x="820" y="1419"/>
                    <a:pt x="662" y="1261"/>
                    <a:pt x="662" y="1072"/>
                  </a:cubicBezTo>
                  <a:cubicBezTo>
                    <a:pt x="662" y="883"/>
                    <a:pt x="820" y="726"/>
                    <a:pt x="1009" y="726"/>
                  </a:cubicBezTo>
                  <a:close/>
                  <a:moveTo>
                    <a:pt x="1009" y="1"/>
                  </a:moveTo>
                  <a:cubicBezTo>
                    <a:pt x="410" y="1"/>
                    <a:pt x="1" y="473"/>
                    <a:pt x="1" y="1041"/>
                  </a:cubicBezTo>
                  <a:cubicBezTo>
                    <a:pt x="1" y="1608"/>
                    <a:pt x="473" y="2049"/>
                    <a:pt x="1009" y="2049"/>
                  </a:cubicBezTo>
                  <a:cubicBezTo>
                    <a:pt x="1576" y="2049"/>
                    <a:pt x="2049" y="1576"/>
                    <a:pt x="2049" y="1041"/>
                  </a:cubicBezTo>
                  <a:cubicBezTo>
                    <a:pt x="2049" y="473"/>
                    <a:pt x="1576" y="1"/>
                    <a:pt x="1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931;p54">
              <a:extLst>
                <a:ext uri="{FF2B5EF4-FFF2-40B4-BE49-F238E27FC236}">
                  <a16:creationId xmlns:a16="http://schemas.microsoft.com/office/drawing/2014/main" id="{09DBA321-10D6-4CE0-86D7-EF81479314AE}"/>
                </a:ext>
              </a:extLst>
            </p:cNvPr>
            <p:cNvSpPr/>
            <p:nvPr/>
          </p:nvSpPr>
          <p:spPr>
            <a:xfrm>
              <a:off x="-22807775" y="21104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1" y="190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36" y="725"/>
                    <a:pt x="694" y="568"/>
                    <a:pt x="694" y="379"/>
                  </a:cubicBezTo>
                  <a:cubicBezTo>
                    <a:pt x="694" y="190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932;p54">
              <a:extLst>
                <a:ext uri="{FF2B5EF4-FFF2-40B4-BE49-F238E27FC236}">
                  <a16:creationId xmlns:a16="http://schemas.microsoft.com/office/drawing/2014/main" id="{0E07F402-3ADA-4AA7-A2CD-43516C264A19}"/>
                </a:ext>
              </a:extLst>
            </p:cNvPr>
            <p:cNvSpPr/>
            <p:nvPr/>
          </p:nvSpPr>
          <p:spPr>
            <a:xfrm>
              <a:off x="-22773100" y="21632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933;p54">
              <a:extLst>
                <a:ext uri="{FF2B5EF4-FFF2-40B4-BE49-F238E27FC236}">
                  <a16:creationId xmlns:a16="http://schemas.microsoft.com/office/drawing/2014/main" id="{4DF4652D-BC4B-41CD-9A82-62E61FCF22C0}"/>
                </a:ext>
              </a:extLst>
            </p:cNvPr>
            <p:cNvSpPr/>
            <p:nvPr/>
          </p:nvSpPr>
          <p:spPr>
            <a:xfrm>
              <a:off x="-22669150" y="2110425"/>
              <a:ext cx="18150" cy="1815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347" y="1"/>
                  </a:moveTo>
                  <a:cubicBezTo>
                    <a:pt x="158" y="1"/>
                    <a:pt x="1" y="190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79"/>
                  </a:cubicBezTo>
                  <a:cubicBezTo>
                    <a:pt x="662" y="190"/>
                    <a:pt x="568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934;p54">
              <a:extLst>
                <a:ext uri="{FF2B5EF4-FFF2-40B4-BE49-F238E27FC236}">
                  <a16:creationId xmlns:a16="http://schemas.microsoft.com/office/drawing/2014/main" id="{F5A198BA-F079-4859-8616-10152A057D1B}"/>
                </a:ext>
              </a:extLst>
            </p:cNvPr>
            <p:cNvSpPr/>
            <p:nvPr/>
          </p:nvSpPr>
          <p:spPr>
            <a:xfrm>
              <a:off x="-22881800" y="1971800"/>
              <a:ext cx="301675" cy="295400"/>
            </a:xfrm>
            <a:custGeom>
              <a:avLst/>
              <a:gdLst/>
              <a:ahLst/>
              <a:cxnLst/>
              <a:rect l="l" t="t" r="r" b="b"/>
              <a:pathLst>
                <a:path w="12067" h="11816" extrusionOk="0">
                  <a:moveTo>
                    <a:pt x="6081" y="2112"/>
                  </a:moveTo>
                  <a:cubicBezTo>
                    <a:pt x="6553" y="2112"/>
                    <a:pt x="6963" y="2175"/>
                    <a:pt x="7373" y="2332"/>
                  </a:cubicBezTo>
                  <a:cubicBezTo>
                    <a:pt x="8633" y="2805"/>
                    <a:pt x="9578" y="3907"/>
                    <a:pt x="9798" y="5262"/>
                  </a:cubicBezTo>
                  <a:cubicBezTo>
                    <a:pt x="9861" y="5451"/>
                    <a:pt x="9861" y="5672"/>
                    <a:pt x="9861" y="5924"/>
                  </a:cubicBezTo>
                  <a:cubicBezTo>
                    <a:pt x="9861" y="6144"/>
                    <a:pt x="9861" y="6333"/>
                    <a:pt x="9798" y="6585"/>
                  </a:cubicBezTo>
                  <a:cubicBezTo>
                    <a:pt x="9609" y="7909"/>
                    <a:pt x="8633" y="9043"/>
                    <a:pt x="7373" y="9484"/>
                  </a:cubicBezTo>
                  <a:cubicBezTo>
                    <a:pt x="6963" y="9673"/>
                    <a:pt x="6522" y="9736"/>
                    <a:pt x="6081" y="9736"/>
                  </a:cubicBezTo>
                  <a:cubicBezTo>
                    <a:pt x="5640" y="9736"/>
                    <a:pt x="5167" y="9673"/>
                    <a:pt x="4758" y="9484"/>
                  </a:cubicBezTo>
                  <a:cubicBezTo>
                    <a:pt x="3497" y="9043"/>
                    <a:pt x="2552" y="7909"/>
                    <a:pt x="2332" y="6585"/>
                  </a:cubicBezTo>
                  <a:cubicBezTo>
                    <a:pt x="2300" y="6396"/>
                    <a:pt x="2300" y="6144"/>
                    <a:pt x="2300" y="5924"/>
                  </a:cubicBezTo>
                  <a:cubicBezTo>
                    <a:pt x="2300" y="5672"/>
                    <a:pt x="2300" y="5483"/>
                    <a:pt x="2332" y="5262"/>
                  </a:cubicBezTo>
                  <a:cubicBezTo>
                    <a:pt x="2552" y="3907"/>
                    <a:pt x="3497" y="2805"/>
                    <a:pt x="4758" y="2332"/>
                  </a:cubicBezTo>
                  <a:cubicBezTo>
                    <a:pt x="5167" y="2175"/>
                    <a:pt x="5608" y="2112"/>
                    <a:pt x="6081" y="2112"/>
                  </a:cubicBezTo>
                  <a:close/>
                  <a:moveTo>
                    <a:pt x="5329" y="1"/>
                  </a:moveTo>
                  <a:cubicBezTo>
                    <a:pt x="5238" y="1"/>
                    <a:pt x="5151" y="32"/>
                    <a:pt x="5104" y="95"/>
                  </a:cubicBezTo>
                  <a:cubicBezTo>
                    <a:pt x="4978" y="221"/>
                    <a:pt x="4978" y="442"/>
                    <a:pt x="5104" y="568"/>
                  </a:cubicBezTo>
                  <a:cubicBezTo>
                    <a:pt x="5356" y="851"/>
                    <a:pt x="5577" y="1072"/>
                    <a:pt x="5640" y="1387"/>
                  </a:cubicBezTo>
                  <a:cubicBezTo>
                    <a:pt x="5356" y="1419"/>
                    <a:pt x="5041" y="1482"/>
                    <a:pt x="4789" y="1545"/>
                  </a:cubicBezTo>
                  <a:cubicBezTo>
                    <a:pt x="4506" y="1041"/>
                    <a:pt x="4096" y="851"/>
                    <a:pt x="3592" y="599"/>
                  </a:cubicBezTo>
                  <a:cubicBezTo>
                    <a:pt x="3551" y="583"/>
                    <a:pt x="3506" y="575"/>
                    <a:pt x="3461" y="575"/>
                  </a:cubicBezTo>
                  <a:cubicBezTo>
                    <a:pt x="3329" y="575"/>
                    <a:pt x="3189" y="640"/>
                    <a:pt x="3119" y="757"/>
                  </a:cubicBezTo>
                  <a:cubicBezTo>
                    <a:pt x="3056" y="914"/>
                    <a:pt x="3119" y="1167"/>
                    <a:pt x="3277" y="1230"/>
                  </a:cubicBezTo>
                  <a:cubicBezTo>
                    <a:pt x="3623" y="1387"/>
                    <a:pt x="3907" y="1545"/>
                    <a:pt x="4065" y="1828"/>
                  </a:cubicBezTo>
                  <a:cubicBezTo>
                    <a:pt x="3781" y="1954"/>
                    <a:pt x="3560" y="2112"/>
                    <a:pt x="3308" y="2269"/>
                  </a:cubicBezTo>
                  <a:cubicBezTo>
                    <a:pt x="2899" y="1860"/>
                    <a:pt x="2426" y="1828"/>
                    <a:pt x="1891" y="1734"/>
                  </a:cubicBezTo>
                  <a:cubicBezTo>
                    <a:pt x="1702" y="1734"/>
                    <a:pt x="1544" y="1860"/>
                    <a:pt x="1513" y="2049"/>
                  </a:cubicBezTo>
                  <a:cubicBezTo>
                    <a:pt x="1513" y="2269"/>
                    <a:pt x="1639" y="2427"/>
                    <a:pt x="1828" y="2458"/>
                  </a:cubicBezTo>
                  <a:cubicBezTo>
                    <a:pt x="2206" y="2490"/>
                    <a:pt x="2489" y="2521"/>
                    <a:pt x="2773" y="2742"/>
                  </a:cubicBezTo>
                  <a:cubicBezTo>
                    <a:pt x="2584" y="2931"/>
                    <a:pt x="2363" y="3151"/>
                    <a:pt x="2206" y="3403"/>
                  </a:cubicBezTo>
                  <a:cubicBezTo>
                    <a:pt x="1964" y="3318"/>
                    <a:pt x="1741" y="3284"/>
                    <a:pt x="1524" y="3284"/>
                  </a:cubicBezTo>
                  <a:cubicBezTo>
                    <a:pt x="1259" y="3284"/>
                    <a:pt x="1002" y="3334"/>
                    <a:pt x="725" y="3403"/>
                  </a:cubicBezTo>
                  <a:cubicBezTo>
                    <a:pt x="536" y="3435"/>
                    <a:pt x="441" y="3624"/>
                    <a:pt x="473" y="3844"/>
                  </a:cubicBezTo>
                  <a:cubicBezTo>
                    <a:pt x="526" y="4003"/>
                    <a:pt x="667" y="4073"/>
                    <a:pt x="823" y="4073"/>
                  </a:cubicBezTo>
                  <a:cubicBezTo>
                    <a:pt x="853" y="4073"/>
                    <a:pt x="883" y="4070"/>
                    <a:pt x="914" y="4065"/>
                  </a:cubicBezTo>
                  <a:cubicBezTo>
                    <a:pt x="1162" y="3989"/>
                    <a:pt x="1352" y="3947"/>
                    <a:pt x="1534" y="3947"/>
                  </a:cubicBezTo>
                  <a:cubicBezTo>
                    <a:pt x="1652" y="3947"/>
                    <a:pt x="1766" y="3965"/>
                    <a:pt x="1891" y="4002"/>
                  </a:cubicBezTo>
                  <a:cubicBezTo>
                    <a:pt x="1796" y="4254"/>
                    <a:pt x="1670" y="4538"/>
                    <a:pt x="1639" y="4821"/>
                  </a:cubicBezTo>
                  <a:cubicBezTo>
                    <a:pt x="1040" y="4821"/>
                    <a:pt x="630" y="5042"/>
                    <a:pt x="221" y="5357"/>
                  </a:cubicBezTo>
                  <a:cubicBezTo>
                    <a:pt x="63" y="5483"/>
                    <a:pt x="0" y="5672"/>
                    <a:pt x="126" y="5829"/>
                  </a:cubicBezTo>
                  <a:cubicBezTo>
                    <a:pt x="221" y="5924"/>
                    <a:pt x="284" y="5987"/>
                    <a:pt x="410" y="5987"/>
                  </a:cubicBezTo>
                  <a:cubicBezTo>
                    <a:pt x="473" y="5987"/>
                    <a:pt x="567" y="5955"/>
                    <a:pt x="599" y="5924"/>
                  </a:cubicBezTo>
                  <a:cubicBezTo>
                    <a:pt x="914" y="5672"/>
                    <a:pt x="1198" y="5514"/>
                    <a:pt x="1513" y="5514"/>
                  </a:cubicBezTo>
                  <a:lnTo>
                    <a:pt x="1513" y="5924"/>
                  </a:lnTo>
                  <a:cubicBezTo>
                    <a:pt x="1513" y="6081"/>
                    <a:pt x="1513" y="6239"/>
                    <a:pt x="1544" y="6396"/>
                  </a:cubicBezTo>
                  <a:cubicBezTo>
                    <a:pt x="1009" y="6585"/>
                    <a:pt x="725" y="6932"/>
                    <a:pt x="410" y="7373"/>
                  </a:cubicBezTo>
                  <a:cubicBezTo>
                    <a:pt x="284" y="7531"/>
                    <a:pt x="315" y="7720"/>
                    <a:pt x="473" y="7846"/>
                  </a:cubicBezTo>
                  <a:cubicBezTo>
                    <a:pt x="567" y="7877"/>
                    <a:pt x="599" y="7940"/>
                    <a:pt x="694" y="7940"/>
                  </a:cubicBezTo>
                  <a:cubicBezTo>
                    <a:pt x="788" y="7940"/>
                    <a:pt x="914" y="7877"/>
                    <a:pt x="946" y="7783"/>
                  </a:cubicBezTo>
                  <a:cubicBezTo>
                    <a:pt x="1198" y="7467"/>
                    <a:pt x="1355" y="7215"/>
                    <a:pt x="1670" y="7089"/>
                  </a:cubicBezTo>
                  <a:cubicBezTo>
                    <a:pt x="1733" y="7373"/>
                    <a:pt x="1828" y="7657"/>
                    <a:pt x="1985" y="7940"/>
                  </a:cubicBezTo>
                  <a:cubicBezTo>
                    <a:pt x="1544" y="8287"/>
                    <a:pt x="1387" y="8728"/>
                    <a:pt x="1229" y="9232"/>
                  </a:cubicBezTo>
                  <a:cubicBezTo>
                    <a:pt x="1198" y="9421"/>
                    <a:pt x="1324" y="9610"/>
                    <a:pt x="1481" y="9673"/>
                  </a:cubicBezTo>
                  <a:lnTo>
                    <a:pt x="1544" y="9673"/>
                  </a:lnTo>
                  <a:cubicBezTo>
                    <a:pt x="1702" y="9673"/>
                    <a:pt x="1828" y="9547"/>
                    <a:pt x="1891" y="9389"/>
                  </a:cubicBezTo>
                  <a:cubicBezTo>
                    <a:pt x="2017" y="8980"/>
                    <a:pt x="2111" y="8728"/>
                    <a:pt x="2332" y="8476"/>
                  </a:cubicBezTo>
                  <a:cubicBezTo>
                    <a:pt x="2489" y="8728"/>
                    <a:pt x="2678" y="8948"/>
                    <a:pt x="2899" y="9137"/>
                  </a:cubicBezTo>
                  <a:cubicBezTo>
                    <a:pt x="2584" y="9610"/>
                    <a:pt x="2615" y="10082"/>
                    <a:pt x="2647" y="10649"/>
                  </a:cubicBezTo>
                  <a:cubicBezTo>
                    <a:pt x="2647" y="10839"/>
                    <a:pt x="2804" y="10965"/>
                    <a:pt x="2993" y="10965"/>
                  </a:cubicBezTo>
                  <a:lnTo>
                    <a:pt x="3056" y="10965"/>
                  </a:lnTo>
                  <a:cubicBezTo>
                    <a:pt x="3245" y="10965"/>
                    <a:pt x="3371" y="10775"/>
                    <a:pt x="3371" y="10555"/>
                  </a:cubicBezTo>
                  <a:cubicBezTo>
                    <a:pt x="3308" y="10177"/>
                    <a:pt x="3308" y="9862"/>
                    <a:pt x="3434" y="9578"/>
                  </a:cubicBezTo>
                  <a:cubicBezTo>
                    <a:pt x="3686" y="9736"/>
                    <a:pt x="3907" y="9893"/>
                    <a:pt x="4191" y="10019"/>
                  </a:cubicBezTo>
                  <a:cubicBezTo>
                    <a:pt x="4065" y="10555"/>
                    <a:pt x="4222" y="10996"/>
                    <a:pt x="4474" y="11500"/>
                  </a:cubicBezTo>
                  <a:cubicBezTo>
                    <a:pt x="4506" y="11626"/>
                    <a:pt x="4663" y="11721"/>
                    <a:pt x="4789" y="11721"/>
                  </a:cubicBezTo>
                  <a:cubicBezTo>
                    <a:pt x="4821" y="11721"/>
                    <a:pt x="4884" y="11721"/>
                    <a:pt x="4947" y="11658"/>
                  </a:cubicBezTo>
                  <a:cubicBezTo>
                    <a:pt x="5104" y="11595"/>
                    <a:pt x="5167" y="11406"/>
                    <a:pt x="5104" y="11185"/>
                  </a:cubicBezTo>
                  <a:cubicBezTo>
                    <a:pt x="4947" y="10839"/>
                    <a:pt x="4821" y="10555"/>
                    <a:pt x="4852" y="10240"/>
                  </a:cubicBezTo>
                  <a:lnTo>
                    <a:pt x="4852" y="10240"/>
                  </a:lnTo>
                  <a:cubicBezTo>
                    <a:pt x="5136" y="10334"/>
                    <a:pt x="5419" y="10366"/>
                    <a:pt x="5734" y="10397"/>
                  </a:cubicBezTo>
                  <a:cubicBezTo>
                    <a:pt x="5797" y="10965"/>
                    <a:pt x="6112" y="11311"/>
                    <a:pt x="6522" y="11721"/>
                  </a:cubicBezTo>
                  <a:cubicBezTo>
                    <a:pt x="6585" y="11784"/>
                    <a:pt x="6679" y="11815"/>
                    <a:pt x="6742" y="11815"/>
                  </a:cubicBezTo>
                  <a:cubicBezTo>
                    <a:pt x="6837" y="11815"/>
                    <a:pt x="6931" y="11784"/>
                    <a:pt x="6994" y="11721"/>
                  </a:cubicBezTo>
                  <a:cubicBezTo>
                    <a:pt x="7089" y="11595"/>
                    <a:pt x="7089" y="11343"/>
                    <a:pt x="6994" y="11248"/>
                  </a:cubicBezTo>
                  <a:cubicBezTo>
                    <a:pt x="6711" y="10965"/>
                    <a:pt x="6522" y="10712"/>
                    <a:pt x="6427" y="10397"/>
                  </a:cubicBezTo>
                  <a:cubicBezTo>
                    <a:pt x="6711" y="10366"/>
                    <a:pt x="7026" y="10334"/>
                    <a:pt x="7310" y="10240"/>
                  </a:cubicBezTo>
                  <a:cubicBezTo>
                    <a:pt x="7562" y="10775"/>
                    <a:pt x="7971" y="10965"/>
                    <a:pt x="8475" y="11185"/>
                  </a:cubicBezTo>
                  <a:cubicBezTo>
                    <a:pt x="8507" y="11248"/>
                    <a:pt x="8570" y="11248"/>
                    <a:pt x="8633" y="11248"/>
                  </a:cubicBezTo>
                  <a:cubicBezTo>
                    <a:pt x="8759" y="11248"/>
                    <a:pt x="8885" y="11154"/>
                    <a:pt x="8948" y="11028"/>
                  </a:cubicBezTo>
                  <a:cubicBezTo>
                    <a:pt x="9042" y="10870"/>
                    <a:pt x="8948" y="10649"/>
                    <a:pt x="8790" y="10555"/>
                  </a:cubicBezTo>
                  <a:cubicBezTo>
                    <a:pt x="8444" y="10397"/>
                    <a:pt x="8160" y="10240"/>
                    <a:pt x="8003" y="9988"/>
                  </a:cubicBezTo>
                  <a:cubicBezTo>
                    <a:pt x="8286" y="9862"/>
                    <a:pt x="8507" y="9704"/>
                    <a:pt x="8759" y="9547"/>
                  </a:cubicBezTo>
                  <a:cubicBezTo>
                    <a:pt x="9200" y="9925"/>
                    <a:pt x="9672" y="9988"/>
                    <a:pt x="10176" y="10051"/>
                  </a:cubicBezTo>
                  <a:lnTo>
                    <a:pt x="10208" y="10051"/>
                  </a:lnTo>
                  <a:cubicBezTo>
                    <a:pt x="10397" y="10051"/>
                    <a:pt x="10523" y="9925"/>
                    <a:pt x="10555" y="9736"/>
                  </a:cubicBezTo>
                  <a:cubicBezTo>
                    <a:pt x="10555" y="9547"/>
                    <a:pt x="10460" y="9389"/>
                    <a:pt x="10240" y="9358"/>
                  </a:cubicBezTo>
                  <a:cubicBezTo>
                    <a:pt x="9861" y="9295"/>
                    <a:pt x="9578" y="9263"/>
                    <a:pt x="9294" y="9074"/>
                  </a:cubicBezTo>
                  <a:cubicBezTo>
                    <a:pt x="9515" y="8885"/>
                    <a:pt x="9704" y="8633"/>
                    <a:pt x="9861" y="8413"/>
                  </a:cubicBezTo>
                  <a:cubicBezTo>
                    <a:pt x="10082" y="8476"/>
                    <a:pt x="10303" y="8507"/>
                    <a:pt x="10523" y="8507"/>
                  </a:cubicBezTo>
                  <a:cubicBezTo>
                    <a:pt x="10807" y="8507"/>
                    <a:pt x="11090" y="8444"/>
                    <a:pt x="11405" y="8350"/>
                  </a:cubicBezTo>
                  <a:cubicBezTo>
                    <a:pt x="11594" y="8318"/>
                    <a:pt x="11657" y="8129"/>
                    <a:pt x="11626" y="7940"/>
                  </a:cubicBezTo>
                  <a:cubicBezTo>
                    <a:pt x="11599" y="7754"/>
                    <a:pt x="11461" y="7680"/>
                    <a:pt x="11287" y="7680"/>
                  </a:cubicBezTo>
                  <a:cubicBezTo>
                    <a:pt x="11254" y="7680"/>
                    <a:pt x="11220" y="7683"/>
                    <a:pt x="11185" y="7688"/>
                  </a:cubicBezTo>
                  <a:cubicBezTo>
                    <a:pt x="10933" y="7772"/>
                    <a:pt x="10723" y="7814"/>
                    <a:pt x="10517" y="7814"/>
                  </a:cubicBezTo>
                  <a:cubicBezTo>
                    <a:pt x="10415" y="7814"/>
                    <a:pt x="10313" y="7804"/>
                    <a:pt x="10208" y="7783"/>
                  </a:cubicBezTo>
                  <a:cubicBezTo>
                    <a:pt x="10334" y="7499"/>
                    <a:pt x="10460" y="7215"/>
                    <a:pt x="10492" y="6932"/>
                  </a:cubicBezTo>
                  <a:lnTo>
                    <a:pt x="10523" y="6932"/>
                  </a:lnTo>
                  <a:cubicBezTo>
                    <a:pt x="11090" y="6932"/>
                    <a:pt x="11468" y="6711"/>
                    <a:pt x="11909" y="6396"/>
                  </a:cubicBezTo>
                  <a:cubicBezTo>
                    <a:pt x="12004" y="6333"/>
                    <a:pt x="12067" y="6144"/>
                    <a:pt x="11941" y="5987"/>
                  </a:cubicBezTo>
                  <a:cubicBezTo>
                    <a:pt x="11867" y="5895"/>
                    <a:pt x="11773" y="5846"/>
                    <a:pt x="11675" y="5846"/>
                  </a:cubicBezTo>
                  <a:cubicBezTo>
                    <a:pt x="11605" y="5846"/>
                    <a:pt x="11534" y="5871"/>
                    <a:pt x="11468" y="5924"/>
                  </a:cubicBezTo>
                  <a:cubicBezTo>
                    <a:pt x="11153" y="6144"/>
                    <a:pt x="10870" y="6302"/>
                    <a:pt x="10555" y="6302"/>
                  </a:cubicBezTo>
                  <a:lnTo>
                    <a:pt x="10555" y="5924"/>
                  </a:lnTo>
                  <a:cubicBezTo>
                    <a:pt x="10555" y="5766"/>
                    <a:pt x="10555" y="5609"/>
                    <a:pt x="10523" y="5451"/>
                  </a:cubicBezTo>
                  <a:cubicBezTo>
                    <a:pt x="11090" y="5262"/>
                    <a:pt x="11342" y="4884"/>
                    <a:pt x="11657" y="4475"/>
                  </a:cubicBezTo>
                  <a:cubicBezTo>
                    <a:pt x="11783" y="4317"/>
                    <a:pt x="11752" y="4096"/>
                    <a:pt x="11594" y="4002"/>
                  </a:cubicBezTo>
                  <a:cubicBezTo>
                    <a:pt x="11528" y="3949"/>
                    <a:pt x="11457" y="3924"/>
                    <a:pt x="11387" y="3924"/>
                  </a:cubicBezTo>
                  <a:cubicBezTo>
                    <a:pt x="11290" y="3924"/>
                    <a:pt x="11195" y="3973"/>
                    <a:pt x="11122" y="4065"/>
                  </a:cubicBezTo>
                  <a:cubicBezTo>
                    <a:pt x="10870" y="4380"/>
                    <a:pt x="10712" y="4632"/>
                    <a:pt x="10397" y="4727"/>
                  </a:cubicBezTo>
                  <a:cubicBezTo>
                    <a:pt x="10334" y="4475"/>
                    <a:pt x="10240" y="4191"/>
                    <a:pt x="10082" y="3907"/>
                  </a:cubicBezTo>
                  <a:cubicBezTo>
                    <a:pt x="10523" y="3561"/>
                    <a:pt x="10681" y="3120"/>
                    <a:pt x="10838" y="2616"/>
                  </a:cubicBezTo>
                  <a:cubicBezTo>
                    <a:pt x="10870" y="2427"/>
                    <a:pt x="10775" y="2206"/>
                    <a:pt x="10618" y="2175"/>
                  </a:cubicBezTo>
                  <a:cubicBezTo>
                    <a:pt x="10595" y="2171"/>
                    <a:pt x="10572" y="2170"/>
                    <a:pt x="10550" y="2170"/>
                  </a:cubicBezTo>
                  <a:cubicBezTo>
                    <a:pt x="10359" y="2170"/>
                    <a:pt x="10205" y="2286"/>
                    <a:pt x="10176" y="2427"/>
                  </a:cubicBezTo>
                  <a:cubicBezTo>
                    <a:pt x="10050" y="2805"/>
                    <a:pt x="9987" y="3088"/>
                    <a:pt x="9735" y="3309"/>
                  </a:cubicBezTo>
                  <a:cubicBezTo>
                    <a:pt x="9578" y="3088"/>
                    <a:pt x="9389" y="2836"/>
                    <a:pt x="9200" y="2647"/>
                  </a:cubicBezTo>
                  <a:cubicBezTo>
                    <a:pt x="9515" y="2175"/>
                    <a:pt x="9452" y="1702"/>
                    <a:pt x="9420" y="1167"/>
                  </a:cubicBezTo>
                  <a:cubicBezTo>
                    <a:pt x="9420" y="946"/>
                    <a:pt x="9231" y="851"/>
                    <a:pt x="9042" y="851"/>
                  </a:cubicBezTo>
                  <a:cubicBezTo>
                    <a:pt x="8822" y="851"/>
                    <a:pt x="8727" y="1041"/>
                    <a:pt x="8727" y="1230"/>
                  </a:cubicBezTo>
                  <a:cubicBezTo>
                    <a:pt x="8759" y="1639"/>
                    <a:pt x="8759" y="1954"/>
                    <a:pt x="8633" y="2206"/>
                  </a:cubicBezTo>
                  <a:cubicBezTo>
                    <a:pt x="8412" y="2049"/>
                    <a:pt x="8160" y="1891"/>
                    <a:pt x="7877" y="1797"/>
                  </a:cubicBezTo>
                  <a:cubicBezTo>
                    <a:pt x="8003" y="1230"/>
                    <a:pt x="7845" y="788"/>
                    <a:pt x="7625" y="284"/>
                  </a:cubicBezTo>
                  <a:cubicBezTo>
                    <a:pt x="7554" y="168"/>
                    <a:pt x="7432" y="103"/>
                    <a:pt x="7297" y="103"/>
                  </a:cubicBezTo>
                  <a:cubicBezTo>
                    <a:pt x="7250" y="103"/>
                    <a:pt x="7201" y="111"/>
                    <a:pt x="7152" y="127"/>
                  </a:cubicBezTo>
                  <a:cubicBezTo>
                    <a:pt x="6994" y="221"/>
                    <a:pt x="6900" y="410"/>
                    <a:pt x="6994" y="599"/>
                  </a:cubicBezTo>
                  <a:cubicBezTo>
                    <a:pt x="7152" y="946"/>
                    <a:pt x="7247" y="1230"/>
                    <a:pt x="7215" y="1545"/>
                  </a:cubicBezTo>
                  <a:cubicBezTo>
                    <a:pt x="6931" y="1482"/>
                    <a:pt x="6679" y="1419"/>
                    <a:pt x="6364" y="1387"/>
                  </a:cubicBezTo>
                  <a:cubicBezTo>
                    <a:pt x="6270" y="851"/>
                    <a:pt x="5955" y="473"/>
                    <a:pt x="5577" y="95"/>
                  </a:cubicBezTo>
                  <a:cubicBezTo>
                    <a:pt x="5514" y="32"/>
                    <a:pt x="5419" y="1"/>
                    <a:pt x="53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7022;p54">
            <a:extLst>
              <a:ext uri="{FF2B5EF4-FFF2-40B4-BE49-F238E27FC236}">
                <a16:creationId xmlns:a16="http://schemas.microsoft.com/office/drawing/2014/main" id="{31CAFF61-0E8F-44DC-84B6-A187867852B8}"/>
              </a:ext>
            </a:extLst>
          </p:cNvPr>
          <p:cNvGrpSpPr/>
          <p:nvPr/>
        </p:nvGrpSpPr>
        <p:grpSpPr>
          <a:xfrm>
            <a:off x="1921210" y="2320991"/>
            <a:ext cx="897765" cy="848224"/>
            <a:chOff x="-26993200" y="1961775"/>
            <a:chExt cx="301675" cy="295975"/>
          </a:xfrm>
          <a:solidFill>
            <a:srgbClr val="0C713C"/>
          </a:solidFill>
        </p:grpSpPr>
        <p:sp>
          <p:nvSpPr>
            <p:cNvPr id="27" name="Google Shape;7023;p54">
              <a:extLst>
                <a:ext uri="{FF2B5EF4-FFF2-40B4-BE49-F238E27FC236}">
                  <a16:creationId xmlns:a16="http://schemas.microsoft.com/office/drawing/2014/main" id="{8DFB88F5-E125-4D7C-A6C2-5813B8F0A8BA}"/>
                </a:ext>
              </a:extLst>
            </p:cNvPr>
            <p:cNvSpPr/>
            <p:nvPr/>
          </p:nvSpPr>
          <p:spPr>
            <a:xfrm>
              <a:off x="-26993200" y="1961775"/>
              <a:ext cx="301675" cy="295975"/>
            </a:xfrm>
            <a:custGeom>
              <a:avLst/>
              <a:gdLst/>
              <a:ahLst/>
              <a:cxnLst/>
              <a:rect l="l" t="t" r="r" b="b"/>
              <a:pathLst>
                <a:path w="12067" h="11839" extrusionOk="0">
                  <a:moveTo>
                    <a:pt x="8601" y="685"/>
                  </a:moveTo>
                  <a:cubicBezTo>
                    <a:pt x="8664" y="685"/>
                    <a:pt x="8790" y="717"/>
                    <a:pt x="8822" y="811"/>
                  </a:cubicBezTo>
                  <a:lnTo>
                    <a:pt x="11279" y="3237"/>
                  </a:lnTo>
                  <a:cubicBezTo>
                    <a:pt x="11342" y="3332"/>
                    <a:pt x="11374" y="3395"/>
                    <a:pt x="11374" y="3489"/>
                  </a:cubicBezTo>
                  <a:cubicBezTo>
                    <a:pt x="11374" y="3552"/>
                    <a:pt x="11342" y="3647"/>
                    <a:pt x="11279" y="3710"/>
                  </a:cubicBezTo>
                  <a:cubicBezTo>
                    <a:pt x="11216" y="3773"/>
                    <a:pt x="11122" y="3804"/>
                    <a:pt x="11031" y="3804"/>
                  </a:cubicBezTo>
                  <a:cubicBezTo>
                    <a:pt x="10941" y="3804"/>
                    <a:pt x="10854" y="3773"/>
                    <a:pt x="10807" y="3710"/>
                  </a:cubicBezTo>
                  <a:lnTo>
                    <a:pt x="8349" y="1284"/>
                  </a:lnTo>
                  <a:cubicBezTo>
                    <a:pt x="8286" y="1189"/>
                    <a:pt x="8223" y="1126"/>
                    <a:pt x="8223" y="1032"/>
                  </a:cubicBezTo>
                  <a:cubicBezTo>
                    <a:pt x="8223" y="969"/>
                    <a:pt x="8286" y="843"/>
                    <a:pt x="8349" y="811"/>
                  </a:cubicBezTo>
                  <a:cubicBezTo>
                    <a:pt x="8444" y="717"/>
                    <a:pt x="8507" y="685"/>
                    <a:pt x="8601" y="685"/>
                  </a:cubicBezTo>
                  <a:close/>
                  <a:moveTo>
                    <a:pt x="7971" y="2103"/>
                  </a:moveTo>
                  <a:lnTo>
                    <a:pt x="8759" y="2891"/>
                  </a:lnTo>
                  <a:lnTo>
                    <a:pt x="9925" y="4056"/>
                  </a:lnTo>
                  <a:lnTo>
                    <a:pt x="7058" y="6955"/>
                  </a:lnTo>
                  <a:cubicBezTo>
                    <a:pt x="6617" y="6545"/>
                    <a:pt x="5986" y="6356"/>
                    <a:pt x="5325" y="6356"/>
                  </a:cubicBezTo>
                  <a:lnTo>
                    <a:pt x="5293" y="6356"/>
                  </a:lnTo>
                  <a:cubicBezTo>
                    <a:pt x="5256" y="6359"/>
                    <a:pt x="5219" y="6360"/>
                    <a:pt x="5182" y="6360"/>
                  </a:cubicBezTo>
                  <a:cubicBezTo>
                    <a:pt x="4779" y="6360"/>
                    <a:pt x="4385" y="6206"/>
                    <a:pt x="4096" y="5947"/>
                  </a:cubicBezTo>
                  <a:lnTo>
                    <a:pt x="5136" y="4939"/>
                  </a:lnTo>
                  <a:lnTo>
                    <a:pt x="5356" y="5159"/>
                  </a:lnTo>
                  <a:cubicBezTo>
                    <a:pt x="5451" y="5254"/>
                    <a:pt x="5514" y="5285"/>
                    <a:pt x="5608" y="5285"/>
                  </a:cubicBezTo>
                  <a:cubicBezTo>
                    <a:pt x="5671" y="5285"/>
                    <a:pt x="5797" y="5254"/>
                    <a:pt x="5829" y="5159"/>
                  </a:cubicBezTo>
                  <a:cubicBezTo>
                    <a:pt x="5955" y="5065"/>
                    <a:pt x="5955" y="4813"/>
                    <a:pt x="5829" y="4687"/>
                  </a:cubicBezTo>
                  <a:lnTo>
                    <a:pt x="5608" y="4466"/>
                  </a:lnTo>
                  <a:lnTo>
                    <a:pt x="6081" y="3993"/>
                  </a:lnTo>
                  <a:lnTo>
                    <a:pt x="6302" y="4214"/>
                  </a:lnTo>
                  <a:cubicBezTo>
                    <a:pt x="6396" y="4308"/>
                    <a:pt x="6459" y="4340"/>
                    <a:pt x="6554" y="4340"/>
                  </a:cubicBezTo>
                  <a:cubicBezTo>
                    <a:pt x="6617" y="4340"/>
                    <a:pt x="6743" y="4308"/>
                    <a:pt x="6774" y="4214"/>
                  </a:cubicBezTo>
                  <a:cubicBezTo>
                    <a:pt x="6900" y="4119"/>
                    <a:pt x="6900" y="3867"/>
                    <a:pt x="6774" y="3741"/>
                  </a:cubicBezTo>
                  <a:lnTo>
                    <a:pt x="6554" y="3521"/>
                  </a:lnTo>
                  <a:lnTo>
                    <a:pt x="7026" y="3048"/>
                  </a:lnTo>
                  <a:lnTo>
                    <a:pt x="7247" y="3269"/>
                  </a:lnTo>
                  <a:cubicBezTo>
                    <a:pt x="7341" y="3363"/>
                    <a:pt x="7404" y="3395"/>
                    <a:pt x="7499" y="3395"/>
                  </a:cubicBezTo>
                  <a:cubicBezTo>
                    <a:pt x="7562" y="3395"/>
                    <a:pt x="7688" y="3363"/>
                    <a:pt x="7719" y="3269"/>
                  </a:cubicBezTo>
                  <a:cubicBezTo>
                    <a:pt x="7845" y="3174"/>
                    <a:pt x="7845" y="2922"/>
                    <a:pt x="7719" y="2796"/>
                  </a:cubicBezTo>
                  <a:lnTo>
                    <a:pt x="7499" y="2576"/>
                  </a:lnTo>
                  <a:lnTo>
                    <a:pt x="7971" y="2103"/>
                  </a:lnTo>
                  <a:close/>
                  <a:moveTo>
                    <a:pt x="3592" y="6482"/>
                  </a:moveTo>
                  <a:cubicBezTo>
                    <a:pt x="4038" y="6839"/>
                    <a:pt x="4596" y="7084"/>
                    <a:pt x="5213" y="7084"/>
                  </a:cubicBezTo>
                  <a:cubicBezTo>
                    <a:pt x="5250" y="7084"/>
                    <a:pt x="5288" y="7083"/>
                    <a:pt x="5325" y="7081"/>
                  </a:cubicBezTo>
                  <a:cubicBezTo>
                    <a:pt x="5797" y="7081"/>
                    <a:pt x="6239" y="7175"/>
                    <a:pt x="6554" y="7459"/>
                  </a:cubicBezTo>
                  <a:lnTo>
                    <a:pt x="3277" y="10735"/>
                  </a:lnTo>
                  <a:cubicBezTo>
                    <a:pt x="2993" y="11003"/>
                    <a:pt x="2639" y="11137"/>
                    <a:pt x="2285" y="11137"/>
                  </a:cubicBezTo>
                  <a:cubicBezTo>
                    <a:pt x="1930" y="11137"/>
                    <a:pt x="1576" y="11003"/>
                    <a:pt x="1292" y="10735"/>
                  </a:cubicBezTo>
                  <a:cubicBezTo>
                    <a:pt x="757" y="10168"/>
                    <a:pt x="757" y="9318"/>
                    <a:pt x="1292" y="8751"/>
                  </a:cubicBezTo>
                  <a:lnTo>
                    <a:pt x="3592" y="6482"/>
                  </a:lnTo>
                  <a:close/>
                  <a:moveTo>
                    <a:pt x="8582" y="0"/>
                  </a:moveTo>
                  <a:cubicBezTo>
                    <a:pt x="8318" y="0"/>
                    <a:pt x="8050" y="103"/>
                    <a:pt x="7845" y="307"/>
                  </a:cubicBezTo>
                  <a:cubicBezTo>
                    <a:pt x="7656" y="496"/>
                    <a:pt x="7530" y="780"/>
                    <a:pt x="7530" y="1032"/>
                  </a:cubicBezTo>
                  <a:cubicBezTo>
                    <a:pt x="7530" y="1189"/>
                    <a:pt x="7562" y="1347"/>
                    <a:pt x="7656" y="1473"/>
                  </a:cubicBezTo>
                  <a:lnTo>
                    <a:pt x="6869" y="2261"/>
                  </a:lnTo>
                  <a:lnTo>
                    <a:pt x="4884" y="4245"/>
                  </a:lnTo>
                  <a:lnTo>
                    <a:pt x="820" y="8278"/>
                  </a:lnTo>
                  <a:cubicBezTo>
                    <a:pt x="1" y="9097"/>
                    <a:pt x="1" y="10420"/>
                    <a:pt x="820" y="11240"/>
                  </a:cubicBezTo>
                  <a:cubicBezTo>
                    <a:pt x="1229" y="11649"/>
                    <a:pt x="1796" y="11838"/>
                    <a:pt x="2300" y="11838"/>
                  </a:cubicBezTo>
                  <a:cubicBezTo>
                    <a:pt x="2836" y="11838"/>
                    <a:pt x="3340" y="11649"/>
                    <a:pt x="3750" y="11240"/>
                  </a:cubicBezTo>
                  <a:lnTo>
                    <a:pt x="10555" y="4434"/>
                  </a:lnTo>
                  <a:cubicBezTo>
                    <a:pt x="10712" y="4497"/>
                    <a:pt x="10838" y="4560"/>
                    <a:pt x="10996" y="4560"/>
                  </a:cubicBezTo>
                  <a:cubicBezTo>
                    <a:pt x="11279" y="4560"/>
                    <a:pt x="11531" y="4434"/>
                    <a:pt x="11752" y="4245"/>
                  </a:cubicBezTo>
                  <a:cubicBezTo>
                    <a:pt x="11941" y="4025"/>
                    <a:pt x="12067" y="3773"/>
                    <a:pt x="12067" y="3489"/>
                  </a:cubicBezTo>
                  <a:cubicBezTo>
                    <a:pt x="12067" y="3206"/>
                    <a:pt x="11941" y="2922"/>
                    <a:pt x="11752" y="2733"/>
                  </a:cubicBezTo>
                  <a:lnTo>
                    <a:pt x="9294" y="307"/>
                  </a:lnTo>
                  <a:cubicBezTo>
                    <a:pt x="9105" y="103"/>
                    <a:pt x="8846" y="0"/>
                    <a:pt x="85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024;p54">
              <a:extLst>
                <a:ext uri="{FF2B5EF4-FFF2-40B4-BE49-F238E27FC236}">
                  <a16:creationId xmlns:a16="http://schemas.microsoft.com/office/drawing/2014/main" id="{253B0A99-FECF-4593-B0F4-BA28A6286716}"/>
                </a:ext>
              </a:extLst>
            </p:cNvPr>
            <p:cNvSpPr/>
            <p:nvPr/>
          </p:nvSpPr>
          <p:spPr>
            <a:xfrm>
              <a:off x="-26900250" y="216477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79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025;p54">
              <a:extLst>
                <a:ext uri="{FF2B5EF4-FFF2-40B4-BE49-F238E27FC236}">
                  <a16:creationId xmlns:a16="http://schemas.microsoft.com/office/drawing/2014/main" id="{78BF54A4-13C1-4F0B-8DF8-9B26E29CADF4}"/>
                </a:ext>
              </a:extLst>
            </p:cNvPr>
            <p:cNvSpPr/>
            <p:nvPr/>
          </p:nvSpPr>
          <p:spPr>
            <a:xfrm>
              <a:off x="-26938075" y="2177375"/>
              <a:ext cx="18150" cy="16575"/>
            </a:xfrm>
            <a:custGeom>
              <a:avLst/>
              <a:gdLst/>
              <a:ahLst/>
              <a:cxnLst/>
              <a:rect l="l" t="t" r="r" b="b"/>
              <a:pathLst>
                <a:path w="726" h="663" extrusionOk="0">
                  <a:moveTo>
                    <a:pt x="375" y="1"/>
                  </a:moveTo>
                  <a:cubicBezTo>
                    <a:pt x="292" y="1"/>
                    <a:pt x="206" y="32"/>
                    <a:pt x="127" y="95"/>
                  </a:cubicBezTo>
                  <a:cubicBezTo>
                    <a:pt x="1" y="221"/>
                    <a:pt x="1" y="442"/>
                    <a:pt x="127" y="568"/>
                  </a:cubicBezTo>
                  <a:cubicBezTo>
                    <a:pt x="190" y="631"/>
                    <a:pt x="277" y="662"/>
                    <a:pt x="363" y="662"/>
                  </a:cubicBezTo>
                  <a:cubicBezTo>
                    <a:pt x="450" y="662"/>
                    <a:pt x="536" y="631"/>
                    <a:pt x="599" y="568"/>
                  </a:cubicBezTo>
                  <a:cubicBezTo>
                    <a:pt x="725" y="442"/>
                    <a:pt x="725" y="221"/>
                    <a:pt x="599" y="95"/>
                  </a:cubicBezTo>
                  <a:cubicBezTo>
                    <a:pt x="536" y="32"/>
                    <a:pt x="458" y="1"/>
                    <a:pt x="3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7170;p54">
            <a:extLst>
              <a:ext uri="{FF2B5EF4-FFF2-40B4-BE49-F238E27FC236}">
                <a16:creationId xmlns:a16="http://schemas.microsoft.com/office/drawing/2014/main" id="{5FF3BC33-3A00-4C77-BBFF-EA84BA3E5A7F}"/>
              </a:ext>
            </a:extLst>
          </p:cNvPr>
          <p:cNvSpPr/>
          <p:nvPr/>
        </p:nvSpPr>
        <p:spPr>
          <a:xfrm>
            <a:off x="6144025" y="2315855"/>
            <a:ext cx="973407" cy="894970"/>
          </a:xfrm>
          <a:custGeom>
            <a:avLst/>
            <a:gdLst/>
            <a:ahLst/>
            <a:cxnLst/>
            <a:rect l="l" t="t" r="r" b="b"/>
            <a:pathLst>
              <a:path w="12603" h="11565" extrusionOk="0">
                <a:moveTo>
                  <a:pt x="9200" y="822"/>
                </a:moveTo>
                <a:lnTo>
                  <a:pt x="11311" y="2933"/>
                </a:lnTo>
                <a:cubicBezTo>
                  <a:pt x="11279" y="3185"/>
                  <a:pt x="11185" y="3437"/>
                  <a:pt x="11090" y="3689"/>
                </a:cubicBezTo>
                <a:lnTo>
                  <a:pt x="8444" y="1074"/>
                </a:lnTo>
                <a:cubicBezTo>
                  <a:pt x="8664" y="948"/>
                  <a:pt x="8916" y="853"/>
                  <a:pt x="9200" y="822"/>
                </a:cubicBezTo>
                <a:close/>
                <a:moveTo>
                  <a:pt x="7814" y="1389"/>
                </a:moveTo>
                <a:lnTo>
                  <a:pt x="10712" y="4287"/>
                </a:lnTo>
                <a:cubicBezTo>
                  <a:pt x="10649" y="4413"/>
                  <a:pt x="10555" y="4476"/>
                  <a:pt x="10492" y="4571"/>
                </a:cubicBezTo>
                <a:cubicBezTo>
                  <a:pt x="10397" y="4634"/>
                  <a:pt x="10334" y="4728"/>
                  <a:pt x="10208" y="4791"/>
                </a:cubicBezTo>
                <a:lnTo>
                  <a:pt x="7310" y="1893"/>
                </a:lnTo>
                <a:cubicBezTo>
                  <a:pt x="7373" y="1798"/>
                  <a:pt x="7467" y="1704"/>
                  <a:pt x="7530" y="1609"/>
                </a:cubicBezTo>
                <a:cubicBezTo>
                  <a:pt x="7625" y="1546"/>
                  <a:pt x="7688" y="1452"/>
                  <a:pt x="7814" y="1389"/>
                </a:cubicBezTo>
                <a:close/>
                <a:moveTo>
                  <a:pt x="6994" y="2523"/>
                </a:moveTo>
                <a:lnTo>
                  <a:pt x="9609" y="5169"/>
                </a:lnTo>
                <a:cubicBezTo>
                  <a:pt x="9389" y="5264"/>
                  <a:pt x="9105" y="5327"/>
                  <a:pt x="8885" y="5390"/>
                </a:cubicBezTo>
                <a:lnTo>
                  <a:pt x="6742" y="3279"/>
                </a:lnTo>
                <a:cubicBezTo>
                  <a:pt x="6774" y="3027"/>
                  <a:pt x="6868" y="2743"/>
                  <a:pt x="6994" y="2523"/>
                </a:cubicBezTo>
                <a:close/>
                <a:moveTo>
                  <a:pt x="3812" y="6209"/>
                </a:moveTo>
                <a:lnTo>
                  <a:pt x="5923" y="8351"/>
                </a:lnTo>
                <a:cubicBezTo>
                  <a:pt x="5892" y="8572"/>
                  <a:pt x="5797" y="8855"/>
                  <a:pt x="5671" y="9107"/>
                </a:cubicBezTo>
                <a:lnTo>
                  <a:pt x="3056" y="6461"/>
                </a:lnTo>
                <a:cubicBezTo>
                  <a:pt x="3277" y="6335"/>
                  <a:pt x="3560" y="6272"/>
                  <a:pt x="3812" y="6209"/>
                </a:cubicBezTo>
                <a:close/>
                <a:moveTo>
                  <a:pt x="2426" y="6776"/>
                </a:moveTo>
                <a:lnTo>
                  <a:pt x="5325" y="9675"/>
                </a:lnTo>
                <a:cubicBezTo>
                  <a:pt x="5262" y="9801"/>
                  <a:pt x="5167" y="9895"/>
                  <a:pt x="5104" y="9958"/>
                </a:cubicBezTo>
                <a:cubicBezTo>
                  <a:pt x="5010" y="10053"/>
                  <a:pt x="4947" y="10116"/>
                  <a:pt x="4821" y="10210"/>
                </a:cubicBezTo>
                <a:lnTo>
                  <a:pt x="1891" y="7280"/>
                </a:lnTo>
                <a:cubicBezTo>
                  <a:pt x="1985" y="7217"/>
                  <a:pt x="2080" y="7091"/>
                  <a:pt x="2143" y="6997"/>
                </a:cubicBezTo>
                <a:cubicBezTo>
                  <a:pt x="2206" y="6934"/>
                  <a:pt x="2300" y="6839"/>
                  <a:pt x="2426" y="6776"/>
                </a:cubicBezTo>
                <a:close/>
                <a:moveTo>
                  <a:pt x="1576" y="7910"/>
                </a:moveTo>
                <a:lnTo>
                  <a:pt x="4222" y="10557"/>
                </a:lnTo>
                <a:cubicBezTo>
                  <a:pt x="4002" y="10620"/>
                  <a:pt x="3718" y="10714"/>
                  <a:pt x="3466" y="10777"/>
                </a:cubicBezTo>
                <a:lnTo>
                  <a:pt x="1355" y="8666"/>
                </a:lnTo>
                <a:cubicBezTo>
                  <a:pt x="1387" y="8414"/>
                  <a:pt x="1481" y="8162"/>
                  <a:pt x="1576" y="7910"/>
                </a:cubicBezTo>
                <a:close/>
                <a:moveTo>
                  <a:pt x="10602" y="0"/>
                </a:moveTo>
                <a:cubicBezTo>
                  <a:pt x="9383" y="0"/>
                  <a:pt x="7954" y="274"/>
                  <a:pt x="7089" y="1168"/>
                </a:cubicBezTo>
                <a:cubicBezTo>
                  <a:pt x="6207" y="2082"/>
                  <a:pt x="5923" y="3500"/>
                  <a:pt x="5923" y="4728"/>
                </a:cubicBezTo>
                <a:cubicBezTo>
                  <a:pt x="6238" y="4760"/>
                  <a:pt x="6459" y="4791"/>
                  <a:pt x="6522" y="4791"/>
                </a:cubicBezTo>
                <a:lnTo>
                  <a:pt x="6585" y="4791"/>
                </a:lnTo>
                <a:lnTo>
                  <a:pt x="6585" y="4130"/>
                </a:lnTo>
                <a:lnTo>
                  <a:pt x="7971" y="5516"/>
                </a:lnTo>
                <a:cubicBezTo>
                  <a:pt x="7751" y="5532"/>
                  <a:pt x="7540" y="5538"/>
                  <a:pt x="7348" y="5538"/>
                </a:cubicBezTo>
                <a:cubicBezTo>
                  <a:pt x="6772" y="5538"/>
                  <a:pt x="6364" y="5484"/>
                  <a:pt x="6364" y="5484"/>
                </a:cubicBezTo>
                <a:cubicBezTo>
                  <a:pt x="6314" y="5459"/>
                  <a:pt x="5810" y="5369"/>
                  <a:pt x="5121" y="5369"/>
                </a:cubicBezTo>
                <a:cubicBezTo>
                  <a:pt x="4077" y="5369"/>
                  <a:pt x="2606" y="5575"/>
                  <a:pt x="1639" y="6524"/>
                </a:cubicBezTo>
                <a:cubicBezTo>
                  <a:pt x="0" y="8162"/>
                  <a:pt x="536" y="11155"/>
                  <a:pt x="567" y="11250"/>
                </a:cubicBezTo>
                <a:cubicBezTo>
                  <a:pt x="599" y="11407"/>
                  <a:pt x="725" y="11533"/>
                  <a:pt x="914" y="11533"/>
                </a:cubicBezTo>
                <a:lnTo>
                  <a:pt x="1009" y="11533"/>
                </a:lnTo>
                <a:cubicBezTo>
                  <a:pt x="1198" y="11502"/>
                  <a:pt x="1324" y="11344"/>
                  <a:pt x="1261" y="11155"/>
                </a:cubicBezTo>
                <a:cubicBezTo>
                  <a:pt x="1261" y="11155"/>
                  <a:pt x="1166" y="10399"/>
                  <a:pt x="1229" y="9517"/>
                </a:cubicBezTo>
                <a:lnTo>
                  <a:pt x="1229" y="9517"/>
                </a:lnTo>
                <a:lnTo>
                  <a:pt x="2615" y="10903"/>
                </a:lnTo>
                <a:cubicBezTo>
                  <a:pt x="2447" y="10903"/>
                  <a:pt x="2293" y="10917"/>
                  <a:pt x="2153" y="10917"/>
                </a:cubicBezTo>
                <a:cubicBezTo>
                  <a:pt x="2083" y="10917"/>
                  <a:pt x="2017" y="10914"/>
                  <a:pt x="1954" y="10903"/>
                </a:cubicBezTo>
                <a:lnTo>
                  <a:pt x="1954" y="10966"/>
                </a:lnTo>
                <a:cubicBezTo>
                  <a:pt x="1985" y="11187"/>
                  <a:pt x="1954" y="11407"/>
                  <a:pt x="1859" y="11565"/>
                </a:cubicBezTo>
                <a:lnTo>
                  <a:pt x="2048" y="11565"/>
                </a:lnTo>
                <a:cubicBezTo>
                  <a:pt x="3277" y="11565"/>
                  <a:pt x="4695" y="11281"/>
                  <a:pt x="5577" y="10399"/>
                </a:cubicBezTo>
                <a:cubicBezTo>
                  <a:pt x="6427" y="9517"/>
                  <a:pt x="6742" y="8068"/>
                  <a:pt x="6742" y="6839"/>
                </a:cubicBezTo>
                <a:cubicBezTo>
                  <a:pt x="6396" y="6808"/>
                  <a:pt x="6144" y="6776"/>
                  <a:pt x="6112" y="6776"/>
                </a:cubicBezTo>
                <a:lnTo>
                  <a:pt x="6049" y="6776"/>
                </a:lnTo>
                <a:lnTo>
                  <a:pt x="6049" y="7438"/>
                </a:lnTo>
                <a:lnTo>
                  <a:pt x="4663" y="6051"/>
                </a:lnTo>
                <a:cubicBezTo>
                  <a:pt x="4876" y="6036"/>
                  <a:pt x="5083" y="6030"/>
                  <a:pt x="5273" y="6030"/>
                </a:cubicBezTo>
                <a:cubicBezTo>
                  <a:pt x="5845" y="6030"/>
                  <a:pt x="6270" y="6083"/>
                  <a:pt x="6270" y="6083"/>
                </a:cubicBezTo>
                <a:cubicBezTo>
                  <a:pt x="6301" y="6083"/>
                  <a:pt x="6837" y="6178"/>
                  <a:pt x="7499" y="6178"/>
                </a:cubicBezTo>
                <a:cubicBezTo>
                  <a:pt x="8727" y="6178"/>
                  <a:pt x="10145" y="5862"/>
                  <a:pt x="10996" y="4980"/>
                </a:cubicBezTo>
                <a:cubicBezTo>
                  <a:pt x="12602" y="3374"/>
                  <a:pt x="12098" y="381"/>
                  <a:pt x="12067" y="255"/>
                </a:cubicBezTo>
                <a:cubicBezTo>
                  <a:pt x="12035" y="160"/>
                  <a:pt x="11878" y="34"/>
                  <a:pt x="11657" y="34"/>
                </a:cubicBezTo>
                <a:cubicBezTo>
                  <a:pt x="11468" y="66"/>
                  <a:pt x="11342" y="223"/>
                  <a:pt x="11405" y="444"/>
                </a:cubicBezTo>
                <a:cubicBezTo>
                  <a:pt x="11405" y="444"/>
                  <a:pt x="11531" y="1168"/>
                  <a:pt x="11437" y="2050"/>
                </a:cubicBezTo>
                <a:lnTo>
                  <a:pt x="10050" y="664"/>
                </a:lnTo>
                <a:cubicBezTo>
                  <a:pt x="10218" y="664"/>
                  <a:pt x="10373" y="650"/>
                  <a:pt x="10513" y="650"/>
                </a:cubicBezTo>
                <a:cubicBezTo>
                  <a:pt x="10583" y="650"/>
                  <a:pt x="10649" y="654"/>
                  <a:pt x="10712" y="664"/>
                </a:cubicBezTo>
                <a:lnTo>
                  <a:pt x="10712" y="601"/>
                </a:lnTo>
                <a:cubicBezTo>
                  <a:pt x="10681" y="381"/>
                  <a:pt x="10712" y="160"/>
                  <a:pt x="10807" y="3"/>
                </a:cubicBezTo>
                <a:cubicBezTo>
                  <a:pt x="10739" y="1"/>
                  <a:pt x="10671" y="0"/>
                  <a:pt x="10602" y="0"/>
                </a:cubicBezTo>
                <a:close/>
              </a:path>
            </a:pathLst>
          </a:custGeom>
          <a:solidFill>
            <a:srgbClr val="0C71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ysClr val="windowText" lastClr="000000"/>
              </a:solidFill>
            </a:endParaRPr>
          </a:p>
        </p:txBody>
      </p:sp>
      <p:sp>
        <p:nvSpPr>
          <p:cNvPr id="34" name="Google Shape;4497;p48">
            <a:extLst>
              <a:ext uri="{FF2B5EF4-FFF2-40B4-BE49-F238E27FC236}">
                <a16:creationId xmlns:a16="http://schemas.microsoft.com/office/drawing/2014/main" id="{814D31E0-DC7F-4F64-AE96-2E4A6FD1B9D5}"/>
              </a:ext>
            </a:extLst>
          </p:cNvPr>
          <p:cNvSpPr/>
          <p:nvPr/>
        </p:nvSpPr>
        <p:spPr>
          <a:xfrm>
            <a:off x="9715659" y="2520886"/>
            <a:ext cx="973408" cy="795794"/>
          </a:xfrm>
          <a:custGeom>
            <a:avLst/>
            <a:gdLst/>
            <a:ahLst/>
            <a:cxnLst/>
            <a:rect l="l" t="t" r="r" b="b"/>
            <a:pathLst>
              <a:path w="19326" h="18118" extrusionOk="0">
                <a:moveTo>
                  <a:pt x="17628" y="1133"/>
                </a:moveTo>
                <a:cubicBezTo>
                  <a:pt x="17939" y="1133"/>
                  <a:pt x="18193" y="1387"/>
                  <a:pt x="18193" y="1701"/>
                </a:cubicBezTo>
                <a:lnTo>
                  <a:pt x="18193" y="11324"/>
                </a:lnTo>
                <a:lnTo>
                  <a:pt x="1133" y="11324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8193" y="12456"/>
                </a:moveTo>
                <a:lnTo>
                  <a:pt x="18193" y="13024"/>
                </a:lnTo>
                <a:cubicBezTo>
                  <a:pt x="18193" y="13335"/>
                  <a:pt x="17939" y="13588"/>
                  <a:pt x="17628" y="13588"/>
                </a:cubicBezTo>
                <a:lnTo>
                  <a:pt x="1701" y="13588"/>
                </a:lnTo>
                <a:cubicBezTo>
                  <a:pt x="1387" y="13588"/>
                  <a:pt x="1133" y="13335"/>
                  <a:pt x="1133" y="13024"/>
                </a:cubicBezTo>
                <a:lnTo>
                  <a:pt x="1133" y="12456"/>
                </a:lnTo>
                <a:close/>
                <a:moveTo>
                  <a:pt x="11520" y="14720"/>
                </a:moveTo>
                <a:lnTo>
                  <a:pt x="12275" y="16985"/>
                </a:lnTo>
                <a:lnTo>
                  <a:pt x="7051" y="16985"/>
                </a:lnTo>
                <a:lnTo>
                  <a:pt x="7806" y="14720"/>
                </a:ln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3024"/>
                </a:lnTo>
                <a:cubicBezTo>
                  <a:pt x="1" y="13960"/>
                  <a:pt x="762" y="14720"/>
                  <a:pt x="1701" y="14720"/>
                </a:cubicBezTo>
                <a:lnTo>
                  <a:pt x="6614" y="14720"/>
                </a:lnTo>
                <a:lnTo>
                  <a:pt x="5859" y="16985"/>
                </a:lnTo>
                <a:lnTo>
                  <a:pt x="4002" y="16985"/>
                </a:lnTo>
                <a:cubicBezTo>
                  <a:pt x="3688" y="16985"/>
                  <a:pt x="3437" y="17239"/>
                  <a:pt x="3437" y="17553"/>
                </a:cubicBezTo>
                <a:cubicBezTo>
                  <a:pt x="3437" y="17864"/>
                  <a:pt x="3688" y="18117"/>
                  <a:pt x="4002" y="18117"/>
                </a:cubicBezTo>
                <a:lnTo>
                  <a:pt x="15325" y="18117"/>
                </a:lnTo>
                <a:cubicBezTo>
                  <a:pt x="15639" y="18117"/>
                  <a:pt x="15889" y="17864"/>
                  <a:pt x="15889" y="17553"/>
                </a:cubicBezTo>
                <a:cubicBezTo>
                  <a:pt x="15889" y="17239"/>
                  <a:pt x="15639" y="16985"/>
                  <a:pt x="15325" y="16985"/>
                </a:cubicBezTo>
                <a:lnTo>
                  <a:pt x="13468" y="16985"/>
                </a:lnTo>
                <a:lnTo>
                  <a:pt x="12713" y="14720"/>
                </a:lnTo>
                <a:lnTo>
                  <a:pt x="17628" y="14720"/>
                </a:lnTo>
                <a:cubicBezTo>
                  <a:pt x="18565" y="14720"/>
                  <a:pt x="19325" y="13960"/>
                  <a:pt x="19325" y="13024"/>
                </a:cubicBezTo>
                <a:lnTo>
                  <a:pt x="19325" y="1701"/>
                </a:lnTo>
                <a:cubicBezTo>
                  <a:pt x="19325" y="762"/>
                  <a:pt x="18565" y="1"/>
                  <a:pt x="17628" y="1"/>
                </a:cubicBezTo>
                <a:close/>
              </a:path>
            </a:pathLst>
          </a:custGeom>
          <a:solidFill>
            <a:srgbClr val="0C71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435D74"/>
              </a:solidFill>
            </a:endParaRPr>
          </a:p>
        </p:txBody>
      </p:sp>
      <p:grpSp>
        <p:nvGrpSpPr>
          <p:cNvPr id="35" name="Google Shape;4082;p48">
            <a:extLst>
              <a:ext uri="{FF2B5EF4-FFF2-40B4-BE49-F238E27FC236}">
                <a16:creationId xmlns:a16="http://schemas.microsoft.com/office/drawing/2014/main" id="{B1FEB3F0-F65F-4CDA-BA68-B7D4BB8CE1A4}"/>
              </a:ext>
            </a:extLst>
          </p:cNvPr>
          <p:cNvGrpSpPr/>
          <p:nvPr/>
        </p:nvGrpSpPr>
        <p:grpSpPr>
          <a:xfrm rot="5400000">
            <a:off x="9913187" y="2651897"/>
            <a:ext cx="301951" cy="316257"/>
            <a:chOff x="3357325" y="2093500"/>
            <a:chExt cx="311525" cy="322825"/>
          </a:xfrm>
          <a:solidFill>
            <a:srgbClr val="0C713C"/>
          </a:solidFill>
        </p:grpSpPr>
        <p:sp>
          <p:nvSpPr>
            <p:cNvPr id="36" name="Google Shape;4083;p48">
              <a:extLst>
                <a:ext uri="{FF2B5EF4-FFF2-40B4-BE49-F238E27FC236}">
                  <a16:creationId xmlns:a16="http://schemas.microsoft.com/office/drawing/2014/main" id="{70A2E406-BA34-40D5-996E-7B7FD53FD48C}"/>
                </a:ext>
              </a:extLst>
            </p:cNvPr>
            <p:cNvSpPr/>
            <p:nvPr/>
          </p:nvSpPr>
          <p:spPr>
            <a:xfrm>
              <a:off x="3357325" y="2210550"/>
              <a:ext cx="85700" cy="205775"/>
            </a:xfrm>
            <a:custGeom>
              <a:avLst/>
              <a:gdLst/>
              <a:ahLst/>
              <a:cxnLst/>
              <a:rect l="l" t="t" r="r" b="b"/>
              <a:pathLst>
                <a:path w="3428" h="8231" extrusionOk="0">
                  <a:moveTo>
                    <a:pt x="566" y="1"/>
                  </a:moveTo>
                  <a:cubicBezTo>
                    <a:pt x="253" y="1"/>
                    <a:pt x="0" y="251"/>
                    <a:pt x="0" y="564"/>
                  </a:cubicBezTo>
                  <a:lnTo>
                    <a:pt x="0" y="7664"/>
                  </a:lnTo>
                  <a:cubicBezTo>
                    <a:pt x="0" y="7978"/>
                    <a:pt x="253" y="8231"/>
                    <a:pt x="566" y="8231"/>
                  </a:cubicBezTo>
                  <a:lnTo>
                    <a:pt x="2861" y="8231"/>
                  </a:lnTo>
                  <a:cubicBezTo>
                    <a:pt x="3174" y="8231"/>
                    <a:pt x="3427" y="7978"/>
                    <a:pt x="3427" y="7664"/>
                  </a:cubicBezTo>
                  <a:lnTo>
                    <a:pt x="3427" y="564"/>
                  </a:lnTo>
                  <a:cubicBezTo>
                    <a:pt x="3427" y="251"/>
                    <a:pt x="3174" y="1"/>
                    <a:pt x="28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7" name="Google Shape;4084;p48">
              <a:extLst>
                <a:ext uri="{FF2B5EF4-FFF2-40B4-BE49-F238E27FC236}">
                  <a16:creationId xmlns:a16="http://schemas.microsoft.com/office/drawing/2014/main" id="{1D9ADE71-1C65-49D6-ACF2-1413329DD615}"/>
                </a:ext>
              </a:extLst>
            </p:cNvPr>
            <p:cNvSpPr/>
            <p:nvPr/>
          </p:nvSpPr>
          <p:spPr>
            <a:xfrm>
              <a:off x="3471225" y="2152075"/>
              <a:ext cx="84725" cy="264250"/>
            </a:xfrm>
            <a:custGeom>
              <a:avLst/>
              <a:gdLst/>
              <a:ahLst/>
              <a:cxnLst/>
              <a:rect l="l" t="t" r="r" b="b"/>
              <a:pathLst>
                <a:path w="3389" h="10570" extrusionOk="0">
                  <a:moveTo>
                    <a:pt x="563" y="0"/>
                  </a:moveTo>
                  <a:cubicBezTo>
                    <a:pt x="253" y="0"/>
                    <a:pt x="0" y="250"/>
                    <a:pt x="0" y="563"/>
                  </a:cubicBezTo>
                  <a:lnTo>
                    <a:pt x="0" y="10003"/>
                  </a:lnTo>
                  <a:cubicBezTo>
                    <a:pt x="0" y="10317"/>
                    <a:pt x="253" y="10570"/>
                    <a:pt x="563" y="10570"/>
                  </a:cubicBezTo>
                  <a:lnTo>
                    <a:pt x="2822" y="10570"/>
                  </a:lnTo>
                  <a:cubicBezTo>
                    <a:pt x="3135" y="10570"/>
                    <a:pt x="3388" y="10317"/>
                    <a:pt x="3388" y="10003"/>
                  </a:cubicBezTo>
                  <a:lnTo>
                    <a:pt x="3388" y="563"/>
                  </a:lnTo>
                  <a:cubicBezTo>
                    <a:pt x="3388" y="250"/>
                    <a:pt x="3135" y="0"/>
                    <a:pt x="2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8" name="Google Shape;4085;p48">
              <a:extLst>
                <a:ext uri="{FF2B5EF4-FFF2-40B4-BE49-F238E27FC236}">
                  <a16:creationId xmlns:a16="http://schemas.microsoft.com/office/drawing/2014/main" id="{3DFF130F-7B26-4B41-97AA-4433157E889F}"/>
                </a:ext>
              </a:extLst>
            </p:cNvPr>
            <p:cNvSpPr/>
            <p:nvPr/>
          </p:nvSpPr>
          <p:spPr>
            <a:xfrm>
              <a:off x="3584150" y="2093500"/>
              <a:ext cx="84700" cy="322825"/>
            </a:xfrm>
            <a:custGeom>
              <a:avLst/>
              <a:gdLst/>
              <a:ahLst/>
              <a:cxnLst/>
              <a:rect l="l" t="t" r="r" b="b"/>
              <a:pathLst>
                <a:path w="3388" h="12913" extrusionOk="0">
                  <a:moveTo>
                    <a:pt x="563" y="0"/>
                  </a:moveTo>
                  <a:cubicBezTo>
                    <a:pt x="253" y="0"/>
                    <a:pt x="0" y="253"/>
                    <a:pt x="0" y="566"/>
                  </a:cubicBezTo>
                  <a:lnTo>
                    <a:pt x="0" y="12346"/>
                  </a:lnTo>
                  <a:cubicBezTo>
                    <a:pt x="0" y="12660"/>
                    <a:pt x="253" y="12913"/>
                    <a:pt x="563" y="12913"/>
                  </a:cubicBezTo>
                  <a:lnTo>
                    <a:pt x="2822" y="12913"/>
                  </a:lnTo>
                  <a:cubicBezTo>
                    <a:pt x="3135" y="12913"/>
                    <a:pt x="3388" y="12660"/>
                    <a:pt x="3388" y="12346"/>
                  </a:cubicBezTo>
                  <a:lnTo>
                    <a:pt x="3388" y="566"/>
                  </a:lnTo>
                  <a:cubicBezTo>
                    <a:pt x="3388" y="253"/>
                    <a:pt x="3135" y="0"/>
                    <a:pt x="2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sp>
        <p:nvSpPr>
          <p:cNvPr id="31" name="Marcador de número de diapositiva 2">
            <a:extLst>
              <a:ext uri="{FF2B5EF4-FFF2-40B4-BE49-F238E27FC236}">
                <a16:creationId xmlns:a16="http://schemas.microsoft.com/office/drawing/2014/main" id="{CA2CC31E-F0B5-458A-B893-25FF0D1F3611}"/>
              </a:ext>
            </a:extLst>
          </p:cNvPr>
          <p:cNvSpPr txBox="1">
            <a:spLocks/>
          </p:cNvSpPr>
          <p:nvPr/>
        </p:nvSpPr>
        <p:spPr>
          <a:xfrm>
            <a:off x="8714740" y="6266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11</a:t>
            </a:fld>
            <a:endParaRPr lang="es-EC" dirty="0"/>
          </a:p>
        </p:txBody>
      </p:sp>
      <p:pic>
        <p:nvPicPr>
          <p:cNvPr id="32" name="Picture 6" descr="Premio Awards a ESPE - ESPE">
            <a:extLst>
              <a:ext uri="{FF2B5EF4-FFF2-40B4-BE49-F238E27FC236}">
                <a16:creationId xmlns:a16="http://schemas.microsoft.com/office/drawing/2014/main" id="{7EF3D53D-A87C-4506-BFFD-B120AC373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1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2769282" y="2537758"/>
            <a:ext cx="6672486" cy="11176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66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METODOLOGÍA</a:t>
            </a:r>
          </a:p>
        </p:txBody>
      </p:sp>
      <p:sp>
        <p:nvSpPr>
          <p:cNvPr id="5" name="Marcador de número de diapositiva 2">
            <a:extLst>
              <a:ext uri="{FF2B5EF4-FFF2-40B4-BE49-F238E27FC236}">
                <a16:creationId xmlns:a16="http://schemas.microsoft.com/office/drawing/2014/main" id="{59AC2AAB-390E-4404-B37E-AF823C928D39}"/>
              </a:ext>
            </a:extLst>
          </p:cNvPr>
          <p:cNvSpPr txBox="1">
            <a:spLocks/>
          </p:cNvSpPr>
          <p:nvPr/>
        </p:nvSpPr>
        <p:spPr>
          <a:xfrm>
            <a:off x="8727440" y="6266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12</a:t>
            </a:fld>
            <a:endParaRPr lang="es-EC" dirty="0"/>
          </a:p>
        </p:txBody>
      </p:sp>
      <p:pic>
        <p:nvPicPr>
          <p:cNvPr id="6" name="Picture 6" descr="Premio Awards a ESPE - ESPE">
            <a:extLst>
              <a:ext uri="{FF2B5EF4-FFF2-40B4-BE49-F238E27FC236}">
                <a16:creationId xmlns:a16="http://schemas.microsoft.com/office/drawing/2014/main" id="{3868AC0A-055D-4FF8-8266-32F43B204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983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60965" y="6419018"/>
            <a:ext cx="18325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(AGROCALIDAD, 2018)</a:t>
            </a:r>
            <a:endParaRPr lang="es-EC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705747D-15DE-4C4B-BF28-4A2C60DE72D4}"/>
              </a:ext>
            </a:extLst>
          </p:cNvPr>
          <p:cNvSpPr txBox="1"/>
          <p:nvPr/>
        </p:nvSpPr>
        <p:spPr>
          <a:xfrm>
            <a:off x="9577107" y="39688"/>
            <a:ext cx="371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METODOLOGÍA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C843207-0613-46ED-9BF8-0AD8F76A70AE}"/>
              </a:ext>
            </a:extLst>
          </p:cNvPr>
          <p:cNvSpPr txBox="1"/>
          <p:nvPr/>
        </p:nvSpPr>
        <p:spPr>
          <a:xfrm>
            <a:off x="-1040773" y="15980"/>
            <a:ext cx="515407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Fase de Campo-Muestreo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305BA4D-1464-4C8A-93DA-E2F3E78EA5B3}"/>
              </a:ext>
            </a:extLst>
          </p:cNvPr>
          <p:cNvSpPr txBox="1"/>
          <p:nvPr/>
        </p:nvSpPr>
        <p:spPr>
          <a:xfrm>
            <a:off x="7135710" y="494290"/>
            <a:ext cx="155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Muestreo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5DD8E6DE-3511-44EA-8352-466A724A6B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3"/>
          <a:stretch/>
        </p:blipFill>
        <p:spPr>
          <a:xfrm>
            <a:off x="3940536" y="1029873"/>
            <a:ext cx="8158286" cy="41190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B6FFED1-03D8-4720-BB6A-9404C3956C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4" r="7018"/>
          <a:stretch/>
        </p:blipFill>
        <p:spPr>
          <a:xfrm>
            <a:off x="76200" y="807354"/>
            <a:ext cx="3638550" cy="543314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735E958-CF60-4752-B2D1-9AF1AA480C64}"/>
              </a:ext>
            </a:extLst>
          </p:cNvPr>
          <p:cNvSpPr txBox="1"/>
          <p:nvPr/>
        </p:nvSpPr>
        <p:spPr>
          <a:xfrm>
            <a:off x="1079143" y="51687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Localidades</a:t>
            </a:r>
          </a:p>
        </p:txBody>
      </p:sp>
      <p:sp>
        <p:nvSpPr>
          <p:cNvPr id="10" name="Marcador de número de diapositiva 2">
            <a:extLst>
              <a:ext uri="{FF2B5EF4-FFF2-40B4-BE49-F238E27FC236}">
                <a16:creationId xmlns:a16="http://schemas.microsoft.com/office/drawing/2014/main" id="{7C21DECF-8F30-4CE1-A5FE-3ADC15C12DAB}"/>
              </a:ext>
            </a:extLst>
          </p:cNvPr>
          <p:cNvSpPr txBox="1">
            <a:spLocks/>
          </p:cNvSpPr>
          <p:nvPr/>
        </p:nvSpPr>
        <p:spPr>
          <a:xfrm>
            <a:off x="8689340" y="6266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13</a:t>
            </a:fld>
            <a:endParaRPr lang="es-EC" dirty="0"/>
          </a:p>
        </p:txBody>
      </p:sp>
      <p:pic>
        <p:nvPicPr>
          <p:cNvPr id="12" name="Picture 6" descr="Premio Awards a ESPE - ESPE">
            <a:extLst>
              <a:ext uri="{FF2B5EF4-FFF2-40B4-BE49-F238E27FC236}">
                <a16:creationId xmlns:a16="http://schemas.microsoft.com/office/drawing/2014/main" id="{5F36642F-586C-4753-BABD-5B99BAB40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7896CB19-65DF-4C5A-9FDE-490EC356BF94}"/>
              </a:ext>
            </a:extLst>
          </p:cNvPr>
          <p:cNvSpPr/>
          <p:nvPr/>
        </p:nvSpPr>
        <p:spPr>
          <a:xfrm>
            <a:off x="6179453" y="6448765"/>
            <a:ext cx="2821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Imagen realizada: </a:t>
            </a:r>
            <a:r>
              <a:rPr lang="es-EC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Biorender</a:t>
            </a:r>
            <a:endParaRPr lang="es-EC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DA99628-3AC4-444D-A9D4-6941FBD7C2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7189" b="87953"/>
          <a:stretch/>
        </p:blipFill>
        <p:spPr>
          <a:xfrm>
            <a:off x="5272883" y="2735045"/>
            <a:ext cx="1646233" cy="35436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C51FA57-ADDF-4E42-8C02-6A4D26E1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573" t="1429" r="13220" b="85187"/>
          <a:stretch/>
        </p:blipFill>
        <p:spPr>
          <a:xfrm>
            <a:off x="9944100" y="2695710"/>
            <a:ext cx="736600" cy="39370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232B6B2-86E6-4D87-8FF8-E79C0A8DAB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300" t="91015" r="8205" b="2292"/>
          <a:stretch/>
        </p:blipFill>
        <p:spPr>
          <a:xfrm>
            <a:off x="10060940" y="4904531"/>
            <a:ext cx="901700" cy="1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23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60965" y="6419018"/>
            <a:ext cx="47003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(</a:t>
            </a:r>
            <a:r>
              <a:rPr lang="da-DK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Duarte et al., 2016; Henao-Henao et al., 2018; Postic et al., 2012</a:t>
            </a:r>
            <a:r>
              <a:rPr lang="es-EC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)</a:t>
            </a:r>
            <a:endParaRPr lang="es-EC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705747D-15DE-4C4B-BF28-4A2C60DE72D4}"/>
              </a:ext>
            </a:extLst>
          </p:cNvPr>
          <p:cNvSpPr txBox="1"/>
          <p:nvPr/>
        </p:nvSpPr>
        <p:spPr>
          <a:xfrm>
            <a:off x="9639969" y="69649"/>
            <a:ext cx="371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METODOLOGÍA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C843207-0613-46ED-9BF8-0AD8F76A70AE}"/>
              </a:ext>
            </a:extLst>
          </p:cNvPr>
          <p:cNvSpPr txBox="1"/>
          <p:nvPr/>
        </p:nvSpPr>
        <p:spPr>
          <a:xfrm>
            <a:off x="-57150" y="54975"/>
            <a:ext cx="338699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Fase de Laboratorio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272327B-2809-4289-92C3-78F3077A8198}"/>
              </a:ext>
            </a:extLst>
          </p:cNvPr>
          <p:cNvSpPr txBox="1"/>
          <p:nvPr/>
        </p:nvSpPr>
        <p:spPr>
          <a:xfrm>
            <a:off x="3929790" y="531314"/>
            <a:ext cx="433241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Aislamiento de Hongos</a:t>
            </a:r>
          </a:p>
        </p:txBody>
      </p:sp>
      <p:sp>
        <p:nvSpPr>
          <p:cNvPr id="9" name="Marcador de número de diapositiva 2">
            <a:extLst>
              <a:ext uri="{FF2B5EF4-FFF2-40B4-BE49-F238E27FC236}">
                <a16:creationId xmlns:a16="http://schemas.microsoft.com/office/drawing/2014/main" id="{31C4A43A-1D61-46F7-97C4-C4CF5CBD4817}"/>
              </a:ext>
            </a:extLst>
          </p:cNvPr>
          <p:cNvSpPr txBox="1">
            <a:spLocks/>
          </p:cNvSpPr>
          <p:nvPr/>
        </p:nvSpPr>
        <p:spPr>
          <a:xfrm>
            <a:off x="8714740" y="6266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14</a:t>
            </a:fld>
            <a:endParaRPr lang="es-EC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3AA3B26-831E-4452-B06F-7A546BE98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734" y="992979"/>
            <a:ext cx="10032253" cy="5215443"/>
          </a:xfrm>
          <a:prstGeom prst="rect">
            <a:avLst/>
          </a:prstGeom>
        </p:spPr>
      </p:pic>
      <p:pic>
        <p:nvPicPr>
          <p:cNvPr id="21" name="Picture 6" descr="Premio Awards a ESPE - ESPE">
            <a:extLst>
              <a:ext uri="{FF2B5EF4-FFF2-40B4-BE49-F238E27FC236}">
                <a16:creationId xmlns:a16="http://schemas.microsoft.com/office/drawing/2014/main" id="{1993240D-9BAE-4F4A-A0CD-569A4BE59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E7DE3BC5-D239-43C9-8F9F-A69A73CAB779}"/>
              </a:ext>
            </a:extLst>
          </p:cNvPr>
          <p:cNvSpPr/>
          <p:nvPr/>
        </p:nvSpPr>
        <p:spPr>
          <a:xfrm>
            <a:off x="7222024" y="6397461"/>
            <a:ext cx="14927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Imágenes: </a:t>
            </a:r>
            <a:r>
              <a:rPr lang="es-EC" sz="11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Biorender</a:t>
            </a:r>
            <a:endParaRPr lang="es-EC" sz="105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621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60965" y="6419018"/>
            <a:ext cx="52066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(Morillo &amp; Miño, 2011; </a:t>
            </a:r>
            <a:r>
              <a:rPr lang="es-EC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Cornejo et al., 2015; Salazar-González et al., 2016)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705747D-15DE-4C4B-BF28-4A2C60DE72D4}"/>
              </a:ext>
            </a:extLst>
          </p:cNvPr>
          <p:cNvSpPr txBox="1"/>
          <p:nvPr/>
        </p:nvSpPr>
        <p:spPr>
          <a:xfrm>
            <a:off x="9639969" y="69649"/>
            <a:ext cx="371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METODOLOGÍA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C843207-0613-46ED-9BF8-0AD8F76A70AE}"/>
              </a:ext>
            </a:extLst>
          </p:cNvPr>
          <p:cNvSpPr txBox="1"/>
          <p:nvPr/>
        </p:nvSpPr>
        <p:spPr>
          <a:xfrm>
            <a:off x="-38100" y="49578"/>
            <a:ext cx="338699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Fase de Laboratorio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F52A05B-16B6-4C52-879A-AE11ECEF5F6B}"/>
              </a:ext>
            </a:extLst>
          </p:cNvPr>
          <p:cNvSpPr txBox="1"/>
          <p:nvPr/>
        </p:nvSpPr>
        <p:spPr>
          <a:xfrm>
            <a:off x="3848377" y="580004"/>
            <a:ext cx="433241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Identificación Molecular</a:t>
            </a:r>
          </a:p>
        </p:txBody>
      </p:sp>
      <p:sp>
        <p:nvSpPr>
          <p:cNvPr id="13" name="Marcador de número de diapositiva 2">
            <a:extLst>
              <a:ext uri="{FF2B5EF4-FFF2-40B4-BE49-F238E27FC236}">
                <a16:creationId xmlns:a16="http://schemas.microsoft.com/office/drawing/2014/main" id="{80782407-7DA5-4DEF-A540-AAA89734C16A}"/>
              </a:ext>
            </a:extLst>
          </p:cNvPr>
          <p:cNvSpPr txBox="1">
            <a:spLocks/>
          </p:cNvSpPr>
          <p:nvPr/>
        </p:nvSpPr>
        <p:spPr>
          <a:xfrm>
            <a:off x="8651240" y="6266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15</a:t>
            </a:fld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58A259-9496-46A4-841C-516941957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56" y="1078411"/>
            <a:ext cx="11246462" cy="499460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29C6240-A3B4-4D3E-A20F-40C85C6A697A}"/>
              </a:ext>
            </a:extLst>
          </p:cNvPr>
          <p:cNvSpPr/>
          <p:nvPr/>
        </p:nvSpPr>
        <p:spPr>
          <a:xfrm>
            <a:off x="0" y="3044627"/>
            <a:ext cx="47564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9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Doyle &amp; Doyle (1987) modificado por </a:t>
            </a:r>
            <a:r>
              <a:rPr lang="es-EC" sz="9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Faleiro</a:t>
            </a:r>
            <a:r>
              <a:rPr lang="es-EC" sz="9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et al. (2002) y modificado por Lozada (2013)</a:t>
            </a:r>
            <a:endParaRPr lang="es-EC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4160ADE-E6E7-44C7-96E9-9CB4602BE924}"/>
              </a:ext>
            </a:extLst>
          </p:cNvPr>
          <p:cNvSpPr txBox="1"/>
          <p:nvPr/>
        </p:nvSpPr>
        <p:spPr>
          <a:xfrm>
            <a:off x="5574665" y="4135745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Secuenciación Sanger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85237DB-87AC-4DC2-B1F9-1DB362B79BBD}"/>
              </a:ext>
            </a:extLst>
          </p:cNvPr>
          <p:cNvSpPr txBox="1"/>
          <p:nvPr/>
        </p:nvSpPr>
        <p:spPr>
          <a:xfrm>
            <a:off x="8046893" y="326479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Convencional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6F0BA79-9A29-4E7F-8FEB-1AF2A2D626DE}"/>
              </a:ext>
            </a:extLst>
          </p:cNvPr>
          <p:cNvSpPr txBox="1"/>
          <p:nvPr/>
        </p:nvSpPr>
        <p:spPr>
          <a:xfrm>
            <a:off x="4756430" y="960922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Espectrofotometría</a:t>
            </a:r>
          </a:p>
        </p:txBody>
      </p:sp>
      <p:pic>
        <p:nvPicPr>
          <p:cNvPr id="21" name="Picture 6" descr="Premio Awards a ESPE - ESPE">
            <a:extLst>
              <a:ext uri="{FF2B5EF4-FFF2-40B4-BE49-F238E27FC236}">
                <a16:creationId xmlns:a16="http://schemas.microsoft.com/office/drawing/2014/main" id="{477A8649-6CD4-4750-B11B-6722A7B60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019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2986985" y="2007507"/>
            <a:ext cx="6218030" cy="11176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66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5" name="Marcador de número de diapositiva 2">
            <a:extLst>
              <a:ext uri="{FF2B5EF4-FFF2-40B4-BE49-F238E27FC236}">
                <a16:creationId xmlns:a16="http://schemas.microsoft.com/office/drawing/2014/main" id="{873D4166-21BF-4A82-9BA5-681C66081F0C}"/>
              </a:ext>
            </a:extLst>
          </p:cNvPr>
          <p:cNvSpPr txBox="1">
            <a:spLocks/>
          </p:cNvSpPr>
          <p:nvPr/>
        </p:nvSpPr>
        <p:spPr>
          <a:xfrm>
            <a:off x="8651240" y="6266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16</a:t>
            </a:fld>
            <a:endParaRPr lang="es-EC" dirty="0"/>
          </a:p>
        </p:txBody>
      </p:sp>
      <p:pic>
        <p:nvPicPr>
          <p:cNvPr id="6" name="Picture 6" descr="Premio Awards a ESPE - ESPE">
            <a:extLst>
              <a:ext uri="{FF2B5EF4-FFF2-40B4-BE49-F238E27FC236}">
                <a16:creationId xmlns:a16="http://schemas.microsoft.com/office/drawing/2014/main" id="{8DAC4660-86F7-409F-B0CF-354953F69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6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61361AB1-4A7F-411A-A0AF-C11DD275722B}"/>
              </a:ext>
            </a:extLst>
          </p:cNvPr>
          <p:cNvSpPr/>
          <p:nvPr/>
        </p:nvSpPr>
        <p:spPr>
          <a:xfrm>
            <a:off x="45236" y="1320448"/>
            <a:ext cx="3281745" cy="267926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/>
          <p:cNvSpPr/>
          <p:nvPr/>
        </p:nvSpPr>
        <p:spPr>
          <a:xfrm>
            <a:off x="226308" y="6418610"/>
            <a:ext cx="34948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Barnett y Hunter 1998; </a:t>
            </a:r>
            <a:r>
              <a:rPr lang="es-EC" sz="1200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Leslie &amp; </a:t>
            </a:r>
            <a:r>
              <a:rPr lang="es-EC" sz="1200" dirty="0" err="1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Sumerrell</a:t>
            </a:r>
            <a:r>
              <a:rPr lang="es-EC" sz="1200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, 2006</a:t>
            </a:r>
            <a:r>
              <a:rPr lang="es-EC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)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004EA02-26F6-41AC-A17F-8D8BFC7732F2}"/>
              </a:ext>
            </a:extLst>
          </p:cNvPr>
          <p:cNvSpPr txBox="1"/>
          <p:nvPr/>
        </p:nvSpPr>
        <p:spPr>
          <a:xfrm>
            <a:off x="7870242" y="106363"/>
            <a:ext cx="4660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4AF4ECA-6F1E-44B7-9284-78059E7A9F25}"/>
              </a:ext>
            </a:extLst>
          </p:cNvPr>
          <p:cNvSpPr/>
          <p:nvPr/>
        </p:nvSpPr>
        <p:spPr>
          <a:xfrm>
            <a:off x="79471" y="-114324"/>
            <a:ext cx="3602268" cy="716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Aislamiento de Hongos</a:t>
            </a:r>
            <a:endParaRPr lang="es-EC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ángulo 77">
            <a:extLst>
              <a:ext uri="{FF2B5EF4-FFF2-40B4-BE49-F238E27FC236}">
                <a16:creationId xmlns:a16="http://schemas.microsoft.com/office/drawing/2014/main" id="{0DD14DC5-6CD3-452D-86E9-623B1836D70B}"/>
              </a:ext>
            </a:extLst>
          </p:cNvPr>
          <p:cNvSpPr/>
          <p:nvPr/>
        </p:nvSpPr>
        <p:spPr>
          <a:xfrm>
            <a:off x="259513" y="812541"/>
            <a:ext cx="3288080" cy="560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Caracterización morfológica</a:t>
            </a:r>
            <a:endParaRPr lang="es-EC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DE846E5E-E3B3-4AFA-B5A0-9E46727A2505}"/>
              </a:ext>
            </a:extLst>
          </p:cNvPr>
          <p:cNvSpPr/>
          <p:nvPr/>
        </p:nvSpPr>
        <p:spPr>
          <a:xfrm>
            <a:off x="4076229" y="1484206"/>
            <a:ext cx="2257425" cy="340216"/>
          </a:xfrm>
          <a:prstGeom prst="roundRect">
            <a:avLst/>
          </a:prstGeom>
          <a:solidFill>
            <a:srgbClr val="FEF5CC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i="1" dirty="0">
                <a:latin typeface="Arial" panose="020B0604020202020204" pitchFamily="34" charset="0"/>
                <a:cs typeface="Arial" panose="020B0604020202020204" pitchFamily="34" charset="0"/>
              </a:rPr>
              <a:t>Fusarium </a:t>
            </a:r>
          </a:p>
        </p:txBody>
      </p: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B0389DF6-2056-4178-AE42-ACA3E065B7CC}"/>
              </a:ext>
            </a:extLst>
          </p:cNvPr>
          <p:cNvSpPr/>
          <p:nvPr/>
        </p:nvSpPr>
        <p:spPr>
          <a:xfrm>
            <a:off x="10466453" y="1532374"/>
            <a:ext cx="1659201" cy="340216"/>
          </a:xfrm>
          <a:prstGeom prst="roundRect">
            <a:avLst/>
          </a:prstGeom>
          <a:solidFill>
            <a:srgbClr val="FEF5CC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r>
              <a:rPr lang="es-EC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9" name="Imagen 88">
            <a:extLst>
              <a:ext uri="{FF2B5EF4-FFF2-40B4-BE49-F238E27FC236}">
                <a16:creationId xmlns:a16="http://schemas.microsoft.com/office/drawing/2014/main" id="{13B97BDC-1327-4955-A89A-DC35BFC344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72"/>
          <a:stretch/>
        </p:blipFill>
        <p:spPr bwMode="auto">
          <a:xfrm>
            <a:off x="273366" y="4399852"/>
            <a:ext cx="1259377" cy="1042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9" name="Imagen 98">
            <a:extLst>
              <a:ext uri="{FF2B5EF4-FFF2-40B4-BE49-F238E27FC236}">
                <a16:creationId xmlns:a16="http://schemas.microsoft.com/office/drawing/2014/main" id="{B2366E32-AF8D-4FB6-ADFE-8767864430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5" t="5840" r="16819" b="7746"/>
          <a:stretch/>
        </p:blipFill>
        <p:spPr bwMode="auto">
          <a:xfrm>
            <a:off x="279513" y="1940833"/>
            <a:ext cx="1253230" cy="12408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8" name="Imagen 117">
            <a:extLst>
              <a:ext uri="{FF2B5EF4-FFF2-40B4-BE49-F238E27FC236}">
                <a16:creationId xmlns:a16="http://schemas.microsoft.com/office/drawing/2014/main" id="{7AC70B19-CBA2-420A-9076-A40377781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3649" y="3162885"/>
            <a:ext cx="1215649" cy="125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91A6CEBE-321F-4C0B-AF15-58DB0FB573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18919" r="7504" b="16714"/>
          <a:stretch/>
        </p:blipFill>
        <p:spPr bwMode="auto">
          <a:xfrm>
            <a:off x="10608902" y="1903881"/>
            <a:ext cx="1351037" cy="13388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DA3E6B88-1AAF-48EF-B1EB-236C2683EC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970"/>
          <a:stretch/>
        </p:blipFill>
        <p:spPr bwMode="auto">
          <a:xfrm>
            <a:off x="10610217" y="3220057"/>
            <a:ext cx="1346420" cy="13388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281A070D-F3EF-4033-872B-13C79F879F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950"/>
          <a:stretch/>
        </p:blipFill>
        <p:spPr>
          <a:xfrm>
            <a:off x="10623734" y="4563744"/>
            <a:ext cx="1351037" cy="1173690"/>
          </a:xfrm>
          <a:prstGeom prst="rect">
            <a:avLst/>
          </a:prstGeom>
        </p:spPr>
      </p:pic>
      <p:sp>
        <p:nvSpPr>
          <p:cNvPr id="51" name="Rectángulo 50">
            <a:extLst>
              <a:ext uri="{FF2B5EF4-FFF2-40B4-BE49-F238E27FC236}">
                <a16:creationId xmlns:a16="http://schemas.microsoft.com/office/drawing/2014/main" id="{0E4A0E5D-804F-4BFF-BCA8-99543E1E1086}"/>
              </a:ext>
            </a:extLst>
          </p:cNvPr>
          <p:cNvSpPr/>
          <p:nvPr/>
        </p:nvSpPr>
        <p:spPr>
          <a:xfrm>
            <a:off x="172608" y="1422862"/>
            <a:ext cx="11933454" cy="4455915"/>
          </a:xfrm>
          <a:prstGeom prst="rect">
            <a:avLst/>
          </a:prstGeom>
          <a:noFill/>
          <a:ln>
            <a:solidFill>
              <a:srgbClr val="9BBB5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3A97F06E-8596-438A-A123-402C9B2D8882}"/>
              </a:ext>
            </a:extLst>
          </p:cNvPr>
          <p:cNvSpPr/>
          <p:nvPr/>
        </p:nvSpPr>
        <p:spPr>
          <a:xfrm rot="5400000">
            <a:off x="8932827" y="2956487"/>
            <a:ext cx="4706860" cy="1639609"/>
          </a:xfrm>
          <a:prstGeom prst="rect">
            <a:avLst/>
          </a:prstGeom>
          <a:noFill/>
          <a:ln>
            <a:solidFill>
              <a:srgbClr val="9BBB5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1" name="Picture 6" descr="Premio Awards a ESPE - ESPE">
            <a:extLst>
              <a:ext uri="{FF2B5EF4-FFF2-40B4-BE49-F238E27FC236}">
                <a16:creationId xmlns:a16="http://schemas.microsoft.com/office/drawing/2014/main" id="{C43246B3-2B62-40F5-A903-4778DEC3A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035C6EB-0679-4083-B9EF-7EAD0F958941}"/>
              </a:ext>
            </a:extLst>
          </p:cNvPr>
          <p:cNvSpPr txBox="1"/>
          <p:nvPr/>
        </p:nvSpPr>
        <p:spPr>
          <a:xfrm>
            <a:off x="5151974" y="602026"/>
            <a:ext cx="2172390" cy="369332"/>
          </a:xfrm>
          <a:prstGeom prst="rect">
            <a:avLst/>
          </a:prstGeom>
          <a:noFill/>
          <a:ln>
            <a:solidFill>
              <a:srgbClr val="9BBB59"/>
            </a:solidFill>
          </a:ln>
        </p:spPr>
        <p:txBody>
          <a:bodyPr wrap="none" rtlCol="0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22 hongos aislados</a:t>
            </a:r>
          </a:p>
        </p:txBody>
      </p:sp>
      <p:sp>
        <p:nvSpPr>
          <p:cNvPr id="40" name="Marcador de número de diapositiva 2">
            <a:extLst>
              <a:ext uri="{FF2B5EF4-FFF2-40B4-BE49-F238E27FC236}">
                <a16:creationId xmlns:a16="http://schemas.microsoft.com/office/drawing/2014/main" id="{61FEFDB9-C702-40FF-9F0E-356347F7E8D8}"/>
              </a:ext>
            </a:extLst>
          </p:cNvPr>
          <p:cNvSpPr txBox="1">
            <a:spLocks/>
          </p:cNvSpPr>
          <p:nvPr/>
        </p:nvSpPr>
        <p:spPr>
          <a:xfrm>
            <a:off x="8641715" y="6266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17</a:t>
            </a:fld>
            <a:endParaRPr lang="es-EC" dirty="0"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60FED92A-F8EE-47F7-B28B-2A7B6781117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8" t="15887" r="14730" b="21098"/>
          <a:stretch/>
        </p:blipFill>
        <p:spPr bwMode="auto">
          <a:xfrm rot="16200000">
            <a:off x="3399986" y="3206515"/>
            <a:ext cx="1189504" cy="12076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1F376584-2FCC-4BCD-8227-5323C12C130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" t="15299" r="10322" b="19795"/>
          <a:stretch/>
        </p:blipFill>
        <p:spPr bwMode="auto">
          <a:xfrm rot="16200000">
            <a:off x="3387852" y="1997565"/>
            <a:ext cx="1219981" cy="1214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AB12E87E-7079-465A-A803-9DE25CF81F7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7" r="20348"/>
          <a:stretch/>
        </p:blipFill>
        <p:spPr bwMode="auto">
          <a:xfrm>
            <a:off x="3391799" y="4399852"/>
            <a:ext cx="1214621" cy="1060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709FDA41-013B-48A5-8629-105FBDB5067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6" t="8113" r="16854" b="9355"/>
          <a:stretch/>
        </p:blipFill>
        <p:spPr bwMode="auto">
          <a:xfrm>
            <a:off x="1816854" y="1962695"/>
            <a:ext cx="1289568" cy="1239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A64700D9-969D-4CBF-9C98-BEFAC47E637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7" t="5720" r="16725" b="6241"/>
          <a:stretch/>
        </p:blipFill>
        <p:spPr bwMode="auto">
          <a:xfrm>
            <a:off x="1824128" y="3202215"/>
            <a:ext cx="1284159" cy="12321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F6A34993-35D4-4A2B-AC83-8CF7DBFDF87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68" t="9635" r="-1"/>
          <a:stretch/>
        </p:blipFill>
        <p:spPr bwMode="auto">
          <a:xfrm>
            <a:off x="1816255" y="4416006"/>
            <a:ext cx="1290167" cy="1042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51CA1986-FF41-42DF-A18D-26C311DAB46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9" t="5036" r="17495" b="12054"/>
          <a:stretch/>
        </p:blipFill>
        <p:spPr bwMode="auto">
          <a:xfrm>
            <a:off x="6368965" y="2022527"/>
            <a:ext cx="1202516" cy="12199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F82327A6-BB1F-482F-B1E2-588FA917565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9" t="6575" r="17238" b="7310"/>
          <a:stretch/>
        </p:blipFill>
        <p:spPr bwMode="auto">
          <a:xfrm>
            <a:off x="6368967" y="3245720"/>
            <a:ext cx="1204580" cy="11858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6" name="Picture 12">
            <a:extLst>
              <a:ext uri="{FF2B5EF4-FFF2-40B4-BE49-F238E27FC236}">
                <a16:creationId xmlns:a16="http://schemas.microsoft.com/office/drawing/2014/main" id="{470A68C7-CC4F-469D-9397-F0F7DE6486DB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366901" y="4381922"/>
            <a:ext cx="1204580" cy="1124275"/>
          </a:xfrm>
          <a:prstGeom prst="rect">
            <a:avLst/>
          </a:prstGeom>
          <a:noFill/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29DD6D94-6580-414B-839F-D57D98C08363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4" t="10336" r="17426" b="6754"/>
          <a:stretch/>
        </p:blipFill>
        <p:spPr bwMode="auto">
          <a:xfrm>
            <a:off x="7800270" y="2038059"/>
            <a:ext cx="1202516" cy="12702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C8D423C8-4791-46AF-9C53-DA7B949B796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20357" y="2000083"/>
            <a:ext cx="1260529" cy="1211098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F823D4C0-60EC-47E5-B880-47E94A4B1F3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819641" y="3211737"/>
            <a:ext cx="1261245" cy="1202040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451349FE-1DE7-4386-9BAC-C305852B378E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2"/>
          <a:stretch/>
        </p:blipFill>
        <p:spPr bwMode="auto">
          <a:xfrm>
            <a:off x="4819642" y="4413777"/>
            <a:ext cx="1260529" cy="10447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id="{322E1CD1-FF38-444E-A74D-5D483AA3F90B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4" t="4865" r="17494" b="7346"/>
          <a:stretch/>
        </p:blipFill>
        <p:spPr bwMode="auto">
          <a:xfrm>
            <a:off x="7803567" y="3296287"/>
            <a:ext cx="1199219" cy="11442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1619262D-F558-4A72-A179-B1192166945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796372" y="4399852"/>
            <a:ext cx="1204579" cy="1124275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id="{2F511F93-F0C3-4634-89C6-4B8BA8A8FD31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12413" r="16183" b="37635"/>
          <a:stretch/>
        </p:blipFill>
        <p:spPr bwMode="auto">
          <a:xfrm>
            <a:off x="9100576" y="2036338"/>
            <a:ext cx="1234046" cy="12515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id="{D71ACEBE-95D3-45DF-88CB-0535D7D50960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19719" r="20052" b="26122"/>
          <a:stretch/>
        </p:blipFill>
        <p:spPr bwMode="auto">
          <a:xfrm rot="16200000">
            <a:off x="9130147" y="3191839"/>
            <a:ext cx="1177523" cy="1238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AAFFF983-3E4D-4681-9C70-FFD5F974FEB5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/>
          <a:stretch/>
        </p:blipFill>
        <p:spPr bwMode="auto">
          <a:xfrm>
            <a:off x="9096119" y="4399852"/>
            <a:ext cx="1238503" cy="11153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9483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ángulo: esquinas redondeadas 122">
            <a:extLst>
              <a:ext uri="{FF2B5EF4-FFF2-40B4-BE49-F238E27FC236}">
                <a16:creationId xmlns:a16="http://schemas.microsoft.com/office/drawing/2014/main" id="{F63E8A15-FFD9-4630-88CF-0B2E95CD816B}"/>
              </a:ext>
            </a:extLst>
          </p:cNvPr>
          <p:cNvSpPr/>
          <p:nvPr/>
        </p:nvSpPr>
        <p:spPr>
          <a:xfrm>
            <a:off x="4117457" y="3658855"/>
            <a:ext cx="3281745" cy="2610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0" name="Rectángulo: esquinas redondeadas 119">
            <a:extLst>
              <a:ext uri="{FF2B5EF4-FFF2-40B4-BE49-F238E27FC236}">
                <a16:creationId xmlns:a16="http://schemas.microsoft.com/office/drawing/2014/main" id="{B15119FC-3527-49BD-955F-0490499B6DD4}"/>
              </a:ext>
            </a:extLst>
          </p:cNvPr>
          <p:cNvSpPr/>
          <p:nvPr/>
        </p:nvSpPr>
        <p:spPr>
          <a:xfrm>
            <a:off x="148052" y="3647476"/>
            <a:ext cx="3281745" cy="267926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61361AB1-4A7F-411A-A0AF-C11DD275722B}"/>
              </a:ext>
            </a:extLst>
          </p:cNvPr>
          <p:cNvSpPr/>
          <p:nvPr/>
        </p:nvSpPr>
        <p:spPr>
          <a:xfrm>
            <a:off x="235525" y="1340284"/>
            <a:ext cx="3281745" cy="267926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/>
          <p:cNvSpPr/>
          <p:nvPr/>
        </p:nvSpPr>
        <p:spPr>
          <a:xfrm>
            <a:off x="229759" y="6460147"/>
            <a:ext cx="42414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Barnett y Hunter 1998; </a:t>
            </a:r>
            <a:r>
              <a:rPr lang="es-EC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Alves et al., 2007; Kang et al., 2010)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004EA02-26F6-41AC-A17F-8D8BFC7732F2}"/>
              </a:ext>
            </a:extLst>
          </p:cNvPr>
          <p:cNvSpPr txBox="1"/>
          <p:nvPr/>
        </p:nvSpPr>
        <p:spPr>
          <a:xfrm>
            <a:off x="7560370" y="44928"/>
            <a:ext cx="4612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RESULTADOS Y </a:t>
            </a:r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DISCUSIÓN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4AF4ECA-6F1E-44B7-9284-78059E7A9F25}"/>
              </a:ext>
            </a:extLst>
          </p:cNvPr>
          <p:cNvSpPr/>
          <p:nvPr/>
        </p:nvSpPr>
        <p:spPr>
          <a:xfrm>
            <a:off x="58627" y="-150958"/>
            <a:ext cx="3602268" cy="716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Aislamiento de Hongos</a:t>
            </a:r>
            <a:endParaRPr lang="es-EC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ángulo 77">
            <a:extLst>
              <a:ext uri="{FF2B5EF4-FFF2-40B4-BE49-F238E27FC236}">
                <a16:creationId xmlns:a16="http://schemas.microsoft.com/office/drawing/2014/main" id="{0DD14DC5-6CD3-452D-86E9-623B1836D70B}"/>
              </a:ext>
            </a:extLst>
          </p:cNvPr>
          <p:cNvSpPr/>
          <p:nvPr/>
        </p:nvSpPr>
        <p:spPr>
          <a:xfrm>
            <a:off x="259513" y="812541"/>
            <a:ext cx="3288080" cy="560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Caracterización morfológica</a:t>
            </a:r>
            <a:endParaRPr lang="es-EC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ángulo: esquinas redondeadas 81">
            <a:extLst>
              <a:ext uri="{FF2B5EF4-FFF2-40B4-BE49-F238E27FC236}">
                <a16:creationId xmlns:a16="http://schemas.microsoft.com/office/drawing/2014/main" id="{ADD70E64-45D0-43F2-BD90-3575A375EDBF}"/>
              </a:ext>
            </a:extLst>
          </p:cNvPr>
          <p:cNvSpPr/>
          <p:nvPr/>
        </p:nvSpPr>
        <p:spPr>
          <a:xfrm>
            <a:off x="6210126" y="1587989"/>
            <a:ext cx="1729615" cy="367203"/>
          </a:xfrm>
          <a:prstGeom prst="roundRect">
            <a:avLst/>
          </a:prstGeom>
          <a:solidFill>
            <a:srgbClr val="FEF5CC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Diaporthe</a:t>
            </a:r>
            <a:r>
              <a:rPr lang="es-EC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8" name="Imagen 87">
            <a:extLst>
              <a:ext uri="{FF2B5EF4-FFF2-40B4-BE49-F238E27FC236}">
                <a16:creationId xmlns:a16="http://schemas.microsoft.com/office/drawing/2014/main" id="{58A7FE88-15F4-4116-9EF2-57D9F392F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0"/>
          <a:stretch/>
        </p:blipFill>
        <p:spPr bwMode="auto">
          <a:xfrm>
            <a:off x="10404029" y="4525739"/>
            <a:ext cx="1194619" cy="1044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2C161CF1-C4B0-4C9E-B1E1-A8B5FAB84A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9" t="9994" r="19290" b="5558"/>
          <a:stretch/>
        </p:blipFill>
        <p:spPr bwMode="auto">
          <a:xfrm>
            <a:off x="4182214" y="2146558"/>
            <a:ext cx="1241015" cy="12534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6" name="Imagen 95">
            <a:extLst>
              <a:ext uri="{FF2B5EF4-FFF2-40B4-BE49-F238E27FC236}">
                <a16:creationId xmlns:a16="http://schemas.microsoft.com/office/drawing/2014/main" id="{45E551DA-6477-4937-97A8-1954D2A10F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t="7430" r="23392" b="5422"/>
          <a:stretch/>
        </p:blipFill>
        <p:spPr bwMode="auto">
          <a:xfrm>
            <a:off x="4182214" y="3389584"/>
            <a:ext cx="1241015" cy="11951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A69CC90F-3D1B-43D5-B989-DA36E1D4DE8C}"/>
              </a:ext>
            </a:extLst>
          </p:cNvPr>
          <p:cNvSpPr/>
          <p:nvPr/>
        </p:nvSpPr>
        <p:spPr>
          <a:xfrm>
            <a:off x="10189161" y="1627745"/>
            <a:ext cx="1613711" cy="301838"/>
          </a:xfrm>
          <a:prstGeom prst="roundRect">
            <a:avLst/>
          </a:prstGeom>
          <a:solidFill>
            <a:srgbClr val="FEF5CC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Xylogone</a:t>
            </a:r>
            <a:r>
              <a:rPr lang="es-EC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A0AEF99B-DF6C-47B9-979E-889999B6F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1232" y="1994414"/>
            <a:ext cx="1209513" cy="1269196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267EDE24-C900-4EFE-BFAC-2B547AB840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3" r="5305" b="15015"/>
          <a:stretch/>
        </p:blipFill>
        <p:spPr bwMode="auto">
          <a:xfrm rot="16200000">
            <a:off x="10358833" y="3294974"/>
            <a:ext cx="1262214" cy="11994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213F460-0E21-4FDA-91C9-09074764C3F3}"/>
              </a:ext>
            </a:extLst>
          </p:cNvPr>
          <p:cNvSpPr/>
          <p:nvPr/>
        </p:nvSpPr>
        <p:spPr>
          <a:xfrm>
            <a:off x="280682" y="1530872"/>
            <a:ext cx="3324061" cy="4409308"/>
          </a:xfrm>
          <a:prstGeom prst="rect">
            <a:avLst/>
          </a:prstGeom>
          <a:noFill/>
          <a:ln>
            <a:solidFill>
              <a:srgbClr val="9BBB5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578A024A-1AEC-4730-976D-DEC5284BBA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0" t="7600" r="17880" b="5380"/>
          <a:stretch/>
        </p:blipFill>
        <p:spPr bwMode="auto">
          <a:xfrm>
            <a:off x="471200" y="3325572"/>
            <a:ext cx="1297699" cy="12787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A44E43AD-DFC2-4767-B276-5B4257945615}"/>
              </a:ext>
            </a:extLst>
          </p:cNvPr>
          <p:cNvSpPr/>
          <p:nvPr/>
        </p:nvSpPr>
        <p:spPr>
          <a:xfrm>
            <a:off x="812956" y="1571382"/>
            <a:ext cx="2007020" cy="310925"/>
          </a:xfrm>
          <a:prstGeom prst="roundRect">
            <a:avLst/>
          </a:prstGeom>
          <a:solidFill>
            <a:srgbClr val="FEF5CC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Lasiodiplodia</a:t>
            </a:r>
            <a:r>
              <a:rPr lang="es-EC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5BC4ABBA-CFFD-4133-AF20-7F5831C9DE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8" t="11020" r="10572" b="165"/>
          <a:stretch/>
        </p:blipFill>
        <p:spPr bwMode="auto">
          <a:xfrm rot="5400000">
            <a:off x="460177" y="2020492"/>
            <a:ext cx="1313265" cy="13034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9" name="Rectángulo 58">
            <a:extLst>
              <a:ext uri="{FF2B5EF4-FFF2-40B4-BE49-F238E27FC236}">
                <a16:creationId xmlns:a16="http://schemas.microsoft.com/office/drawing/2014/main" id="{251866D3-23F2-4762-A77C-B252D1F16436}"/>
              </a:ext>
            </a:extLst>
          </p:cNvPr>
          <p:cNvSpPr/>
          <p:nvPr/>
        </p:nvSpPr>
        <p:spPr>
          <a:xfrm>
            <a:off x="10104520" y="1558896"/>
            <a:ext cx="1806798" cy="4381284"/>
          </a:xfrm>
          <a:prstGeom prst="rect">
            <a:avLst/>
          </a:prstGeom>
          <a:noFill/>
          <a:ln>
            <a:solidFill>
              <a:srgbClr val="9BBB5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5BBC4F64-DC99-4915-94B5-56065989320A}"/>
              </a:ext>
            </a:extLst>
          </p:cNvPr>
          <p:cNvSpPr/>
          <p:nvPr/>
        </p:nvSpPr>
        <p:spPr>
          <a:xfrm rot="5400000">
            <a:off x="4653346" y="688656"/>
            <a:ext cx="4409307" cy="6113929"/>
          </a:xfrm>
          <a:prstGeom prst="rect">
            <a:avLst/>
          </a:prstGeom>
          <a:noFill/>
          <a:ln>
            <a:solidFill>
              <a:srgbClr val="9BBB5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1" name="Picture 6" descr="Premio Awards a ESPE - ESPE">
            <a:extLst>
              <a:ext uri="{FF2B5EF4-FFF2-40B4-BE49-F238E27FC236}">
                <a16:creationId xmlns:a16="http://schemas.microsoft.com/office/drawing/2014/main" id="{C43246B3-2B62-40F5-A903-4778DEC3A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86B2AE7-EC58-475A-AEC6-E5E1666B5E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33664" r="-1"/>
          <a:stretch/>
        </p:blipFill>
        <p:spPr>
          <a:xfrm>
            <a:off x="471200" y="4601051"/>
            <a:ext cx="1297699" cy="1099788"/>
          </a:xfrm>
          <a:prstGeom prst="rect">
            <a:avLst/>
          </a:prstGeom>
        </p:spPr>
      </p:pic>
      <p:sp>
        <p:nvSpPr>
          <p:cNvPr id="38" name="Marcador de número de diapositiva 2">
            <a:extLst>
              <a:ext uri="{FF2B5EF4-FFF2-40B4-BE49-F238E27FC236}">
                <a16:creationId xmlns:a16="http://schemas.microsoft.com/office/drawing/2014/main" id="{D7B06F55-4361-4B24-81FD-645C80112DDB}"/>
              </a:ext>
            </a:extLst>
          </p:cNvPr>
          <p:cNvSpPr txBox="1">
            <a:spLocks/>
          </p:cNvSpPr>
          <p:nvPr/>
        </p:nvSpPr>
        <p:spPr>
          <a:xfrm>
            <a:off x="8689340" y="6266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18</a:t>
            </a:fld>
            <a:endParaRPr lang="es-EC" dirty="0"/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F16C2944-CD31-47FF-A7C0-64F5EA9AE6B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4" t="24324" r="5772" b="11510"/>
          <a:stretch/>
        </p:blipFill>
        <p:spPr bwMode="auto">
          <a:xfrm flipV="1">
            <a:off x="2097466" y="2054352"/>
            <a:ext cx="1251585" cy="1200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CA163AF2-5F3C-41C8-B026-0B3EA87352A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17518" r="2435" b="14911"/>
          <a:stretch/>
        </p:blipFill>
        <p:spPr bwMode="auto">
          <a:xfrm rot="16200000">
            <a:off x="2072229" y="3280827"/>
            <a:ext cx="1304237" cy="12515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794F9C75-D7FC-4E25-AD61-9A611A80314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0" t="24360" r="38834" b="30097"/>
          <a:stretch/>
        </p:blipFill>
        <p:spPr bwMode="auto">
          <a:xfrm>
            <a:off x="2103578" y="4558737"/>
            <a:ext cx="1245473" cy="1138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0139252E-487D-409F-A263-29CA8F13859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19820" r="7774" b="18516"/>
          <a:stretch/>
        </p:blipFill>
        <p:spPr bwMode="auto">
          <a:xfrm flipV="1">
            <a:off x="5541777" y="2153100"/>
            <a:ext cx="1234440" cy="12033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A96F76EF-8FEC-49F1-90EA-18E72162058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8" t="10033" r="16560" b="2845"/>
          <a:stretch/>
        </p:blipFill>
        <p:spPr bwMode="auto">
          <a:xfrm>
            <a:off x="5540223" y="3356426"/>
            <a:ext cx="1234440" cy="1205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B600480B-F032-4CF0-AFC7-29FD4D95BF6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073" b="4365"/>
          <a:stretch/>
        </p:blipFill>
        <p:spPr>
          <a:xfrm>
            <a:off x="5534716" y="4570414"/>
            <a:ext cx="1234440" cy="1030918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61B62EB4-EF4E-468E-8894-4A56B982C48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6200000">
            <a:off x="6955200" y="2145547"/>
            <a:ext cx="1233325" cy="1248427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97C6237A-224E-4469-BDE5-56F0E81E4B1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6966191" y="3332442"/>
            <a:ext cx="1205864" cy="1241015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020367FE-8A0D-4838-A50A-ED1648BD916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40465" y="4557032"/>
            <a:ext cx="1282829" cy="1061742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72B5F348-BF02-446F-8B05-30BC1C56520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083" y="4602648"/>
            <a:ext cx="1238100" cy="99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D98EA0FC-9E32-42C5-8B94-070B2746AB3F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85"/>
          <a:stretch/>
        </p:blipFill>
        <p:spPr bwMode="auto">
          <a:xfrm>
            <a:off x="4199754" y="4578891"/>
            <a:ext cx="1223476" cy="10309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01EB06DD-6A42-427B-B3A3-7D13A82E2263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3" t="2130" r="10053" b="11627"/>
          <a:stretch/>
        </p:blipFill>
        <p:spPr bwMode="auto">
          <a:xfrm>
            <a:off x="8399165" y="2200276"/>
            <a:ext cx="1241017" cy="11905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22F99727-4DAC-47FD-B787-2542901BDE18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5" t="6918" r="17650" b="5770"/>
          <a:stretch/>
        </p:blipFill>
        <p:spPr bwMode="auto">
          <a:xfrm>
            <a:off x="8402082" y="3390817"/>
            <a:ext cx="1238100" cy="1209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9590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58533" y="6336318"/>
            <a:ext cx="18662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(Kumar &amp; </a:t>
            </a:r>
            <a:r>
              <a:rPr lang="es-EC" sz="1200" dirty="0" err="1">
                <a:latin typeface="Arial" panose="020B0604020202020204" pitchFamily="34" charset="0"/>
                <a:cs typeface="Arial" panose="020B0604020202020204" pitchFamily="34" charset="0"/>
              </a:rPr>
              <a:t>Shukla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, 2005)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004EA02-26F6-41AC-A17F-8D8BFC7732F2}"/>
              </a:ext>
            </a:extLst>
          </p:cNvPr>
          <p:cNvSpPr txBox="1"/>
          <p:nvPr/>
        </p:nvSpPr>
        <p:spPr>
          <a:xfrm>
            <a:off x="7840133" y="131791"/>
            <a:ext cx="4628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pic>
        <p:nvPicPr>
          <p:cNvPr id="13313" name="Imagen 15">
            <a:extLst>
              <a:ext uri="{FF2B5EF4-FFF2-40B4-BE49-F238E27FC236}">
                <a16:creationId xmlns:a16="http://schemas.microsoft.com/office/drawing/2014/main" id="{50FECF18-151E-439C-85B5-0E4BC78F9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3" r="13846" b="21088"/>
          <a:stretch>
            <a:fillRect/>
          </a:stretch>
        </p:blipFill>
        <p:spPr bwMode="auto">
          <a:xfrm>
            <a:off x="2698168" y="1550784"/>
            <a:ext cx="7131631" cy="406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33C41578-B080-4B88-91DB-E715A237C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112" y="789900"/>
            <a:ext cx="11752961" cy="584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Productos amplificados por PCR con los cebadores ITS1/ITS4 a partir de ADN obtenido de micelio de hongos aislados de tejido de maracuyá. </a:t>
            </a:r>
            <a:endParaRPr kumimoji="0" lang="es-EC" altLang="es-EC" sz="1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4AF4ECA-6F1E-44B7-9284-78059E7A9F25}"/>
              </a:ext>
            </a:extLst>
          </p:cNvPr>
          <p:cNvSpPr/>
          <p:nvPr/>
        </p:nvSpPr>
        <p:spPr>
          <a:xfrm>
            <a:off x="69305" y="-102559"/>
            <a:ext cx="2885726" cy="716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Productos de PCR</a:t>
            </a:r>
            <a:endParaRPr lang="es-EC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ángulo: esquina doblada 22">
            <a:extLst>
              <a:ext uri="{FF2B5EF4-FFF2-40B4-BE49-F238E27FC236}">
                <a16:creationId xmlns:a16="http://schemas.microsoft.com/office/drawing/2014/main" id="{C9B1AE2F-8880-4C34-A0DC-85AD8B5243DC}"/>
              </a:ext>
            </a:extLst>
          </p:cNvPr>
          <p:cNvSpPr/>
          <p:nvPr/>
        </p:nvSpPr>
        <p:spPr>
          <a:xfrm>
            <a:off x="5027198" y="5774475"/>
            <a:ext cx="2137602" cy="245864"/>
          </a:xfrm>
          <a:prstGeom prst="foldedCorner">
            <a:avLst/>
          </a:prstGeom>
          <a:solidFill>
            <a:srgbClr val="FEF5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C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C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  450-700 PB</a:t>
            </a:r>
          </a:p>
          <a:p>
            <a:pPr algn="ctr"/>
            <a:endParaRPr lang="es-EC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C" sz="14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45A0A52-9521-4FE0-BD55-E14B00364850}"/>
              </a:ext>
            </a:extLst>
          </p:cNvPr>
          <p:cNvSpPr txBox="1"/>
          <p:nvPr/>
        </p:nvSpPr>
        <p:spPr>
          <a:xfrm>
            <a:off x="2024750" y="4385462"/>
            <a:ext cx="8305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500 pb</a:t>
            </a: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4A5B2E37-7EAE-45E0-9E77-237D1761B93A}"/>
              </a:ext>
            </a:extLst>
          </p:cNvPr>
          <p:cNvCxnSpPr>
            <a:cxnSpLocks/>
          </p:cNvCxnSpPr>
          <p:nvPr/>
        </p:nvCxnSpPr>
        <p:spPr>
          <a:xfrm>
            <a:off x="2621592" y="4565210"/>
            <a:ext cx="51383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6" name="Marcador de número de diapositiva 2">
            <a:extLst>
              <a:ext uri="{FF2B5EF4-FFF2-40B4-BE49-F238E27FC236}">
                <a16:creationId xmlns:a16="http://schemas.microsoft.com/office/drawing/2014/main" id="{2ED0197E-A95B-433B-AB74-741155F2EF73}"/>
              </a:ext>
            </a:extLst>
          </p:cNvPr>
          <p:cNvSpPr txBox="1">
            <a:spLocks/>
          </p:cNvSpPr>
          <p:nvPr/>
        </p:nvSpPr>
        <p:spPr>
          <a:xfrm>
            <a:off x="8702040" y="6266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19</a:t>
            </a:fld>
            <a:endParaRPr lang="es-EC" dirty="0"/>
          </a:p>
        </p:txBody>
      </p:sp>
      <p:pic>
        <p:nvPicPr>
          <p:cNvPr id="38" name="Picture 6" descr="Premio Awards a ESPE - ESPE">
            <a:extLst>
              <a:ext uri="{FF2B5EF4-FFF2-40B4-BE49-F238E27FC236}">
                <a16:creationId xmlns:a16="http://schemas.microsoft.com/office/drawing/2014/main" id="{014DCB58-4E00-4962-84FF-65F91279E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30C97042-9F3E-46FF-8C7B-6D9E6831C0B7}"/>
              </a:ext>
            </a:extLst>
          </p:cNvPr>
          <p:cNvSpPr txBox="1"/>
          <p:nvPr/>
        </p:nvSpPr>
        <p:spPr>
          <a:xfrm>
            <a:off x="2020161" y="5266211"/>
            <a:ext cx="8305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100 pb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8DB9E7D-91F4-4996-A96D-B3A768301D2E}"/>
              </a:ext>
            </a:extLst>
          </p:cNvPr>
          <p:cNvSpPr txBox="1"/>
          <p:nvPr/>
        </p:nvSpPr>
        <p:spPr>
          <a:xfrm>
            <a:off x="1867661" y="2589687"/>
            <a:ext cx="8305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12000 pb</a:t>
            </a: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8B3FCE38-12C8-4304-8F2E-7264CA2F4C15}"/>
              </a:ext>
            </a:extLst>
          </p:cNvPr>
          <p:cNvCxnSpPr>
            <a:cxnSpLocks/>
          </p:cNvCxnSpPr>
          <p:nvPr/>
        </p:nvCxnSpPr>
        <p:spPr>
          <a:xfrm>
            <a:off x="2698169" y="5397016"/>
            <a:ext cx="51383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F6157A19-B18D-45E7-9F2F-B722800D5D45}"/>
              </a:ext>
            </a:extLst>
          </p:cNvPr>
          <p:cNvCxnSpPr>
            <a:cxnSpLocks/>
          </p:cNvCxnSpPr>
          <p:nvPr/>
        </p:nvCxnSpPr>
        <p:spPr>
          <a:xfrm>
            <a:off x="2587941" y="2754360"/>
            <a:ext cx="51383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100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F5C81109-3E0B-43F5-9BA2-C77C523762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5718342"/>
              </p:ext>
            </p:extLst>
          </p:nvPr>
        </p:nvGraphicFramePr>
        <p:xfrm>
          <a:off x="3086100" y="1047235"/>
          <a:ext cx="87249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 descr="La Libertad: productores incrementan calidad y rendimiento de la maracuyá –  Revista Agroexportaciones y Medio Ambiente">
            <a:extLst>
              <a:ext uri="{FF2B5EF4-FFF2-40B4-BE49-F238E27FC236}">
                <a16:creationId xmlns:a16="http://schemas.microsoft.com/office/drawing/2014/main" id="{CDC06EFF-215C-4588-B083-EA2349549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019299"/>
            <a:ext cx="2514600" cy="22764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número de diapositiva 2">
            <a:extLst>
              <a:ext uri="{FF2B5EF4-FFF2-40B4-BE49-F238E27FC236}">
                <a16:creationId xmlns:a16="http://schemas.microsoft.com/office/drawing/2014/main" id="{B94F3141-A873-413E-9068-78BDD3639DDC}"/>
              </a:ext>
            </a:extLst>
          </p:cNvPr>
          <p:cNvSpPr txBox="1">
            <a:spLocks/>
          </p:cNvSpPr>
          <p:nvPr/>
        </p:nvSpPr>
        <p:spPr>
          <a:xfrm>
            <a:off x="8565515" y="63103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2</a:t>
            </a:fld>
            <a:endParaRPr lang="es-EC" dirty="0"/>
          </a:p>
        </p:txBody>
      </p:sp>
      <p:pic>
        <p:nvPicPr>
          <p:cNvPr id="8" name="Picture 6" descr="Premio Awards a ESPE - ESPE">
            <a:extLst>
              <a:ext uri="{FF2B5EF4-FFF2-40B4-BE49-F238E27FC236}">
                <a16:creationId xmlns:a16="http://schemas.microsoft.com/office/drawing/2014/main" id="{9A1A0BD6-1DBC-47CE-9804-4AF5531CE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618" y="59441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389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8004EA02-26F6-41AC-A17F-8D8BFC7732F2}"/>
              </a:ext>
            </a:extLst>
          </p:cNvPr>
          <p:cNvSpPr txBox="1"/>
          <p:nvPr/>
        </p:nvSpPr>
        <p:spPr>
          <a:xfrm>
            <a:off x="7738183" y="120634"/>
            <a:ext cx="4814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F1A9D66-F3CF-4607-B9D3-ED73FA6F99E3}"/>
              </a:ext>
            </a:extLst>
          </p:cNvPr>
          <p:cNvSpPr/>
          <p:nvPr/>
        </p:nvSpPr>
        <p:spPr>
          <a:xfrm>
            <a:off x="75832" y="-176533"/>
            <a:ext cx="6356227" cy="716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Bioinformático de las Secuencias</a:t>
            </a:r>
            <a:endParaRPr lang="es-EC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F3092C1-E17C-4679-BD45-D1A457D21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702560"/>
              </p:ext>
            </p:extLst>
          </p:nvPr>
        </p:nvGraphicFramePr>
        <p:xfrm>
          <a:off x="115777" y="3134659"/>
          <a:ext cx="5056489" cy="1110347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051869">
                  <a:extLst>
                    <a:ext uri="{9D8B030D-6E8A-4147-A177-3AD203B41FA5}">
                      <a16:colId xmlns:a16="http://schemas.microsoft.com/office/drawing/2014/main" val="2524900356"/>
                    </a:ext>
                  </a:extLst>
                </a:gridCol>
                <a:gridCol w="1650147">
                  <a:extLst>
                    <a:ext uri="{9D8B030D-6E8A-4147-A177-3AD203B41FA5}">
                      <a16:colId xmlns:a16="http://schemas.microsoft.com/office/drawing/2014/main" val="3191667948"/>
                    </a:ext>
                  </a:extLst>
                </a:gridCol>
                <a:gridCol w="1088628">
                  <a:extLst>
                    <a:ext uri="{9D8B030D-6E8A-4147-A177-3AD203B41FA5}">
                      <a16:colId xmlns:a16="http://schemas.microsoft.com/office/drawing/2014/main" val="3589550742"/>
                    </a:ext>
                  </a:extLst>
                </a:gridCol>
                <a:gridCol w="1265845">
                  <a:extLst>
                    <a:ext uri="{9D8B030D-6E8A-4147-A177-3AD203B41FA5}">
                      <a16:colId xmlns:a16="http://schemas.microsoft.com/office/drawing/2014/main" val="3475605534"/>
                    </a:ext>
                  </a:extLst>
                </a:gridCol>
              </a:tblGrid>
              <a:tr h="441741"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Código del aislado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Especie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Porcentaje de Identidad (%)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Accesión </a:t>
                      </a:r>
                      <a:endParaRPr lang="es-EC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8870573"/>
                  </a:ext>
                </a:extLst>
              </a:tr>
              <a:tr h="668606"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MS11A.2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Bionectria</a:t>
                      </a:r>
                      <a:r>
                        <a:rPr lang="es-EC" sz="105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050" i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</a:t>
                      </a:r>
                      <a:r>
                        <a:rPr lang="es-EC" sz="105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.(</a:t>
                      </a:r>
                      <a:r>
                        <a:rPr lang="es-EC" sz="105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Clonostachys</a:t>
                      </a:r>
                      <a:r>
                        <a:rPr lang="es-EC" sz="105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050" i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</a:t>
                      </a:r>
                      <a:r>
                        <a:rPr lang="es-EC" sz="105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</a:t>
                      </a:r>
                      <a:endParaRPr lang="es-EC" sz="105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5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HM849054.1</a:t>
                      </a:r>
                      <a:endParaRPr lang="es-EC" sz="105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4444203"/>
                  </a:ext>
                </a:extLst>
              </a:tr>
            </a:tbl>
          </a:graphicData>
        </a:graphic>
      </p:graphicFrame>
      <p:sp>
        <p:nvSpPr>
          <p:cNvPr id="15" name="Marcador de número de diapositiva 2">
            <a:extLst>
              <a:ext uri="{FF2B5EF4-FFF2-40B4-BE49-F238E27FC236}">
                <a16:creationId xmlns:a16="http://schemas.microsoft.com/office/drawing/2014/main" id="{155FDB61-A9BE-4DDD-8DDA-2371D0C6AC1E}"/>
              </a:ext>
            </a:extLst>
          </p:cNvPr>
          <p:cNvSpPr txBox="1">
            <a:spLocks/>
          </p:cNvSpPr>
          <p:nvPr/>
        </p:nvSpPr>
        <p:spPr>
          <a:xfrm>
            <a:off x="8714740" y="6266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20</a:t>
            </a:fld>
            <a:endParaRPr lang="es-EC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AFB443B-0CD8-408F-8194-1AFB78C1E780}"/>
              </a:ext>
            </a:extLst>
          </p:cNvPr>
          <p:cNvSpPr txBox="1"/>
          <p:nvPr/>
        </p:nvSpPr>
        <p:spPr>
          <a:xfrm>
            <a:off x="130374" y="5913288"/>
            <a:ext cx="2192866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Moreira et al., 2016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9150EE7-5F2C-4092-BE90-20204DE92C17}"/>
              </a:ext>
            </a:extLst>
          </p:cNvPr>
          <p:cNvSpPr txBox="1"/>
          <p:nvPr/>
        </p:nvSpPr>
        <p:spPr>
          <a:xfrm>
            <a:off x="130374" y="5419550"/>
            <a:ext cx="3016136" cy="461665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C"/>
            </a:defPPr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C" sz="1200" dirty="0"/>
              <a:t>- Hongos comunes del suelo </a:t>
            </a:r>
          </a:p>
          <a:p>
            <a:r>
              <a:rPr lang="es-EC" sz="1200" dirty="0"/>
              <a:t>- Sustratos  leñosos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E25CB20-6B00-47D4-9AFD-0E061A16171A}"/>
              </a:ext>
            </a:extLst>
          </p:cNvPr>
          <p:cNvSpPr txBox="1"/>
          <p:nvPr/>
        </p:nvSpPr>
        <p:spPr>
          <a:xfrm>
            <a:off x="5219700" y="685174"/>
            <a:ext cx="7212541" cy="45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>
              <a:lnSpc>
                <a:spcPct val="200000"/>
              </a:lnSpc>
              <a:spcAft>
                <a:spcPts val="800"/>
              </a:spcAft>
            </a:pPr>
            <a:r>
              <a:rPr lang="es-EC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Árbol filogenético de aislados de </a:t>
            </a:r>
            <a:r>
              <a:rPr lang="es-EC" sz="14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Clonostachys</a:t>
            </a:r>
            <a:r>
              <a:rPr lang="es-EC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basado en secuencias de la región ITS.</a:t>
            </a:r>
            <a:endParaRPr lang="es-EC" sz="14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52254EC1-B6E0-493B-AFF0-4123E168F0BD}"/>
              </a:ext>
            </a:extLst>
          </p:cNvPr>
          <p:cNvSpPr/>
          <p:nvPr/>
        </p:nvSpPr>
        <p:spPr>
          <a:xfrm>
            <a:off x="1065306" y="1024461"/>
            <a:ext cx="3016051" cy="1735468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2D379259-617C-497D-B705-E722607E2CA1}"/>
              </a:ext>
            </a:extLst>
          </p:cNvPr>
          <p:cNvGrpSpPr/>
          <p:nvPr/>
        </p:nvGrpSpPr>
        <p:grpSpPr>
          <a:xfrm>
            <a:off x="1138763" y="1074458"/>
            <a:ext cx="2917194" cy="1544335"/>
            <a:chOff x="1138763" y="1131608"/>
            <a:chExt cx="2917194" cy="1544335"/>
          </a:xfrm>
        </p:grpSpPr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FE2A329E-ADA1-4290-AEBF-C5E80EDD7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1201464" y="1207342"/>
              <a:ext cx="1379188" cy="1394885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C03D34D7-5CED-49C0-8DCA-89BF700E5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588500" y="1216715"/>
              <a:ext cx="1394884" cy="1377664"/>
            </a:xfrm>
            <a:prstGeom prst="rect">
              <a:avLst/>
            </a:prstGeom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E255F1A4-F1EC-4447-AC7F-AA2AA7C94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1147551" y="1122820"/>
              <a:ext cx="1544335" cy="156191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F193ADA6-E461-4EAB-8CC3-B008E3D61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4706" y="1137831"/>
              <a:ext cx="1521251" cy="150247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B903C3EC-4ADE-46AD-83D1-7BFD987FA5F2}"/>
              </a:ext>
            </a:extLst>
          </p:cNvPr>
          <p:cNvGrpSpPr/>
          <p:nvPr/>
        </p:nvGrpSpPr>
        <p:grpSpPr>
          <a:xfrm>
            <a:off x="5219700" y="1219200"/>
            <a:ext cx="6820086" cy="4966943"/>
            <a:chOff x="5219700" y="1219200"/>
            <a:chExt cx="6820086" cy="4966943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EEB46A01-114A-4801-B0ED-65A282FFAD68}"/>
                </a:ext>
              </a:extLst>
            </p:cNvPr>
            <p:cNvGrpSpPr/>
            <p:nvPr/>
          </p:nvGrpSpPr>
          <p:grpSpPr>
            <a:xfrm>
              <a:off x="5219700" y="1219200"/>
              <a:ext cx="6820086" cy="4966943"/>
              <a:chOff x="-2800323" y="364067"/>
              <a:chExt cx="7835516" cy="5271768"/>
            </a:xfrm>
          </p:grpSpPr>
          <p:pic>
            <p:nvPicPr>
              <p:cNvPr id="18" name="Imagen 17">
                <a:extLst>
                  <a:ext uri="{FF2B5EF4-FFF2-40B4-BE49-F238E27FC236}">
                    <a16:creationId xmlns:a16="http://schemas.microsoft.com/office/drawing/2014/main" id="{D682441F-3760-46A4-BF7E-7352B601C7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21602" b="23534"/>
              <a:stretch/>
            </p:blipFill>
            <p:spPr>
              <a:xfrm>
                <a:off x="-2800323" y="364067"/>
                <a:ext cx="7085663" cy="5244042"/>
              </a:xfrm>
              <a:prstGeom prst="rect">
                <a:avLst/>
              </a:prstGeom>
            </p:spPr>
          </p:pic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CD794A15-05AB-4429-8652-7B488FDA35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8496" t="3704" r="13497" b="85184"/>
              <a:stretch/>
            </p:blipFill>
            <p:spPr>
              <a:xfrm>
                <a:off x="2495189" y="613009"/>
                <a:ext cx="2540004" cy="788393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E0B8B374-3AAA-4FE4-A417-74ABA08312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7189" t="28742" r="37260" b="69257"/>
              <a:stretch/>
            </p:blipFill>
            <p:spPr>
              <a:xfrm>
                <a:off x="2371591" y="2337461"/>
                <a:ext cx="503472" cy="137210"/>
              </a:xfrm>
              <a:prstGeom prst="rect">
                <a:avLst/>
              </a:prstGeom>
            </p:spPr>
          </p:pic>
          <p:pic>
            <p:nvPicPr>
              <p:cNvPr id="21" name="Imagen 20">
                <a:extLst>
                  <a:ext uri="{FF2B5EF4-FFF2-40B4-BE49-F238E27FC236}">
                    <a16:creationId xmlns:a16="http://schemas.microsoft.com/office/drawing/2014/main" id="{0FB612F7-E172-4F3B-8F0B-F654D9A675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6535" t="42715" r="16556" b="52717"/>
              <a:stretch/>
            </p:blipFill>
            <p:spPr>
              <a:xfrm>
                <a:off x="2331842" y="3289301"/>
                <a:ext cx="2440503" cy="313266"/>
              </a:xfrm>
              <a:prstGeom prst="rect">
                <a:avLst/>
              </a:prstGeom>
            </p:spPr>
          </p:pic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89C20C7E-6A61-46EA-97CB-F64D5E888C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0815" t="48866" r="22112" b="44568"/>
              <a:stretch/>
            </p:blipFill>
            <p:spPr>
              <a:xfrm>
                <a:off x="2704087" y="3725376"/>
                <a:ext cx="1548424" cy="450330"/>
              </a:xfrm>
              <a:prstGeom prst="rect">
                <a:avLst/>
              </a:prstGeom>
            </p:spPr>
          </p:pic>
          <p:pic>
            <p:nvPicPr>
              <p:cNvPr id="23" name="Imagen 22">
                <a:extLst>
                  <a:ext uri="{FF2B5EF4-FFF2-40B4-BE49-F238E27FC236}">
                    <a16:creationId xmlns:a16="http://schemas.microsoft.com/office/drawing/2014/main" id="{0569CCEF-4D05-401B-81B0-AA09F9ADB1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9149" t="58703" r="29407" b="36729"/>
              <a:stretch/>
            </p:blipFill>
            <p:spPr>
              <a:xfrm>
                <a:off x="2548465" y="4388318"/>
                <a:ext cx="1037892" cy="313266"/>
              </a:xfrm>
              <a:prstGeom prst="rect">
                <a:avLst/>
              </a:prstGeom>
            </p:spPr>
          </p:pic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B962AF19-BE21-4F4A-98E0-142CE33693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-1" t="64383" r="66096" b="24179"/>
              <a:stretch/>
            </p:blipFill>
            <p:spPr>
              <a:xfrm>
                <a:off x="-2798958" y="4851391"/>
                <a:ext cx="3074845" cy="784444"/>
              </a:xfrm>
              <a:prstGeom prst="rect">
                <a:avLst/>
              </a:prstGeom>
            </p:spPr>
          </p:pic>
        </p:grp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D7CBA02F-FC6F-4594-B1D4-7FD6FC91457B}"/>
                </a:ext>
              </a:extLst>
            </p:cNvPr>
            <p:cNvSpPr/>
            <p:nvPr/>
          </p:nvSpPr>
          <p:spPr>
            <a:xfrm>
              <a:off x="9303192" y="3481144"/>
              <a:ext cx="866467" cy="295152"/>
            </a:xfrm>
            <a:prstGeom prst="rect">
              <a:avLst/>
            </a:prstGeom>
            <a:noFill/>
            <a:ln>
              <a:solidFill>
                <a:srgbClr val="F08E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1EFC4BB6-2664-4F24-B2A4-48630BEA2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7189" t="19631" r="18599" b="75886"/>
            <a:stretch/>
          </p:blipFill>
          <p:spPr>
            <a:xfrm>
              <a:off x="9765897" y="2486496"/>
              <a:ext cx="1911296" cy="289623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679A8237-37F2-4CEA-AC2A-8519B65B7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4524" t="28384" r="28549" b="69257"/>
            <a:stretch/>
          </p:blipFill>
          <p:spPr>
            <a:xfrm>
              <a:off x="10288045" y="3055364"/>
              <a:ext cx="546847" cy="152400"/>
            </a:xfrm>
            <a:prstGeom prst="rect">
              <a:avLst/>
            </a:prstGeom>
          </p:spPr>
        </p:pic>
      </p:grpSp>
      <p:pic>
        <p:nvPicPr>
          <p:cNvPr id="35" name="Picture 6" descr="Premio Awards a ESPE - ESPE">
            <a:extLst>
              <a:ext uri="{FF2B5EF4-FFF2-40B4-BE49-F238E27FC236}">
                <a16:creationId xmlns:a16="http://schemas.microsoft.com/office/drawing/2014/main" id="{A3CC91F0-DF8F-4E28-BC23-15F585325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D96EA1EF-CC24-436D-81FA-16AA8BB0C73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8123" t="5026" r="7776" b="83569"/>
          <a:stretch/>
        </p:blipFill>
        <p:spPr>
          <a:xfrm>
            <a:off x="9346242" y="1449749"/>
            <a:ext cx="2330951" cy="287866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E06B2ECE-01D9-4F0F-B4B7-04C05E0AB8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0723" t="31831" r="22368" b="56764"/>
          <a:stretch/>
        </p:blipFill>
        <p:spPr>
          <a:xfrm>
            <a:off x="9354709" y="1976305"/>
            <a:ext cx="1854441" cy="287866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565FC717-8177-4F7F-A125-468170C502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6081" t="60538" r="12634" b="31206"/>
          <a:stretch/>
        </p:blipFill>
        <p:spPr>
          <a:xfrm>
            <a:off x="9279291" y="2566540"/>
            <a:ext cx="2252860" cy="208381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53F11102-CF2E-4BB3-A325-603B5A5A67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7269" t="84813" r="12634" b="3686"/>
          <a:stretch/>
        </p:blipFill>
        <p:spPr>
          <a:xfrm>
            <a:off x="9303192" y="2985191"/>
            <a:ext cx="2219926" cy="29029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10A9557-E41A-401D-961B-06130BA0811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663" t="27909" r="40010" b="63470"/>
          <a:stretch/>
        </p:blipFill>
        <p:spPr>
          <a:xfrm>
            <a:off x="9215445" y="3978241"/>
            <a:ext cx="2124230" cy="264559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3B712501-4F9A-457A-98F4-1FCBB25AD6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904" t="54683" r="28119" b="39373"/>
          <a:stretch/>
        </p:blipFill>
        <p:spPr>
          <a:xfrm>
            <a:off x="9504387" y="4553658"/>
            <a:ext cx="1911296" cy="162145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59608CFA-0C01-4D8B-AD6E-3B7A3B48273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338" t="76674" r="14797" b="13960"/>
          <a:stretch/>
        </p:blipFill>
        <p:spPr>
          <a:xfrm>
            <a:off x="9495375" y="5007375"/>
            <a:ext cx="2403025" cy="255488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9ABDAFA1-5A89-4206-9058-5F42A6E8D24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452" t="3429" r="75437" b="89267"/>
          <a:stretch/>
        </p:blipFill>
        <p:spPr>
          <a:xfrm>
            <a:off x="9316175" y="3511893"/>
            <a:ext cx="499671" cy="199236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1F626601-22B1-49E3-A8EA-3698053B34A5}"/>
              </a:ext>
            </a:extLst>
          </p:cNvPr>
          <p:cNvSpPr txBox="1"/>
          <p:nvPr/>
        </p:nvSpPr>
        <p:spPr>
          <a:xfrm>
            <a:off x="1891058" y="2474937"/>
            <a:ext cx="16712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i="1" dirty="0" err="1" bmk="">
                <a:solidFill>
                  <a:srgbClr val="000000"/>
                </a:solidFill>
                <a:latin typeface="Arial" panose="020B0604020202020204" pitchFamily="34" charset="0"/>
              </a:rPr>
              <a:t>Clonostachys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2179304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8004EA02-26F6-41AC-A17F-8D8BFC7732F2}"/>
              </a:ext>
            </a:extLst>
          </p:cNvPr>
          <p:cNvSpPr txBox="1"/>
          <p:nvPr/>
        </p:nvSpPr>
        <p:spPr>
          <a:xfrm>
            <a:off x="7862354" y="82534"/>
            <a:ext cx="4465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F1A9D66-F3CF-4607-B9D3-ED73FA6F99E3}"/>
              </a:ext>
            </a:extLst>
          </p:cNvPr>
          <p:cNvSpPr/>
          <p:nvPr/>
        </p:nvSpPr>
        <p:spPr>
          <a:xfrm>
            <a:off x="68788" y="-85878"/>
            <a:ext cx="6356227" cy="716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Bioinformático de las Secuencias</a:t>
            </a:r>
            <a:endParaRPr lang="es-EC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0BEC88E-2D66-4276-ACE9-51F964AC9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286546"/>
              </p:ext>
            </p:extLst>
          </p:nvPr>
        </p:nvGraphicFramePr>
        <p:xfrm>
          <a:off x="176289" y="3215099"/>
          <a:ext cx="5087401" cy="1088885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017424">
                  <a:extLst>
                    <a:ext uri="{9D8B030D-6E8A-4147-A177-3AD203B41FA5}">
                      <a16:colId xmlns:a16="http://schemas.microsoft.com/office/drawing/2014/main" val="41149293"/>
                    </a:ext>
                  </a:extLst>
                </a:gridCol>
                <a:gridCol w="1788786">
                  <a:extLst>
                    <a:ext uri="{9D8B030D-6E8A-4147-A177-3AD203B41FA5}">
                      <a16:colId xmlns:a16="http://schemas.microsoft.com/office/drawing/2014/main" val="3637827444"/>
                    </a:ext>
                  </a:extLst>
                </a:gridCol>
                <a:gridCol w="1231151">
                  <a:extLst>
                    <a:ext uri="{9D8B030D-6E8A-4147-A177-3AD203B41FA5}">
                      <a16:colId xmlns:a16="http://schemas.microsoft.com/office/drawing/2014/main" val="4247753710"/>
                    </a:ext>
                  </a:extLst>
                </a:gridCol>
                <a:gridCol w="1050040">
                  <a:extLst>
                    <a:ext uri="{9D8B030D-6E8A-4147-A177-3AD203B41FA5}">
                      <a16:colId xmlns:a16="http://schemas.microsoft.com/office/drawing/2014/main" val="738106534"/>
                    </a:ext>
                  </a:extLst>
                </a:gridCol>
              </a:tblGrid>
              <a:tr h="677405">
                <a:tc>
                  <a:txBody>
                    <a:bodyPr/>
                    <a:lstStyle/>
                    <a:p>
                      <a:pPr indent="-127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s-EC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Código del aislado</a:t>
                      </a:r>
                      <a:endParaRPr lang="es-EC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200000"/>
                        </a:lnSpc>
                      </a:pPr>
                      <a:r>
                        <a:rPr lang="es-EC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Especie</a:t>
                      </a:r>
                      <a:endParaRPr lang="es-EC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200000"/>
                        </a:lnSpc>
                      </a:pPr>
                      <a:r>
                        <a:rPr lang="es-EC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Porcentaje de Identidad (%)</a:t>
                      </a:r>
                      <a:endParaRPr lang="es-EC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200000"/>
                        </a:lnSpc>
                        <a:spcAft>
                          <a:spcPts val="1200"/>
                        </a:spcAft>
                      </a:pPr>
                      <a:r>
                        <a:rPr lang="es-EC" sz="105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</a:t>
                      </a:r>
                      <a:r>
                        <a:rPr lang="es-EC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Accesión </a:t>
                      </a:r>
                      <a:endParaRPr lang="es-EC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2909611"/>
                  </a:ext>
                </a:extLst>
              </a:tr>
              <a:tr h="3973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MR11I.3</a:t>
                      </a:r>
                    </a:p>
                    <a:p>
                      <a:endParaRPr lang="es-EC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tabLst>
                          <a:tab pos="1310640" algn="l"/>
                        </a:tabLst>
                      </a:pPr>
                      <a:r>
                        <a:rPr lang="es-EC" sz="105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Xylogone </a:t>
                      </a:r>
                      <a:r>
                        <a:rPr lang="es-EC" sz="1050" i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sphaerospora</a:t>
                      </a:r>
                      <a:endParaRPr lang="es-EC" sz="105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94.63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 tooltip="Show report for NR_145360.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NR_145360.1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1724286"/>
                  </a:ext>
                </a:extLst>
              </a:tr>
            </a:tbl>
          </a:graphicData>
        </a:graphic>
      </p:graphicFrame>
      <p:sp>
        <p:nvSpPr>
          <p:cNvPr id="7" name="Rectangle 3">
            <a:extLst>
              <a:ext uri="{FF2B5EF4-FFF2-40B4-BE49-F238E27FC236}">
                <a16:creationId xmlns:a16="http://schemas.microsoft.com/office/drawing/2014/main" id="{49C7F629-0A8B-48DA-9DF2-F185C4E27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0847" y="616805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EC" altLang="es-EC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Marcador de número de diapositiva 2">
            <a:extLst>
              <a:ext uri="{FF2B5EF4-FFF2-40B4-BE49-F238E27FC236}">
                <a16:creationId xmlns:a16="http://schemas.microsoft.com/office/drawing/2014/main" id="{5055CF52-6BFC-4CBB-98AF-D33B2E4BDE3B}"/>
              </a:ext>
            </a:extLst>
          </p:cNvPr>
          <p:cNvSpPr txBox="1">
            <a:spLocks/>
          </p:cNvSpPr>
          <p:nvPr/>
        </p:nvSpPr>
        <p:spPr>
          <a:xfrm>
            <a:off x="8714740" y="6266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21</a:t>
            </a:fld>
            <a:endParaRPr lang="es-EC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35F48EA-CC69-4AB5-93CE-515A1DCA05B5}"/>
              </a:ext>
            </a:extLst>
          </p:cNvPr>
          <p:cNvSpPr txBox="1"/>
          <p:nvPr/>
        </p:nvSpPr>
        <p:spPr>
          <a:xfrm>
            <a:off x="193959" y="5298539"/>
            <a:ext cx="2192866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400" dirty="0" err="1">
                <a:latin typeface="Arial" panose="020B0604020202020204" pitchFamily="34" charset="0"/>
                <a:cs typeface="Arial" panose="020B0604020202020204" pitchFamily="34" charset="0"/>
              </a:rPr>
              <a:t>Turbat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 et al., 2020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C0029E1-AEEB-47CB-8BAA-BA3D5FA674FF}"/>
              </a:ext>
            </a:extLst>
          </p:cNvPr>
          <p:cNvSpPr txBox="1"/>
          <p:nvPr/>
        </p:nvSpPr>
        <p:spPr>
          <a:xfrm>
            <a:off x="182922" y="5045889"/>
            <a:ext cx="2192866" cy="276999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C"/>
            </a:defPPr>
            <a:lvl1pPr>
              <a:defRPr sz="1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C" sz="1200" dirty="0"/>
              <a:t>Muestras</a:t>
            </a:r>
            <a:r>
              <a:rPr lang="es-EC" sz="1050" dirty="0"/>
              <a:t> de plantas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1ED3D9F-2E81-455A-ABB2-F14125BF957D}"/>
              </a:ext>
            </a:extLst>
          </p:cNvPr>
          <p:cNvSpPr txBox="1"/>
          <p:nvPr/>
        </p:nvSpPr>
        <p:spPr>
          <a:xfrm>
            <a:off x="2468527" y="5860275"/>
            <a:ext cx="2192866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Lee et al., 1996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6BE7D9C-326E-48AA-931F-DE356BF1113E}"/>
              </a:ext>
            </a:extLst>
          </p:cNvPr>
          <p:cNvSpPr txBox="1"/>
          <p:nvPr/>
        </p:nvSpPr>
        <p:spPr>
          <a:xfrm>
            <a:off x="2468527" y="5635270"/>
            <a:ext cx="2192866" cy="276999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C"/>
            </a:defPPr>
            <a:lvl1pPr>
              <a:defRPr sz="1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C" sz="1200" dirty="0"/>
              <a:t>Muestras de hongos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658404B-4E1A-4152-8A9A-00023AAA346A}"/>
              </a:ext>
            </a:extLst>
          </p:cNvPr>
          <p:cNvSpPr txBox="1"/>
          <p:nvPr/>
        </p:nvSpPr>
        <p:spPr>
          <a:xfrm>
            <a:off x="204260" y="5869375"/>
            <a:ext cx="2192866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400" dirty="0" err="1">
                <a:latin typeface="Arial" panose="020B0604020202020204" pitchFamily="34" charset="0"/>
                <a:cs typeface="Arial" panose="020B0604020202020204" pitchFamily="34" charset="0"/>
              </a:rPr>
              <a:t>Mtibaa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 et al., 2017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17BADCA-9145-4C94-B215-9DDF2DE33125}"/>
              </a:ext>
            </a:extLst>
          </p:cNvPr>
          <p:cNvSpPr txBox="1"/>
          <p:nvPr/>
        </p:nvSpPr>
        <p:spPr>
          <a:xfrm>
            <a:off x="204260" y="5621629"/>
            <a:ext cx="2192866" cy="276999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C"/>
            </a:defPPr>
            <a:lvl1pPr>
              <a:defRPr sz="1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C" sz="1200" dirty="0"/>
              <a:t>Muestras de suelo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D43E6A1B-7E2B-4FCD-B8F1-681D25E47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3333" y="830491"/>
            <a:ext cx="6696757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kumimoji="0" lang="es-EC" altLang="es-EC" sz="1400" b="0" u="none" strike="noStrike" cap="none" normalizeH="0" baseline="0" dirty="0" bmk="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rbol filogenético de aislados de </a:t>
            </a:r>
            <a:r>
              <a:rPr kumimoji="0" lang="es-EC" altLang="es-EC" sz="1400" b="0" i="1" u="none" strike="noStrike" cap="none" normalizeH="0" baseline="0" dirty="0" err="1" bmk="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Xylogone</a:t>
            </a:r>
            <a:r>
              <a:rPr kumimoji="0" lang="es-EC" altLang="es-EC" sz="1400" b="0" u="none" strike="noStrike" cap="none" normalizeH="0" baseline="0" dirty="0" bmk="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basado en secuencias de la región ITS</a:t>
            </a:r>
            <a:r>
              <a:rPr kumimoji="0" lang="es-EC" altLang="es-EC" sz="1400" b="1" u="none" strike="noStrike" cap="none" normalizeH="0" baseline="0" dirty="0" bmk="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s-EC" altLang="es-EC" sz="9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6" descr="Premio Awards a ESPE - ESPE">
            <a:extLst>
              <a:ext uri="{FF2B5EF4-FFF2-40B4-BE49-F238E27FC236}">
                <a16:creationId xmlns:a16="http://schemas.microsoft.com/office/drawing/2014/main" id="{1EDE846C-55F4-4200-918B-E7CD6E8E1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9DDBDF4F-2C20-4C54-8280-FB61285590AC}"/>
              </a:ext>
            </a:extLst>
          </p:cNvPr>
          <p:cNvSpPr/>
          <p:nvPr/>
        </p:nvSpPr>
        <p:spPr>
          <a:xfrm>
            <a:off x="972090" y="994236"/>
            <a:ext cx="3220670" cy="1863264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0BDACA17-402A-44F1-AF5E-2588CF63B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855" y="1109413"/>
            <a:ext cx="1389480" cy="1458043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C69EF733-6259-4066-AC69-BF633B1924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3" r="5305" b="15015"/>
          <a:stretch/>
        </p:blipFill>
        <p:spPr bwMode="auto">
          <a:xfrm rot="16200000">
            <a:off x="2566444" y="1137268"/>
            <a:ext cx="1459079" cy="1401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0E637BC0-FB10-4914-A7AE-AFE498215366}"/>
              </a:ext>
            </a:extLst>
          </p:cNvPr>
          <p:cNvGrpSpPr/>
          <p:nvPr/>
        </p:nvGrpSpPr>
        <p:grpSpPr>
          <a:xfrm>
            <a:off x="6251962" y="1344605"/>
            <a:ext cx="5920988" cy="4781550"/>
            <a:chOff x="6251962" y="1344605"/>
            <a:chExt cx="5920988" cy="4781550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523713FD-6BD0-4C8E-BDF7-4DC2015B283F}"/>
                </a:ext>
              </a:extLst>
            </p:cNvPr>
            <p:cNvGrpSpPr/>
            <p:nvPr/>
          </p:nvGrpSpPr>
          <p:grpSpPr>
            <a:xfrm>
              <a:off x="6251962" y="1344605"/>
              <a:ext cx="5604931" cy="4781550"/>
              <a:chOff x="718549" y="876300"/>
              <a:chExt cx="5604931" cy="4781550"/>
            </a:xfrm>
          </p:grpSpPr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13981887-892C-41CE-A2D7-BBD5167567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4026" r="20791" b="26251"/>
              <a:stretch/>
            </p:blipFill>
            <p:spPr>
              <a:xfrm>
                <a:off x="718549" y="876300"/>
                <a:ext cx="5604931" cy="4781550"/>
              </a:xfrm>
              <a:prstGeom prst="rect">
                <a:avLst/>
              </a:prstGeom>
            </p:spPr>
          </p:pic>
          <p:pic>
            <p:nvPicPr>
              <p:cNvPr id="27" name="Imagen 26">
                <a:extLst>
                  <a:ext uri="{FF2B5EF4-FFF2-40B4-BE49-F238E27FC236}">
                    <a16:creationId xmlns:a16="http://schemas.microsoft.com/office/drawing/2014/main" id="{E50BD7B2-08BD-4F54-963B-BC8B97FB88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0784" t="4306" r="64742" b="92500"/>
              <a:stretch/>
            </p:blipFill>
            <p:spPr>
              <a:xfrm>
                <a:off x="2190749" y="895350"/>
                <a:ext cx="1028701" cy="219076"/>
              </a:xfrm>
              <a:prstGeom prst="rect">
                <a:avLst/>
              </a:prstGeom>
            </p:spPr>
          </p:pic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32A6F227-CA14-4B4E-9B1A-03E464C2A5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0114" t="20414" r="69433" b="76392"/>
              <a:stretch/>
            </p:blipFill>
            <p:spPr>
              <a:xfrm>
                <a:off x="2124074" y="2000247"/>
                <a:ext cx="742951" cy="219076"/>
              </a:xfrm>
              <a:prstGeom prst="rect">
                <a:avLst/>
              </a:prstGeom>
            </p:spPr>
          </p:pic>
          <p:pic>
            <p:nvPicPr>
              <p:cNvPr id="29" name="Imagen 28">
                <a:extLst>
                  <a:ext uri="{FF2B5EF4-FFF2-40B4-BE49-F238E27FC236}">
                    <a16:creationId xmlns:a16="http://schemas.microsoft.com/office/drawing/2014/main" id="{D93D70A5-B94B-45CC-ABE7-2DBEBE056A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9176" t="27914" r="67691" b="68892"/>
              <a:stretch/>
            </p:blipFill>
            <p:spPr>
              <a:xfrm>
                <a:off x="2076449" y="2519363"/>
                <a:ext cx="933450" cy="219076"/>
              </a:xfrm>
              <a:prstGeom prst="rect">
                <a:avLst/>
              </a:prstGeom>
            </p:spPr>
          </p:pic>
          <p:pic>
            <p:nvPicPr>
              <p:cNvPr id="30" name="Imagen 29">
                <a:extLst>
                  <a:ext uri="{FF2B5EF4-FFF2-40B4-BE49-F238E27FC236}">
                    <a16:creationId xmlns:a16="http://schemas.microsoft.com/office/drawing/2014/main" id="{DBB27172-AC8C-4BDC-A800-3622607E8B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9980" t="35759" r="66887" b="61047"/>
              <a:stretch/>
            </p:blipFill>
            <p:spPr>
              <a:xfrm>
                <a:off x="2105024" y="3057514"/>
                <a:ext cx="933450" cy="219076"/>
              </a:xfrm>
              <a:prstGeom prst="rect">
                <a:avLst/>
              </a:prstGeom>
            </p:spPr>
          </p:pic>
          <p:pic>
            <p:nvPicPr>
              <p:cNvPr id="31" name="Imagen 30">
                <a:extLst>
                  <a:ext uri="{FF2B5EF4-FFF2-40B4-BE49-F238E27FC236}">
                    <a16:creationId xmlns:a16="http://schemas.microsoft.com/office/drawing/2014/main" id="{7DB79442-1591-4F7B-9DF2-A812A92508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33516" t="43536" r="56970" b="53270"/>
              <a:stretch/>
            </p:blipFill>
            <p:spPr>
              <a:xfrm>
                <a:off x="3086100" y="3586159"/>
                <a:ext cx="676274" cy="219077"/>
              </a:xfrm>
              <a:prstGeom prst="rect">
                <a:avLst/>
              </a:prstGeom>
            </p:spPr>
          </p:pic>
          <p:pic>
            <p:nvPicPr>
              <p:cNvPr id="32" name="Imagen 31">
                <a:extLst>
                  <a:ext uri="{FF2B5EF4-FFF2-40B4-BE49-F238E27FC236}">
                    <a16:creationId xmlns:a16="http://schemas.microsoft.com/office/drawing/2014/main" id="{6DFE76F5-E66E-4A05-90E2-B5A339B0D9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55091" t="51870" r="26149" b="44242"/>
              <a:stretch/>
            </p:blipFill>
            <p:spPr>
              <a:xfrm>
                <a:off x="4629150" y="4152900"/>
                <a:ext cx="1333499" cy="266700"/>
              </a:xfrm>
              <a:prstGeom prst="rect">
                <a:avLst/>
              </a:prstGeom>
            </p:spPr>
          </p:pic>
          <p:pic>
            <p:nvPicPr>
              <p:cNvPr id="33" name="Imagen 32">
                <a:extLst>
                  <a:ext uri="{FF2B5EF4-FFF2-40B4-BE49-F238E27FC236}">
                    <a16:creationId xmlns:a16="http://schemas.microsoft.com/office/drawing/2014/main" id="{E6028AA1-1977-46DF-84D0-098C439EC6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52947" t="59508" r="32179" b="36604"/>
              <a:stretch/>
            </p:blipFill>
            <p:spPr>
              <a:xfrm>
                <a:off x="4457700" y="4687661"/>
                <a:ext cx="1057275" cy="266700"/>
              </a:xfrm>
              <a:prstGeom prst="rect">
                <a:avLst/>
              </a:prstGeom>
            </p:spPr>
          </p:pic>
        </p:grp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36E6AEAE-F8BF-4C85-979D-9DFB79D995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7635" t="530" r="27589" b="94013"/>
            <a:stretch/>
          </p:blipFill>
          <p:spPr>
            <a:xfrm>
              <a:off x="7211024" y="1379090"/>
              <a:ext cx="2209201" cy="202088"/>
            </a:xfrm>
            <a:prstGeom prst="rect">
              <a:avLst/>
            </a:prstGeom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A026871E-BC60-4329-ABC0-5C24DC58E7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3683" t="24402" r="70182" b="70988"/>
            <a:stretch/>
          </p:blipFill>
          <p:spPr>
            <a:xfrm>
              <a:off x="7144019" y="1941880"/>
              <a:ext cx="650745" cy="170694"/>
            </a:xfrm>
            <a:prstGeom prst="rect">
              <a:avLst/>
            </a:prstGeom>
          </p:spPr>
        </p:pic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33C3FD7B-9630-4074-80C8-AF648740C199}"/>
                </a:ext>
              </a:extLst>
            </p:cNvPr>
            <p:cNvSpPr/>
            <p:nvPr/>
          </p:nvSpPr>
          <p:spPr>
            <a:xfrm>
              <a:off x="7160067" y="1908602"/>
              <a:ext cx="742950" cy="190604"/>
            </a:xfrm>
            <a:prstGeom prst="rect">
              <a:avLst/>
            </a:prstGeom>
            <a:noFill/>
            <a:ln>
              <a:solidFill>
                <a:srgbClr val="F08E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04E94EF0-C4FC-491E-8103-2CCC49C6F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3856" t="41361" r="40438" b="50960"/>
            <a:stretch/>
          </p:blipFill>
          <p:spPr>
            <a:xfrm>
              <a:off x="7133437" y="2428708"/>
              <a:ext cx="1743864" cy="269014"/>
            </a:xfrm>
            <a:prstGeom prst="rect">
              <a:avLst/>
            </a:prstGeom>
          </p:spPr>
        </p:pic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919B3E7D-0A38-4044-AC26-946D26D16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1529" t="64040" r="36781" b="30045"/>
            <a:stretch/>
          </p:blipFill>
          <p:spPr>
            <a:xfrm>
              <a:off x="7062781" y="3013009"/>
              <a:ext cx="1923112" cy="202089"/>
            </a:xfrm>
            <a:prstGeom prst="rect">
              <a:avLst/>
            </a:prstGeom>
          </p:spPr>
        </p:pic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856EB8E0-4AEE-423B-9F1F-3B9B3034F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1417" t="85194" r="32548" b="8394"/>
            <a:stretch/>
          </p:blipFill>
          <p:spPr>
            <a:xfrm>
              <a:off x="7055101" y="3559736"/>
              <a:ext cx="2084763" cy="219077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C69564D-1D54-4991-9138-8A0859B418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546" t="11506" r="64054" b="75248"/>
            <a:stretch/>
          </p:blipFill>
          <p:spPr>
            <a:xfrm>
              <a:off x="8071347" y="4072674"/>
              <a:ext cx="1550895" cy="266503"/>
            </a:xfrm>
            <a:prstGeom prst="rect">
              <a:avLst/>
            </a:prstGeom>
          </p:spPr>
        </p:pic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FFA1BEAC-DA8A-4676-A440-A145705F1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5127" t="47741" r="11233" b="40510"/>
            <a:stretch/>
          </p:blipFill>
          <p:spPr>
            <a:xfrm>
              <a:off x="9622242" y="4603620"/>
              <a:ext cx="2158278" cy="221604"/>
            </a:xfrm>
            <a:prstGeom prst="rect">
              <a:avLst/>
            </a:prstGeom>
          </p:spPr>
        </p:pic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94482CCA-E14A-4530-A683-CA4CE4E02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5128" t="83131" r="3700" b="7364"/>
            <a:stretch/>
          </p:blipFill>
          <p:spPr>
            <a:xfrm>
              <a:off x="9528133" y="5173264"/>
              <a:ext cx="2644817" cy="187343"/>
            </a:xfrm>
            <a:prstGeom prst="rect">
              <a:avLst/>
            </a:prstGeom>
          </p:spPr>
        </p:pic>
      </p:grp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AB5C37C-B954-4BEB-9B9E-A8FD05CC2111}"/>
              </a:ext>
            </a:extLst>
          </p:cNvPr>
          <p:cNvSpPr txBox="1"/>
          <p:nvPr/>
        </p:nvSpPr>
        <p:spPr>
          <a:xfrm>
            <a:off x="2088116" y="2544189"/>
            <a:ext cx="62780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C" altLang="es-EC" sz="1600" b="0" i="1" u="none" strike="noStrike" cap="none" normalizeH="0" baseline="0" dirty="0" err="1" bmk="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Xylogone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853382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8004EA02-26F6-41AC-A17F-8D8BFC7732F2}"/>
              </a:ext>
            </a:extLst>
          </p:cNvPr>
          <p:cNvSpPr txBox="1"/>
          <p:nvPr/>
        </p:nvSpPr>
        <p:spPr>
          <a:xfrm>
            <a:off x="7762875" y="120634"/>
            <a:ext cx="4789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359C72F-9D16-4E14-AE1E-A08935292F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884054"/>
              </p:ext>
            </p:extLst>
          </p:nvPr>
        </p:nvGraphicFramePr>
        <p:xfrm>
          <a:off x="195369" y="3187601"/>
          <a:ext cx="5271247" cy="1333663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257301">
                  <a:extLst>
                    <a:ext uri="{9D8B030D-6E8A-4147-A177-3AD203B41FA5}">
                      <a16:colId xmlns:a16="http://schemas.microsoft.com/office/drawing/2014/main" val="2068472257"/>
                    </a:ext>
                  </a:extLst>
                </a:gridCol>
                <a:gridCol w="1907932">
                  <a:extLst>
                    <a:ext uri="{9D8B030D-6E8A-4147-A177-3AD203B41FA5}">
                      <a16:colId xmlns:a16="http://schemas.microsoft.com/office/drawing/2014/main" val="2586733356"/>
                    </a:ext>
                  </a:extLst>
                </a:gridCol>
                <a:gridCol w="1132243">
                  <a:extLst>
                    <a:ext uri="{9D8B030D-6E8A-4147-A177-3AD203B41FA5}">
                      <a16:colId xmlns:a16="http://schemas.microsoft.com/office/drawing/2014/main" val="3302922253"/>
                    </a:ext>
                  </a:extLst>
                </a:gridCol>
                <a:gridCol w="973771">
                  <a:extLst>
                    <a:ext uri="{9D8B030D-6E8A-4147-A177-3AD203B41FA5}">
                      <a16:colId xmlns:a16="http://schemas.microsoft.com/office/drawing/2014/main" val="1243495965"/>
                    </a:ext>
                  </a:extLst>
                </a:gridCol>
              </a:tblGrid>
              <a:tr h="464963"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Código del aislado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Especie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Porcentaje de Identidad (%)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Accesión 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0811309"/>
                  </a:ext>
                </a:extLst>
              </a:tr>
              <a:tr h="217175">
                <a:tc rowSpan="2"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MS11I.4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Lasiodiplodia </a:t>
                      </a:r>
                      <a:r>
                        <a:rPr lang="es-EC" sz="105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brasiliensis</a:t>
                      </a:r>
                      <a:endParaRPr lang="es-EC" sz="105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99.81</a:t>
                      </a:r>
                      <a:endParaRPr lang="es-EC" sz="105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 tooltip="Show report for NR_147338.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NR_147338.1</a:t>
                      </a:r>
                      <a:endParaRPr lang="es-EC" sz="105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178504"/>
                  </a:ext>
                </a:extLst>
              </a:tr>
              <a:tr h="21717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1270">
                        <a:lnSpc>
                          <a:spcPct val="150000"/>
                        </a:lnSpc>
                        <a:tabLst>
                          <a:tab pos="1310640" algn="l"/>
                        </a:tabLst>
                      </a:pPr>
                      <a:r>
                        <a:rPr lang="es-EC" sz="105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Lasiodiplodia </a:t>
                      </a:r>
                      <a:r>
                        <a:rPr lang="es-EC" sz="105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theobromae</a:t>
                      </a:r>
                      <a:endParaRPr lang="es-EC" sz="105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99.81</a:t>
                      </a:r>
                      <a:endParaRPr lang="es-EC" sz="105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 tooltip="Show report for NR_111174.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NR_111174.1</a:t>
                      </a:r>
                      <a:endParaRPr lang="es-EC" sz="105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815529"/>
                  </a:ext>
                </a:extLst>
              </a:tr>
              <a:tr h="217175">
                <a:tc rowSpan="2"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MG21I.7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Lasiodiplodia </a:t>
                      </a:r>
                      <a:r>
                        <a:rPr lang="es-EC" sz="105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brasiliensis</a:t>
                      </a:r>
                      <a:endParaRPr lang="es-EC" sz="105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99.58</a:t>
                      </a:r>
                      <a:endParaRPr lang="es-EC" sz="105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 tooltip="Show report for NR_147338.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NR_147338.1</a:t>
                      </a:r>
                      <a:endParaRPr lang="es-EC" sz="105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9694533"/>
                  </a:ext>
                </a:extLst>
              </a:tr>
              <a:tr h="21717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Lasiodiplodia </a:t>
                      </a:r>
                      <a:r>
                        <a:rPr lang="es-EC" sz="105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theobromae</a:t>
                      </a:r>
                      <a:endParaRPr lang="es-EC" sz="105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99.58</a:t>
                      </a:r>
                      <a:endParaRPr lang="es-EC" sz="105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 tooltip="Show report for NR_111174.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NR_111174.1</a:t>
                      </a:r>
                      <a:endParaRPr lang="es-EC" sz="105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885619"/>
                  </a:ext>
                </a:extLst>
              </a:tr>
            </a:tbl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FD249302-B492-466B-84ED-035559018F8B}"/>
              </a:ext>
            </a:extLst>
          </p:cNvPr>
          <p:cNvSpPr/>
          <p:nvPr/>
        </p:nvSpPr>
        <p:spPr>
          <a:xfrm>
            <a:off x="61538" y="-162772"/>
            <a:ext cx="6356227" cy="716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Bioinformático de las Secuencias</a:t>
            </a:r>
            <a:endParaRPr lang="es-EC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8C1334-8335-4653-97CC-B1E430C3A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429" y="884742"/>
            <a:ext cx="6949017" cy="6155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Árbol filogenético de aislados de </a:t>
            </a:r>
            <a:r>
              <a:rPr kumimoji="0" lang="es-EC" altLang="es-EC" sz="1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Lasiodiplodia</a:t>
            </a:r>
            <a:r>
              <a:rPr kumimoji="0" lang="es-EC" altLang="es-EC" sz="1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basado en secuencias de la región ITS </a:t>
            </a:r>
            <a:endParaRPr kumimoji="0" lang="es-EC" altLang="es-EC" sz="9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Marcador de número de diapositiva 2">
            <a:extLst>
              <a:ext uri="{FF2B5EF4-FFF2-40B4-BE49-F238E27FC236}">
                <a16:creationId xmlns:a16="http://schemas.microsoft.com/office/drawing/2014/main" id="{18F1CAE4-F128-4A6F-AE30-0D1DCEBC28BF}"/>
              </a:ext>
            </a:extLst>
          </p:cNvPr>
          <p:cNvSpPr txBox="1">
            <a:spLocks/>
          </p:cNvSpPr>
          <p:nvPr/>
        </p:nvSpPr>
        <p:spPr>
          <a:xfrm>
            <a:off x="8689340" y="6266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22</a:t>
            </a:fld>
            <a:endParaRPr lang="es-EC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E746F31-967E-4CD3-804D-97FEAB661A50}"/>
              </a:ext>
            </a:extLst>
          </p:cNvPr>
          <p:cNvSpPr txBox="1"/>
          <p:nvPr/>
        </p:nvSpPr>
        <p:spPr>
          <a:xfrm>
            <a:off x="170539" y="5866450"/>
            <a:ext cx="2192866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Picos et al., 2015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E1F0CE4-9669-4BD1-A645-8F84A1981400}"/>
              </a:ext>
            </a:extLst>
          </p:cNvPr>
          <p:cNvSpPr txBox="1"/>
          <p:nvPr/>
        </p:nvSpPr>
        <p:spPr>
          <a:xfrm>
            <a:off x="61538" y="5260992"/>
            <a:ext cx="3234112" cy="523220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C"/>
            </a:defPPr>
            <a:lvl1pPr>
              <a:defRPr sz="1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Amplia gama de hospedadores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Muerte regresiva </a:t>
            </a:r>
          </a:p>
        </p:txBody>
      </p:sp>
      <p:pic>
        <p:nvPicPr>
          <p:cNvPr id="18" name="Picture 6" descr="Premio Awards a ESPE - ESPE">
            <a:extLst>
              <a:ext uri="{FF2B5EF4-FFF2-40B4-BE49-F238E27FC236}">
                <a16:creationId xmlns:a16="http://schemas.microsoft.com/office/drawing/2014/main" id="{880C7AC0-B9DA-41F2-858F-C2CFA82B9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55A2F3E5-AC9C-43CB-A3BE-34444253BADC}"/>
              </a:ext>
            </a:extLst>
          </p:cNvPr>
          <p:cNvSpPr/>
          <p:nvPr/>
        </p:nvSpPr>
        <p:spPr>
          <a:xfrm>
            <a:off x="1068429" y="981075"/>
            <a:ext cx="3234630" cy="1855097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96AADE-151A-4089-82BD-206FB42C29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995" t="18061" r="4607" b="16127"/>
          <a:stretch/>
        </p:blipFill>
        <p:spPr>
          <a:xfrm>
            <a:off x="1266972" y="1141088"/>
            <a:ext cx="1460830" cy="146671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179971B-7AFA-4A4D-BF4D-0FAF2FD3D13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472" t="19845" r="2848" b="13595"/>
          <a:stretch/>
        </p:blipFill>
        <p:spPr>
          <a:xfrm rot="16200000">
            <a:off x="2669678" y="1149242"/>
            <a:ext cx="1466719" cy="1451496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2D60FFE5-8213-4640-8D81-5CBA7EB9C907}"/>
              </a:ext>
            </a:extLst>
          </p:cNvPr>
          <p:cNvGrpSpPr/>
          <p:nvPr/>
        </p:nvGrpSpPr>
        <p:grpSpPr>
          <a:xfrm>
            <a:off x="5720775" y="1238655"/>
            <a:ext cx="6256288" cy="4796047"/>
            <a:chOff x="5720775" y="1238655"/>
            <a:chExt cx="6256288" cy="4796047"/>
          </a:xfrm>
        </p:grpSpPr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166508E1-8DE0-49C2-BFF7-7794AA3D2BC3}"/>
                </a:ext>
              </a:extLst>
            </p:cNvPr>
            <p:cNvGrpSpPr/>
            <p:nvPr/>
          </p:nvGrpSpPr>
          <p:grpSpPr>
            <a:xfrm>
              <a:off x="5720775" y="1238655"/>
              <a:ext cx="6198016" cy="4796047"/>
              <a:chOff x="95250" y="866775"/>
              <a:chExt cx="6198016" cy="4796047"/>
            </a:xfrm>
          </p:grpSpPr>
          <p:pic>
            <p:nvPicPr>
              <p:cNvPr id="21" name="Imagen 20">
                <a:extLst>
                  <a:ext uri="{FF2B5EF4-FFF2-40B4-BE49-F238E27FC236}">
                    <a16:creationId xmlns:a16="http://schemas.microsoft.com/office/drawing/2014/main" id="{FEAA56F0-192A-46F9-8473-56C328827A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3890" r="14605" b="26178"/>
              <a:stretch/>
            </p:blipFill>
            <p:spPr>
              <a:xfrm>
                <a:off x="95250" y="866775"/>
                <a:ext cx="6198016" cy="4796047"/>
              </a:xfrm>
              <a:prstGeom prst="rect">
                <a:avLst/>
              </a:prstGeom>
            </p:spPr>
          </p:pic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307D6C7E-26D4-4285-99EC-7BE9E9FA0B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50271" t="61621" r="33625" b="36177"/>
              <a:stretch/>
            </p:blipFill>
            <p:spPr>
              <a:xfrm>
                <a:off x="3981766" y="4719655"/>
                <a:ext cx="1067119" cy="169457"/>
              </a:xfrm>
              <a:prstGeom prst="rect">
                <a:avLst/>
              </a:prstGeom>
            </p:spPr>
          </p:pic>
          <p:pic>
            <p:nvPicPr>
              <p:cNvPr id="23" name="Imagen 22">
                <a:extLst>
                  <a:ext uri="{FF2B5EF4-FFF2-40B4-BE49-F238E27FC236}">
                    <a16:creationId xmlns:a16="http://schemas.microsoft.com/office/drawing/2014/main" id="{469F5EDB-A6D9-4E40-B8D0-A8AEEC7B2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50411" t="3979" r="27323" b="92524"/>
              <a:stretch/>
            </p:blipFill>
            <p:spPr>
              <a:xfrm>
                <a:off x="4000500" y="866775"/>
                <a:ext cx="1514475" cy="276225"/>
              </a:xfrm>
              <a:prstGeom prst="rect">
                <a:avLst/>
              </a:prstGeom>
            </p:spPr>
          </p:pic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61FD5E66-512D-4C0C-8F60-934C122128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51252" t="12541" r="31104" b="84203"/>
              <a:stretch/>
            </p:blipFill>
            <p:spPr>
              <a:xfrm>
                <a:off x="4086224" y="1438275"/>
                <a:ext cx="1200151" cy="257175"/>
              </a:xfrm>
              <a:prstGeom prst="rect">
                <a:avLst/>
              </a:prstGeom>
            </p:spPr>
          </p:pic>
          <p:pic>
            <p:nvPicPr>
              <p:cNvPr id="25" name="Imagen 24">
                <a:extLst>
                  <a:ext uri="{FF2B5EF4-FFF2-40B4-BE49-F238E27FC236}">
                    <a16:creationId xmlns:a16="http://schemas.microsoft.com/office/drawing/2014/main" id="{2B218CBA-28A2-49A3-836B-6BE0176CA8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49292" t="20863" r="33064" b="75881"/>
              <a:stretch/>
            </p:blipFill>
            <p:spPr>
              <a:xfrm>
                <a:off x="3905250" y="2000250"/>
                <a:ext cx="1200151" cy="257175"/>
              </a:xfrm>
              <a:prstGeom prst="rect">
                <a:avLst/>
              </a:prstGeom>
            </p:spPr>
          </p:pic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D8574D57-BF87-4B5E-B57A-B684C2EFE5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49291" t="45341" r="33065" b="51403"/>
              <a:stretch/>
            </p:blipFill>
            <p:spPr>
              <a:xfrm>
                <a:off x="3848099" y="3625509"/>
                <a:ext cx="1200151" cy="257175"/>
              </a:xfrm>
              <a:prstGeom prst="rect">
                <a:avLst/>
              </a:prstGeom>
            </p:spPr>
          </p:pic>
          <p:pic>
            <p:nvPicPr>
              <p:cNvPr id="27" name="Imagen 26">
                <a:extLst>
                  <a:ext uri="{FF2B5EF4-FFF2-40B4-BE49-F238E27FC236}">
                    <a16:creationId xmlns:a16="http://schemas.microsoft.com/office/drawing/2014/main" id="{FD6AD3BF-2D0A-4199-A3C4-DAD8243619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49291" t="53180" r="33065" b="43564"/>
              <a:stretch/>
            </p:blipFill>
            <p:spPr>
              <a:xfrm>
                <a:off x="3838574" y="4149384"/>
                <a:ext cx="1200151" cy="257175"/>
              </a:xfrm>
              <a:prstGeom prst="rect">
                <a:avLst/>
              </a:prstGeom>
            </p:spPr>
          </p:pic>
        </p:grp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DDA9CF0F-3558-4D5A-918D-6638356B0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7670" t="753" r="14999" b="93020"/>
            <a:stretch/>
          </p:blipFill>
          <p:spPr>
            <a:xfrm>
              <a:off x="9121532" y="1278393"/>
              <a:ext cx="2544688" cy="229272"/>
            </a:xfrm>
            <a:prstGeom prst="rect">
              <a:avLst/>
            </a:prstGeom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1A32D898-C8A3-4BA1-9AD5-7296AF3958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0077" t="18691" r="22057" b="75781"/>
            <a:stretch/>
          </p:blipFill>
          <p:spPr>
            <a:xfrm>
              <a:off x="9210734" y="1791474"/>
              <a:ext cx="2186940" cy="203541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AFE6F9DA-BE7C-4DCB-AB76-81B1695BF5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6044" t="36722" r="35719" b="55322"/>
            <a:stretch/>
          </p:blipFill>
          <p:spPr>
            <a:xfrm>
              <a:off x="9054428" y="2283954"/>
              <a:ext cx="1823026" cy="292963"/>
            </a:xfrm>
            <a:prstGeom prst="rect">
              <a:avLst/>
            </a:prstGeom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44E849A4-6508-432E-8671-15207F9A1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6045" t="57165" r="69052" b="36838"/>
            <a:stretch/>
          </p:blipFill>
          <p:spPr>
            <a:xfrm>
              <a:off x="9066999" y="2887256"/>
              <a:ext cx="563208" cy="220824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11C9EBCA-DC36-4E69-BA7B-7741941A3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4840" t="75061" r="70928" b="17955"/>
            <a:stretch/>
          </p:blipFill>
          <p:spPr>
            <a:xfrm>
              <a:off x="9043433" y="3403632"/>
              <a:ext cx="537882" cy="257175"/>
            </a:xfrm>
            <a:prstGeom prst="rect">
              <a:avLst/>
            </a:prstGeom>
          </p:spPr>
        </p:pic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2A807823-636B-4EA1-AC33-96620E8C7F0B}"/>
                </a:ext>
              </a:extLst>
            </p:cNvPr>
            <p:cNvSpPr/>
            <p:nvPr/>
          </p:nvSpPr>
          <p:spPr>
            <a:xfrm>
              <a:off x="9054428" y="2823589"/>
              <a:ext cx="668316" cy="274493"/>
            </a:xfrm>
            <a:prstGeom prst="rect">
              <a:avLst/>
            </a:prstGeom>
            <a:noFill/>
            <a:ln>
              <a:solidFill>
                <a:srgbClr val="F08E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B91C1796-01C8-41FF-B989-E63E197BB974}"/>
                </a:ext>
              </a:extLst>
            </p:cNvPr>
            <p:cNvSpPr/>
            <p:nvPr/>
          </p:nvSpPr>
          <p:spPr>
            <a:xfrm>
              <a:off x="9044963" y="3387146"/>
              <a:ext cx="623508" cy="246324"/>
            </a:xfrm>
            <a:prstGeom prst="rect">
              <a:avLst/>
            </a:prstGeom>
            <a:noFill/>
            <a:ln>
              <a:solidFill>
                <a:srgbClr val="F08E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9230BBB-DA4A-45DC-B0DC-3CF60EA1D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3574" t="5167" r="33344" b="82746"/>
            <a:stretch/>
          </p:blipFill>
          <p:spPr>
            <a:xfrm>
              <a:off x="9060092" y="3989193"/>
              <a:ext cx="1997375" cy="233684"/>
            </a:xfrm>
            <a:prstGeom prst="rect">
              <a:avLst/>
            </a:prstGeom>
          </p:spPr>
        </p:pic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A97F06C4-71C3-4D08-9BEC-62EC179F7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3528" t="40586" r="30639" b="48886"/>
            <a:stretch/>
          </p:blipFill>
          <p:spPr>
            <a:xfrm>
              <a:off x="9039608" y="4548080"/>
              <a:ext cx="2100892" cy="203541"/>
            </a:xfrm>
            <a:prstGeom prst="rect">
              <a:avLst/>
            </a:prstGeom>
          </p:spPr>
        </p:pic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C6C4152A-EC36-4CE3-98C5-FC1AF124C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8101" t="76256" r="8381" b="11885"/>
            <a:stretch/>
          </p:blipFill>
          <p:spPr>
            <a:xfrm>
              <a:off x="9210734" y="5031720"/>
              <a:ext cx="2766329" cy="229272"/>
            </a:xfrm>
            <a:prstGeom prst="rect">
              <a:avLst/>
            </a:prstGeom>
          </p:spPr>
        </p:pic>
      </p:grpSp>
      <p:sp>
        <p:nvSpPr>
          <p:cNvPr id="39" name="CuadroTexto 38">
            <a:extLst>
              <a:ext uri="{FF2B5EF4-FFF2-40B4-BE49-F238E27FC236}">
                <a16:creationId xmlns:a16="http://schemas.microsoft.com/office/drawing/2014/main" id="{57D1232C-D635-47D8-94FA-951E45295DD4}"/>
              </a:ext>
            </a:extLst>
          </p:cNvPr>
          <p:cNvSpPr txBox="1"/>
          <p:nvPr/>
        </p:nvSpPr>
        <p:spPr>
          <a:xfrm>
            <a:off x="1997387" y="2568731"/>
            <a:ext cx="62780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C" altLang="es-EC" sz="1600" b="0" i="1" u="none" strike="noStrike" cap="none" normalizeH="0" baseline="0" dirty="0" err="1" bmk="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Lasiodiplodia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3864957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8004EA02-26F6-41AC-A17F-8D8BFC7732F2}"/>
              </a:ext>
            </a:extLst>
          </p:cNvPr>
          <p:cNvSpPr txBox="1"/>
          <p:nvPr/>
        </p:nvSpPr>
        <p:spPr>
          <a:xfrm>
            <a:off x="7848600" y="175064"/>
            <a:ext cx="4703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D249302-B492-466B-84ED-035559018F8B}"/>
              </a:ext>
            </a:extLst>
          </p:cNvPr>
          <p:cNvSpPr/>
          <p:nvPr/>
        </p:nvSpPr>
        <p:spPr>
          <a:xfrm>
            <a:off x="40035" y="-57122"/>
            <a:ext cx="6356227" cy="716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Bioinformático de las Secuencias</a:t>
            </a:r>
            <a:endParaRPr lang="es-EC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arcador de número de diapositiva 2">
            <a:extLst>
              <a:ext uri="{FF2B5EF4-FFF2-40B4-BE49-F238E27FC236}">
                <a16:creationId xmlns:a16="http://schemas.microsoft.com/office/drawing/2014/main" id="{F1BE439C-56E4-4929-BC4D-AC264E14FF3C}"/>
              </a:ext>
            </a:extLst>
          </p:cNvPr>
          <p:cNvSpPr txBox="1">
            <a:spLocks/>
          </p:cNvSpPr>
          <p:nvPr/>
        </p:nvSpPr>
        <p:spPr>
          <a:xfrm>
            <a:off x="8689340" y="6266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23</a:t>
            </a:fld>
            <a:endParaRPr lang="es-EC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20CE9EC-6C11-48C6-B92E-83CD88B4F2AA}"/>
              </a:ext>
            </a:extLst>
          </p:cNvPr>
          <p:cNvSpPr txBox="1"/>
          <p:nvPr/>
        </p:nvSpPr>
        <p:spPr>
          <a:xfrm>
            <a:off x="106528" y="5871270"/>
            <a:ext cx="2192866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400" dirty="0" err="1">
                <a:latin typeface="Arial" panose="020B0604020202020204" pitchFamily="34" charset="0"/>
                <a:cs typeface="Arial" panose="020B0604020202020204" pitchFamily="34" charset="0"/>
              </a:rPr>
              <a:t>Rashmi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, 2019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D7572B3-CED5-4361-9865-AAF8589E11E1}"/>
              </a:ext>
            </a:extLst>
          </p:cNvPr>
          <p:cNvSpPr txBox="1"/>
          <p:nvPr/>
        </p:nvSpPr>
        <p:spPr>
          <a:xfrm>
            <a:off x="171055" y="5585748"/>
            <a:ext cx="2437865" cy="276999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C"/>
            </a:defPPr>
            <a:lvl1pPr>
              <a:defRPr sz="1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C" sz="1200" dirty="0"/>
              <a:t>Hongo endófito</a:t>
            </a:r>
          </a:p>
        </p:txBody>
      </p:sp>
      <p:pic>
        <p:nvPicPr>
          <p:cNvPr id="29" name="Picture 6" descr="Premio Awards a ESPE - ESPE">
            <a:extLst>
              <a:ext uri="{FF2B5EF4-FFF2-40B4-BE49-F238E27FC236}">
                <a16:creationId xmlns:a16="http://schemas.microsoft.com/office/drawing/2014/main" id="{8C5E4604-F1CD-45B2-A9CC-85F69B69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4">
            <a:extLst>
              <a:ext uri="{FF2B5EF4-FFF2-40B4-BE49-F238E27FC236}">
                <a16:creationId xmlns:a16="http://schemas.microsoft.com/office/drawing/2014/main" id="{2B7ABFD6-8466-449E-8BA8-6EEBB59E3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3776" y="838465"/>
            <a:ext cx="6899790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Á</a:t>
            </a:r>
            <a:r>
              <a:rPr kumimoji="0" lang="es-EC" altLang="es-EC" sz="1400" b="0" u="none" strike="noStrike" cap="none" normalizeH="0" baseline="0" dirty="0" bmk="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rbol filogenético de aislados de </a:t>
            </a:r>
            <a:r>
              <a:rPr kumimoji="0" lang="es-EC" altLang="es-EC" sz="1400" b="0" i="1" u="none" strike="noStrike" cap="none" normalizeH="0" baseline="0" dirty="0" err="1" bmk="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Neurospora</a:t>
            </a:r>
            <a:r>
              <a:rPr kumimoji="0" lang="es-EC" altLang="es-EC" sz="1400" b="0" u="none" strike="noStrike" cap="none" normalizeH="0" baseline="0" dirty="0" bmk="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basado en secuencias de la región ITS</a:t>
            </a:r>
            <a:r>
              <a:rPr kumimoji="0" lang="es-EC" altLang="es-EC" sz="1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s-EC" altLang="es-EC" sz="9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66ABC327-15BF-4DD5-89EF-94DFEB600605}"/>
              </a:ext>
            </a:extLst>
          </p:cNvPr>
          <p:cNvSpPr/>
          <p:nvPr/>
        </p:nvSpPr>
        <p:spPr>
          <a:xfrm>
            <a:off x="955826" y="983405"/>
            <a:ext cx="3279988" cy="183736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4BA76ECB-49B2-4D4E-8C1D-2F4C45456258}"/>
              </a:ext>
            </a:extLst>
          </p:cNvPr>
          <p:cNvGrpSpPr/>
          <p:nvPr/>
        </p:nvGrpSpPr>
        <p:grpSpPr>
          <a:xfrm>
            <a:off x="1112757" y="1055681"/>
            <a:ext cx="2950165" cy="1586787"/>
            <a:chOff x="1127368" y="1120113"/>
            <a:chExt cx="2950165" cy="1586787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D453B241-0361-4A64-A6B5-5C84970FE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l="15413" t="3305" r="18171" b="10426"/>
            <a:stretch/>
          </p:blipFill>
          <p:spPr>
            <a:xfrm rot="10800000">
              <a:off x="2564362" y="1150920"/>
              <a:ext cx="1513171" cy="1474123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CE03F982-CD9D-401E-982A-534B59059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l="8533" r="19385" b="1551"/>
            <a:stretch/>
          </p:blipFill>
          <p:spPr>
            <a:xfrm>
              <a:off x="1159958" y="1150922"/>
              <a:ext cx="1405733" cy="1474122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4697E5B1-42C3-438A-A6BD-A46A135349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5413" t="3305" r="18171" b="10426"/>
            <a:stretch/>
          </p:blipFill>
          <p:spPr>
            <a:xfrm rot="10800000">
              <a:off x="2533328" y="1150920"/>
              <a:ext cx="1513171" cy="147412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74584177-8F40-4205-93C3-B083136F9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533" r="19385" b="1551"/>
            <a:stretch/>
          </p:blipFill>
          <p:spPr>
            <a:xfrm>
              <a:off x="1127368" y="1120113"/>
              <a:ext cx="1513171" cy="158678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78A5E9B6-1461-4C1D-8F25-91C62974318D}"/>
              </a:ext>
            </a:extLst>
          </p:cNvPr>
          <p:cNvGrpSpPr/>
          <p:nvPr/>
        </p:nvGrpSpPr>
        <p:grpSpPr>
          <a:xfrm>
            <a:off x="5037287" y="1175234"/>
            <a:ext cx="7027963" cy="4982156"/>
            <a:chOff x="5037287" y="1175234"/>
            <a:chExt cx="7027963" cy="4982156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7E07ABDC-4226-478B-B5F4-BE084BAFC61A}"/>
                </a:ext>
              </a:extLst>
            </p:cNvPr>
            <p:cNvGrpSpPr/>
            <p:nvPr/>
          </p:nvGrpSpPr>
          <p:grpSpPr>
            <a:xfrm>
              <a:off x="5037287" y="1175234"/>
              <a:ext cx="6972300" cy="4982156"/>
              <a:chOff x="274899" y="704850"/>
              <a:chExt cx="7183176" cy="5086350"/>
            </a:xfrm>
          </p:grpSpPr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18FE1E10-9C33-477D-AFCD-5ACB9DBB26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-1" r="16418" b="25833"/>
              <a:stretch/>
            </p:blipFill>
            <p:spPr>
              <a:xfrm>
                <a:off x="274899" y="704850"/>
                <a:ext cx="7183176" cy="5086350"/>
              </a:xfrm>
              <a:prstGeom prst="rect">
                <a:avLst/>
              </a:prstGeom>
            </p:spPr>
          </p:pic>
          <p:pic>
            <p:nvPicPr>
              <p:cNvPr id="21" name="Imagen 20">
                <a:extLst>
                  <a:ext uri="{FF2B5EF4-FFF2-40B4-BE49-F238E27FC236}">
                    <a16:creationId xmlns:a16="http://schemas.microsoft.com/office/drawing/2014/main" id="{1803CC10-CEE5-4BAF-9598-EF71EAFE24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59718" t="4167" r="28908" b="92917"/>
              <a:stretch/>
            </p:blipFill>
            <p:spPr>
              <a:xfrm>
                <a:off x="5434012" y="995362"/>
                <a:ext cx="981075" cy="200025"/>
              </a:xfrm>
              <a:prstGeom prst="rect">
                <a:avLst/>
              </a:prstGeom>
            </p:spPr>
          </p:pic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F8F4E263-8A01-49BC-B3F1-4FDC8D30E4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55576" t="11736" r="33050" b="85348"/>
              <a:stretch/>
            </p:blipFill>
            <p:spPr>
              <a:xfrm>
                <a:off x="5048250" y="1519236"/>
                <a:ext cx="981075" cy="200025"/>
              </a:xfrm>
              <a:prstGeom prst="rect">
                <a:avLst/>
              </a:prstGeom>
            </p:spPr>
          </p:pic>
          <p:pic>
            <p:nvPicPr>
              <p:cNvPr id="23" name="Imagen 22">
                <a:extLst>
                  <a:ext uri="{FF2B5EF4-FFF2-40B4-BE49-F238E27FC236}">
                    <a16:creationId xmlns:a16="http://schemas.microsoft.com/office/drawing/2014/main" id="{A9C85B61-0E5D-4938-A5CC-7104CAC7D9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56459" t="18330" r="33050" b="78754"/>
              <a:stretch/>
            </p:blipFill>
            <p:spPr>
              <a:xfrm>
                <a:off x="5124450" y="1962149"/>
                <a:ext cx="904875" cy="200026"/>
              </a:xfrm>
              <a:prstGeom prst="rect">
                <a:avLst/>
              </a:prstGeom>
            </p:spPr>
          </p:pic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94F2465C-66EA-4067-BD41-E7D673506A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56017" t="33050" r="33050" b="64034"/>
              <a:stretch/>
            </p:blipFill>
            <p:spPr>
              <a:xfrm>
                <a:off x="5114925" y="2971798"/>
                <a:ext cx="942975" cy="200026"/>
              </a:xfrm>
              <a:prstGeom prst="rect">
                <a:avLst/>
              </a:prstGeom>
            </p:spPr>
          </p:pic>
          <p:pic>
            <p:nvPicPr>
              <p:cNvPr id="25" name="Imagen 24">
                <a:extLst>
                  <a:ext uri="{FF2B5EF4-FFF2-40B4-BE49-F238E27FC236}">
                    <a16:creationId xmlns:a16="http://schemas.microsoft.com/office/drawing/2014/main" id="{6DFB2A88-D5D7-4766-AD21-60B4A9ED84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55465" t="39575" r="30676" b="57509"/>
              <a:stretch/>
            </p:blipFill>
            <p:spPr>
              <a:xfrm>
                <a:off x="5067300" y="3419475"/>
                <a:ext cx="1195387" cy="200026"/>
              </a:xfrm>
              <a:prstGeom prst="rect">
                <a:avLst/>
              </a:prstGeom>
            </p:spPr>
          </p:pic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45712DDF-A9B9-4E07-8CAA-C085854130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55796" t="46377" r="33492" b="50707"/>
              <a:stretch/>
            </p:blipFill>
            <p:spPr>
              <a:xfrm>
                <a:off x="5072061" y="3890961"/>
                <a:ext cx="923926" cy="200026"/>
              </a:xfrm>
              <a:prstGeom prst="rect">
                <a:avLst/>
              </a:prstGeom>
            </p:spPr>
          </p:pic>
          <p:pic>
            <p:nvPicPr>
              <p:cNvPr id="27" name="Imagen 26">
                <a:extLst>
                  <a:ext uri="{FF2B5EF4-FFF2-40B4-BE49-F238E27FC236}">
                    <a16:creationId xmlns:a16="http://schemas.microsoft.com/office/drawing/2014/main" id="{96D5A538-B9FC-4C4C-A1C8-C77174F845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54526" t="53111" r="35259" b="43973"/>
              <a:stretch/>
            </p:blipFill>
            <p:spPr>
              <a:xfrm>
                <a:off x="4972050" y="4343397"/>
                <a:ext cx="881062" cy="200026"/>
              </a:xfrm>
              <a:prstGeom prst="rect">
                <a:avLst/>
              </a:prstGeom>
            </p:spPr>
          </p:pic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9538480A-2B11-45D9-96B2-9AFFBD7986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58115" t="60053" r="29681" b="37031"/>
              <a:stretch/>
            </p:blipFill>
            <p:spPr>
              <a:xfrm>
                <a:off x="5272116" y="4824408"/>
                <a:ext cx="1052513" cy="200025"/>
              </a:xfrm>
              <a:prstGeom prst="rect">
                <a:avLst/>
              </a:prstGeom>
            </p:spPr>
          </p:pic>
        </p:grp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45F9C932-9A27-4925-A775-4C34D3688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5747" t="942" r="25837" b="94612"/>
            <a:stretch/>
          </p:blipFill>
          <p:spPr>
            <a:xfrm>
              <a:off x="9507672" y="1454799"/>
              <a:ext cx="1888138" cy="225692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80387664-2887-4F25-B3CB-357D1E539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5616" t="11608" r="34508" b="82261"/>
            <a:stretch/>
          </p:blipFill>
          <p:spPr>
            <a:xfrm>
              <a:off x="9173673" y="1882741"/>
              <a:ext cx="1945064" cy="311233"/>
            </a:xfrm>
            <a:prstGeom prst="rect">
              <a:avLst/>
            </a:prstGeom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6EA50552-CBE6-4B9B-9EF6-021A6C8AC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6987" t="23359" r="35967" b="71326"/>
            <a:stretch/>
          </p:blipFill>
          <p:spPr>
            <a:xfrm>
              <a:off x="9215149" y="2320176"/>
              <a:ext cx="1834684" cy="269784"/>
            </a:xfrm>
            <a:prstGeom prst="rect">
              <a:avLst/>
            </a:prstGeom>
          </p:spPr>
        </p:pic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6881D059-7E69-436D-8EE6-980082F23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5695" t="36674" r="69221" b="60110"/>
            <a:stretch/>
          </p:blipFill>
          <p:spPr>
            <a:xfrm>
              <a:off x="9175946" y="2907874"/>
              <a:ext cx="588249" cy="163268"/>
            </a:xfrm>
            <a:prstGeom prst="rect">
              <a:avLst/>
            </a:prstGeom>
          </p:spPr>
        </p:pic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6F92EF06-D9D9-49F6-9C2C-F606400BC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5919" t="47547" r="37035" b="47702"/>
            <a:stretch/>
          </p:blipFill>
          <p:spPr>
            <a:xfrm>
              <a:off x="9208222" y="3359073"/>
              <a:ext cx="1788996" cy="235128"/>
            </a:xfrm>
            <a:prstGeom prst="rect">
              <a:avLst/>
            </a:prstGeom>
          </p:spPr>
        </p:pic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3CB919EE-C1F6-4DC3-A856-E5FB59BE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4612" t="59890" r="32150" b="35288"/>
            <a:stretch/>
          </p:blipFill>
          <p:spPr>
            <a:xfrm>
              <a:off x="9141570" y="3826785"/>
              <a:ext cx="2032121" cy="239514"/>
            </a:xfrm>
            <a:prstGeom prst="rect">
              <a:avLst/>
            </a:prstGeom>
          </p:spPr>
        </p:pic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BFD3185F-EF0F-45A5-A45C-FE340A8DF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4858" t="71177" r="39387" b="24878"/>
            <a:stretch/>
          </p:blipFill>
          <p:spPr>
            <a:xfrm>
              <a:off x="9141570" y="4259956"/>
              <a:ext cx="1746506" cy="195928"/>
            </a:xfrm>
            <a:prstGeom prst="rect">
              <a:avLst/>
            </a:prstGeom>
          </p:spPr>
        </p:pic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777F3FA4-8429-4154-921A-32BA7ACE9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1705" t="83049" r="42096" b="12128"/>
            <a:stretch/>
          </p:blipFill>
          <p:spPr>
            <a:xfrm>
              <a:off x="9065949" y="4738305"/>
              <a:ext cx="1763450" cy="239514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5DB3FA4-AFE0-4452-878D-C0E5FB7AA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00745" y="5164012"/>
              <a:ext cx="2564505" cy="322686"/>
            </a:xfrm>
            <a:prstGeom prst="rect">
              <a:avLst/>
            </a:prstGeom>
          </p:spPr>
        </p:pic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AC88920C-5A96-4F09-80F1-9FB14BE10573}"/>
                </a:ext>
              </a:extLst>
            </p:cNvPr>
            <p:cNvSpPr/>
            <p:nvPr/>
          </p:nvSpPr>
          <p:spPr>
            <a:xfrm>
              <a:off x="9208600" y="2870075"/>
              <a:ext cx="588249" cy="226347"/>
            </a:xfrm>
            <a:prstGeom prst="rect">
              <a:avLst/>
            </a:prstGeom>
            <a:noFill/>
            <a:ln>
              <a:solidFill>
                <a:srgbClr val="F08E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aphicFrame>
        <p:nvGraphicFramePr>
          <p:cNvPr id="45" name="Tabla 44">
            <a:extLst>
              <a:ext uri="{FF2B5EF4-FFF2-40B4-BE49-F238E27FC236}">
                <a16:creationId xmlns:a16="http://schemas.microsoft.com/office/drawing/2014/main" id="{CE8CD5CE-02BB-424D-B846-49C05D9EC4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306503"/>
              </p:ext>
            </p:extLst>
          </p:nvPr>
        </p:nvGraphicFramePr>
        <p:xfrm>
          <a:off x="83925" y="3272376"/>
          <a:ext cx="5049990" cy="861886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967084">
                  <a:extLst>
                    <a:ext uri="{9D8B030D-6E8A-4147-A177-3AD203B41FA5}">
                      <a16:colId xmlns:a16="http://schemas.microsoft.com/office/drawing/2014/main" val="300597236"/>
                    </a:ext>
                  </a:extLst>
                </a:gridCol>
                <a:gridCol w="1721527">
                  <a:extLst>
                    <a:ext uri="{9D8B030D-6E8A-4147-A177-3AD203B41FA5}">
                      <a16:colId xmlns:a16="http://schemas.microsoft.com/office/drawing/2014/main" val="972504416"/>
                    </a:ext>
                  </a:extLst>
                </a:gridCol>
                <a:gridCol w="1109745">
                  <a:extLst>
                    <a:ext uri="{9D8B030D-6E8A-4147-A177-3AD203B41FA5}">
                      <a16:colId xmlns:a16="http://schemas.microsoft.com/office/drawing/2014/main" val="3807065968"/>
                    </a:ext>
                  </a:extLst>
                </a:gridCol>
                <a:gridCol w="1251634">
                  <a:extLst>
                    <a:ext uri="{9D8B030D-6E8A-4147-A177-3AD203B41FA5}">
                      <a16:colId xmlns:a16="http://schemas.microsoft.com/office/drawing/2014/main" val="4178386486"/>
                    </a:ext>
                  </a:extLst>
                </a:gridCol>
              </a:tblGrid>
              <a:tr h="421731"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Código del aislado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Especie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Porcentaje de Identidad (%)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</a:t>
                      </a: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Accesión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32492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MS12I.1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s-EC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tabLst>
                          <a:tab pos="1310640" algn="l"/>
                        </a:tabLst>
                      </a:pPr>
                      <a:r>
                        <a:rPr lang="es-EC" sz="105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Neurospora</a:t>
                      </a:r>
                      <a:r>
                        <a:rPr lang="es-EC" sz="105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05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terricola</a:t>
                      </a:r>
                      <a:endParaRPr lang="es-EC" sz="105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NR_077131.1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2765312"/>
                  </a:ext>
                </a:extLst>
              </a:tr>
            </a:tbl>
          </a:graphicData>
        </a:graphic>
      </p:graphicFrame>
      <p:sp>
        <p:nvSpPr>
          <p:cNvPr id="46" name="CuadroTexto 45">
            <a:extLst>
              <a:ext uri="{FF2B5EF4-FFF2-40B4-BE49-F238E27FC236}">
                <a16:creationId xmlns:a16="http://schemas.microsoft.com/office/drawing/2014/main" id="{E46831B3-B8F1-43FA-9084-192B2810D27F}"/>
              </a:ext>
            </a:extLst>
          </p:cNvPr>
          <p:cNvSpPr txBox="1"/>
          <p:nvPr/>
        </p:nvSpPr>
        <p:spPr>
          <a:xfrm>
            <a:off x="1915279" y="2502263"/>
            <a:ext cx="62780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C" altLang="es-EC" sz="1600" b="0" i="1" u="none" strike="noStrike" cap="none" normalizeH="0" baseline="0" dirty="0" err="1" bmk="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Neurospora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1482284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8004EA02-26F6-41AC-A17F-8D8BFC7732F2}"/>
              </a:ext>
            </a:extLst>
          </p:cNvPr>
          <p:cNvSpPr txBox="1"/>
          <p:nvPr/>
        </p:nvSpPr>
        <p:spPr>
          <a:xfrm>
            <a:off x="8841455" y="120634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D249302-B492-466B-84ED-035559018F8B}"/>
              </a:ext>
            </a:extLst>
          </p:cNvPr>
          <p:cNvSpPr/>
          <p:nvPr/>
        </p:nvSpPr>
        <p:spPr>
          <a:xfrm>
            <a:off x="111398" y="0"/>
            <a:ext cx="4814138" cy="560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Bioinformático de las Secuencias</a:t>
            </a:r>
            <a:endParaRPr lang="es-EC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Marcador de número de diapositiva 2">
            <a:extLst>
              <a:ext uri="{FF2B5EF4-FFF2-40B4-BE49-F238E27FC236}">
                <a16:creationId xmlns:a16="http://schemas.microsoft.com/office/drawing/2014/main" id="{524BE38F-A481-44F0-8CFD-3D94EB83BC3C}"/>
              </a:ext>
            </a:extLst>
          </p:cNvPr>
          <p:cNvSpPr txBox="1">
            <a:spLocks/>
          </p:cNvSpPr>
          <p:nvPr/>
        </p:nvSpPr>
        <p:spPr>
          <a:xfrm>
            <a:off x="8714740" y="6266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24</a:t>
            </a:fld>
            <a:endParaRPr lang="es-EC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DA0624F-62E2-44E2-8CAC-4A49EB278D8A}"/>
              </a:ext>
            </a:extLst>
          </p:cNvPr>
          <p:cNvSpPr txBox="1"/>
          <p:nvPr/>
        </p:nvSpPr>
        <p:spPr>
          <a:xfrm>
            <a:off x="92347" y="5828117"/>
            <a:ext cx="1774553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400" dirty="0" err="1">
                <a:latin typeface="Arial" panose="020B0604020202020204" pitchFamily="34" charset="0"/>
                <a:cs typeface="Arial" panose="020B0604020202020204" pitchFamily="34" charset="0"/>
              </a:rPr>
              <a:t>Rashmi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, 2019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E69D97F-52E4-4C4B-97FD-4776388B98E8}"/>
              </a:ext>
            </a:extLst>
          </p:cNvPr>
          <p:cNvSpPr txBox="1"/>
          <p:nvPr/>
        </p:nvSpPr>
        <p:spPr>
          <a:xfrm>
            <a:off x="111398" y="5530323"/>
            <a:ext cx="1755502" cy="307777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C"/>
            </a:defPPr>
            <a:lvl1pPr>
              <a:defRPr sz="1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C" sz="1400" dirty="0"/>
              <a:t>Hongo endófito</a:t>
            </a:r>
          </a:p>
        </p:txBody>
      </p:sp>
      <p:graphicFrame>
        <p:nvGraphicFramePr>
          <p:cNvPr id="28" name="Tabla 27">
            <a:extLst>
              <a:ext uri="{FF2B5EF4-FFF2-40B4-BE49-F238E27FC236}">
                <a16:creationId xmlns:a16="http://schemas.microsoft.com/office/drawing/2014/main" id="{B7C4AE25-CB76-419E-8354-BC7F4EEF8F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099246"/>
              </p:ext>
            </p:extLst>
          </p:nvPr>
        </p:nvGraphicFramePr>
        <p:xfrm>
          <a:off x="111398" y="3261009"/>
          <a:ext cx="5197201" cy="871158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904405">
                  <a:extLst>
                    <a:ext uri="{9D8B030D-6E8A-4147-A177-3AD203B41FA5}">
                      <a16:colId xmlns:a16="http://schemas.microsoft.com/office/drawing/2014/main" val="1492831748"/>
                    </a:ext>
                  </a:extLst>
                </a:gridCol>
                <a:gridCol w="1845823">
                  <a:extLst>
                    <a:ext uri="{9D8B030D-6E8A-4147-A177-3AD203B41FA5}">
                      <a16:colId xmlns:a16="http://schemas.microsoft.com/office/drawing/2014/main" val="2394652418"/>
                    </a:ext>
                  </a:extLst>
                </a:gridCol>
                <a:gridCol w="1022068">
                  <a:extLst>
                    <a:ext uri="{9D8B030D-6E8A-4147-A177-3AD203B41FA5}">
                      <a16:colId xmlns:a16="http://schemas.microsoft.com/office/drawing/2014/main" val="1805978559"/>
                    </a:ext>
                  </a:extLst>
                </a:gridCol>
                <a:gridCol w="1424905">
                  <a:extLst>
                    <a:ext uri="{9D8B030D-6E8A-4147-A177-3AD203B41FA5}">
                      <a16:colId xmlns:a16="http://schemas.microsoft.com/office/drawing/2014/main" val="14666766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Código del aislado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Especie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Porcentaje de Identidad (%)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de Accesión 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27591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MS21A.1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b="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Trichoderma</a:t>
                      </a:r>
                      <a:r>
                        <a:rPr lang="es-EC" sz="1050" b="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050" b="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spirale</a:t>
                      </a:r>
                      <a:endParaRPr lang="es-EC" sz="1050" b="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99.41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NR_077177.1</a:t>
                      </a:r>
                      <a:endParaRPr lang="es-EC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125492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tabLst>
                          <a:tab pos="1310640" algn="l"/>
                        </a:tabLst>
                      </a:pPr>
                      <a:r>
                        <a:rPr lang="es-EC" sz="1050" b="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Trichoderma</a:t>
                      </a:r>
                      <a:r>
                        <a:rPr lang="es-EC" sz="1050" b="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050" b="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hunanense</a:t>
                      </a:r>
                      <a:endParaRPr lang="es-EC" sz="1050" b="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99.03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NR_154571.1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1390809"/>
                  </a:ext>
                </a:extLst>
              </a:tr>
            </a:tbl>
          </a:graphicData>
        </a:graphic>
      </p:graphicFrame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C92E61F6-D5EE-4344-9A6B-D5DBAAA25C11}"/>
              </a:ext>
            </a:extLst>
          </p:cNvPr>
          <p:cNvSpPr/>
          <p:nvPr/>
        </p:nvSpPr>
        <p:spPr>
          <a:xfrm>
            <a:off x="844271" y="948267"/>
            <a:ext cx="3534291" cy="196385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BFEF8B5-F6EC-4E35-950C-3A929792F0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5" t="6992" r="17516" b="5382"/>
          <a:stretch/>
        </p:blipFill>
        <p:spPr>
          <a:xfrm rot="5400000">
            <a:off x="1039006" y="1073798"/>
            <a:ext cx="1602355" cy="161767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2D0C658-7E5F-4035-A266-2579A41278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5556" r="14379" b="6949"/>
          <a:stretch/>
        </p:blipFill>
        <p:spPr>
          <a:xfrm>
            <a:off x="2620381" y="1083881"/>
            <a:ext cx="1621764" cy="1599929"/>
          </a:xfrm>
          <a:prstGeom prst="rect">
            <a:avLst/>
          </a:prstGeom>
        </p:spPr>
      </p:pic>
      <p:sp>
        <p:nvSpPr>
          <p:cNvPr id="32" name="Rectangle 2">
            <a:extLst>
              <a:ext uri="{FF2B5EF4-FFF2-40B4-BE49-F238E27FC236}">
                <a16:creationId xmlns:a16="http://schemas.microsoft.com/office/drawing/2014/main" id="{3938D0B9-8583-4DEF-8DAF-7DB790676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9950" y="654652"/>
            <a:ext cx="6915150" cy="88825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Á</a:t>
            </a:r>
            <a:r>
              <a:rPr kumimoji="0" lang="es-EC" altLang="es-EC" sz="1400" b="0" u="none" strike="noStrike" cap="none" normalizeH="0" baseline="0" dirty="0" bmk="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rbol filogenético de aislados de </a:t>
            </a:r>
            <a:r>
              <a:rPr kumimoji="0" lang="es-EC" altLang="es-EC" sz="1400" b="0" i="1" u="none" strike="noStrike" cap="none" normalizeH="0" baseline="0" dirty="0" err="1" bmk="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Trichoderma</a:t>
            </a:r>
            <a:r>
              <a:rPr kumimoji="0" lang="es-EC" altLang="es-EC" sz="1400" b="0" u="none" strike="noStrike" cap="none" normalizeH="0" baseline="0" dirty="0" bmk="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basado en secuencias de la región ITS</a:t>
            </a:r>
            <a:r>
              <a:rPr kumimoji="0" lang="es-EC" altLang="es-EC" sz="1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s-EC" altLang="es-EC" sz="9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s-EC" altLang="es-EC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A7BD04A-A46E-4357-96E2-1CD28A6F7731}"/>
              </a:ext>
            </a:extLst>
          </p:cNvPr>
          <p:cNvGrpSpPr/>
          <p:nvPr/>
        </p:nvGrpSpPr>
        <p:grpSpPr>
          <a:xfrm>
            <a:off x="5502100" y="1270585"/>
            <a:ext cx="6670850" cy="4875309"/>
            <a:chOff x="5502100" y="1270585"/>
            <a:chExt cx="6670850" cy="4875309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60C9AD64-F145-44D7-8563-3B72436AD90D}"/>
                </a:ext>
              </a:extLst>
            </p:cNvPr>
            <p:cNvGrpSpPr/>
            <p:nvPr/>
          </p:nvGrpSpPr>
          <p:grpSpPr>
            <a:xfrm>
              <a:off x="5502100" y="1296057"/>
              <a:ext cx="6670850" cy="4849837"/>
              <a:chOff x="166026" y="558408"/>
              <a:chExt cx="6758650" cy="4851791"/>
            </a:xfrm>
          </p:grpSpPr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E80507E4-A697-46F8-88A7-453316AF7B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3838" r="18171" b="25417"/>
              <a:stretch/>
            </p:blipFill>
            <p:spPr>
              <a:xfrm>
                <a:off x="166026" y="558408"/>
                <a:ext cx="6758650" cy="4851791"/>
              </a:xfrm>
              <a:prstGeom prst="rect">
                <a:avLst/>
              </a:prstGeom>
            </p:spPr>
          </p:pic>
          <p:pic>
            <p:nvPicPr>
              <p:cNvPr id="21" name="Imagen 20">
                <a:extLst>
                  <a:ext uri="{FF2B5EF4-FFF2-40B4-BE49-F238E27FC236}">
                    <a16:creationId xmlns:a16="http://schemas.microsoft.com/office/drawing/2014/main" id="{EE44DFD6-BBE9-46B2-A04F-78F653FA34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3102" t="4583" r="33276" b="91945"/>
              <a:stretch/>
            </p:blipFill>
            <p:spPr>
              <a:xfrm>
                <a:off x="4591050" y="609600"/>
                <a:ext cx="1129374" cy="238126"/>
              </a:xfrm>
              <a:prstGeom prst="rect">
                <a:avLst/>
              </a:prstGeom>
            </p:spPr>
          </p:pic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0DB5BF32-B466-443C-9EAD-46BEF63F9C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3217" t="19997" r="35983" b="76531"/>
              <a:stretch/>
            </p:blipFill>
            <p:spPr>
              <a:xfrm>
                <a:off x="4558374" y="1671634"/>
                <a:ext cx="895350" cy="238127"/>
              </a:xfrm>
              <a:prstGeom prst="rect">
                <a:avLst/>
              </a:prstGeom>
            </p:spPr>
          </p:pic>
          <p:pic>
            <p:nvPicPr>
              <p:cNvPr id="23" name="Imagen 22">
                <a:extLst>
                  <a:ext uri="{FF2B5EF4-FFF2-40B4-BE49-F238E27FC236}">
                    <a16:creationId xmlns:a16="http://schemas.microsoft.com/office/drawing/2014/main" id="{CCFBA8A0-AB08-466F-B8F5-69BA259AAD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3217" t="28955" r="35983" b="69239"/>
              <a:stretch/>
            </p:blipFill>
            <p:spPr>
              <a:xfrm>
                <a:off x="4560880" y="2275109"/>
                <a:ext cx="895350" cy="123825"/>
              </a:xfrm>
              <a:prstGeom prst="rect">
                <a:avLst/>
              </a:prstGeom>
            </p:spPr>
          </p:pic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2250E5D8-94CC-419C-A940-F98F701159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5154" t="35483" r="31223" b="61044"/>
              <a:stretch/>
            </p:blipFill>
            <p:spPr>
              <a:xfrm>
                <a:off x="4747551" y="2724144"/>
                <a:ext cx="1129374" cy="238126"/>
              </a:xfrm>
              <a:prstGeom prst="rect">
                <a:avLst/>
              </a:prstGeom>
            </p:spPr>
          </p:pic>
          <p:pic>
            <p:nvPicPr>
              <p:cNvPr id="25" name="Imagen 24">
                <a:extLst>
                  <a:ext uri="{FF2B5EF4-FFF2-40B4-BE49-F238E27FC236}">
                    <a16:creationId xmlns:a16="http://schemas.microsoft.com/office/drawing/2014/main" id="{E085736B-D385-4FA9-8D25-9A81EFCBB6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8601" t="43539" r="27776" b="52988"/>
              <a:stretch/>
            </p:blipFill>
            <p:spPr>
              <a:xfrm>
                <a:off x="5023776" y="3276598"/>
                <a:ext cx="1129375" cy="238126"/>
              </a:xfrm>
              <a:prstGeom prst="rect">
                <a:avLst/>
              </a:prstGeom>
            </p:spPr>
          </p:pic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FFE3B156-C93B-4D64-8D0A-96C5CB3984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2578" t="52568" r="36622" b="43959"/>
              <a:stretch/>
            </p:blipFill>
            <p:spPr>
              <a:xfrm>
                <a:off x="4519158" y="3904896"/>
                <a:ext cx="895350" cy="238126"/>
              </a:xfrm>
              <a:prstGeom prst="rect">
                <a:avLst/>
              </a:prstGeom>
            </p:spPr>
          </p:pic>
          <p:pic>
            <p:nvPicPr>
              <p:cNvPr id="27" name="Imagen 26">
                <a:extLst>
                  <a:ext uri="{FF2B5EF4-FFF2-40B4-BE49-F238E27FC236}">
                    <a16:creationId xmlns:a16="http://schemas.microsoft.com/office/drawing/2014/main" id="{A88C717D-24BB-4AB1-8F60-9491F20CA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7184" t="59377" r="31009" b="37150"/>
              <a:stretch/>
            </p:blipFill>
            <p:spPr>
              <a:xfrm>
                <a:off x="4887070" y="4361066"/>
                <a:ext cx="978826" cy="238126"/>
              </a:xfrm>
              <a:prstGeom prst="rect">
                <a:avLst/>
              </a:prstGeom>
            </p:spPr>
          </p:pic>
        </p:grp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3288BAD8-E498-4DFD-BC98-C00B64E19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378" t="1553" r="34480" b="92985"/>
            <a:stretch/>
          </p:blipFill>
          <p:spPr>
            <a:xfrm>
              <a:off x="9326033" y="1270585"/>
              <a:ext cx="2169649" cy="304826"/>
            </a:xfrm>
            <a:prstGeom prst="rect">
              <a:avLst/>
            </a:prstGeom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AC6B35BF-55CF-4609-B57E-9FF95BAD08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907" t="15045" r="70002" b="80610"/>
            <a:stretch/>
          </p:blipFill>
          <p:spPr>
            <a:xfrm>
              <a:off x="9339567" y="1809449"/>
              <a:ext cx="652054" cy="246947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F1E15072-60B7-4ECA-9E01-587CA8805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3908" t="29098" r="40968" b="66714"/>
            <a:stretch/>
          </p:blipFill>
          <p:spPr>
            <a:xfrm>
              <a:off x="9301948" y="2398988"/>
              <a:ext cx="1895350" cy="231392"/>
            </a:xfrm>
            <a:prstGeom prst="rect">
              <a:avLst/>
            </a:prstGeom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162FD4F7-1325-4865-92FF-0ADC5E394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52" t="55887" r="25026" b="40370"/>
            <a:stretch/>
          </p:blipFill>
          <p:spPr>
            <a:xfrm>
              <a:off x="9493681" y="3511660"/>
              <a:ext cx="2248095" cy="201191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D7841A0D-6136-45E8-8240-2E042812E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8702" t="69250" r="18740" b="26719"/>
            <a:stretch/>
          </p:blipFill>
          <p:spPr>
            <a:xfrm>
              <a:off x="9783442" y="4039363"/>
              <a:ext cx="2055267" cy="207372"/>
            </a:xfrm>
            <a:prstGeom prst="rect">
              <a:avLst/>
            </a:prstGeom>
          </p:spPr>
        </p:pic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9D396654-730E-4D79-9D75-EB0451AE46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0377" t="83047" r="42141" b="14012"/>
            <a:stretch/>
          </p:blipFill>
          <p:spPr>
            <a:xfrm>
              <a:off x="9221996" y="4608987"/>
              <a:ext cx="2055267" cy="167493"/>
            </a:xfrm>
            <a:prstGeom prst="rect">
              <a:avLst/>
            </a:prstGeom>
          </p:spPr>
        </p:pic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9752AAF8-24F6-4647-938C-7021A9EE6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8600" t="95985" r="5724" b="836"/>
            <a:stretch/>
          </p:blipFill>
          <p:spPr>
            <a:xfrm>
              <a:off x="9493681" y="5177547"/>
              <a:ext cx="2625513" cy="167203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AC24905-E5B0-4DAF-8684-7FCEFFE1C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38393" y="2912117"/>
              <a:ext cx="2169649" cy="294189"/>
            </a:xfrm>
            <a:prstGeom prst="rect">
              <a:avLst/>
            </a:prstGeom>
          </p:spPr>
        </p:pic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D24E5E4B-6C6A-4038-8881-D8795835465B}"/>
                </a:ext>
              </a:extLst>
            </p:cNvPr>
            <p:cNvSpPr/>
            <p:nvPr/>
          </p:nvSpPr>
          <p:spPr>
            <a:xfrm>
              <a:off x="9304022" y="1841489"/>
              <a:ext cx="687599" cy="262600"/>
            </a:xfrm>
            <a:prstGeom prst="rect">
              <a:avLst/>
            </a:prstGeom>
            <a:noFill/>
            <a:ln>
              <a:solidFill>
                <a:srgbClr val="F08E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7581A7A-CCC3-4BC0-A147-619BEA3C3FE4}"/>
              </a:ext>
            </a:extLst>
          </p:cNvPr>
          <p:cNvSpPr txBox="1"/>
          <p:nvPr/>
        </p:nvSpPr>
        <p:spPr>
          <a:xfrm>
            <a:off x="1866900" y="2610040"/>
            <a:ext cx="62780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C" altLang="es-EC" sz="1600" b="0" i="1" u="none" strike="noStrike" cap="none" normalizeH="0" baseline="0" dirty="0" err="1" bmk="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Trichoderma</a:t>
            </a:r>
            <a:endParaRPr lang="es-EC" sz="1600" dirty="0"/>
          </a:p>
        </p:txBody>
      </p:sp>
      <p:pic>
        <p:nvPicPr>
          <p:cNvPr id="41" name="Picture 6" descr="Premio Awards a ESPE - ESPE">
            <a:extLst>
              <a:ext uri="{FF2B5EF4-FFF2-40B4-BE49-F238E27FC236}">
                <a16:creationId xmlns:a16="http://schemas.microsoft.com/office/drawing/2014/main" id="{5B570882-DC97-4D46-B16F-66F91BFB7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188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8004EA02-26F6-41AC-A17F-8D8BFC7732F2}"/>
              </a:ext>
            </a:extLst>
          </p:cNvPr>
          <p:cNvSpPr txBox="1"/>
          <p:nvPr/>
        </p:nvSpPr>
        <p:spPr>
          <a:xfrm>
            <a:off x="7781925" y="120634"/>
            <a:ext cx="477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D249302-B492-466B-84ED-035559018F8B}"/>
              </a:ext>
            </a:extLst>
          </p:cNvPr>
          <p:cNvSpPr/>
          <p:nvPr/>
        </p:nvSpPr>
        <p:spPr>
          <a:xfrm>
            <a:off x="83338" y="-138280"/>
            <a:ext cx="6356227" cy="716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Bioinformático de las Secuencias</a:t>
            </a:r>
            <a:endParaRPr lang="es-EC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4AC2C2-4176-4821-92AE-FDE23009D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836" y="629305"/>
            <a:ext cx="6258164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Á</a:t>
            </a:r>
            <a:r>
              <a:rPr kumimoji="0" lang="es-EC" altLang="es-EC" sz="1400" b="0" u="none" strike="noStrike" cap="none" normalizeH="0" baseline="0" dirty="0" bmk="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rbol filogenético de aislados de </a:t>
            </a:r>
            <a:r>
              <a:rPr kumimoji="0" lang="es-EC" altLang="es-EC" sz="1400" b="0" i="1" u="none" strike="noStrike" cap="none" normalizeH="0" baseline="0" dirty="0" bmk="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Diaporthe</a:t>
            </a:r>
            <a:r>
              <a:rPr kumimoji="0" lang="es-EC" altLang="es-EC" sz="1400" b="0" u="none" strike="noStrike" cap="none" normalizeH="0" baseline="0" dirty="0" bmk="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basado en secuencias de la región ITS</a:t>
            </a:r>
            <a:r>
              <a:rPr kumimoji="0" lang="es-EC" altLang="es-EC" sz="1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s-EC" altLang="es-EC" sz="9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Marcador de número de diapositiva 2">
            <a:extLst>
              <a:ext uri="{FF2B5EF4-FFF2-40B4-BE49-F238E27FC236}">
                <a16:creationId xmlns:a16="http://schemas.microsoft.com/office/drawing/2014/main" id="{323452E8-E02A-4BA1-ADE1-7112F902116A}"/>
              </a:ext>
            </a:extLst>
          </p:cNvPr>
          <p:cNvSpPr txBox="1">
            <a:spLocks/>
          </p:cNvSpPr>
          <p:nvPr/>
        </p:nvSpPr>
        <p:spPr>
          <a:xfrm>
            <a:off x="8676640" y="6266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25</a:t>
            </a:fld>
            <a:endParaRPr lang="es-EC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C8ED904-121D-4CC1-8EBC-F67E699CB825}"/>
              </a:ext>
            </a:extLst>
          </p:cNvPr>
          <p:cNvSpPr txBox="1"/>
          <p:nvPr/>
        </p:nvSpPr>
        <p:spPr>
          <a:xfrm>
            <a:off x="56633" y="5944600"/>
            <a:ext cx="1485774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Dong et al., 2019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0CE8B28-E0E0-4FBB-BF88-92247554037C}"/>
              </a:ext>
            </a:extLst>
          </p:cNvPr>
          <p:cNvSpPr txBox="1"/>
          <p:nvPr/>
        </p:nvSpPr>
        <p:spPr>
          <a:xfrm>
            <a:off x="73281" y="5659722"/>
            <a:ext cx="1383401" cy="276999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Hongo endófito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2E92A73-E2B1-4738-BC69-ABF4A32A45ED}"/>
              </a:ext>
            </a:extLst>
          </p:cNvPr>
          <p:cNvSpPr txBox="1"/>
          <p:nvPr/>
        </p:nvSpPr>
        <p:spPr>
          <a:xfrm>
            <a:off x="3009560" y="5932720"/>
            <a:ext cx="2944437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López et al., 2021; Wang et al.,2021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88E21C1-43CA-4D19-BF8F-F1E0099C5502}"/>
              </a:ext>
            </a:extLst>
          </p:cNvPr>
          <p:cNvSpPr txBox="1"/>
          <p:nvPr/>
        </p:nvSpPr>
        <p:spPr>
          <a:xfrm>
            <a:off x="3042377" y="5669522"/>
            <a:ext cx="1490689" cy="276999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C"/>
            </a:defPPr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s-EC" sz="1200" dirty="0"/>
              <a:t>Cancro</a:t>
            </a:r>
          </a:p>
        </p:txBody>
      </p:sp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64B3FD3B-BD64-4C6A-8A7A-20B18065AE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652508"/>
              </p:ext>
            </p:extLst>
          </p:nvPr>
        </p:nvGraphicFramePr>
        <p:xfrm>
          <a:off x="86715" y="3193385"/>
          <a:ext cx="5450941" cy="1332994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056361">
                  <a:extLst>
                    <a:ext uri="{9D8B030D-6E8A-4147-A177-3AD203B41FA5}">
                      <a16:colId xmlns:a16="http://schemas.microsoft.com/office/drawing/2014/main" val="2172818457"/>
                    </a:ext>
                  </a:extLst>
                </a:gridCol>
                <a:gridCol w="2076207">
                  <a:extLst>
                    <a:ext uri="{9D8B030D-6E8A-4147-A177-3AD203B41FA5}">
                      <a16:colId xmlns:a16="http://schemas.microsoft.com/office/drawing/2014/main" val="2007057824"/>
                    </a:ext>
                  </a:extLst>
                </a:gridCol>
                <a:gridCol w="1109134">
                  <a:extLst>
                    <a:ext uri="{9D8B030D-6E8A-4147-A177-3AD203B41FA5}">
                      <a16:colId xmlns:a16="http://schemas.microsoft.com/office/drawing/2014/main" val="1671852429"/>
                    </a:ext>
                  </a:extLst>
                </a:gridCol>
                <a:gridCol w="1209239">
                  <a:extLst>
                    <a:ext uri="{9D8B030D-6E8A-4147-A177-3AD203B41FA5}">
                      <a16:colId xmlns:a16="http://schemas.microsoft.com/office/drawing/2014/main" val="29224917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Código de aislado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Especie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Porcentaje de Identidad (%)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</a:t>
                      </a: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accesión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21111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MG21I.9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Diaporthe</a:t>
                      </a:r>
                      <a:r>
                        <a:rPr lang="es-EC" sz="105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05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ueckerae</a:t>
                      </a:r>
                      <a:endParaRPr lang="es-EC" sz="105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99.42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NR_147543.1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3494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MG21I.1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Diaporthe</a:t>
                      </a:r>
                      <a:r>
                        <a:rPr lang="es-EC" sz="105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05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longispora</a:t>
                      </a:r>
                      <a:endParaRPr lang="es-EC" sz="105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95.16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NR_111851.1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9135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MS12I.3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Diaporthe</a:t>
                      </a:r>
                      <a:r>
                        <a:rPr lang="es-EC" sz="105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05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passifloricola</a:t>
                      </a:r>
                      <a:endParaRPr lang="es-EC" sz="105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99.27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NR_147595.1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16776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MR41I.2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Diaporthe</a:t>
                      </a:r>
                      <a:r>
                        <a:rPr lang="es-EC" sz="105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05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miriciae</a:t>
                      </a:r>
                      <a:endParaRPr lang="es-EC" sz="105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99.01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NR_147535.1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4824501"/>
                  </a:ext>
                </a:extLst>
              </a:tr>
            </a:tbl>
          </a:graphicData>
        </a:graphic>
      </p:graphicFrame>
      <p:sp>
        <p:nvSpPr>
          <p:cNvPr id="24" name="CuadroTexto 23">
            <a:extLst>
              <a:ext uri="{FF2B5EF4-FFF2-40B4-BE49-F238E27FC236}">
                <a16:creationId xmlns:a16="http://schemas.microsoft.com/office/drawing/2014/main" id="{675A4C8B-4EC0-4722-87C1-892CC944E032}"/>
              </a:ext>
            </a:extLst>
          </p:cNvPr>
          <p:cNvSpPr txBox="1"/>
          <p:nvPr/>
        </p:nvSpPr>
        <p:spPr>
          <a:xfrm>
            <a:off x="1569009" y="5932720"/>
            <a:ext cx="1383401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200" dirty="0" err="1">
                <a:latin typeface="Arial" panose="020B0604020202020204" pitchFamily="34" charset="0"/>
                <a:cs typeface="Arial" panose="020B0604020202020204" pitchFamily="34" charset="0"/>
              </a:rPr>
              <a:t>Rashmi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, 2019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B00A6AD-7631-4E73-B317-75167E9ABFB9}"/>
              </a:ext>
            </a:extLst>
          </p:cNvPr>
          <p:cNvSpPr txBox="1"/>
          <p:nvPr/>
        </p:nvSpPr>
        <p:spPr>
          <a:xfrm>
            <a:off x="1574735" y="5657572"/>
            <a:ext cx="1383401" cy="286528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C"/>
            </a:defPPr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C" sz="1200" dirty="0"/>
              <a:t>Hongo endófito</a:t>
            </a:r>
          </a:p>
        </p:txBody>
      </p:sp>
      <p:pic>
        <p:nvPicPr>
          <p:cNvPr id="28" name="Picture 6" descr="Premio Awards a ESPE - ESPE">
            <a:extLst>
              <a:ext uri="{FF2B5EF4-FFF2-40B4-BE49-F238E27FC236}">
                <a16:creationId xmlns:a16="http://schemas.microsoft.com/office/drawing/2014/main" id="{69C915A9-05E4-4B45-A7B7-8D617EBC4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3FCB5B81-01DA-4A78-A0B0-0C1D2B86E87B}"/>
              </a:ext>
            </a:extLst>
          </p:cNvPr>
          <p:cNvSpPr/>
          <p:nvPr/>
        </p:nvSpPr>
        <p:spPr>
          <a:xfrm>
            <a:off x="954510" y="939085"/>
            <a:ext cx="3684914" cy="1954098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5C96BF14-F6A9-4B43-8F26-E6577353CA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8" t="10033" r="16560" b="2845"/>
          <a:stretch/>
        </p:blipFill>
        <p:spPr bwMode="auto">
          <a:xfrm>
            <a:off x="2796967" y="1056218"/>
            <a:ext cx="1654910" cy="16166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2093E346-F9A2-4EF9-9F8E-2DB9FF6E74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77" t="19820" r="7774" b="18516"/>
          <a:stretch/>
        </p:blipFill>
        <p:spPr bwMode="auto">
          <a:xfrm flipV="1">
            <a:off x="1095678" y="1056218"/>
            <a:ext cx="1703434" cy="1616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5FB03D99-03C5-44D0-87A4-EBA818D35749}"/>
              </a:ext>
            </a:extLst>
          </p:cNvPr>
          <p:cNvSpPr txBox="1"/>
          <p:nvPr/>
        </p:nvSpPr>
        <p:spPr>
          <a:xfrm>
            <a:off x="2164238" y="2619068"/>
            <a:ext cx="62780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C" altLang="es-EC" sz="1600" b="0" i="1" u="none" strike="noStrike" cap="none" normalizeH="0" baseline="0" dirty="0" bmk="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Diaporthe</a:t>
            </a:r>
            <a:endParaRPr lang="es-EC" sz="1600" dirty="0"/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5F24A6C8-11B2-4228-BA74-8EEE206C7B36}"/>
              </a:ext>
            </a:extLst>
          </p:cNvPr>
          <p:cNvGrpSpPr/>
          <p:nvPr/>
        </p:nvGrpSpPr>
        <p:grpSpPr>
          <a:xfrm>
            <a:off x="5762310" y="1152525"/>
            <a:ext cx="6400888" cy="5044059"/>
            <a:chOff x="5762310" y="1152525"/>
            <a:chExt cx="6400888" cy="5044059"/>
          </a:xfrm>
        </p:grpSpPr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F06D3CAE-EC90-4709-A4BB-8BFAAE409C3D}"/>
                </a:ext>
              </a:extLst>
            </p:cNvPr>
            <p:cNvGrpSpPr/>
            <p:nvPr/>
          </p:nvGrpSpPr>
          <p:grpSpPr>
            <a:xfrm>
              <a:off x="5762310" y="1152525"/>
              <a:ext cx="6258164" cy="5044059"/>
              <a:chOff x="5474947" y="1153886"/>
              <a:chExt cx="5965939" cy="4920343"/>
            </a:xfrm>
          </p:grpSpPr>
          <p:pic>
            <p:nvPicPr>
              <p:cNvPr id="30" name="Imagen 29">
                <a:extLst>
                  <a:ext uri="{FF2B5EF4-FFF2-40B4-BE49-F238E27FC236}">
                    <a16:creationId xmlns:a16="http://schemas.microsoft.com/office/drawing/2014/main" id="{F181C16C-58D4-44BB-83D4-52D5D8FA8C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2222" r="21269" b="26032"/>
              <a:stretch/>
            </p:blipFill>
            <p:spPr>
              <a:xfrm>
                <a:off x="5474947" y="1153886"/>
                <a:ext cx="5965939" cy="4920343"/>
              </a:xfrm>
              <a:prstGeom prst="rect">
                <a:avLst/>
              </a:prstGeom>
            </p:spPr>
          </p:pic>
          <p:pic>
            <p:nvPicPr>
              <p:cNvPr id="31" name="Imagen 30">
                <a:extLst>
                  <a:ext uri="{FF2B5EF4-FFF2-40B4-BE49-F238E27FC236}">
                    <a16:creationId xmlns:a16="http://schemas.microsoft.com/office/drawing/2014/main" id="{8B0BC43A-BB71-4CF9-93BC-0C0F9B6518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55471" t="10572" r="35081" b="87144"/>
              <a:stretch/>
            </p:blipFill>
            <p:spPr>
              <a:xfrm>
                <a:off x="9681483" y="1725232"/>
                <a:ext cx="718864" cy="156637"/>
              </a:xfrm>
              <a:prstGeom prst="rect">
                <a:avLst/>
              </a:prstGeom>
            </p:spPr>
          </p:pic>
          <p:pic>
            <p:nvPicPr>
              <p:cNvPr id="32" name="Imagen 31">
                <a:extLst>
                  <a:ext uri="{FF2B5EF4-FFF2-40B4-BE49-F238E27FC236}">
                    <a16:creationId xmlns:a16="http://schemas.microsoft.com/office/drawing/2014/main" id="{24E1A636-F953-4FA0-98EA-751071CAE7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55388" t="22919" r="33972" b="74383"/>
              <a:stretch/>
            </p:blipFill>
            <p:spPr>
              <a:xfrm>
                <a:off x="9714139" y="2566994"/>
                <a:ext cx="809625" cy="185058"/>
              </a:xfrm>
              <a:prstGeom prst="rect">
                <a:avLst/>
              </a:prstGeom>
            </p:spPr>
          </p:pic>
          <p:pic>
            <p:nvPicPr>
              <p:cNvPr id="33" name="Imagen 32">
                <a:extLst>
                  <a:ext uri="{FF2B5EF4-FFF2-40B4-BE49-F238E27FC236}">
                    <a16:creationId xmlns:a16="http://schemas.microsoft.com/office/drawing/2014/main" id="{C0ADA911-B691-4E1C-B0C0-6F331652A0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55281" t="35459" r="33008" b="61843"/>
              <a:stretch/>
            </p:blipFill>
            <p:spPr>
              <a:xfrm>
                <a:off x="9681483" y="3435634"/>
                <a:ext cx="891119" cy="185058"/>
              </a:xfrm>
              <a:prstGeom prst="rect">
                <a:avLst/>
              </a:prstGeom>
            </p:spPr>
          </p:pic>
          <p:pic>
            <p:nvPicPr>
              <p:cNvPr id="34" name="Imagen 33">
                <a:extLst>
                  <a:ext uri="{FF2B5EF4-FFF2-40B4-BE49-F238E27FC236}">
                    <a16:creationId xmlns:a16="http://schemas.microsoft.com/office/drawing/2014/main" id="{D28BE248-F037-4583-925A-48A5791658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54094" t="41930" r="36995" b="54385"/>
              <a:stretch/>
            </p:blipFill>
            <p:spPr>
              <a:xfrm>
                <a:off x="9590243" y="3870517"/>
                <a:ext cx="678090" cy="252770"/>
              </a:xfrm>
              <a:prstGeom prst="rect">
                <a:avLst/>
              </a:prstGeom>
            </p:spPr>
          </p:pic>
          <p:pic>
            <p:nvPicPr>
              <p:cNvPr id="35" name="Imagen 34">
                <a:extLst>
                  <a:ext uri="{FF2B5EF4-FFF2-40B4-BE49-F238E27FC236}">
                    <a16:creationId xmlns:a16="http://schemas.microsoft.com/office/drawing/2014/main" id="{80776A44-30EA-4845-85BE-B62E67C9DD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59610" t="54088" r="29499" b="42163"/>
              <a:stretch/>
            </p:blipFill>
            <p:spPr>
              <a:xfrm>
                <a:off x="10007373" y="4708798"/>
                <a:ext cx="828675" cy="257176"/>
              </a:xfrm>
              <a:prstGeom prst="rect">
                <a:avLst/>
              </a:prstGeom>
            </p:spPr>
          </p:pic>
          <p:pic>
            <p:nvPicPr>
              <p:cNvPr id="36" name="Imagen 35">
                <a:extLst>
                  <a:ext uri="{FF2B5EF4-FFF2-40B4-BE49-F238E27FC236}">
                    <a16:creationId xmlns:a16="http://schemas.microsoft.com/office/drawing/2014/main" id="{0F2610B7-6AB2-4CB3-991D-CE281B7776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58002" t="61661" r="30704" b="36144"/>
              <a:stretch/>
            </p:blipFill>
            <p:spPr>
              <a:xfrm>
                <a:off x="9872467" y="5228305"/>
                <a:ext cx="859149" cy="150628"/>
              </a:xfrm>
              <a:prstGeom prst="rect">
                <a:avLst/>
              </a:prstGeom>
            </p:spPr>
          </p:pic>
        </p:grp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0CB5CBC-F6E8-46FC-A64A-29FFF2164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7256" t="1839" r="61124" b="91832"/>
            <a:stretch/>
          </p:blipFill>
          <p:spPr>
            <a:xfrm>
              <a:off x="9658546" y="1178870"/>
              <a:ext cx="677183" cy="259126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DAAAD0D3-63BB-4773-BD45-D2C7900074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6053" t="3696" r="43473" b="91127"/>
            <a:stretch/>
          </p:blipFill>
          <p:spPr>
            <a:xfrm>
              <a:off x="9658547" y="1690754"/>
              <a:ext cx="1617916" cy="202675"/>
            </a:xfrm>
            <a:prstGeom prst="rect">
              <a:avLst/>
            </a:prstGeom>
          </p:spPr>
        </p:pic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BDE39675-AF55-4B76-9487-2627623B2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4346" t="18036" r="73601" b="77118"/>
            <a:stretch/>
          </p:blipFill>
          <p:spPr>
            <a:xfrm>
              <a:off x="9625248" y="2124006"/>
              <a:ext cx="481824" cy="189711"/>
            </a:xfrm>
            <a:prstGeom prst="rect">
              <a:avLst/>
            </a:prstGeom>
          </p:spPr>
        </p:pic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D659B828-8A59-4402-BF1D-7F278D886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5240" t="32696" r="39692" b="59596"/>
            <a:stretch/>
          </p:blipFill>
          <p:spPr>
            <a:xfrm>
              <a:off x="9651137" y="2535175"/>
              <a:ext cx="1801585" cy="301762"/>
            </a:xfrm>
            <a:prstGeom prst="rect">
              <a:avLst/>
            </a:prstGeom>
          </p:spPr>
        </p:pic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F8A76E5A-EBF2-4F04-912C-C263A751A8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5352" t="49521" r="71447" b="46765"/>
            <a:stretch/>
          </p:blipFill>
          <p:spPr>
            <a:xfrm>
              <a:off x="9651137" y="3053919"/>
              <a:ext cx="527701" cy="145399"/>
            </a:xfrm>
            <a:prstGeom prst="rect">
              <a:avLst/>
            </a:prstGeom>
          </p:spPr>
        </p:pic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99157160-D30F-4BA4-BFEC-655261952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5464" t="63429" r="36744" b="30977"/>
            <a:stretch/>
          </p:blipFill>
          <p:spPr>
            <a:xfrm>
              <a:off x="9663732" y="3494558"/>
              <a:ext cx="1910442" cy="218988"/>
            </a:xfrm>
            <a:prstGeom prst="rect">
              <a:avLst/>
            </a:prstGeom>
          </p:spPr>
        </p:pic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E7267E69-2FAA-45F9-B51F-EDA5C4138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1521" t="77674" r="49746" b="16810"/>
            <a:stretch/>
          </p:blipFill>
          <p:spPr>
            <a:xfrm>
              <a:off x="9568771" y="3913399"/>
              <a:ext cx="1548297" cy="215928"/>
            </a:xfrm>
            <a:prstGeom prst="rect">
              <a:avLst/>
            </a:prstGeom>
          </p:spPr>
        </p:pic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2B0AEFEA-7D9F-4204-B1AE-3CD77A08D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4995" t="93412" r="61728" b="1171"/>
            <a:stretch/>
          </p:blipFill>
          <p:spPr>
            <a:xfrm>
              <a:off x="9943797" y="4381199"/>
              <a:ext cx="530700" cy="212032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290AAED3-F8B6-4A7E-A58A-548613F65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189" t="5898" r="32466" b="76484"/>
            <a:stretch/>
          </p:blipFill>
          <p:spPr>
            <a:xfrm>
              <a:off x="9997137" y="4818877"/>
              <a:ext cx="1596167" cy="169340"/>
            </a:xfrm>
            <a:prstGeom prst="rect">
              <a:avLst/>
            </a:prstGeom>
          </p:spPr>
        </p:pic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2E74C4AE-B2DC-47C4-A6E4-5AC5ACE84F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432" t="62098" r="4491" b="20548"/>
            <a:stretch/>
          </p:blipFill>
          <p:spPr>
            <a:xfrm>
              <a:off x="9819124" y="5288912"/>
              <a:ext cx="2344074" cy="169340"/>
            </a:xfrm>
            <a:prstGeom prst="rect">
              <a:avLst/>
            </a:prstGeom>
          </p:spPr>
        </p:pic>
        <p:sp>
          <p:nvSpPr>
            <p:cNvPr id="47" name="Rectángulo 46">
              <a:extLst>
                <a:ext uri="{FF2B5EF4-FFF2-40B4-BE49-F238E27FC236}">
                  <a16:creationId xmlns:a16="http://schemas.microsoft.com/office/drawing/2014/main" id="{EADF9E42-DBEC-4818-927F-5E885A258F26}"/>
                </a:ext>
              </a:extLst>
            </p:cNvPr>
            <p:cNvSpPr/>
            <p:nvPr/>
          </p:nvSpPr>
          <p:spPr>
            <a:xfrm>
              <a:off x="9651137" y="1201347"/>
              <a:ext cx="537882" cy="193885"/>
            </a:xfrm>
            <a:prstGeom prst="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BAEA3197-3084-4794-88AA-3B5EDA9137FA}"/>
                </a:ext>
              </a:extLst>
            </p:cNvPr>
            <p:cNvSpPr/>
            <p:nvPr/>
          </p:nvSpPr>
          <p:spPr>
            <a:xfrm>
              <a:off x="9611878" y="2117478"/>
              <a:ext cx="537882" cy="215464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9" name="Rectángulo 48">
              <a:extLst>
                <a:ext uri="{FF2B5EF4-FFF2-40B4-BE49-F238E27FC236}">
                  <a16:creationId xmlns:a16="http://schemas.microsoft.com/office/drawing/2014/main" id="{3A13C620-68B3-4410-9C46-B349ABA20CCF}"/>
                </a:ext>
              </a:extLst>
            </p:cNvPr>
            <p:cNvSpPr/>
            <p:nvPr/>
          </p:nvSpPr>
          <p:spPr>
            <a:xfrm>
              <a:off x="9625037" y="2997514"/>
              <a:ext cx="537882" cy="258208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50" name="Rectángulo 49">
              <a:extLst>
                <a:ext uri="{FF2B5EF4-FFF2-40B4-BE49-F238E27FC236}">
                  <a16:creationId xmlns:a16="http://schemas.microsoft.com/office/drawing/2014/main" id="{D9BB3B16-FE61-4746-A6AC-30E0005C04D4}"/>
                </a:ext>
              </a:extLst>
            </p:cNvPr>
            <p:cNvSpPr/>
            <p:nvPr/>
          </p:nvSpPr>
          <p:spPr>
            <a:xfrm>
              <a:off x="9940206" y="4398262"/>
              <a:ext cx="537882" cy="192788"/>
            </a:xfrm>
            <a:prstGeom prst="rect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593889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FA7A63B6-79A5-41C8-81C9-4BA26D67B5DC}"/>
              </a:ext>
            </a:extLst>
          </p:cNvPr>
          <p:cNvGrpSpPr/>
          <p:nvPr/>
        </p:nvGrpSpPr>
        <p:grpSpPr>
          <a:xfrm>
            <a:off x="5341983" y="1074358"/>
            <a:ext cx="6718218" cy="4997494"/>
            <a:chOff x="5258095" y="1062165"/>
            <a:chExt cx="6718218" cy="4997494"/>
          </a:xfrm>
        </p:grpSpPr>
        <p:pic>
          <p:nvPicPr>
            <p:cNvPr id="10" name="Imagen 21">
              <a:extLst>
                <a:ext uri="{FF2B5EF4-FFF2-40B4-BE49-F238E27FC236}">
                  <a16:creationId xmlns:a16="http://schemas.microsoft.com/office/drawing/2014/main" id="{FDB839FC-8EA6-45D6-A6A3-956A83EEF0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87"/>
            <a:stretch/>
          </p:blipFill>
          <p:spPr bwMode="auto">
            <a:xfrm>
              <a:off x="5258095" y="1062165"/>
              <a:ext cx="6718218" cy="4997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F7E30FC2-381D-4ECC-881E-F88D5395AAB7}"/>
                </a:ext>
              </a:extLst>
            </p:cNvPr>
            <p:cNvSpPr/>
            <p:nvPr/>
          </p:nvSpPr>
          <p:spPr>
            <a:xfrm>
              <a:off x="9918454" y="1138856"/>
              <a:ext cx="537882" cy="152400"/>
            </a:xfrm>
            <a:prstGeom prst="rect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F532733B-4BB7-456B-98DB-74B3DD6FE616}"/>
                </a:ext>
              </a:extLst>
            </p:cNvPr>
            <p:cNvSpPr/>
            <p:nvPr/>
          </p:nvSpPr>
          <p:spPr>
            <a:xfrm>
              <a:off x="9918454" y="1923417"/>
              <a:ext cx="537882" cy="152400"/>
            </a:xfrm>
            <a:prstGeom prst="rect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2E15E87B-46E2-4D26-9DA9-3FD9766D936F}"/>
                </a:ext>
              </a:extLst>
            </p:cNvPr>
            <p:cNvSpPr/>
            <p:nvPr/>
          </p:nvSpPr>
          <p:spPr>
            <a:xfrm>
              <a:off x="10821914" y="5222603"/>
              <a:ext cx="537882" cy="152400"/>
            </a:xfrm>
            <a:prstGeom prst="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78415BC6-CC41-48D6-97F2-D33190186858}"/>
                </a:ext>
              </a:extLst>
            </p:cNvPr>
            <p:cNvSpPr/>
            <p:nvPr/>
          </p:nvSpPr>
          <p:spPr>
            <a:xfrm>
              <a:off x="9884550" y="1601026"/>
              <a:ext cx="537882" cy="152400"/>
            </a:xfrm>
            <a:prstGeom prst="rect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E2A8CE0E-61AF-4CCA-96D4-86247C86C185}"/>
                </a:ext>
              </a:extLst>
            </p:cNvPr>
            <p:cNvSpPr/>
            <p:nvPr/>
          </p:nvSpPr>
          <p:spPr>
            <a:xfrm>
              <a:off x="9754268" y="3261173"/>
              <a:ext cx="537882" cy="152400"/>
            </a:xfrm>
            <a:prstGeom prst="rect">
              <a:avLst/>
            </a:prstGeom>
            <a:noFill/>
            <a:ln>
              <a:solidFill>
                <a:srgbClr val="F08E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5B2CFCE8-43CF-4BBD-A9A5-86E4AB8A291A}"/>
                </a:ext>
              </a:extLst>
            </p:cNvPr>
            <p:cNvSpPr/>
            <p:nvPr/>
          </p:nvSpPr>
          <p:spPr>
            <a:xfrm>
              <a:off x="10684338" y="4637093"/>
              <a:ext cx="537882" cy="152400"/>
            </a:xfrm>
            <a:prstGeom prst="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A64841E5-040E-4CF7-A88D-25FFD7BD220F}"/>
                </a:ext>
              </a:extLst>
            </p:cNvPr>
            <p:cNvSpPr/>
            <p:nvPr/>
          </p:nvSpPr>
          <p:spPr>
            <a:xfrm>
              <a:off x="10821914" y="5081310"/>
              <a:ext cx="537882" cy="152400"/>
            </a:xfrm>
            <a:prstGeom prst="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6FF4EEAF-380E-4A1E-98B1-F3FC5341C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627" t="4677" r="30686" b="92205"/>
            <a:stretch/>
          </p:blipFill>
          <p:spPr>
            <a:xfrm>
              <a:off x="10241149" y="1335061"/>
              <a:ext cx="537882" cy="133647"/>
            </a:xfrm>
            <a:prstGeom prst="rect">
              <a:avLst/>
            </a:prstGeom>
          </p:spPr>
        </p:pic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26AF82CF-4B13-4C26-AE9F-0B9CB96EE3C7}"/>
                </a:ext>
              </a:extLst>
            </p:cNvPr>
            <p:cNvSpPr/>
            <p:nvPr/>
          </p:nvSpPr>
          <p:spPr>
            <a:xfrm>
              <a:off x="9875025" y="1461247"/>
              <a:ext cx="537882" cy="152400"/>
            </a:xfrm>
            <a:prstGeom prst="rect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4D5EAABD-BA2E-4A01-893F-03CC9A030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627" t="4677" r="30686" b="92205"/>
            <a:stretch/>
          </p:blipFill>
          <p:spPr>
            <a:xfrm>
              <a:off x="10405871" y="2094651"/>
              <a:ext cx="537882" cy="133647"/>
            </a:xfrm>
            <a:prstGeom prst="rect">
              <a:avLst/>
            </a:prstGeom>
          </p:spPr>
        </p:pic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5C913DE0-9EFF-420F-B6A3-65126D4B6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627" t="4677" r="30686" b="92205"/>
            <a:stretch/>
          </p:blipFill>
          <p:spPr>
            <a:xfrm>
              <a:off x="10159006" y="2989985"/>
              <a:ext cx="537882" cy="133647"/>
            </a:xfrm>
            <a:prstGeom prst="rect">
              <a:avLst/>
            </a:prstGeom>
          </p:spPr>
        </p:pic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5A9CBE42-BF14-40EB-B6A4-DB97CEB9B0DC}"/>
                </a:ext>
              </a:extLst>
            </p:cNvPr>
            <p:cNvSpPr/>
            <p:nvPr/>
          </p:nvSpPr>
          <p:spPr>
            <a:xfrm>
              <a:off x="9745807" y="3108773"/>
              <a:ext cx="537882" cy="152400"/>
            </a:xfrm>
            <a:prstGeom prst="rect">
              <a:avLst/>
            </a:prstGeom>
            <a:noFill/>
            <a:ln>
              <a:solidFill>
                <a:srgbClr val="F08E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39A81F61-2056-4747-B7EB-018DB13EB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627" t="12198" r="28548" b="84847"/>
            <a:stretch/>
          </p:blipFill>
          <p:spPr>
            <a:xfrm>
              <a:off x="10163809" y="2694729"/>
              <a:ext cx="656576" cy="126631"/>
            </a:xfrm>
            <a:prstGeom prst="rect">
              <a:avLst/>
            </a:prstGeom>
          </p:spPr>
        </p:pic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3A1F82BF-33BE-4FF1-AE14-0590D0796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627" t="12198" r="28548" b="84847"/>
            <a:stretch/>
          </p:blipFill>
          <p:spPr>
            <a:xfrm>
              <a:off x="10159006" y="2837447"/>
              <a:ext cx="656576" cy="126631"/>
            </a:xfrm>
            <a:prstGeom prst="rect">
              <a:avLst/>
            </a:prstGeom>
          </p:spPr>
        </p:pic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7124DEDC-DDCE-4F9F-A3A6-EE4C1139999E}"/>
                </a:ext>
              </a:extLst>
            </p:cNvPr>
            <p:cNvSpPr/>
            <p:nvPr/>
          </p:nvSpPr>
          <p:spPr>
            <a:xfrm>
              <a:off x="9857698" y="2542248"/>
              <a:ext cx="477703" cy="153906"/>
            </a:xfrm>
            <a:prstGeom prst="rect">
              <a:avLst/>
            </a:prstGeom>
            <a:noFill/>
            <a:ln>
              <a:solidFill>
                <a:srgbClr val="F08E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F25E3FD1-6C7B-4C86-B3B9-61F3F5541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627" t="12198" r="28548" b="84847"/>
            <a:stretch/>
          </p:blipFill>
          <p:spPr>
            <a:xfrm>
              <a:off x="10191191" y="3581750"/>
              <a:ext cx="656576" cy="126631"/>
            </a:xfrm>
            <a:prstGeom prst="rect">
              <a:avLst/>
            </a:prstGeom>
          </p:spPr>
        </p:pic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A51FD38B-E3C5-45F8-8B0A-277DC2AE5A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627" t="12198" r="28548" b="84847"/>
            <a:stretch/>
          </p:blipFill>
          <p:spPr>
            <a:xfrm>
              <a:off x="10143554" y="3734150"/>
              <a:ext cx="656576" cy="126631"/>
            </a:xfrm>
            <a:prstGeom prst="rect">
              <a:avLst/>
            </a:prstGeom>
          </p:spPr>
        </p:pic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C6B6BA51-3507-401E-B416-3B9D90685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627" t="12198" r="28548" b="84847"/>
            <a:stretch/>
          </p:blipFill>
          <p:spPr>
            <a:xfrm>
              <a:off x="10213630" y="3433021"/>
              <a:ext cx="656576" cy="126631"/>
            </a:xfrm>
            <a:prstGeom prst="rect">
              <a:avLst/>
            </a:prstGeom>
          </p:spPr>
        </p:pic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id="{4AE08E92-9FED-4E7D-9D42-9B57F4815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809" t="35153" r="30588" b="61892"/>
            <a:stretch/>
          </p:blipFill>
          <p:spPr>
            <a:xfrm>
              <a:off x="10333116" y="1765114"/>
              <a:ext cx="477703" cy="126631"/>
            </a:xfrm>
            <a:prstGeom prst="rect">
              <a:avLst/>
            </a:prstGeom>
          </p:spPr>
        </p:pic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E20225C9-AEDE-4891-B1AE-9D4C80CD3D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1072" t="33535" r="30031" b="64510"/>
            <a:stretch/>
          </p:blipFill>
          <p:spPr>
            <a:xfrm>
              <a:off x="10291829" y="2254744"/>
              <a:ext cx="494012" cy="83765"/>
            </a:xfrm>
            <a:prstGeom prst="rect">
              <a:avLst/>
            </a:prstGeom>
          </p:spPr>
        </p:pic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CF98C1A4-B07A-4BF4-A524-A789A36C4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1120" t="56543" r="27426" b="41690"/>
            <a:stretch/>
          </p:blipFill>
          <p:spPr>
            <a:xfrm>
              <a:off x="10832102" y="4367818"/>
              <a:ext cx="636024" cy="75731"/>
            </a:xfrm>
            <a:prstGeom prst="rect">
              <a:avLst/>
            </a:prstGeom>
          </p:spPr>
        </p:pic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id="{0D6E4B05-46CE-428B-98DF-F9F50F432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8658" t="61386" r="28113" b="35058"/>
            <a:stretch/>
          </p:blipFill>
          <p:spPr>
            <a:xfrm>
              <a:off x="11150114" y="4804057"/>
              <a:ext cx="734633" cy="152400"/>
            </a:xfrm>
            <a:prstGeom prst="rect">
              <a:avLst/>
            </a:prstGeom>
          </p:spPr>
        </p:pic>
        <p:sp>
          <p:nvSpPr>
            <p:cNvPr id="51" name="Rectángulo 50">
              <a:extLst>
                <a:ext uri="{FF2B5EF4-FFF2-40B4-BE49-F238E27FC236}">
                  <a16:creationId xmlns:a16="http://schemas.microsoft.com/office/drawing/2014/main" id="{4E8AFB37-51D5-4A48-87DF-4B06D480A055}"/>
                </a:ext>
              </a:extLst>
            </p:cNvPr>
            <p:cNvSpPr/>
            <p:nvPr/>
          </p:nvSpPr>
          <p:spPr>
            <a:xfrm>
              <a:off x="10802726" y="4940017"/>
              <a:ext cx="537882" cy="152400"/>
            </a:xfrm>
            <a:prstGeom prst="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52" name="Imagen 51">
              <a:extLst>
                <a:ext uri="{FF2B5EF4-FFF2-40B4-BE49-F238E27FC236}">
                  <a16:creationId xmlns:a16="http://schemas.microsoft.com/office/drawing/2014/main" id="{1092849F-70C2-489E-B396-0E46F7E1A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8658" t="61386" r="28113" b="35058"/>
            <a:stretch/>
          </p:blipFill>
          <p:spPr>
            <a:xfrm>
              <a:off x="11105572" y="5412198"/>
              <a:ext cx="734633" cy="152400"/>
            </a:xfrm>
            <a:prstGeom prst="rect">
              <a:avLst/>
            </a:prstGeom>
          </p:spPr>
        </p:pic>
        <p:pic>
          <p:nvPicPr>
            <p:cNvPr id="53" name="Imagen 52">
              <a:extLst>
                <a:ext uri="{FF2B5EF4-FFF2-40B4-BE49-F238E27FC236}">
                  <a16:creationId xmlns:a16="http://schemas.microsoft.com/office/drawing/2014/main" id="{0EA00D51-CB9C-43D8-AC3E-890E7ECFD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8927" t="77103" r="26895" b="20259"/>
            <a:stretch/>
          </p:blipFill>
          <p:spPr>
            <a:xfrm>
              <a:off x="11123748" y="5570302"/>
              <a:ext cx="787363" cy="113079"/>
            </a:xfrm>
            <a:prstGeom prst="rect">
              <a:avLst/>
            </a:prstGeom>
          </p:spPr>
        </p:pic>
        <p:pic>
          <p:nvPicPr>
            <p:cNvPr id="54" name="Imagen 53">
              <a:extLst>
                <a:ext uri="{FF2B5EF4-FFF2-40B4-BE49-F238E27FC236}">
                  <a16:creationId xmlns:a16="http://schemas.microsoft.com/office/drawing/2014/main" id="{3C63087C-1836-40E8-8FFA-2629BCCB8D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488" t="15416" r="23987" b="82275"/>
            <a:stretch/>
          </p:blipFill>
          <p:spPr>
            <a:xfrm>
              <a:off x="10220194" y="2406835"/>
              <a:ext cx="862037" cy="98967"/>
            </a:xfrm>
            <a:prstGeom prst="rect">
              <a:avLst/>
            </a:prstGeom>
          </p:spPr>
        </p:pic>
        <p:pic>
          <p:nvPicPr>
            <p:cNvPr id="55" name="Imagen 54">
              <a:extLst>
                <a:ext uri="{FF2B5EF4-FFF2-40B4-BE49-F238E27FC236}">
                  <a16:creationId xmlns:a16="http://schemas.microsoft.com/office/drawing/2014/main" id="{C975CDBD-9D8B-4CDA-868C-459538912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1120" t="51281" r="27426" b="46179"/>
            <a:stretch/>
          </p:blipFill>
          <p:spPr>
            <a:xfrm>
              <a:off x="10894682" y="4065407"/>
              <a:ext cx="636024" cy="108868"/>
            </a:xfrm>
            <a:prstGeom prst="rect">
              <a:avLst/>
            </a:prstGeom>
          </p:spPr>
        </p:pic>
        <p:sp>
          <p:nvSpPr>
            <p:cNvPr id="56" name="Rectángulo 55">
              <a:extLst>
                <a:ext uri="{FF2B5EF4-FFF2-40B4-BE49-F238E27FC236}">
                  <a16:creationId xmlns:a16="http://schemas.microsoft.com/office/drawing/2014/main" id="{14801B96-3EC2-4979-885D-D554536C58CE}"/>
                </a:ext>
              </a:extLst>
            </p:cNvPr>
            <p:cNvSpPr/>
            <p:nvPr/>
          </p:nvSpPr>
          <p:spPr>
            <a:xfrm>
              <a:off x="10415397" y="4160382"/>
              <a:ext cx="537882" cy="1524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7" name="Imagen 56">
              <a:extLst>
                <a:ext uri="{FF2B5EF4-FFF2-40B4-BE49-F238E27FC236}">
                  <a16:creationId xmlns:a16="http://schemas.microsoft.com/office/drawing/2014/main" id="{6214ED72-6E11-4A62-A3BF-C4A2D9EDC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383" t="53563" r="22146" b="43897"/>
            <a:stretch/>
          </p:blipFill>
          <p:spPr>
            <a:xfrm>
              <a:off x="10850979" y="3896281"/>
              <a:ext cx="970174" cy="108868"/>
            </a:xfrm>
            <a:prstGeom prst="rect">
              <a:avLst/>
            </a:prstGeom>
          </p:spPr>
        </p:pic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F586E598-4F8B-4D57-98BF-7A1040074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1120" t="58847" r="27426" b="38354"/>
            <a:stretch/>
          </p:blipFill>
          <p:spPr>
            <a:xfrm>
              <a:off x="11096274" y="4506470"/>
              <a:ext cx="636024" cy="119970"/>
            </a:xfrm>
            <a:prstGeom prst="rect">
              <a:avLst/>
            </a:prstGeom>
          </p:spPr>
        </p:pic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004EA02-26F6-41AC-A17F-8D8BFC7732F2}"/>
              </a:ext>
            </a:extLst>
          </p:cNvPr>
          <p:cNvSpPr txBox="1"/>
          <p:nvPr/>
        </p:nvSpPr>
        <p:spPr>
          <a:xfrm>
            <a:off x="7905750" y="130159"/>
            <a:ext cx="464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4CC17C9-B120-46DE-8977-A3E1D91DFA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714712"/>
              </p:ext>
            </p:extLst>
          </p:nvPr>
        </p:nvGraphicFramePr>
        <p:xfrm>
          <a:off x="131799" y="2761129"/>
          <a:ext cx="5037546" cy="3433661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846737">
                  <a:extLst>
                    <a:ext uri="{9D8B030D-6E8A-4147-A177-3AD203B41FA5}">
                      <a16:colId xmlns:a16="http://schemas.microsoft.com/office/drawing/2014/main" val="4242286594"/>
                    </a:ext>
                  </a:extLst>
                </a:gridCol>
                <a:gridCol w="2135659">
                  <a:extLst>
                    <a:ext uri="{9D8B030D-6E8A-4147-A177-3AD203B41FA5}">
                      <a16:colId xmlns:a16="http://schemas.microsoft.com/office/drawing/2014/main" val="1570136272"/>
                    </a:ext>
                  </a:extLst>
                </a:gridCol>
                <a:gridCol w="943086">
                  <a:extLst>
                    <a:ext uri="{9D8B030D-6E8A-4147-A177-3AD203B41FA5}">
                      <a16:colId xmlns:a16="http://schemas.microsoft.com/office/drawing/2014/main" val="3104996737"/>
                    </a:ext>
                  </a:extLst>
                </a:gridCol>
                <a:gridCol w="1112064">
                  <a:extLst>
                    <a:ext uri="{9D8B030D-6E8A-4147-A177-3AD203B41FA5}">
                      <a16:colId xmlns:a16="http://schemas.microsoft.com/office/drawing/2014/main" val="1875593778"/>
                    </a:ext>
                  </a:extLst>
                </a:gridCol>
              </a:tblGrid>
              <a:tr h="449245"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Código de aislado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Especie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Porcentaje de Identidad (%)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</a:t>
                      </a: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Accesión</a:t>
                      </a:r>
                      <a:endParaRPr lang="es-EC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extLst>
                  <a:ext uri="{0D108BD9-81ED-4DB2-BD59-A6C34878D82A}">
                    <a16:rowId xmlns:a16="http://schemas.microsoft.com/office/drawing/2014/main" val="2184340355"/>
                  </a:ext>
                </a:extLst>
              </a:tr>
              <a:tr h="177792"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MG11I.1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Fusarium </a:t>
                      </a:r>
                      <a:r>
                        <a:rPr lang="es-EC" sz="9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oxysporum</a:t>
                      </a:r>
                      <a:endParaRPr lang="es-EC" sz="9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s-EC" sz="900" u="non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U34566.1</a:t>
                      </a:r>
                      <a:endParaRPr lang="es-EC" sz="900" u="non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extLst>
                  <a:ext uri="{0D108BD9-81ED-4DB2-BD59-A6C34878D82A}">
                    <a16:rowId xmlns:a16="http://schemas.microsoft.com/office/drawing/2014/main" val="587402585"/>
                  </a:ext>
                </a:extLst>
              </a:tr>
              <a:tr h="177792"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MG21A.1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 i="1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Fusarium falciforme</a:t>
                      </a:r>
                      <a:endParaRPr lang="es-EC" sz="900" i="1" u="non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EU329678.1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extLst>
                  <a:ext uri="{0D108BD9-81ED-4DB2-BD59-A6C34878D82A}">
                    <a16:rowId xmlns:a16="http://schemas.microsoft.com/office/drawing/2014/main" val="4025644680"/>
                  </a:ext>
                </a:extLst>
              </a:tr>
              <a:tr h="177792"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MG21I.2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Fusarium falciforme</a:t>
                      </a:r>
                      <a:endParaRPr lang="es-EC" sz="9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EU329678.1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extLst>
                  <a:ext uri="{0D108BD9-81ED-4DB2-BD59-A6C34878D82A}">
                    <a16:rowId xmlns:a16="http://schemas.microsoft.com/office/drawing/2014/main" val="1643503153"/>
                  </a:ext>
                </a:extLst>
              </a:tr>
              <a:tr h="177792"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MG21I.3</a:t>
                      </a: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Fusarium </a:t>
                      </a:r>
                      <a:r>
                        <a:rPr lang="es-EC" sz="9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irregulare</a:t>
                      </a:r>
                      <a:endParaRPr lang="es-EC" sz="9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99.79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NR_164595.1</a:t>
                      </a:r>
                      <a:endParaRPr lang="es-EC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extLst>
                  <a:ext uri="{0D108BD9-81ED-4DB2-BD59-A6C34878D82A}">
                    <a16:rowId xmlns:a16="http://schemas.microsoft.com/office/drawing/2014/main" val="119319446"/>
                  </a:ext>
                </a:extLst>
              </a:tr>
              <a:tr h="389506"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MG21I.11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Complejo de especies- </a:t>
                      </a:r>
                      <a:r>
                        <a:rPr lang="es-EC" sz="9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Fusarium </a:t>
                      </a:r>
                      <a:r>
                        <a:rPr lang="es-EC" sz="9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circinatum</a:t>
                      </a:r>
                      <a:endParaRPr lang="es-EC" sz="9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98.84</a:t>
                      </a:r>
                      <a:endParaRPr lang="es-EC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NR_120263.1</a:t>
                      </a:r>
                      <a:endParaRPr lang="es-EC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extLst>
                  <a:ext uri="{0D108BD9-81ED-4DB2-BD59-A6C34878D82A}">
                    <a16:rowId xmlns:a16="http://schemas.microsoft.com/office/drawing/2014/main" val="1218605866"/>
                  </a:ext>
                </a:extLst>
              </a:tr>
              <a:tr h="380660"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MR11I.2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Complejo de especies- </a:t>
                      </a:r>
                      <a:r>
                        <a:rPr lang="es-EC" sz="9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Fusarium </a:t>
                      </a:r>
                      <a:r>
                        <a:rPr lang="es-EC" sz="9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solani</a:t>
                      </a:r>
                      <a:r>
                        <a:rPr lang="es-EC" sz="9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EC" sz="9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98.34</a:t>
                      </a:r>
                      <a:endParaRPr lang="es-EC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EU329678</a:t>
                      </a:r>
                      <a:endParaRPr lang="es-EC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extLst>
                  <a:ext uri="{0D108BD9-81ED-4DB2-BD59-A6C34878D82A}">
                    <a16:rowId xmlns:a16="http://schemas.microsoft.com/office/drawing/2014/main" val="2145658007"/>
                  </a:ext>
                </a:extLst>
              </a:tr>
              <a:tr h="304266"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MR21I.1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Complejo de especies </a:t>
                      </a:r>
                      <a:r>
                        <a:rPr lang="es-EC" sz="9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-Fusarium </a:t>
                      </a:r>
                      <a:r>
                        <a:rPr lang="es-EC" sz="9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oxysporum</a:t>
                      </a:r>
                      <a:endParaRPr lang="es-EC" sz="9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s-EC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DQ790536</a:t>
                      </a:r>
                      <a:endParaRPr lang="es-EC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extLst>
                  <a:ext uri="{0D108BD9-81ED-4DB2-BD59-A6C34878D82A}">
                    <a16:rowId xmlns:a16="http://schemas.microsoft.com/office/drawing/2014/main" val="3469511861"/>
                  </a:ext>
                </a:extLst>
              </a:tr>
              <a:tr h="177792"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MR31I.3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 i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Fusarium solani</a:t>
                      </a:r>
                      <a:endParaRPr lang="es-EC" sz="9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97.44</a:t>
                      </a:r>
                      <a:endParaRPr lang="es-EC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NR_163531.1</a:t>
                      </a:r>
                      <a:endParaRPr lang="es-EC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extLst>
                  <a:ext uri="{0D108BD9-81ED-4DB2-BD59-A6C34878D82A}">
                    <a16:rowId xmlns:a16="http://schemas.microsoft.com/office/drawing/2014/main" val="356867920"/>
                  </a:ext>
                </a:extLst>
              </a:tr>
              <a:tr h="293783"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MR31I.5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Complejo de especies </a:t>
                      </a:r>
                      <a:r>
                        <a:rPr lang="es-EC" sz="9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-Fusarium </a:t>
                      </a:r>
                      <a:r>
                        <a:rPr lang="es-EC" sz="9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oxysporum</a:t>
                      </a:r>
                      <a:endParaRPr lang="es-EC" sz="9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s-EC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90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DQ790539</a:t>
                      </a:r>
                      <a:endParaRPr lang="es-EC" sz="900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extLst>
                  <a:ext uri="{0D108BD9-81ED-4DB2-BD59-A6C34878D82A}">
                    <a16:rowId xmlns:a16="http://schemas.microsoft.com/office/drawing/2014/main" val="4283312236"/>
                  </a:ext>
                </a:extLst>
              </a:tr>
              <a:tr h="177792">
                <a:tc>
                  <a:txBody>
                    <a:bodyPr/>
                    <a:lstStyle/>
                    <a:p>
                      <a:pPr marL="0" marR="0" lvl="0" indent="-127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MS11A.3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Fusarium </a:t>
                      </a:r>
                      <a:r>
                        <a:rPr lang="es-EC" sz="9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solani</a:t>
                      </a:r>
                      <a:endParaRPr lang="es-EC" sz="9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97.46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GU586832.1</a:t>
                      </a:r>
                      <a:endParaRPr lang="es-EC" sz="90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extLst>
                  <a:ext uri="{0D108BD9-81ED-4DB2-BD59-A6C34878D82A}">
                    <a16:rowId xmlns:a16="http://schemas.microsoft.com/office/drawing/2014/main" val="3534890486"/>
                  </a:ext>
                </a:extLst>
              </a:tr>
              <a:tr h="177792">
                <a:tc>
                  <a:txBody>
                    <a:bodyPr/>
                    <a:lstStyle/>
                    <a:p>
                      <a:pPr marL="0" marR="0" lvl="0" indent="-127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MS12A.2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Fusarium </a:t>
                      </a:r>
                      <a:r>
                        <a:rPr lang="es-EC" sz="9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solani</a:t>
                      </a:r>
                      <a:endParaRPr lang="es-EC" sz="9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96.74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HM214456.1</a:t>
                      </a:r>
                      <a:endParaRPr lang="es-EC" sz="90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extLst>
                  <a:ext uri="{0D108BD9-81ED-4DB2-BD59-A6C34878D82A}">
                    <a16:rowId xmlns:a16="http://schemas.microsoft.com/office/drawing/2014/main" val="2586150297"/>
                  </a:ext>
                </a:extLst>
              </a:tr>
              <a:tr h="177792">
                <a:tc>
                  <a:txBody>
                    <a:bodyPr/>
                    <a:lstStyle/>
                    <a:p>
                      <a:pPr marL="0" marR="0" lvl="0" indent="-127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MS21I.3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Fusarium </a:t>
                      </a:r>
                      <a:r>
                        <a:rPr lang="es-EC" sz="9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solani</a:t>
                      </a:r>
                      <a:endParaRPr lang="es-EC" sz="9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96.53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50000"/>
                        </a:lnSpc>
                      </a:pP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HM214456.1</a:t>
                      </a:r>
                      <a:endParaRPr lang="es-EC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344" marR="18344" marT="0" marB="0" anchor="ctr"/>
                </a:tc>
                <a:extLst>
                  <a:ext uri="{0D108BD9-81ED-4DB2-BD59-A6C34878D82A}">
                    <a16:rowId xmlns:a16="http://schemas.microsoft.com/office/drawing/2014/main" val="1673001441"/>
                  </a:ext>
                </a:extLst>
              </a:tr>
            </a:tbl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60846B86-5A73-4C83-A724-01D5F4FB2837}"/>
              </a:ext>
            </a:extLst>
          </p:cNvPr>
          <p:cNvSpPr/>
          <p:nvPr/>
        </p:nvSpPr>
        <p:spPr>
          <a:xfrm>
            <a:off x="73298" y="-142875"/>
            <a:ext cx="6356227" cy="716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Bioinformático de las Secuencias</a:t>
            </a:r>
            <a:endParaRPr lang="es-EC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F8D46E0-FA55-494E-8CC0-7680EFA37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1568" y="686919"/>
            <a:ext cx="6867365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Á</a:t>
            </a:r>
            <a:r>
              <a:rPr kumimoji="0" lang="es-EC" altLang="es-EC" sz="1400" b="0" u="none" strike="noStrike" cap="none" normalizeH="0" baseline="0" dirty="0" bmk="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rbol filogenético de aislados de </a:t>
            </a:r>
            <a:r>
              <a:rPr kumimoji="0" lang="es-EC" altLang="es-EC" sz="1400" b="0" i="1" u="none" strike="noStrike" cap="none" normalizeH="0" baseline="0" dirty="0" bmk="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Fusarium</a:t>
            </a:r>
            <a:r>
              <a:rPr kumimoji="0" lang="es-EC" altLang="es-EC" sz="1400" b="0" u="none" strike="noStrike" cap="none" normalizeH="0" baseline="0" dirty="0" bmk="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basado en secuencias de la región ITS</a:t>
            </a:r>
            <a:r>
              <a:rPr kumimoji="0" lang="es-EC" altLang="es-EC" sz="1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s-EC" altLang="es-EC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Marcador de número de diapositiva 2">
            <a:extLst>
              <a:ext uri="{FF2B5EF4-FFF2-40B4-BE49-F238E27FC236}">
                <a16:creationId xmlns:a16="http://schemas.microsoft.com/office/drawing/2014/main" id="{F323DADD-51D0-475A-BD3F-D89FA6DD3E4B}"/>
              </a:ext>
            </a:extLst>
          </p:cNvPr>
          <p:cNvSpPr txBox="1">
            <a:spLocks/>
          </p:cNvSpPr>
          <p:nvPr/>
        </p:nvSpPr>
        <p:spPr>
          <a:xfrm>
            <a:off x="8655825" y="62607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26</a:t>
            </a:fld>
            <a:endParaRPr lang="es-EC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46675BA-B015-4DA7-B7DB-06A96B02A43D}"/>
              </a:ext>
            </a:extLst>
          </p:cNvPr>
          <p:cNvSpPr txBox="1"/>
          <p:nvPr/>
        </p:nvSpPr>
        <p:spPr>
          <a:xfrm>
            <a:off x="5413101" y="1398203"/>
            <a:ext cx="999989" cy="2154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800" dirty="0">
                <a:latin typeface="Arial" panose="020B0604020202020204" pitchFamily="34" charset="0"/>
                <a:cs typeface="Arial" panose="020B0604020202020204" pitchFamily="34" charset="0"/>
              </a:rPr>
              <a:t>Zhou et al., 2021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397985EA-AE47-474E-95CD-844DC87254D9}"/>
              </a:ext>
            </a:extLst>
          </p:cNvPr>
          <p:cNvSpPr txBox="1"/>
          <p:nvPr/>
        </p:nvSpPr>
        <p:spPr>
          <a:xfrm>
            <a:off x="5413101" y="1621534"/>
            <a:ext cx="1074081" cy="21544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C"/>
            </a:defPPr>
            <a:lvl1pPr>
              <a:defRPr sz="1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C" dirty="0"/>
              <a:t>Agente causal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EF28E84-E199-40F1-9330-791E9C8A54D0}"/>
              </a:ext>
            </a:extLst>
          </p:cNvPr>
          <p:cNvSpPr txBox="1"/>
          <p:nvPr/>
        </p:nvSpPr>
        <p:spPr>
          <a:xfrm>
            <a:off x="5454601" y="2761129"/>
            <a:ext cx="1456267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800" dirty="0">
                <a:latin typeface="Arial" panose="020B0604020202020204" pitchFamily="34" charset="0"/>
                <a:cs typeface="Arial" panose="020B0604020202020204" pitchFamily="34" charset="0"/>
              </a:rPr>
              <a:t>Fischer &amp;</a:t>
            </a:r>
            <a:r>
              <a:rPr lang="es-EC" sz="800" dirty="0" err="1">
                <a:latin typeface="Arial" panose="020B0604020202020204" pitchFamily="34" charset="0"/>
                <a:cs typeface="Arial" panose="020B0604020202020204" pitchFamily="34" charset="0"/>
              </a:rPr>
              <a:t>Rezende</a:t>
            </a:r>
            <a:r>
              <a:rPr lang="es-EC" sz="800" dirty="0">
                <a:latin typeface="Arial" panose="020B0604020202020204" pitchFamily="34" charset="0"/>
                <a:cs typeface="Arial" panose="020B0604020202020204" pitchFamily="34" charset="0"/>
              </a:rPr>
              <a:t>, 2008; Ortiz &amp; Hoyos, 2012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09A4B5C-2150-48BF-9390-5A98B97A85D4}"/>
              </a:ext>
            </a:extLst>
          </p:cNvPr>
          <p:cNvSpPr txBox="1"/>
          <p:nvPr/>
        </p:nvSpPr>
        <p:spPr>
          <a:xfrm>
            <a:off x="5454601" y="3119996"/>
            <a:ext cx="1303867" cy="246221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C"/>
            </a:defPPr>
            <a:lvl1pPr>
              <a:defRPr sz="1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s-EC" dirty="0"/>
              <a:t>Marchitez 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9923247F-3C6A-4A78-A68C-4B9ADBDD36F1}"/>
              </a:ext>
            </a:extLst>
          </p:cNvPr>
          <p:cNvSpPr txBox="1"/>
          <p:nvPr/>
        </p:nvSpPr>
        <p:spPr>
          <a:xfrm>
            <a:off x="5430880" y="2075817"/>
            <a:ext cx="1529875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800" dirty="0">
                <a:latin typeface="Arial" panose="020B0604020202020204" pitchFamily="34" charset="0"/>
                <a:cs typeface="Arial" panose="020B0604020202020204" pitchFamily="34" charset="0"/>
              </a:rPr>
              <a:t>Tirado et al., 2021; Díaz et al., 2021; </a:t>
            </a:r>
            <a:r>
              <a:rPr lang="es-EC" sz="800" dirty="0" err="1">
                <a:latin typeface="Arial" panose="020B0604020202020204" pitchFamily="34" charset="0"/>
                <a:cs typeface="Arial" panose="020B0604020202020204" pitchFamily="34" charset="0"/>
              </a:rPr>
              <a:t>Renteria</a:t>
            </a:r>
            <a:r>
              <a:rPr lang="es-EC" sz="800" dirty="0">
                <a:latin typeface="Arial" panose="020B0604020202020204" pitchFamily="34" charset="0"/>
                <a:cs typeface="Arial" panose="020B0604020202020204" pitchFamily="34" charset="0"/>
              </a:rPr>
              <a:t> et al.,2017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D523B72-7584-4019-8127-1B4B4959B677}"/>
              </a:ext>
            </a:extLst>
          </p:cNvPr>
          <p:cNvSpPr txBox="1"/>
          <p:nvPr/>
        </p:nvSpPr>
        <p:spPr>
          <a:xfrm>
            <a:off x="5430880" y="2434684"/>
            <a:ext cx="1303867" cy="246221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C"/>
            </a:defPPr>
            <a:lvl1pPr>
              <a:defRPr sz="1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s-EC" dirty="0"/>
              <a:t>Marchitamiento </a:t>
            </a:r>
          </a:p>
        </p:txBody>
      </p:sp>
      <p:pic>
        <p:nvPicPr>
          <p:cNvPr id="33" name="Picture 6" descr="Premio Awards a ESPE - ESPE">
            <a:extLst>
              <a:ext uri="{FF2B5EF4-FFF2-40B4-BE49-F238E27FC236}">
                <a16:creationId xmlns:a16="http://schemas.microsoft.com/office/drawing/2014/main" id="{1650609C-FDE4-4EA8-BE51-A2770A226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35D110BE-FB46-487B-956F-D247149098E9}"/>
              </a:ext>
            </a:extLst>
          </p:cNvPr>
          <p:cNvSpPr/>
          <p:nvPr/>
        </p:nvSpPr>
        <p:spPr>
          <a:xfrm>
            <a:off x="927855" y="754345"/>
            <a:ext cx="3198921" cy="182247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C79BFF-3976-44DD-849F-DFF9C7500B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9" t="7365" r="17778" b="7713"/>
          <a:stretch/>
        </p:blipFill>
        <p:spPr>
          <a:xfrm>
            <a:off x="2513422" y="900492"/>
            <a:ext cx="1495286" cy="15023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0079FA9-E810-4A11-A810-9004ACF8569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9" t="6742" r="15209" b="5380"/>
          <a:stretch/>
        </p:blipFill>
        <p:spPr>
          <a:xfrm>
            <a:off x="1018136" y="900492"/>
            <a:ext cx="1495286" cy="1494033"/>
          </a:xfrm>
          <a:prstGeom prst="rect">
            <a:avLst/>
          </a:prstGeom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B246098D-5DE1-4E21-95AA-112B3B4F2D3C}"/>
              </a:ext>
            </a:extLst>
          </p:cNvPr>
          <p:cNvSpPr txBox="1"/>
          <p:nvPr/>
        </p:nvSpPr>
        <p:spPr>
          <a:xfrm>
            <a:off x="2022642" y="2304910"/>
            <a:ext cx="62780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C" altLang="es-EC" sz="1600" b="0" i="1" u="none" strike="noStrike" cap="none" normalizeH="0" baseline="0" dirty="0" bmk="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Fusarium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1583961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8004EA02-26F6-41AC-A17F-8D8BFC7732F2}"/>
              </a:ext>
            </a:extLst>
          </p:cNvPr>
          <p:cNvSpPr txBox="1"/>
          <p:nvPr/>
        </p:nvSpPr>
        <p:spPr>
          <a:xfrm>
            <a:off x="7814733" y="120634"/>
            <a:ext cx="4737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0BAEF0-C137-466D-B005-9BB74701F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164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29AA16F-E907-4947-AC03-1ACA2C690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703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id="{292BC735-84FF-44CD-8E1D-A4FDF074D5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0932913"/>
              </p:ext>
            </p:extLst>
          </p:nvPr>
        </p:nvGraphicFramePr>
        <p:xfrm>
          <a:off x="591981" y="1285875"/>
          <a:ext cx="6387693" cy="3917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6">
            <a:extLst>
              <a:ext uri="{FF2B5EF4-FFF2-40B4-BE49-F238E27FC236}">
                <a16:creationId xmlns:a16="http://schemas.microsoft.com/office/drawing/2014/main" id="{5E93F7D8-C91D-4008-AD83-E3FC5727D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11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Marcador de número de diapositiva 2">
            <a:extLst>
              <a:ext uri="{FF2B5EF4-FFF2-40B4-BE49-F238E27FC236}">
                <a16:creationId xmlns:a16="http://schemas.microsoft.com/office/drawing/2014/main" id="{C8387DBD-EB00-436C-8B50-BB887002A5BA}"/>
              </a:ext>
            </a:extLst>
          </p:cNvPr>
          <p:cNvSpPr txBox="1">
            <a:spLocks/>
          </p:cNvSpPr>
          <p:nvPr/>
        </p:nvSpPr>
        <p:spPr>
          <a:xfrm>
            <a:off x="8676640" y="6266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27</a:t>
            </a:fld>
            <a:endParaRPr lang="es-EC" dirty="0"/>
          </a:p>
        </p:txBody>
      </p:sp>
      <p:pic>
        <p:nvPicPr>
          <p:cNvPr id="22" name="Picture 6" descr="Premio Awards a ESPE - ESPE">
            <a:extLst>
              <a:ext uri="{FF2B5EF4-FFF2-40B4-BE49-F238E27FC236}">
                <a16:creationId xmlns:a16="http://schemas.microsoft.com/office/drawing/2014/main" id="{5173B449-5297-4D9D-A9C4-CAACA03E8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BF4A332-77A8-4060-A02C-AFE79D628B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50"/>
          <a:stretch/>
        </p:blipFill>
        <p:spPr>
          <a:xfrm>
            <a:off x="7384553" y="808790"/>
            <a:ext cx="4478769" cy="482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55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01172D3-1ABC-4EDB-9162-2A52293D60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65" b="18950"/>
          <a:stretch/>
        </p:blipFill>
        <p:spPr>
          <a:xfrm>
            <a:off x="7716291" y="1189370"/>
            <a:ext cx="4113084" cy="4824152"/>
          </a:xfrm>
          <a:prstGeom prst="rect">
            <a:avLst/>
          </a:prstGeom>
        </p:spPr>
      </p:pic>
      <p:pic>
        <p:nvPicPr>
          <p:cNvPr id="5" name="Picture 6" descr="Premio Awards a ESPE - ESPE">
            <a:extLst>
              <a:ext uri="{FF2B5EF4-FFF2-40B4-BE49-F238E27FC236}">
                <a16:creationId xmlns:a16="http://schemas.microsoft.com/office/drawing/2014/main" id="{3D7DA083-CED1-45E5-8D0B-D3D0C336C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A487D97C-5FA1-4E1B-8207-F33D2C12A591}"/>
              </a:ext>
            </a:extLst>
          </p:cNvPr>
          <p:cNvCxnSpPr>
            <a:cxnSpLocks/>
          </p:cNvCxnSpPr>
          <p:nvPr/>
        </p:nvCxnSpPr>
        <p:spPr>
          <a:xfrm flipV="1">
            <a:off x="9144000" y="1141476"/>
            <a:ext cx="812800" cy="1169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3682579D-4610-48A9-BD74-5AB3E9260A82}"/>
              </a:ext>
            </a:extLst>
          </p:cNvPr>
          <p:cNvSpPr txBox="1"/>
          <p:nvPr/>
        </p:nvSpPr>
        <p:spPr>
          <a:xfrm>
            <a:off x="10027425" y="630193"/>
            <a:ext cx="2119582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MS11A.2 </a:t>
            </a:r>
            <a:r>
              <a:rPr lang="es-EC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Bionectria</a:t>
            </a:r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000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MS11I.4 </a:t>
            </a:r>
            <a:r>
              <a:rPr lang="es-EC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Lasiodiplodia</a:t>
            </a:r>
            <a:endParaRPr lang="es-EC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MS11A.3 </a:t>
            </a:r>
            <a:r>
              <a:rPr lang="es-EC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Fusaium</a:t>
            </a:r>
            <a:r>
              <a:rPr lang="es-EC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solani</a:t>
            </a:r>
            <a:endParaRPr lang="es-EC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MS12I.1 </a:t>
            </a:r>
            <a:r>
              <a:rPr lang="es-EC" sz="10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Neurospora</a:t>
            </a:r>
            <a:r>
              <a:rPr lang="es-EC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terrícola</a:t>
            </a:r>
          </a:p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MS12I.3 </a:t>
            </a:r>
            <a:r>
              <a:rPr lang="es-EC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Diaporthe </a:t>
            </a:r>
            <a:r>
              <a:rPr lang="es-EC" sz="10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passifloricola</a:t>
            </a:r>
            <a:endParaRPr lang="es-EC" sz="1000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MS21A.1 </a:t>
            </a:r>
            <a:r>
              <a:rPr lang="es-EC" sz="1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Trichoderma</a:t>
            </a:r>
            <a:endParaRPr lang="es-EC" sz="1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MS21I.3 </a:t>
            </a:r>
            <a:r>
              <a:rPr lang="es-EC" sz="1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Fusarium </a:t>
            </a:r>
            <a:r>
              <a:rPr lang="es-EC" sz="1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solani</a:t>
            </a:r>
            <a:endParaRPr lang="es-EC" sz="1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s-EC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MS12A.2 </a:t>
            </a:r>
            <a:r>
              <a:rPr lang="es-EC" sz="1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Fusarium </a:t>
            </a:r>
            <a:r>
              <a:rPr lang="es-EC" sz="1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solani</a:t>
            </a:r>
            <a:endParaRPr lang="es-EC" sz="10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F40EAD6-ACB4-4FEB-B2B0-531CB92D2615}"/>
              </a:ext>
            </a:extLst>
          </p:cNvPr>
          <p:cNvSpPr txBox="1"/>
          <p:nvPr/>
        </p:nvSpPr>
        <p:spPr>
          <a:xfrm>
            <a:off x="5839564" y="989794"/>
            <a:ext cx="2047675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MR11I.2 </a:t>
            </a:r>
            <a:r>
              <a:rPr lang="es-EC" sz="1000" i="1" dirty="0">
                <a:latin typeface="Arial" panose="020B0604020202020204" pitchFamily="34" charset="0"/>
                <a:cs typeface="Arial" panose="020B0604020202020204" pitchFamily="34" charset="0"/>
              </a:rPr>
              <a:t>Fusarium falciforme</a:t>
            </a:r>
          </a:p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MR11I.3 </a:t>
            </a:r>
            <a:r>
              <a:rPr lang="es-EC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Xylogone</a:t>
            </a:r>
            <a:r>
              <a:rPr lang="es-EC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sphaerospora</a:t>
            </a:r>
            <a:endParaRPr lang="es-EC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MR21I.2 </a:t>
            </a:r>
            <a:r>
              <a:rPr lang="es-EC" sz="1000" i="1" dirty="0">
                <a:latin typeface="Arial" panose="020B0604020202020204" pitchFamily="34" charset="0"/>
                <a:cs typeface="Arial" panose="020B0604020202020204" pitchFamily="34" charset="0"/>
              </a:rPr>
              <a:t>Fusarium </a:t>
            </a:r>
            <a:r>
              <a:rPr lang="es-EC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oxysporum</a:t>
            </a:r>
            <a:endParaRPr lang="es-EC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MR21I.3 </a:t>
            </a:r>
            <a:r>
              <a:rPr lang="es-EC" sz="1000" i="1" dirty="0">
                <a:latin typeface="Arial" panose="020B0604020202020204" pitchFamily="34" charset="0"/>
                <a:cs typeface="Arial" panose="020B0604020202020204" pitchFamily="34" charset="0"/>
              </a:rPr>
              <a:t>Fusarium </a:t>
            </a:r>
            <a:r>
              <a:rPr lang="es-EC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solani</a:t>
            </a:r>
            <a:endParaRPr lang="es-EC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MR31I.5 </a:t>
            </a:r>
            <a:r>
              <a:rPr lang="es-EC" sz="1000" i="1" dirty="0">
                <a:latin typeface="Arial" panose="020B0604020202020204" pitchFamily="34" charset="0"/>
                <a:cs typeface="Arial" panose="020B0604020202020204" pitchFamily="34" charset="0"/>
              </a:rPr>
              <a:t>Fusarium </a:t>
            </a:r>
            <a:r>
              <a:rPr lang="es-EC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oxysporum</a:t>
            </a:r>
            <a:endParaRPr lang="es-EC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MR41I.3 </a:t>
            </a:r>
            <a:r>
              <a:rPr lang="es-EC" sz="1000" i="1" dirty="0">
                <a:latin typeface="Arial" panose="020B0604020202020204" pitchFamily="34" charset="0"/>
                <a:cs typeface="Arial" panose="020B0604020202020204" pitchFamily="34" charset="0"/>
              </a:rPr>
              <a:t>Diaporthe </a:t>
            </a:r>
            <a:r>
              <a:rPr lang="es-EC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miriciae</a:t>
            </a:r>
            <a:endParaRPr lang="es-EC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E151FE3-9772-4ABD-9BE8-978E05C4E260}"/>
              </a:ext>
            </a:extLst>
          </p:cNvPr>
          <p:cNvSpPr txBox="1"/>
          <p:nvPr/>
        </p:nvSpPr>
        <p:spPr>
          <a:xfrm>
            <a:off x="5839564" y="4889659"/>
            <a:ext cx="2413002" cy="132343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MG11I.1 </a:t>
            </a:r>
            <a:r>
              <a:rPr lang="es-EC" sz="1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Fusarium </a:t>
            </a:r>
            <a:r>
              <a:rPr lang="es-EC" sz="1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oxysporum</a:t>
            </a:r>
            <a:endParaRPr lang="es-EC" sz="1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MG21I.1 </a:t>
            </a:r>
            <a:r>
              <a:rPr lang="es-EC" sz="1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Fusarium </a:t>
            </a:r>
            <a:r>
              <a:rPr lang="es-EC" sz="1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oxysporum</a:t>
            </a:r>
            <a:endParaRPr lang="es-EC" sz="1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MG21I.7 </a:t>
            </a:r>
            <a:r>
              <a:rPr lang="es-EC" sz="1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Lasiodiplodia</a:t>
            </a:r>
            <a:endParaRPr lang="es-EC" sz="1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MG21I.1 </a:t>
            </a:r>
            <a:r>
              <a:rPr lang="es-EC" sz="1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Diaporthe </a:t>
            </a:r>
            <a:r>
              <a:rPr lang="es-EC" sz="1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longispora</a:t>
            </a:r>
            <a:endParaRPr lang="es-EC" sz="1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MG21I.3 </a:t>
            </a:r>
            <a:r>
              <a:rPr lang="es-EC" sz="1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Fusarium </a:t>
            </a:r>
            <a:r>
              <a:rPr lang="es-EC" sz="1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irregulare</a:t>
            </a:r>
            <a:endParaRPr lang="es-EC" sz="1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MG21A.1 </a:t>
            </a:r>
            <a:r>
              <a:rPr lang="es-EC" sz="1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Fusarium falciforme</a:t>
            </a:r>
          </a:p>
          <a:p>
            <a:r>
              <a:rPr lang="es-EC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MG21I.2 </a:t>
            </a:r>
            <a:r>
              <a:rPr lang="es-EC" sz="1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Fusarium falciforme</a:t>
            </a:r>
          </a:p>
          <a:p>
            <a:r>
              <a:rPr lang="es-EC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MG21I.9 </a:t>
            </a:r>
            <a:r>
              <a:rPr lang="es-EC" sz="1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Diaporthe </a:t>
            </a:r>
            <a:r>
              <a:rPr lang="es-EC" sz="1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euckerae</a:t>
            </a:r>
            <a:endParaRPr lang="es-EC" sz="1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883D5C95-18B8-43F1-AFB3-528ACA31C1A9}"/>
              </a:ext>
            </a:extLst>
          </p:cNvPr>
          <p:cNvCxnSpPr>
            <a:cxnSpLocks/>
          </p:cNvCxnSpPr>
          <p:nvPr/>
        </p:nvCxnSpPr>
        <p:spPr>
          <a:xfrm flipH="1" flipV="1">
            <a:off x="7887239" y="1594672"/>
            <a:ext cx="1085814" cy="992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AA732031-D59A-41C4-A6C8-9B810AF3F862}"/>
              </a:ext>
            </a:extLst>
          </p:cNvPr>
          <p:cNvCxnSpPr>
            <a:cxnSpLocks/>
          </p:cNvCxnSpPr>
          <p:nvPr/>
        </p:nvCxnSpPr>
        <p:spPr>
          <a:xfrm flipH="1">
            <a:off x="7496983" y="2897386"/>
            <a:ext cx="1266017" cy="1963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2A926FFD-DED1-4758-8EEF-A08CE8DD99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0222109"/>
              </p:ext>
            </p:extLst>
          </p:nvPr>
        </p:nvGraphicFramePr>
        <p:xfrm>
          <a:off x="362625" y="1461252"/>
          <a:ext cx="5087470" cy="3210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Marcador de número de diapositiva 2">
            <a:extLst>
              <a:ext uri="{FF2B5EF4-FFF2-40B4-BE49-F238E27FC236}">
                <a16:creationId xmlns:a16="http://schemas.microsoft.com/office/drawing/2014/main" id="{A46363BD-B79C-4381-84A0-AAEA9376D253}"/>
              </a:ext>
            </a:extLst>
          </p:cNvPr>
          <p:cNvSpPr txBox="1">
            <a:spLocks/>
          </p:cNvSpPr>
          <p:nvPr/>
        </p:nvSpPr>
        <p:spPr>
          <a:xfrm>
            <a:off x="8655825" y="62607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28</a:t>
            </a:fld>
            <a:endParaRPr lang="es-EC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B1429B7-258C-4F76-9234-101C4DB5FAB7}"/>
              </a:ext>
            </a:extLst>
          </p:cNvPr>
          <p:cNvSpPr txBox="1"/>
          <p:nvPr/>
        </p:nvSpPr>
        <p:spPr>
          <a:xfrm>
            <a:off x="7814733" y="120634"/>
            <a:ext cx="4737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</p:spTree>
    <p:extLst>
      <p:ext uri="{BB962C8B-B14F-4D97-AF65-F5344CB8AC3E}">
        <p14:creationId xmlns:p14="http://schemas.microsoft.com/office/powerpoint/2010/main" val="4256137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1754978" y="2113643"/>
            <a:ext cx="9272250" cy="11176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66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 Y RECOMENDACIONES</a:t>
            </a:r>
          </a:p>
        </p:txBody>
      </p:sp>
      <p:sp>
        <p:nvSpPr>
          <p:cNvPr id="5" name="Marcador de número de diapositiva 2">
            <a:extLst>
              <a:ext uri="{FF2B5EF4-FFF2-40B4-BE49-F238E27FC236}">
                <a16:creationId xmlns:a16="http://schemas.microsoft.com/office/drawing/2014/main" id="{1C153886-858D-446B-9B39-1AFA7D05A631}"/>
              </a:ext>
            </a:extLst>
          </p:cNvPr>
          <p:cNvSpPr txBox="1">
            <a:spLocks/>
          </p:cNvSpPr>
          <p:nvPr/>
        </p:nvSpPr>
        <p:spPr>
          <a:xfrm>
            <a:off x="8727440" y="6266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29</a:t>
            </a:fld>
            <a:endParaRPr lang="es-EC" dirty="0"/>
          </a:p>
        </p:txBody>
      </p:sp>
      <p:pic>
        <p:nvPicPr>
          <p:cNvPr id="6" name="Picture 6" descr="Premio Awards a ESPE - ESPE">
            <a:extLst>
              <a:ext uri="{FF2B5EF4-FFF2-40B4-BE49-F238E27FC236}">
                <a16:creationId xmlns:a16="http://schemas.microsoft.com/office/drawing/2014/main" id="{E0A761BD-8F88-4F6E-AED7-7C21CFFC9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731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2791041" y="2407557"/>
            <a:ext cx="6886359" cy="11176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n-US" sz="66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</a:t>
            </a:r>
            <a:r>
              <a:rPr lang="es-EC" sz="66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IÓN</a:t>
            </a:r>
          </a:p>
        </p:txBody>
      </p:sp>
      <p:sp>
        <p:nvSpPr>
          <p:cNvPr id="6" name="Marcador de número de diapositiva 2">
            <a:extLst>
              <a:ext uri="{FF2B5EF4-FFF2-40B4-BE49-F238E27FC236}">
                <a16:creationId xmlns:a16="http://schemas.microsoft.com/office/drawing/2014/main" id="{8BDF45B1-567C-4D5F-AA48-D90739523061}"/>
              </a:ext>
            </a:extLst>
          </p:cNvPr>
          <p:cNvSpPr txBox="1">
            <a:spLocks/>
          </p:cNvSpPr>
          <p:nvPr/>
        </p:nvSpPr>
        <p:spPr>
          <a:xfrm>
            <a:off x="8803640" y="6266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3</a:t>
            </a:fld>
            <a:endParaRPr lang="es-EC" dirty="0"/>
          </a:p>
        </p:txBody>
      </p:sp>
      <p:pic>
        <p:nvPicPr>
          <p:cNvPr id="7" name="Picture 6" descr="Premio Awards a ESPE - ESPE">
            <a:extLst>
              <a:ext uri="{FF2B5EF4-FFF2-40B4-BE49-F238E27FC236}">
                <a16:creationId xmlns:a16="http://schemas.microsoft.com/office/drawing/2014/main" id="{31C16804-0F0A-4600-B7EF-D181ED7FD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476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400" i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CONCLUSIONES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1BDA2C7-2ED7-478E-849D-4F486ABA467D}"/>
              </a:ext>
            </a:extLst>
          </p:cNvPr>
          <p:cNvSpPr/>
          <p:nvPr/>
        </p:nvSpPr>
        <p:spPr>
          <a:xfrm>
            <a:off x="492542" y="676786"/>
            <a:ext cx="11262218" cy="4945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C" sz="1500" dirty="0">
                <a:latin typeface="Arial" panose="020B0604020202020204" pitchFamily="34" charset="0"/>
                <a:cs typeface="Arial" panose="020B0604020202020204" pitchFamily="34" charset="0"/>
              </a:rPr>
              <a:t>Se logró aislar 22 hongos a partir de muestras del tallo de plantas de maracuyá afectadas por la pudrición de cuello mediante el uso de técnicas microbiológicas. </a:t>
            </a:r>
          </a:p>
          <a:p>
            <a:pPr marL="285750" indent="-285750">
              <a:lnSpc>
                <a:spcPct val="2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C" sz="1500" dirty="0">
                <a:latin typeface="Arial" panose="020B0604020202020204" pitchFamily="34" charset="0"/>
                <a:cs typeface="Arial" panose="020B0604020202020204" pitchFamily="34" charset="0"/>
              </a:rPr>
              <a:t>Mediante el uso de técnicas tanto microbiológicas como moleculares, se logró identificar que los aislados pertenecen a los géneros </a:t>
            </a:r>
            <a:r>
              <a:rPr lang="es-EC" sz="1500" i="1" dirty="0">
                <a:latin typeface="Arial" panose="020B0604020202020204" pitchFamily="34" charset="0"/>
                <a:cs typeface="Arial" panose="020B0604020202020204" pitchFamily="34" charset="0"/>
              </a:rPr>
              <a:t>Fusarium, Diaporthe, </a:t>
            </a:r>
            <a:r>
              <a:rPr lang="es-EC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r>
              <a:rPr lang="es-EC" sz="15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Lasiodiplodia</a:t>
            </a:r>
            <a:r>
              <a:rPr lang="es-EC" sz="15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Bionectria</a:t>
            </a:r>
            <a:r>
              <a:rPr lang="es-EC" sz="15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Neurospora</a:t>
            </a:r>
            <a:r>
              <a:rPr lang="es-EC" sz="1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5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C" sz="1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Xylogone</a:t>
            </a:r>
            <a:r>
              <a:rPr lang="es-EC" sz="15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sz="1500" dirty="0">
                <a:latin typeface="Arial" panose="020B0604020202020204" pitchFamily="34" charset="0"/>
                <a:cs typeface="Arial" panose="020B0604020202020204" pitchFamily="34" charset="0"/>
              </a:rPr>
              <a:t>Cuatro de los 22 aislados correspondieron a </a:t>
            </a:r>
            <a:r>
              <a:rPr lang="es-EC" sz="1500" i="1" dirty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s-EC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solani</a:t>
            </a:r>
            <a:r>
              <a:rPr lang="es-EC" sz="1500" dirty="0">
                <a:latin typeface="Arial" panose="020B0604020202020204" pitchFamily="34" charset="0"/>
                <a:cs typeface="Arial" panose="020B0604020202020204" pitchFamily="34" charset="0"/>
              </a:rPr>
              <a:t>, el cual es reportado como el agente causal de la pudrición de cuello en maracuyá.</a:t>
            </a:r>
          </a:p>
          <a:p>
            <a:pPr marL="285750" indent="-285750">
              <a:lnSpc>
                <a:spcPct val="2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1500" dirty="0">
                <a:latin typeface="Arial" panose="020B0604020202020204" pitchFamily="34" charset="0"/>
                <a:cs typeface="Arial" panose="020B0604020202020204" pitchFamily="34" charset="0"/>
              </a:rPr>
              <a:t>El análisis de los árboles filogenéticos permitió confirmar la identidad de los organismos aislados. En el caso de </a:t>
            </a:r>
            <a:r>
              <a:rPr lang="es-EC" sz="1500" i="1" dirty="0">
                <a:latin typeface="Arial" panose="020B0604020202020204" pitchFamily="34" charset="0"/>
                <a:cs typeface="Arial" panose="020B0604020202020204" pitchFamily="34" charset="0"/>
              </a:rPr>
              <a:t>Fusarium</a:t>
            </a:r>
            <a:r>
              <a:rPr lang="es-EC" sz="1500" dirty="0">
                <a:latin typeface="Arial" panose="020B0604020202020204" pitchFamily="34" charset="0"/>
                <a:cs typeface="Arial" panose="020B0604020202020204" pitchFamily="34" charset="0"/>
              </a:rPr>
              <a:t> en el que se logró distinguir 2 clados principales en los cuales se encontraban los complejos de especies </a:t>
            </a:r>
            <a:r>
              <a:rPr lang="es-EC" sz="1500" i="1" dirty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s-EC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solani</a:t>
            </a:r>
            <a:r>
              <a:rPr lang="es-EC" sz="1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5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C" sz="1500" i="1" dirty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s-EC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oxysporum</a:t>
            </a:r>
            <a:r>
              <a:rPr lang="es-EC" sz="15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2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uso de té</a:t>
            </a:r>
            <a:r>
              <a:rPr lang="es-EC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cnicas moleculares y bioinformáticas permitió la identificación de especies en la mayoría de los casos, comprobando que el gen ITS es un buen marcador molecular para la identificación.</a:t>
            </a:r>
            <a:endParaRPr lang="es-EC" sz="1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número de diapositiva 2">
            <a:extLst>
              <a:ext uri="{FF2B5EF4-FFF2-40B4-BE49-F238E27FC236}">
                <a16:creationId xmlns:a16="http://schemas.microsoft.com/office/drawing/2014/main" id="{31B4DA20-D8BF-41DB-AE6B-4AB8737190F7}"/>
              </a:ext>
            </a:extLst>
          </p:cNvPr>
          <p:cNvSpPr txBox="1">
            <a:spLocks/>
          </p:cNvSpPr>
          <p:nvPr/>
        </p:nvSpPr>
        <p:spPr>
          <a:xfrm>
            <a:off x="8676640" y="6266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30</a:t>
            </a:fld>
            <a:endParaRPr lang="es-EC" dirty="0"/>
          </a:p>
        </p:txBody>
      </p:sp>
      <p:pic>
        <p:nvPicPr>
          <p:cNvPr id="8" name="Picture 6" descr="Premio Awards a ESPE - ESPE">
            <a:extLst>
              <a:ext uri="{FF2B5EF4-FFF2-40B4-BE49-F238E27FC236}">
                <a16:creationId xmlns:a16="http://schemas.microsoft.com/office/drawing/2014/main" id="{DF651740-8D90-4EA9-B575-B9B2D09B5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156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 Imagen">
            <a:extLst>
              <a:ext uri="{FF2B5EF4-FFF2-40B4-BE49-F238E27FC236}">
                <a16:creationId xmlns:a16="http://schemas.microsoft.com/office/drawing/2014/main" id="{BCD5ADA7-0B62-4FFD-BAF9-DA622978E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239" y="6015652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1082261" y="100144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400" i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RECOMENDACIONES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95421" y="987497"/>
            <a:ext cx="1136637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el caso de observarse contaminación por ácaros especialmente durante el primer paso de aislamiento, descartarse inmediatamente las placas afectadas.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Utilizar otros marcadores moleculares (EF-1, COX-II, TUB, CAL) que permitan confirmar la identidad de los hongos aislados, así como también ayudar a definir la especie a la que pertenecen algunas de las cepas aisladas.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Realizar los postulados de Koch para identificar los aislados que están afectando a los cultivos de maracuyá y que se encuentran relacionados con la sintomatología de pudrición de cuello.</a:t>
            </a:r>
          </a:p>
          <a:p>
            <a:pPr marL="285750" indent="-285750">
              <a:lnSpc>
                <a:spcPct val="2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Estudiar la asociación y efecto de los hongos aislados en este trabajo en el desarrollo de la enfermedad de pudrición de cuello en maracuyá.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número de diapositiva 2">
            <a:extLst>
              <a:ext uri="{FF2B5EF4-FFF2-40B4-BE49-F238E27FC236}">
                <a16:creationId xmlns:a16="http://schemas.microsoft.com/office/drawing/2014/main" id="{C93415FB-2227-4D56-9228-386BD8EDFE08}"/>
              </a:ext>
            </a:extLst>
          </p:cNvPr>
          <p:cNvSpPr txBox="1">
            <a:spLocks/>
          </p:cNvSpPr>
          <p:nvPr/>
        </p:nvSpPr>
        <p:spPr>
          <a:xfrm>
            <a:off x="8702040" y="6266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31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82808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4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AGRADECIMIENTOS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43640EF-EF06-4E76-8EA1-CB735A493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27" y="3109787"/>
            <a:ext cx="4168076" cy="1169551"/>
          </a:xfrm>
          <a:prstGeom prst="rect">
            <a:avLst/>
          </a:prstGeom>
        </p:spPr>
      </p:pic>
      <p:pic>
        <p:nvPicPr>
          <p:cNvPr id="15" name="Picture 2" descr="Resultado de imagen para logo biotecnologia espe">
            <a:extLst>
              <a:ext uri="{FF2B5EF4-FFF2-40B4-BE49-F238E27FC236}">
                <a16:creationId xmlns:a16="http://schemas.microsoft.com/office/drawing/2014/main" id="{870A144C-4C6B-431F-873F-EACE74C10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808" y="796752"/>
            <a:ext cx="1874456" cy="184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número de diapositiva 2">
            <a:extLst>
              <a:ext uri="{FF2B5EF4-FFF2-40B4-BE49-F238E27FC236}">
                <a16:creationId xmlns:a16="http://schemas.microsoft.com/office/drawing/2014/main" id="{DAFA4CBC-B283-4A7E-964A-865B74B3693D}"/>
              </a:ext>
            </a:extLst>
          </p:cNvPr>
          <p:cNvSpPr txBox="1">
            <a:spLocks/>
          </p:cNvSpPr>
          <p:nvPr/>
        </p:nvSpPr>
        <p:spPr>
          <a:xfrm>
            <a:off x="8613140" y="6266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32</a:t>
            </a:fld>
            <a:endParaRPr lang="es-EC" dirty="0"/>
          </a:p>
        </p:txBody>
      </p:sp>
      <p:pic>
        <p:nvPicPr>
          <p:cNvPr id="9" name="Picture 6" descr="Premio Awards a ESPE - ESPE">
            <a:extLst>
              <a:ext uri="{FF2B5EF4-FFF2-40B4-BE49-F238E27FC236}">
                <a16:creationId xmlns:a16="http://schemas.microsoft.com/office/drawing/2014/main" id="{C3B895E5-B7EB-47E6-AB94-558D7B7AF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6D9C037-B4F4-4A61-AA0F-CB3B7F81674E}"/>
              </a:ext>
            </a:extLst>
          </p:cNvPr>
          <p:cNvSpPr txBox="1"/>
          <p:nvPr/>
        </p:nvSpPr>
        <p:spPr>
          <a:xfrm>
            <a:off x="1020429" y="4919488"/>
            <a:ext cx="3714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Flores Flor, Francisco Javier </a:t>
            </a:r>
            <a:r>
              <a:rPr lang="es-EC" sz="1800" dirty="0" err="1">
                <a:latin typeface="Arial" panose="020B0604020202020204" pitchFamily="34" charset="0"/>
                <a:cs typeface="Arial" panose="020B0604020202020204" pitchFamily="34" charset="0"/>
              </a:rPr>
              <a:t>Ph.D</a:t>
            </a:r>
            <a:endParaRPr lang="es-EC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Tutor de Proyecto</a:t>
            </a:r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C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B9C7A93-5733-4805-AA10-66AFA449C655}"/>
              </a:ext>
            </a:extLst>
          </p:cNvPr>
          <p:cNvSpPr txBox="1"/>
          <p:nvPr/>
        </p:nvSpPr>
        <p:spPr>
          <a:xfrm>
            <a:off x="7642166" y="4563520"/>
            <a:ext cx="37141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Iván Garzón, </a:t>
            </a:r>
            <a:r>
              <a:rPr lang="es-EC" sz="1800" dirty="0" err="1">
                <a:latin typeface="Arial" panose="020B0604020202020204" pitchFamily="34" charset="0"/>
                <a:cs typeface="Arial" panose="020B0604020202020204" pitchFamily="34" charset="0"/>
              </a:rPr>
              <a:t>Ph.D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Dra. Karina Solís</a:t>
            </a:r>
          </a:p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Ing. Sofia Peñaherrera</a:t>
            </a:r>
          </a:p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Antonio Bustamante, </a:t>
            </a:r>
            <a:r>
              <a:rPr lang="es-EC" sz="1800" dirty="0" err="1">
                <a:latin typeface="Arial" panose="020B0604020202020204" pitchFamily="34" charset="0"/>
                <a:cs typeface="Arial" panose="020B0604020202020204" pitchFamily="34" charset="0"/>
              </a:rPr>
              <a:t>Ph.D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45E44B6-BBD0-46A3-8B59-8BDFF8814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245" y="677507"/>
            <a:ext cx="2208417" cy="2944556"/>
          </a:xfrm>
          <a:prstGeom prst="rect">
            <a:avLst/>
          </a:prstGeom>
        </p:spPr>
      </p:pic>
      <p:pic>
        <p:nvPicPr>
          <p:cNvPr id="16" name="Picture 2" descr="Resultado de imagen para iniap">
            <a:extLst>
              <a:ext uri="{FF2B5EF4-FFF2-40B4-BE49-F238E27FC236}">
                <a16:creationId xmlns:a16="http://schemas.microsoft.com/office/drawing/2014/main" id="{84252DA6-AF8E-4D8E-9209-5875EE1F3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37"/>
          <a:stretch/>
        </p:blipFill>
        <p:spPr bwMode="auto">
          <a:xfrm>
            <a:off x="7306344" y="3298977"/>
            <a:ext cx="4136218" cy="125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122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0CE98833-C95A-41D8-9630-B448CCB8E109}"/>
              </a:ext>
            </a:extLst>
          </p:cNvPr>
          <p:cNvSpPr txBox="1"/>
          <p:nvPr/>
        </p:nvSpPr>
        <p:spPr>
          <a:xfrm>
            <a:off x="9544050" y="85965"/>
            <a:ext cx="371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AF72D875-C634-4775-915A-4A6C2114C505}"/>
              </a:ext>
            </a:extLst>
          </p:cNvPr>
          <p:cNvSpPr txBox="1"/>
          <p:nvPr/>
        </p:nvSpPr>
        <p:spPr>
          <a:xfrm>
            <a:off x="58796" y="6336687"/>
            <a:ext cx="3907046" cy="473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s-EC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Knight</a:t>
            </a: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 </a:t>
            </a:r>
            <a:r>
              <a:rPr lang="es-EC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Sauls</a:t>
            </a: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1994; Almeida et al., 2005; Cañizares &amp; Jaramillo, 2015 INEC, 2019)</a:t>
            </a:r>
          </a:p>
        </p:txBody>
      </p:sp>
      <p:pic>
        <p:nvPicPr>
          <p:cNvPr id="4098" name="Picture 2" descr="Todo sobre el maracuyá, una trepadora apta para consumo humano | Jardineria  On">
            <a:extLst>
              <a:ext uri="{FF2B5EF4-FFF2-40B4-BE49-F238E27FC236}">
                <a16:creationId xmlns:a16="http://schemas.microsoft.com/office/drawing/2014/main" id="{1AB9B1E7-7949-4CA3-93F1-2B486A19D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8"/>
          <a:stretch/>
        </p:blipFill>
        <p:spPr bwMode="auto">
          <a:xfrm>
            <a:off x="2528627" y="1039963"/>
            <a:ext cx="2958447" cy="240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07E97160-F150-45F8-9A08-2C0A9405705F}"/>
              </a:ext>
            </a:extLst>
          </p:cNvPr>
          <p:cNvSpPr txBox="1"/>
          <p:nvPr/>
        </p:nvSpPr>
        <p:spPr>
          <a:xfrm>
            <a:off x="4979375" y="6348775"/>
            <a:ext cx="4240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 Fotográficas:</a:t>
            </a:r>
          </a:p>
          <a:p>
            <a:r>
              <a:rPr lang="es-EC" sz="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https://www.jardineriaon.com/maracuya.html</a:t>
            </a:r>
            <a:endParaRPr lang="es-EC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https://agronegociosperu.org/2018/07/23/urge-asistencia-tecnica-y-tecnologia-para-mejorar-la-calidad-del-maracuya/</a:t>
            </a:r>
            <a:endParaRPr lang="es-EC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https://es.123rf.com/photo_86436903_fruta-de-la-pasi%C3%B3n-roja-sobre-fondo-blanco-fruta-para-el-concepto-saludable.html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B0B6215-1388-4392-8EBE-9DA908FA128A}"/>
              </a:ext>
            </a:extLst>
          </p:cNvPr>
          <p:cNvSpPr txBox="1"/>
          <p:nvPr/>
        </p:nvSpPr>
        <p:spPr>
          <a:xfrm>
            <a:off x="4504019" y="616068"/>
            <a:ext cx="3546167" cy="338554"/>
          </a:xfrm>
          <a:prstGeom prst="rect">
            <a:avLst/>
          </a:prstGeom>
          <a:solidFill>
            <a:srgbClr val="FEF5CC"/>
          </a:solidFill>
          <a:ln>
            <a:solidFill>
              <a:srgbClr val="FFFFFF">
                <a:lumMod val="75000"/>
              </a:srgb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Maracuyá (</a:t>
            </a:r>
            <a:r>
              <a:rPr kumimoji="0" lang="es-EC" sz="1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Passiflora</a:t>
            </a:r>
            <a:r>
              <a:rPr kumimoji="0" lang="es-EC" sz="1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es-EC" sz="16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edulis</a:t>
            </a:r>
            <a:r>
              <a:rPr kumimoji="0" lang="es-EC" sz="1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kumimoji="0" lang="es-EC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104" name="Picture 8" descr="Fruta De La Pasión Roja Sobre Fondo Blanco, Fruta Para El Concepto  Saludable Fotos, Retratos, Imágenes Y Fotografía De Archivo Libres De  Derecho. Image 86436903.">
            <a:extLst>
              <a:ext uri="{FF2B5EF4-FFF2-40B4-BE49-F238E27FC236}">
                <a16:creationId xmlns:a16="http://schemas.microsoft.com/office/drawing/2014/main" id="{4C1E584D-CA5D-4211-B153-FF150853A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03" y="4061894"/>
            <a:ext cx="1636808" cy="128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Urge asistencia técnica y tecnología para mejorar la calidad del maracuyá –  AgroNegociosPerú">
            <a:extLst>
              <a:ext uri="{FF2B5EF4-FFF2-40B4-BE49-F238E27FC236}">
                <a16:creationId xmlns:a16="http://schemas.microsoft.com/office/drawing/2014/main" id="{09DE0889-6327-4266-B663-58A34C430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964" y="3924465"/>
            <a:ext cx="1966110" cy="130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: angular 7">
            <a:extLst>
              <a:ext uri="{FF2B5EF4-FFF2-40B4-BE49-F238E27FC236}">
                <a16:creationId xmlns:a16="http://schemas.microsoft.com/office/drawing/2014/main" id="{857CE7FC-6E0C-47CE-9220-43B7D8F182F2}"/>
              </a:ext>
            </a:extLst>
          </p:cNvPr>
          <p:cNvCxnSpPr>
            <a:cxnSpLocks/>
          </p:cNvCxnSpPr>
          <p:nvPr/>
        </p:nvCxnSpPr>
        <p:spPr>
          <a:xfrm rot="16200000" flipH="1">
            <a:off x="2473112" y="3670692"/>
            <a:ext cx="1145662" cy="649578"/>
          </a:xfrm>
          <a:prstGeom prst="bentConnector3">
            <a:avLst>
              <a:gd name="adj1" fmla="val 10008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08" name="Picture 12" descr="Maracuyá | Origen y variedades | Frutas | CONSUMER EROSKI">
            <a:extLst>
              <a:ext uri="{FF2B5EF4-FFF2-40B4-BE49-F238E27FC236}">
                <a16:creationId xmlns:a16="http://schemas.microsoft.com/office/drawing/2014/main" id="{EBBE51C2-094B-4D65-8283-6FE2E8FF1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775" y="1127567"/>
            <a:ext cx="4332418" cy="2311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Picture 4" descr="Maracuyá Vector Plana Icono De Mapa De Pines. Puntero Del Mapa. Marcadores  De Mapa. Fruta Tropical. Ilustraciones Vectoriales, Clip Art Vectorizado  Libre De Derechos. Image 62852943.">
            <a:extLst>
              <a:ext uri="{FF2B5EF4-FFF2-40B4-BE49-F238E27FC236}">
                <a16:creationId xmlns:a16="http://schemas.microsoft.com/office/drawing/2014/main" id="{F95D007D-8BED-4AD5-AB9A-857E2FDB3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213" y="2013398"/>
            <a:ext cx="774961" cy="73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Maracuyá Vector Plana Icono De Mapa De Pines. Puntero Del Mapa. Marcadores  De Mapa. Fruta Tropical. Ilustraciones Vectoriales, Clip Art Vectorizado  Libre De Derechos. Image 62852943.">
            <a:extLst>
              <a:ext uri="{FF2B5EF4-FFF2-40B4-BE49-F238E27FC236}">
                <a16:creationId xmlns:a16="http://schemas.microsoft.com/office/drawing/2014/main" id="{67DD6912-132D-4C98-808E-CFEA190BF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240" y="1392776"/>
            <a:ext cx="774960" cy="73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Maracuyá Vector Plana Icono De Mapa De Pines. Puntero Del Mapa. Marcadores  De Mapa. Fruta Tropical. Ilustraciones Vectoriales, Clip Art Vectorizado  Libre De Derechos. Image 62852943.">
            <a:extLst>
              <a:ext uri="{FF2B5EF4-FFF2-40B4-BE49-F238E27FC236}">
                <a16:creationId xmlns:a16="http://schemas.microsoft.com/office/drawing/2014/main" id="{606069AA-3C7B-47D8-BE44-0FC303CE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132" y="2283370"/>
            <a:ext cx="774960" cy="73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DFFEC9FE-C06B-45CD-A30B-A263691D176C}"/>
              </a:ext>
            </a:extLst>
          </p:cNvPr>
          <p:cNvSpPr txBox="1"/>
          <p:nvPr/>
        </p:nvSpPr>
        <p:spPr>
          <a:xfrm>
            <a:off x="3264494" y="5214226"/>
            <a:ext cx="3639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Passiflora</a:t>
            </a:r>
            <a:r>
              <a:rPr lang="es-EC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edulis</a:t>
            </a:r>
            <a:r>
              <a:rPr lang="es-EC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s-EC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flavicarpa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ED734F92-6FAF-4097-8B00-3C878CD3B1B2}"/>
              </a:ext>
            </a:extLst>
          </p:cNvPr>
          <p:cNvSpPr txBox="1"/>
          <p:nvPr/>
        </p:nvSpPr>
        <p:spPr>
          <a:xfrm>
            <a:off x="162965" y="5214878"/>
            <a:ext cx="1966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Passiflora</a:t>
            </a:r>
            <a:r>
              <a:rPr lang="es-EC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edulis</a:t>
            </a:r>
            <a:r>
              <a:rPr lang="es-EC" sz="1400" i="1" dirty="0">
                <a:latin typeface="Arial" panose="020B0604020202020204" pitchFamily="34" charset="0"/>
                <a:cs typeface="Arial" panose="020B0604020202020204" pitchFamily="34" charset="0"/>
              </a:rPr>
              <a:t> Sims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56BE219-EC3D-46C4-A72E-AB160D68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3640" y="6266203"/>
            <a:ext cx="2743200" cy="365125"/>
          </a:xfrm>
        </p:spPr>
        <p:txBody>
          <a:bodyPr/>
          <a:lstStyle/>
          <a:p>
            <a:fld id="{7BB105AC-5687-4D32-BF4C-3C4CB09FD13A}" type="slidenum">
              <a:rPr lang="es-EC" smtClean="0"/>
              <a:t>4</a:t>
            </a:fld>
            <a:endParaRPr lang="es-EC" dirty="0"/>
          </a:p>
        </p:txBody>
      </p:sp>
      <p:pic>
        <p:nvPicPr>
          <p:cNvPr id="33" name="Picture 6" descr="Premio Awards a ESPE - ESPE">
            <a:extLst>
              <a:ext uri="{FF2B5EF4-FFF2-40B4-BE49-F238E27FC236}">
                <a16:creationId xmlns:a16="http://schemas.microsoft.com/office/drawing/2014/main" id="{8B1278FB-6665-44C5-A678-FBB1730A6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9B8DDFF-944F-4CA8-A90D-3C5A3B8529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3026081"/>
              </p:ext>
            </p:extLst>
          </p:nvPr>
        </p:nvGraphicFramePr>
        <p:xfrm>
          <a:off x="6754989" y="4044923"/>
          <a:ext cx="5274046" cy="1824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5" name="Picture 2" descr="UN PARAÍSO EN CASA: CULTIVO DE LA FRUTA DE LA PASIÓN">
            <a:extLst>
              <a:ext uri="{FF2B5EF4-FFF2-40B4-BE49-F238E27FC236}">
                <a16:creationId xmlns:a16="http://schemas.microsoft.com/office/drawing/2014/main" id="{C0B6CB79-9AE4-4BED-B56F-C18B80B46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79" y="1038262"/>
            <a:ext cx="1794511" cy="239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ector: angular 23">
            <a:extLst>
              <a:ext uri="{FF2B5EF4-FFF2-40B4-BE49-F238E27FC236}">
                <a16:creationId xmlns:a16="http://schemas.microsoft.com/office/drawing/2014/main" id="{345C3F3D-6CE7-41DA-BBE9-7985C8E6F521}"/>
              </a:ext>
            </a:extLst>
          </p:cNvPr>
          <p:cNvCxnSpPr>
            <a:cxnSpLocks/>
          </p:cNvCxnSpPr>
          <p:nvPr/>
        </p:nvCxnSpPr>
        <p:spPr>
          <a:xfrm rot="5400000">
            <a:off x="1815377" y="3662534"/>
            <a:ext cx="1162616" cy="666869"/>
          </a:xfrm>
          <a:prstGeom prst="bentConnector3">
            <a:avLst>
              <a:gd name="adj1" fmla="val 9934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7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0CE98833-C95A-41D8-9630-B448CCB8E109}"/>
              </a:ext>
            </a:extLst>
          </p:cNvPr>
          <p:cNvSpPr txBox="1"/>
          <p:nvPr/>
        </p:nvSpPr>
        <p:spPr>
          <a:xfrm>
            <a:off x="9596697" y="106363"/>
            <a:ext cx="371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AF72D875-C634-4775-915A-4A6C2114C505}"/>
              </a:ext>
            </a:extLst>
          </p:cNvPr>
          <p:cNvSpPr txBox="1"/>
          <p:nvPr/>
        </p:nvSpPr>
        <p:spPr>
          <a:xfrm>
            <a:off x="73102" y="6348775"/>
            <a:ext cx="3907046" cy="473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Almeida et al., 2005; Cañizares &amp; Jaramillo, 2015 INEC, 2019)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D7053BCF-9DF9-4F0B-9520-F5716230C9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19"/>
          <a:stretch/>
        </p:blipFill>
        <p:spPr>
          <a:xfrm>
            <a:off x="380728" y="1380150"/>
            <a:ext cx="4669471" cy="4342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F430D80C-DC0A-4D34-8D6C-1A5CA8D81A21}"/>
              </a:ext>
            </a:extLst>
          </p:cNvPr>
          <p:cNvSpPr txBox="1"/>
          <p:nvPr/>
        </p:nvSpPr>
        <p:spPr>
          <a:xfrm>
            <a:off x="452203" y="587199"/>
            <a:ext cx="3907046" cy="338554"/>
          </a:xfrm>
          <a:prstGeom prst="rect">
            <a:avLst/>
          </a:prstGeom>
          <a:solidFill>
            <a:srgbClr val="FEF5CC"/>
          </a:solidFill>
          <a:ln>
            <a:solidFill>
              <a:srgbClr val="FFFFFF">
                <a:lumMod val="75000"/>
              </a:srgb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   Cultivo de maracuyá en Ecuador</a:t>
            </a:r>
            <a:endParaRPr kumimoji="0" lang="es-EC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7E97160-F150-45F8-9A08-2C0A9405705F}"/>
              </a:ext>
            </a:extLst>
          </p:cNvPr>
          <p:cNvSpPr txBox="1"/>
          <p:nvPr/>
        </p:nvSpPr>
        <p:spPr>
          <a:xfrm>
            <a:off x="4979375" y="6348775"/>
            <a:ext cx="424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 Fotográficas:</a:t>
            </a:r>
          </a:p>
          <a:p>
            <a:r>
              <a:rPr lang="es-EC" sz="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https://agronegociosperu.org/2018/07/23/urge-asistencia-tecnica-y-tecnologia-para-mejorar-la-calidad-del-maracuya/</a:t>
            </a:r>
            <a:endParaRPr lang="es-EC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https://es.123rf.com/photo_86436903_fruta-de-la-pasi%C3%B3n-roja-sobre-fondo-blanco-fruta-para-el-concepto-saludable.html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FBCB63E-477E-45CD-BD4E-D785A1E41F92}"/>
              </a:ext>
            </a:extLst>
          </p:cNvPr>
          <p:cNvSpPr txBox="1"/>
          <p:nvPr/>
        </p:nvSpPr>
        <p:spPr>
          <a:xfrm>
            <a:off x="4715933" y="4861162"/>
            <a:ext cx="936810" cy="738664"/>
          </a:xfrm>
          <a:prstGeom prst="rect">
            <a:avLst/>
          </a:prstGeom>
          <a:solidFill>
            <a:srgbClr val="FFD039"/>
          </a:solidFill>
          <a:ln>
            <a:solidFill>
              <a:srgbClr val="F18E2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6,047 ha</a:t>
            </a:r>
          </a:p>
          <a:p>
            <a:pPr algn="ctr"/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95CB158-1289-49D6-85FC-EFD058983E6C}"/>
              </a:ext>
            </a:extLst>
          </p:cNvPr>
          <p:cNvSpPr txBox="1"/>
          <p:nvPr/>
        </p:nvSpPr>
        <p:spPr>
          <a:xfrm>
            <a:off x="3539067" y="4860714"/>
            <a:ext cx="1176866" cy="738664"/>
          </a:xfrm>
          <a:prstGeom prst="rect">
            <a:avLst/>
          </a:prstGeom>
          <a:solidFill>
            <a:srgbClr val="FFD039"/>
          </a:solidFill>
          <a:ln>
            <a:solidFill>
              <a:srgbClr val="F18E2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7,459 ha</a:t>
            </a:r>
          </a:p>
          <a:p>
            <a:pPr algn="ctr"/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831D412-0E5B-43A9-A1FD-0E888FD3ECB5}"/>
              </a:ext>
            </a:extLst>
          </p:cNvPr>
          <p:cNvSpPr txBox="1"/>
          <p:nvPr/>
        </p:nvSpPr>
        <p:spPr>
          <a:xfrm>
            <a:off x="4475877" y="4583715"/>
            <a:ext cx="1176866" cy="276999"/>
          </a:xfrm>
          <a:prstGeom prst="rect">
            <a:avLst/>
          </a:prstGeom>
          <a:solidFill>
            <a:srgbClr val="EF8F2B"/>
          </a:solidFill>
          <a:ln>
            <a:solidFill>
              <a:srgbClr val="F08E2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LITORAL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56BE219-EC3D-46C4-A72E-AB160D68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3640" y="6266203"/>
            <a:ext cx="2743200" cy="365125"/>
          </a:xfrm>
        </p:spPr>
        <p:txBody>
          <a:bodyPr/>
          <a:lstStyle/>
          <a:p>
            <a:fld id="{7BB105AC-5687-4D32-BF4C-3C4CB09FD13A}" type="slidenum">
              <a:rPr lang="es-EC" smtClean="0"/>
              <a:t>5</a:t>
            </a:fld>
            <a:endParaRPr lang="es-EC" dirty="0"/>
          </a:p>
        </p:txBody>
      </p:sp>
      <p:pic>
        <p:nvPicPr>
          <p:cNvPr id="33" name="Picture 6" descr="Premio Awards a ESPE - ESPE">
            <a:extLst>
              <a:ext uri="{FF2B5EF4-FFF2-40B4-BE49-F238E27FC236}">
                <a16:creationId xmlns:a16="http://schemas.microsoft.com/office/drawing/2014/main" id="{8B1278FB-6665-44C5-A678-FBB1730A6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ultivo de maracuyá o parchita - Manejo agronómico - Agrotendencia.tv">
            <a:extLst>
              <a:ext uri="{FF2B5EF4-FFF2-40B4-BE49-F238E27FC236}">
                <a16:creationId xmlns:a16="http://schemas.microsoft.com/office/drawing/2014/main" id="{A302B340-2CE5-4CAC-B0F0-46620D766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9" r="6795"/>
          <a:stretch/>
        </p:blipFill>
        <p:spPr bwMode="auto">
          <a:xfrm>
            <a:off x="7772399" y="2952397"/>
            <a:ext cx="3363433" cy="298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8" name="Gráfico 37">
            <a:extLst>
              <a:ext uri="{FF2B5EF4-FFF2-40B4-BE49-F238E27FC236}">
                <a16:creationId xmlns:a16="http://schemas.microsoft.com/office/drawing/2014/main" id="{0CB726DD-2C36-48E4-A647-4A356BED3B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9276227"/>
              </p:ext>
            </p:extLst>
          </p:nvPr>
        </p:nvGraphicFramePr>
        <p:xfrm>
          <a:off x="7561401" y="3074576"/>
          <a:ext cx="4070592" cy="3071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39" name="Picture 4" descr="Dabeiba cultiva maracuyá que quieren en Los Ángeles">
            <a:extLst>
              <a:ext uri="{FF2B5EF4-FFF2-40B4-BE49-F238E27FC236}">
                <a16:creationId xmlns:a16="http://schemas.microsoft.com/office/drawing/2014/main" id="{B36DBB5F-074B-4169-A730-D4FE6B160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52" y="822104"/>
            <a:ext cx="1604284" cy="106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7A3F1C4F-AC76-430E-96B7-F53121A263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1981" y="622527"/>
            <a:ext cx="1683851" cy="1229973"/>
          </a:xfrm>
          <a:prstGeom prst="rect">
            <a:avLst/>
          </a:prstGeom>
        </p:spPr>
      </p:pic>
      <p:pic>
        <p:nvPicPr>
          <p:cNvPr id="41" name="Picture 2" descr="Maracuya">
            <a:extLst>
              <a:ext uri="{FF2B5EF4-FFF2-40B4-BE49-F238E27FC236}">
                <a16:creationId xmlns:a16="http://schemas.microsoft.com/office/drawing/2014/main" id="{B4A51545-D9E9-4119-BF28-ED0D432B3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6"/>
          <a:stretch/>
        </p:blipFill>
        <p:spPr bwMode="auto">
          <a:xfrm>
            <a:off x="7832752" y="1852500"/>
            <a:ext cx="3303081" cy="147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17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8923" y="6326624"/>
            <a:ext cx="32635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12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Valarezo et al., 2014; </a:t>
            </a:r>
            <a:r>
              <a:rPr lang="es-EC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Ortiz, 2012; Bueno et al., 2014 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802418" y="6304002"/>
            <a:ext cx="52057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 Fotográficas:</a:t>
            </a:r>
          </a:p>
          <a:p>
            <a:r>
              <a:rPr lang="es-EC" sz="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https://www.sembrar100.com/plantas/maracuya-en-espana/</a:t>
            </a:r>
            <a:endParaRPr lang="es-EC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https://www.researchgate.net/publication/281441296_PRINCIPALES_PROBLEMAS_FITOSANITARIOS_DEL_CULTIVO_DEL_MARACUYA_Passiflora_edulis_f_flavicarpa_Degener_EN_COLOMBIA_Y_SU_MANEJO/figures?lo=1</a:t>
            </a:r>
            <a:endParaRPr lang="es-EC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https://www.pthorticulture.com/es/centro-de-formacion/pudricion-de-la-raiz-por-rhizoctonia-los-sintomas-y-como-controlarlos/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A775AAB-A055-410B-89FD-67C79E3175CE}"/>
              </a:ext>
            </a:extLst>
          </p:cNvPr>
          <p:cNvSpPr txBox="1"/>
          <p:nvPr/>
        </p:nvSpPr>
        <p:spPr>
          <a:xfrm>
            <a:off x="9630426" y="49018"/>
            <a:ext cx="371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492ABC4-92A1-45CC-84D3-183F12A43544}"/>
              </a:ext>
            </a:extLst>
          </p:cNvPr>
          <p:cNvSpPr txBox="1"/>
          <p:nvPr/>
        </p:nvSpPr>
        <p:spPr>
          <a:xfrm>
            <a:off x="123156" y="610095"/>
            <a:ext cx="4052088" cy="646331"/>
          </a:xfrm>
          <a:prstGeom prst="rect">
            <a:avLst/>
          </a:prstGeom>
          <a:solidFill>
            <a:srgbClr val="FEF5CC"/>
          </a:solidFill>
          <a:ln>
            <a:solidFill>
              <a:srgbClr val="FFFFFF">
                <a:lumMod val="75000"/>
              </a:srgb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Plagas y enfermedades que afectan a los cultivos de maracuyá </a:t>
            </a:r>
            <a:endParaRPr kumimoji="0" lang="es-EC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798ABCA-B0D6-416A-8F8C-19878160F9DB}"/>
              </a:ext>
            </a:extLst>
          </p:cNvPr>
          <p:cNvSpPr txBox="1"/>
          <p:nvPr/>
        </p:nvSpPr>
        <p:spPr>
          <a:xfrm>
            <a:off x="6558786" y="650768"/>
            <a:ext cx="4175626" cy="369332"/>
          </a:xfrm>
          <a:prstGeom prst="rect">
            <a:avLst/>
          </a:prstGeom>
          <a:solidFill>
            <a:srgbClr val="FEF5CC"/>
          </a:solidFill>
          <a:ln>
            <a:solidFill>
              <a:srgbClr val="FFFFFF">
                <a:lumMod val="75000"/>
              </a:srgb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Pudrición de cuello</a:t>
            </a:r>
            <a:endParaRPr kumimoji="0" lang="es-EC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Picture 2" descr="Descripción de la sintomatología asociada a fusariosis y comparación con  otras enfermedades en gulupa (Passiflora edulis Sims">
            <a:extLst>
              <a:ext uri="{FF2B5EF4-FFF2-40B4-BE49-F238E27FC236}">
                <a16:creationId xmlns:a16="http://schemas.microsoft.com/office/drawing/2014/main" id="{0C44A007-5E29-4D8A-A5B8-2ACAFAD18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4" t="4557" r="36651" b="55563"/>
          <a:stretch/>
        </p:blipFill>
        <p:spPr bwMode="auto">
          <a:xfrm>
            <a:off x="4612449" y="3521482"/>
            <a:ext cx="2406912" cy="1892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2AC2342C-274C-42C1-9E90-58D6E434D4F2}"/>
              </a:ext>
            </a:extLst>
          </p:cNvPr>
          <p:cNvSpPr txBox="1"/>
          <p:nvPr/>
        </p:nvSpPr>
        <p:spPr>
          <a:xfrm>
            <a:off x="7923217" y="1072191"/>
            <a:ext cx="1808656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2700"/>
          </a:effectLst>
        </p:spPr>
        <p:txBody>
          <a:bodyPr wrap="square">
            <a:spAutoFit/>
          </a:bodyPr>
          <a:lstStyle/>
          <a:p>
            <a:pPr algn="ctr"/>
            <a:r>
              <a:rPr lang="es-EC" i="1" dirty="0">
                <a:latin typeface="Arial" panose="020B0604020202020204" pitchFamily="34" charset="0"/>
                <a:cs typeface="Arial" panose="020B0604020202020204" pitchFamily="34" charset="0"/>
              </a:rPr>
              <a:t>Fusarium </a:t>
            </a:r>
            <a:r>
              <a:rPr lang="es-EC" i="1" dirty="0" err="1">
                <a:latin typeface="Arial" panose="020B0604020202020204" pitchFamily="34" charset="0"/>
                <a:cs typeface="Arial" panose="020B0604020202020204" pitchFamily="34" charset="0"/>
              </a:rPr>
              <a:t>solani</a:t>
            </a:r>
            <a:endParaRPr lang="es-EC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8" name="Picture 8" descr="Cultivo de maracuyá o parchita - Manejo agronómico - Agrotendencia.tv">
            <a:extLst>
              <a:ext uri="{FF2B5EF4-FFF2-40B4-BE49-F238E27FC236}">
                <a16:creationId xmlns:a16="http://schemas.microsoft.com/office/drawing/2014/main" id="{F17B723E-F8EC-4E42-86EC-64E6D9A95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489" y="2015658"/>
            <a:ext cx="5000058" cy="263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Trichoderma y otras alternativas biológicas para el control de Fusarium">
            <a:extLst>
              <a:ext uri="{FF2B5EF4-FFF2-40B4-BE49-F238E27FC236}">
                <a16:creationId xmlns:a16="http://schemas.microsoft.com/office/drawing/2014/main" id="{9484EE88-517D-415A-8BA7-0C7F69641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092" y="1611804"/>
            <a:ext cx="2422929" cy="1817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5C1C9F76-93B9-43B6-80AE-9356DE2D8500}"/>
              </a:ext>
            </a:extLst>
          </p:cNvPr>
          <p:cNvGrpSpPr/>
          <p:nvPr/>
        </p:nvGrpSpPr>
        <p:grpSpPr>
          <a:xfrm>
            <a:off x="1050777" y="1335405"/>
            <a:ext cx="1695930" cy="988053"/>
            <a:chOff x="0" y="0"/>
            <a:chExt cx="2155952" cy="1208616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5681B653-1711-434B-B1E6-7810ACD4FDAB}"/>
                </a:ext>
              </a:extLst>
            </p:cNvPr>
            <p:cNvSpPr/>
            <p:nvPr/>
          </p:nvSpPr>
          <p:spPr>
            <a:xfrm>
              <a:off x="0" y="0"/>
              <a:ext cx="2155952" cy="1208616"/>
            </a:xfrm>
            <a:prstGeom prst="roundRect">
              <a:avLst/>
            </a:prstGeom>
            <a:blipFill rotWithShape="0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8000" r="-18000"/>
              </a:stretch>
            </a:blipFill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ángulo: esquinas redondeadas 4">
              <a:extLst>
                <a:ext uri="{FF2B5EF4-FFF2-40B4-BE49-F238E27FC236}">
                  <a16:creationId xmlns:a16="http://schemas.microsoft.com/office/drawing/2014/main" id="{87116803-ED05-48BF-8B9D-2E91BB265E15}"/>
                </a:ext>
              </a:extLst>
            </p:cNvPr>
            <p:cNvSpPr txBox="1"/>
            <p:nvPr/>
          </p:nvSpPr>
          <p:spPr>
            <a:xfrm>
              <a:off x="59000" y="59000"/>
              <a:ext cx="2037952" cy="10906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16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744CC61B-3055-494C-B461-C2239CD31A12}"/>
              </a:ext>
            </a:extLst>
          </p:cNvPr>
          <p:cNvGrpSpPr/>
          <p:nvPr/>
        </p:nvGrpSpPr>
        <p:grpSpPr>
          <a:xfrm>
            <a:off x="1050777" y="2860767"/>
            <a:ext cx="1649519" cy="988053"/>
            <a:chOff x="45695" y="1329478"/>
            <a:chExt cx="2155952" cy="1208616"/>
          </a:xfrm>
        </p:grpSpPr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9BBC2307-3BF1-4DA0-BAAB-9DCF6C5A71FA}"/>
                </a:ext>
              </a:extLst>
            </p:cNvPr>
            <p:cNvSpPr/>
            <p:nvPr/>
          </p:nvSpPr>
          <p:spPr>
            <a:xfrm>
              <a:off x="45695" y="1329478"/>
              <a:ext cx="2155952" cy="1208616"/>
            </a:xfrm>
            <a:prstGeom prst="roundRect">
              <a:avLst/>
            </a:prstGeom>
            <a:blipFill rotWithShape="0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ángulo: esquinas redondeadas 4">
              <a:extLst>
                <a:ext uri="{FF2B5EF4-FFF2-40B4-BE49-F238E27FC236}">
                  <a16:creationId xmlns:a16="http://schemas.microsoft.com/office/drawing/2014/main" id="{D22AC253-CCFE-4FBD-949F-48856A39A5EC}"/>
                </a:ext>
              </a:extLst>
            </p:cNvPr>
            <p:cNvSpPr txBox="1"/>
            <p:nvPr/>
          </p:nvSpPr>
          <p:spPr>
            <a:xfrm>
              <a:off x="104695" y="1388478"/>
              <a:ext cx="2037952" cy="10906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40C4DD48-C8A2-4EE5-AD45-9AB0756CF528}"/>
              </a:ext>
            </a:extLst>
          </p:cNvPr>
          <p:cNvGrpSpPr/>
          <p:nvPr/>
        </p:nvGrpSpPr>
        <p:grpSpPr>
          <a:xfrm>
            <a:off x="1042629" y="4369143"/>
            <a:ext cx="1649518" cy="1134642"/>
            <a:chOff x="0" y="2658956"/>
            <a:chExt cx="2155952" cy="1208616"/>
          </a:xfrm>
        </p:grpSpPr>
        <p:sp>
          <p:nvSpPr>
            <p:cNvPr id="26" name="Rectángulo: esquinas redondeadas 25">
              <a:extLst>
                <a:ext uri="{FF2B5EF4-FFF2-40B4-BE49-F238E27FC236}">
                  <a16:creationId xmlns:a16="http://schemas.microsoft.com/office/drawing/2014/main" id="{8AC55D43-889A-464E-BA54-F3F32DD5E428}"/>
                </a:ext>
              </a:extLst>
            </p:cNvPr>
            <p:cNvSpPr/>
            <p:nvPr/>
          </p:nvSpPr>
          <p:spPr>
            <a:xfrm>
              <a:off x="0" y="2658956"/>
              <a:ext cx="2155952" cy="1208616"/>
            </a:xfrm>
            <a:prstGeom prst="roundRect">
              <a:avLst/>
            </a:prstGeom>
            <a:blipFill rotWithShape="0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Rectángulo: esquinas redondeadas 4">
              <a:extLst>
                <a:ext uri="{FF2B5EF4-FFF2-40B4-BE49-F238E27FC236}">
                  <a16:creationId xmlns:a16="http://schemas.microsoft.com/office/drawing/2014/main" id="{C6E20D56-F11F-4000-9473-79D78C77B085}"/>
                </a:ext>
              </a:extLst>
            </p:cNvPr>
            <p:cNvSpPr txBox="1"/>
            <p:nvPr/>
          </p:nvSpPr>
          <p:spPr>
            <a:xfrm>
              <a:off x="59000" y="2717956"/>
              <a:ext cx="2037952" cy="10906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16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Signo de multiplicación 2">
            <a:extLst>
              <a:ext uri="{FF2B5EF4-FFF2-40B4-BE49-F238E27FC236}">
                <a16:creationId xmlns:a16="http://schemas.microsoft.com/office/drawing/2014/main" id="{27056724-90D3-412C-909E-41B02858C84B}"/>
              </a:ext>
            </a:extLst>
          </p:cNvPr>
          <p:cNvSpPr/>
          <p:nvPr/>
        </p:nvSpPr>
        <p:spPr>
          <a:xfrm>
            <a:off x="8349727" y="3706906"/>
            <a:ext cx="175708" cy="16376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Signo de multiplicación 29">
            <a:extLst>
              <a:ext uri="{FF2B5EF4-FFF2-40B4-BE49-F238E27FC236}">
                <a16:creationId xmlns:a16="http://schemas.microsoft.com/office/drawing/2014/main" id="{305D3A3D-C135-4FFF-91B8-82649F59C4F0}"/>
              </a:ext>
            </a:extLst>
          </p:cNvPr>
          <p:cNvSpPr/>
          <p:nvPr/>
        </p:nvSpPr>
        <p:spPr>
          <a:xfrm>
            <a:off x="10734412" y="3138673"/>
            <a:ext cx="274320" cy="181157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426F0C03-5CB1-4C93-9B57-41F962CDB8FF}"/>
              </a:ext>
            </a:extLst>
          </p:cNvPr>
          <p:cNvSpPr/>
          <p:nvPr/>
        </p:nvSpPr>
        <p:spPr>
          <a:xfrm>
            <a:off x="7135906" y="4685775"/>
            <a:ext cx="53891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1200" dirty="0" err="1">
                <a:latin typeface="Arial" panose="020B0604020202020204" pitchFamily="34" charset="0"/>
                <a:cs typeface="Arial" panose="020B0604020202020204" pitchFamily="34" charset="0"/>
              </a:rPr>
              <a:t>Ssekyewaa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et al., 1999; </a:t>
            </a:r>
            <a:r>
              <a:rPr lang="es-EC" sz="1200" dirty="0" err="1">
                <a:latin typeface="Arial" panose="020B0604020202020204" pitchFamily="34" charset="0"/>
                <a:cs typeface="Arial" panose="020B0604020202020204" pitchFamily="34" charset="0"/>
              </a:rPr>
              <a:t>Marostega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et al., 2019; Wang et al., 2021) </a:t>
            </a:r>
          </a:p>
        </p:txBody>
      </p:sp>
      <p:sp>
        <p:nvSpPr>
          <p:cNvPr id="32" name="Marcador de número de diapositiva 2">
            <a:extLst>
              <a:ext uri="{FF2B5EF4-FFF2-40B4-BE49-F238E27FC236}">
                <a16:creationId xmlns:a16="http://schemas.microsoft.com/office/drawing/2014/main" id="{58897461-DA77-4839-931F-CDA72CB6A08A}"/>
              </a:ext>
            </a:extLst>
          </p:cNvPr>
          <p:cNvSpPr txBox="1">
            <a:spLocks/>
          </p:cNvSpPr>
          <p:nvPr/>
        </p:nvSpPr>
        <p:spPr>
          <a:xfrm>
            <a:off x="8742659" y="625191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6</a:t>
            </a:fld>
            <a:endParaRPr lang="es-EC" dirty="0"/>
          </a:p>
        </p:txBody>
      </p:sp>
      <p:pic>
        <p:nvPicPr>
          <p:cNvPr id="33" name="Picture 6" descr="Premio Awards a ESPE - ESPE">
            <a:extLst>
              <a:ext uri="{FF2B5EF4-FFF2-40B4-BE49-F238E27FC236}">
                <a16:creationId xmlns:a16="http://schemas.microsoft.com/office/drawing/2014/main" id="{2517FFE1-57B5-4837-9858-5EAADB918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555" y="6033117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EF50FF7-5468-4E11-9AA2-4D5FA0B0D032}"/>
              </a:ext>
            </a:extLst>
          </p:cNvPr>
          <p:cNvSpPr txBox="1"/>
          <p:nvPr/>
        </p:nvSpPr>
        <p:spPr>
          <a:xfrm>
            <a:off x="1309980" y="237873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Insectos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08B51A89-9218-4D55-BEF5-78368FE69B55}"/>
              </a:ext>
            </a:extLst>
          </p:cNvPr>
          <p:cNvSpPr txBox="1"/>
          <p:nvPr/>
        </p:nvSpPr>
        <p:spPr>
          <a:xfrm>
            <a:off x="1442916" y="3855976"/>
            <a:ext cx="706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Virus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35FD5E8-7434-4AE9-A838-375FC774E608}"/>
              </a:ext>
            </a:extLst>
          </p:cNvPr>
          <p:cNvSpPr txBox="1"/>
          <p:nvPr/>
        </p:nvSpPr>
        <p:spPr>
          <a:xfrm>
            <a:off x="1345840" y="558676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Hongos</a:t>
            </a:r>
          </a:p>
        </p:txBody>
      </p:sp>
    </p:spTree>
    <p:extLst>
      <p:ext uri="{BB962C8B-B14F-4D97-AF65-F5344CB8AC3E}">
        <p14:creationId xmlns:p14="http://schemas.microsoft.com/office/powerpoint/2010/main" val="2427705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9A8FA0A-6027-4F2A-B16C-4ACCBFA01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05AC-5687-4D32-BF4C-3C4CB09FD13A}" type="slidenum">
              <a:rPr lang="es-EC" smtClean="0"/>
              <a:t>7</a:t>
            </a:fld>
            <a:endParaRPr lang="es-EC"/>
          </a:p>
        </p:txBody>
      </p:sp>
      <p:pic>
        <p:nvPicPr>
          <p:cNvPr id="5" name="4 Imagen">
            <a:extLst>
              <a:ext uri="{FF2B5EF4-FFF2-40B4-BE49-F238E27FC236}">
                <a16:creationId xmlns:a16="http://schemas.microsoft.com/office/drawing/2014/main" id="{B1DCD24A-AA34-4850-9913-2475B10E5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202" y="5911579"/>
            <a:ext cx="3118522" cy="84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DA58C14-DA35-4F7E-837A-0D9E3B417A60}"/>
              </a:ext>
            </a:extLst>
          </p:cNvPr>
          <p:cNvSpPr txBox="1"/>
          <p:nvPr/>
        </p:nvSpPr>
        <p:spPr>
          <a:xfrm>
            <a:off x="192802" y="765490"/>
            <a:ext cx="3058261" cy="369332"/>
          </a:xfrm>
          <a:prstGeom prst="rect">
            <a:avLst/>
          </a:prstGeom>
          <a:solidFill>
            <a:srgbClr val="FEF5CC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</a:rPr>
              <a:t>Sintomatología</a:t>
            </a:r>
            <a:endParaRPr lang="es-EC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097716B-DE28-40FF-B494-5C543D4713C0}"/>
              </a:ext>
            </a:extLst>
          </p:cNvPr>
          <p:cNvSpPr txBox="1"/>
          <p:nvPr/>
        </p:nvSpPr>
        <p:spPr>
          <a:xfrm>
            <a:off x="9684196" y="29870"/>
            <a:ext cx="371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0C4668F-2076-4E7D-9A26-1E47BEFC8570}"/>
              </a:ext>
            </a:extLst>
          </p:cNvPr>
          <p:cNvSpPr txBox="1"/>
          <p:nvPr/>
        </p:nvSpPr>
        <p:spPr>
          <a:xfrm>
            <a:off x="3947481" y="2205620"/>
            <a:ext cx="1142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Chancro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552B5FB-B742-409A-A381-23004CBD9369}"/>
              </a:ext>
            </a:extLst>
          </p:cNvPr>
          <p:cNvSpPr txBox="1"/>
          <p:nvPr/>
        </p:nvSpPr>
        <p:spPr>
          <a:xfrm>
            <a:off x="1985265" y="2266181"/>
            <a:ext cx="1163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Clorosis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38139E1-3BB7-4A12-8915-DA0CC2B8C479}"/>
              </a:ext>
            </a:extLst>
          </p:cNvPr>
          <p:cNvSpPr txBox="1"/>
          <p:nvPr/>
        </p:nvSpPr>
        <p:spPr>
          <a:xfrm>
            <a:off x="89699" y="4298067"/>
            <a:ext cx="3254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Cuarteamiento de la corteza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44F2172-282F-48BE-8DAE-B908628C8790}"/>
              </a:ext>
            </a:extLst>
          </p:cNvPr>
          <p:cNvSpPr/>
          <p:nvPr/>
        </p:nvSpPr>
        <p:spPr>
          <a:xfrm>
            <a:off x="766860" y="1187142"/>
            <a:ext cx="2145322" cy="75190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INICIAL</a:t>
            </a: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73B23B78-7B83-4466-90F4-9BF57AD7BB19}"/>
              </a:ext>
            </a:extLst>
          </p:cNvPr>
          <p:cNvSpPr/>
          <p:nvPr/>
        </p:nvSpPr>
        <p:spPr>
          <a:xfrm>
            <a:off x="3520667" y="1208425"/>
            <a:ext cx="2145322" cy="86217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PROGRESION</a:t>
            </a:r>
          </a:p>
        </p:txBody>
      </p:sp>
      <p:sp>
        <p:nvSpPr>
          <p:cNvPr id="16" name="Diagrama de flujo: proceso predefinido 15">
            <a:extLst>
              <a:ext uri="{FF2B5EF4-FFF2-40B4-BE49-F238E27FC236}">
                <a16:creationId xmlns:a16="http://schemas.microsoft.com/office/drawing/2014/main" id="{A2AAA99E-84C9-4A9F-8BE7-8315D766E34A}"/>
              </a:ext>
            </a:extLst>
          </p:cNvPr>
          <p:cNvSpPr/>
          <p:nvPr/>
        </p:nvSpPr>
        <p:spPr>
          <a:xfrm>
            <a:off x="6388047" y="1421345"/>
            <a:ext cx="2145322" cy="518863"/>
          </a:xfrm>
          <a:prstGeom prst="flowChartPredefined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AVANZADO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25151FF-CBA9-4622-B916-8E3321B62B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" t="20850" r="22740" b="24666"/>
          <a:stretch/>
        </p:blipFill>
        <p:spPr>
          <a:xfrm>
            <a:off x="1618583" y="2709651"/>
            <a:ext cx="1574316" cy="148205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C0CE864-270D-4A01-89F3-8803AAB3C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628" y="4727150"/>
            <a:ext cx="1443493" cy="108262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8DCFBD1D-A5CF-4307-B4FC-26E95C888DFA}"/>
              </a:ext>
            </a:extLst>
          </p:cNvPr>
          <p:cNvSpPr txBox="1"/>
          <p:nvPr/>
        </p:nvSpPr>
        <p:spPr>
          <a:xfrm>
            <a:off x="6096000" y="2250618"/>
            <a:ext cx="1142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Peritecios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30F5980A-FFB0-4B9D-92E3-EE430DA16F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850"/>
          <a:stretch/>
        </p:blipFill>
        <p:spPr>
          <a:xfrm>
            <a:off x="5862548" y="2701238"/>
            <a:ext cx="1641221" cy="155301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8162872-0029-4360-8219-BE6AE09525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3339" y="2589172"/>
            <a:ext cx="1653683" cy="153937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9CE3F0D9-DA27-47BC-A9BF-083F29E5AF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542"/>
          <a:stretch/>
        </p:blipFill>
        <p:spPr>
          <a:xfrm>
            <a:off x="256173" y="2701238"/>
            <a:ext cx="1299039" cy="1514828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12D5D839-E05C-4586-B368-DA5B544E3A81}"/>
              </a:ext>
            </a:extLst>
          </p:cNvPr>
          <p:cNvSpPr txBox="1"/>
          <p:nvPr/>
        </p:nvSpPr>
        <p:spPr>
          <a:xfrm>
            <a:off x="185462" y="2143381"/>
            <a:ext cx="1606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Decaimiento de ramas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BBAED96C-3B60-488A-87E7-C74D28394E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81"/>
          <a:stretch/>
        </p:blipFill>
        <p:spPr>
          <a:xfrm>
            <a:off x="3663340" y="4532656"/>
            <a:ext cx="1678786" cy="1318617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482BA6CE-7CE0-4E48-8324-7685C4C6116A}"/>
              </a:ext>
            </a:extLst>
          </p:cNvPr>
          <p:cNvSpPr txBox="1"/>
          <p:nvPr/>
        </p:nvSpPr>
        <p:spPr>
          <a:xfrm>
            <a:off x="3802612" y="4128295"/>
            <a:ext cx="143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Marchitez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270687F6-A214-491B-A3E9-0B7113DD292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124" t="10000" r="22128" b="31442"/>
          <a:stretch/>
        </p:blipFill>
        <p:spPr>
          <a:xfrm>
            <a:off x="7537648" y="2709651"/>
            <a:ext cx="1414211" cy="1530537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EA2D2D41-A4D7-4992-BB5C-AF646652B98E}"/>
              </a:ext>
            </a:extLst>
          </p:cNvPr>
          <p:cNvSpPr txBox="1"/>
          <p:nvPr/>
        </p:nvSpPr>
        <p:spPr>
          <a:xfrm>
            <a:off x="7580644" y="2116463"/>
            <a:ext cx="1537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Frutos con rugosidades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DD544631-C5FA-4445-BDBB-D1F835BE347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555" b="24889"/>
          <a:stretch/>
        </p:blipFill>
        <p:spPr>
          <a:xfrm>
            <a:off x="6304727" y="4640143"/>
            <a:ext cx="2145091" cy="1227495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097ECB72-F9E7-4EA8-9F25-54901BDE2FC4}"/>
              </a:ext>
            </a:extLst>
          </p:cNvPr>
          <p:cNvSpPr txBox="1"/>
          <p:nvPr/>
        </p:nvSpPr>
        <p:spPr>
          <a:xfrm>
            <a:off x="6096000" y="4291310"/>
            <a:ext cx="2638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Defoliación y muerte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B2C7E085-A4D7-4C28-B19A-0D27267A81C8}"/>
              </a:ext>
            </a:extLst>
          </p:cNvPr>
          <p:cNvSpPr txBox="1"/>
          <p:nvPr/>
        </p:nvSpPr>
        <p:spPr>
          <a:xfrm>
            <a:off x="105069" y="6365499"/>
            <a:ext cx="4675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 Fischer &amp; </a:t>
            </a:r>
            <a:r>
              <a:rPr lang="es-EC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Rezende</a:t>
            </a:r>
            <a:r>
              <a:rPr lang="es-EC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2008; Ortiz et al., 2014; Ortiz &amp; Hoyos, 2012)</a:t>
            </a:r>
            <a:r>
              <a:rPr lang="es-EC" sz="12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.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EAB6DE31-EDA1-4149-8F63-6AEC21ACB8C9}"/>
              </a:ext>
            </a:extLst>
          </p:cNvPr>
          <p:cNvSpPr txBox="1"/>
          <p:nvPr/>
        </p:nvSpPr>
        <p:spPr>
          <a:xfrm>
            <a:off x="5665989" y="6332753"/>
            <a:ext cx="504773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7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 Fotográficas:</a:t>
            </a:r>
          </a:p>
          <a:p>
            <a:r>
              <a:rPr lang="es-EC" sz="8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(Ortiz &amp; Hoyos, 2012 )</a:t>
            </a:r>
          </a:p>
          <a:p>
            <a:r>
              <a:rPr lang="es-EC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https://www.redagricola.com/cl/fosfitos-consolidados-fruticultura-efectivos-fungicidas/dsc04331/</a:t>
            </a:r>
            <a:endParaRPr lang="es-EC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https://mundoagropecuario.net/nuevas-tecnicas-de-mejoramiento-genetico-para-combatir-el-hambre/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78F15AF3-8873-4891-9524-29C278364DDA}"/>
              </a:ext>
            </a:extLst>
          </p:cNvPr>
          <p:cNvSpPr/>
          <p:nvPr/>
        </p:nvSpPr>
        <p:spPr>
          <a:xfrm>
            <a:off x="192802" y="1124603"/>
            <a:ext cx="8791400" cy="4743035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22472D2-82A8-4775-AD66-D5ED0550D744}"/>
              </a:ext>
            </a:extLst>
          </p:cNvPr>
          <p:cNvSpPr txBox="1"/>
          <p:nvPr/>
        </p:nvSpPr>
        <p:spPr>
          <a:xfrm>
            <a:off x="9738360" y="861085"/>
            <a:ext cx="2260838" cy="369332"/>
          </a:xfrm>
          <a:prstGeom prst="rect">
            <a:avLst/>
          </a:prstGeom>
          <a:solidFill>
            <a:srgbClr val="FEF5CC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</a:rPr>
              <a:t>Control</a:t>
            </a:r>
            <a:endParaRPr lang="es-EC" b="1" dirty="0"/>
          </a:p>
        </p:txBody>
      </p:sp>
      <p:pic>
        <p:nvPicPr>
          <p:cNvPr id="9218" name="Picture 2" descr="Nuevas técnicas de mejoramiento genético para combatir el hambre -">
            <a:extLst>
              <a:ext uri="{FF2B5EF4-FFF2-40B4-BE49-F238E27FC236}">
                <a16:creationId xmlns:a16="http://schemas.microsoft.com/office/drawing/2014/main" id="{0158D0F7-7D83-49D6-A8D1-B80B4165C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837" y="4216066"/>
            <a:ext cx="2243147" cy="142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sc04331 - Redagrícola Chile">
            <a:extLst>
              <a:ext uri="{FF2B5EF4-FFF2-40B4-BE49-F238E27FC236}">
                <a16:creationId xmlns:a16="http://schemas.microsoft.com/office/drawing/2014/main" id="{6DA5C44A-9657-4BE0-9B0B-3825C5625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196" y="1924439"/>
            <a:ext cx="2251274" cy="168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A679C5E2-54DB-4979-8F61-8A5BD7F73506}"/>
              </a:ext>
            </a:extLst>
          </p:cNvPr>
          <p:cNvSpPr txBox="1"/>
          <p:nvPr/>
        </p:nvSpPr>
        <p:spPr>
          <a:xfrm>
            <a:off x="-1207717" y="120124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Pudrición de cuello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677E9988-2405-440B-9215-20308EAD2741}"/>
              </a:ext>
            </a:extLst>
          </p:cNvPr>
          <p:cNvSpPr txBox="1"/>
          <p:nvPr/>
        </p:nvSpPr>
        <p:spPr>
          <a:xfrm>
            <a:off x="9514387" y="1585885"/>
            <a:ext cx="2638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Fungicidas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493BA4EC-B1FF-4CFD-BFFE-C5ABF94B0FE7}"/>
              </a:ext>
            </a:extLst>
          </p:cNvPr>
          <p:cNvSpPr txBox="1"/>
          <p:nvPr/>
        </p:nvSpPr>
        <p:spPr>
          <a:xfrm>
            <a:off x="9514387" y="3890331"/>
            <a:ext cx="2638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Variedades resistentes</a:t>
            </a:r>
          </a:p>
        </p:txBody>
      </p:sp>
    </p:spTree>
    <p:extLst>
      <p:ext uri="{BB962C8B-B14F-4D97-AF65-F5344CB8AC3E}">
        <p14:creationId xmlns:p14="http://schemas.microsoft.com/office/powerpoint/2010/main" val="1600595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0" y="6396335"/>
            <a:ext cx="4081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(Raja et al., 2017; Ramírez et al., 2017)</a:t>
            </a:r>
          </a:p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680E975-4684-49EB-A512-5D260860959A}"/>
              </a:ext>
            </a:extLst>
          </p:cNvPr>
          <p:cNvSpPr txBox="1"/>
          <p:nvPr/>
        </p:nvSpPr>
        <p:spPr>
          <a:xfrm>
            <a:off x="9495075" y="54559"/>
            <a:ext cx="371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4AF2740-1E70-4CED-B591-06F3D87DC105}"/>
              </a:ext>
            </a:extLst>
          </p:cNvPr>
          <p:cNvSpPr txBox="1"/>
          <p:nvPr/>
        </p:nvSpPr>
        <p:spPr>
          <a:xfrm>
            <a:off x="-1006254" y="14251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Identificación de hongos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BF54621-1D06-4FFA-9A36-768EF9F452CD}"/>
              </a:ext>
            </a:extLst>
          </p:cNvPr>
          <p:cNvSpPr txBox="1"/>
          <p:nvPr/>
        </p:nvSpPr>
        <p:spPr>
          <a:xfrm>
            <a:off x="1083325" y="979424"/>
            <a:ext cx="3839195" cy="369332"/>
          </a:xfrm>
          <a:prstGeom prst="rect">
            <a:avLst/>
          </a:prstGeom>
          <a:solidFill>
            <a:srgbClr val="FEF5CC"/>
          </a:solidFill>
          <a:ln>
            <a:solidFill>
              <a:srgbClr val="FFFFFF">
                <a:lumMod val="75000"/>
              </a:srgbClr>
            </a:solidFill>
          </a:ln>
        </p:spPr>
        <p:txBody>
          <a:bodyPr wrap="square">
            <a:spAutoFit/>
          </a:bodyPr>
          <a:lstStyle>
            <a:defPPr>
              <a:defRPr lang="es-EC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sz="1800" dirty="0"/>
              <a:t>Métodos microbiológicos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7DE0AAD1-64A2-468B-AA3D-B4651E3D79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4" t="19364" r="63364" b="41239"/>
          <a:stretch/>
        </p:blipFill>
        <p:spPr>
          <a:xfrm>
            <a:off x="608720" y="2768248"/>
            <a:ext cx="2079531" cy="2058668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048AFA39-37CA-4BD0-9B88-6A36128965EC}"/>
              </a:ext>
            </a:extLst>
          </p:cNvPr>
          <p:cNvSpPr txBox="1"/>
          <p:nvPr/>
        </p:nvSpPr>
        <p:spPr>
          <a:xfrm>
            <a:off x="404628" y="1864291"/>
            <a:ext cx="2026920" cy="523220"/>
          </a:xfrm>
          <a:prstGeom prst="rect">
            <a:avLst/>
          </a:prstGeom>
          <a:gradFill flip="none" rotWithShape="1">
            <a:gsLst>
              <a:gs pos="0">
                <a:srgbClr val="9BBB59">
                  <a:tint val="66000"/>
                  <a:satMod val="160000"/>
                </a:srgbClr>
              </a:gs>
              <a:gs pos="50000">
                <a:srgbClr val="9BBB59">
                  <a:tint val="44500"/>
                  <a:satMod val="160000"/>
                </a:srgbClr>
              </a:gs>
              <a:gs pos="100000">
                <a:srgbClr val="9BBB59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Observación Macroscópica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0933DE8-3464-4990-BE1D-9911A950FCF7}"/>
              </a:ext>
            </a:extLst>
          </p:cNvPr>
          <p:cNvSpPr txBox="1"/>
          <p:nvPr/>
        </p:nvSpPr>
        <p:spPr>
          <a:xfrm>
            <a:off x="3706131" y="1882301"/>
            <a:ext cx="2026920" cy="523220"/>
          </a:xfrm>
          <a:prstGeom prst="rect">
            <a:avLst/>
          </a:prstGeom>
          <a:gradFill flip="none" rotWithShape="1">
            <a:gsLst>
              <a:gs pos="0">
                <a:srgbClr val="9BBB59">
                  <a:tint val="66000"/>
                  <a:satMod val="160000"/>
                </a:srgbClr>
              </a:gs>
              <a:gs pos="50000">
                <a:srgbClr val="9BBB59">
                  <a:tint val="44500"/>
                  <a:satMod val="160000"/>
                </a:srgbClr>
              </a:gs>
              <a:gs pos="100000">
                <a:srgbClr val="9BBB59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C"/>
            </a:defPPr>
            <a:lvl1pPr algn="ctr"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C" sz="1400" dirty="0"/>
              <a:t>Observación Microscópica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E86A184A-FA67-465F-B229-DEC8400886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18" t="11552" r="2731" b="52631"/>
          <a:stretch/>
        </p:blipFill>
        <p:spPr>
          <a:xfrm>
            <a:off x="3459536" y="2693041"/>
            <a:ext cx="2636464" cy="1481704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DF5480FC-B70C-45F8-9FE1-A9AC9B1AD672}"/>
              </a:ext>
            </a:extLst>
          </p:cNvPr>
          <p:cNvSpPr txBox="1"/>
          <p:nvPr/>
        </p:nvSpPr>
        <p:spPr>
          <a:xfrm>
            <a:off x="5665990" y="6332753"/>
            <a:ext cx="335325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7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 Fotográficas:</a:t>
            </a:r>
          </a:p>
          <a:p>
            <a:r>
              <a:rPr lang="es-EC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http://www.fcn.unp.edu.ar/sitio/microambiental/wp-content/uploads/2016/08/TP-8-Micolog%C3%ADa.pdf</a:t>
            </a:r>
            <a:endParaRPr lang="es-EC" sz="7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48343FB5-11DC-4A09-9A88-6A7F245C4D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18" t="51363" r="23700" b="33639"/>
          <a:stretch/>
        </p:blipFill>
        <p:spPr>
          <a:xfrm>
            <a:off x="3254601" y="4737229"/>
            <a:ext cx="1464990" cy="446276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8A7494C5-EC93-4238-A39D-6E71B88ED7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493" t="51363" r="840" b="28899"/>
          <a:stretch/>
        </p:blipFill>
        <p:spPr>
          <a:xfrm>
            <a:off x="4799558" y="4405742"/>
            <a:ext cx="1356359" cy="842348"/>
          </a:xfrm>
          <a:prstGeom prst="rect">
            <a:avLst/>
          </a:prstGeom>
        </p:spPr>
      </p:pic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52690EB8-EA86-4779-9F7B-7245C6BD1998}"/>
              </a:ext>
            </a:extLst>
          </p:cNvPr>
          <p:cNvCxnSpPr>
            <a:cxnSpLocks/>
          </p:cNvCxnSpPr>
          <p:nvPr/>
        </p:nvCxnSpPr>
        <p:spPr>
          <a:xfrm>
            <a:off x="1238957" y="3536411"/>
            <a:ext cx="0" cy="391776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21360B69-ED16-4D3D-9F55-A2648F54C5A2}"/>
              </a:ext>
            </a:extLst>
          </p:cNvPr>
          <p:cNvCxnSpPr>
            <a:cxnSpLocks/>
          </p:cNvCxnSpPr>
          <p:nvPr/>
        </p:nvCxnSpPr>
        <p:spPr>
          <a:xfrm>
            <a:off x="4159900" y="4057650"/>
            <a:ext cx="0" cy="208868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ector: angular 48">
            <a:extLst>
              <a:ext uri="{FF2B5EF4-FFF2-40B4-BE49-F238E27FC236}">
                <a16:creationId xmlns:a16="http://schemas.microsoft.com/office/drawing/2014/main" id="{DC0BB06F-38AC-490E-99CF-98F0AC5E55D8}"/>
              </a:ext>
            </a:extLst>
          </p:cNvPr>
          <p:cNvCxnSpPr>
            <a:stCxn id="20" idx="2"/>
            <a:endCxn id="23" idx="0"/>
          </p:cNvCxnSpPr>
          <p:nvPr/>
        </p:nvCxnSpPr>
        <p:spPr>
          <a:xfrm rot="5400000">
            <a:off x="1952739" y="814106"/>
            <a:ext cx="515535" cy="1584835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ector: angular 51">
            <a:extLst>
              <a:ext uri="{FF2B5EF4-FFF2-40B4-BE49-F238E27FC236}">
                <a16:creationId xmlns:a16="http://schemas.microsoft.com/office/drawing/2014/main" id="{CB109F6E-FFEE-4E2D-9F5E-84FD9DB4A8EA}"/>
              </a:ext>
            </a:extLst>
          </p:cNvPr>
          <p:cNvCxnSpPr>
            <a:cxnSpLocks/>
          </p:cNvCxnSpPr>
          <p:nvPr/>
        </p:nvCxnSpPr>
        <p:spPr>
          <a:xfrm rot="16200000" flipH="1">
            <a:off x="3563707" y="754414"/>
            <a:ext cx="595100" cy="1716668"/>
          </a:xfrm>
          <a:prstGeom prst="bentConnector3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4" name="Diagrama 53">
            <a:extLst>
              <a:ext uri="{FF2B5EF4-FFF2-40B4-BE49-F238E27FC236}">
                <a16:creationId xmlns:a16="http://schemas.microsoft.com/office/drawing/2014/main" id="{A5597590-0F0C-4E38-96CF-3BBE29CB19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9606889"/>
              </p:ext>
            </p:extLst>
          </p:nvPr>
        </p:nvGraphicFramePr>
        <p:xfrm>
          <a:off x="7078029" y="1779956"/>
          <a:ext cx="4834093" cy="3698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4" name="Marcador de número de diapositiva 2">
            <a:extLst>
              <a:ext uri="{FF2B5EF4-FFF2-40B4-BE49-F238E27FC236}">
                <a16:creationId xmlns:a16="http://schemas.microsoft.com/office/drawing/2014/main" id="{BE765180-BF80-4901-829B-3D465DE142D2}"/>
              </a:ext>
            </a:extLst>
          </p:cNvPr>
          <p:cNvSpPr txBox="1">
            <a:spLocks/>
          </p:cNvSpPr>
          <p:nvPr/>
        </p:nvSpPr>
        <p:spPr>
          <a:xfrm>
            <a:off x="8803640" y="6266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8</a:t>
            </a:fld>
            <a:endParaRPr lang="es-EC" dirty="0"/>
          </a:p>
        </p:txBody>
      </p:sp>
      <p:pic>
        <p:nvPicPr>
          <p:cNvPr id="27" name="Picture 6" descr="Premio Awards a ESPE - ESPE">
            <a:extLst>
              <a:ext uri="{FF2B5EF4-FFF2-40B4-BE49-F238E27FC236}">
                <a16:creationId xmlns:a16="http://schemas.microsoft.com/office/drawing/2014/main" id="{8D266502-B19E-4660-9CBF-C8343F342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903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52666239-E20C-4B6A-BF64-C6DC56FB9AEE}"/>
              </a:ext>
            </a:extLst>
          </p:cNvPr>
          <p:cNvSpPr txBox="1"/>
          <p:nvPr/>
        </p:nvSpPr>
        <p:spPr>
          <a:xfrm>
            <a:off x="7707645" y="1174528"/>
            <a:ext cx="3839195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C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sz="2400" dirty="0"/>
              <a:t>Inconvenientes</a:t>
            </a:r>
          </a:p>
        </p:txBody>
      </p:sp>
    </p:spTree>
    <p:extLst>
      <p:ext uri="{BB962C8B-B14F-4D97-AF65-F5344CB8AC3E}">
        <p14:creationId xmlns:p14="http://schemas.microsoft.com/office/powerpoint/2010/main" val="3379077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70931" y="6368737"/>
            <a:ext cx="3222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1200" dirty="0" err="1">
                <a:latin typeface="Arial" panose="020B0604020202020204" pitchFamily="34" charset="0"/>
                <a:cs typeface="Arial" panose="020B0604020202020204" pitchFamily="34" charset="0"/>
              </a:rPr>
              <a:t>Aslam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et al., 2017; </a:t>
            </a:r>
            <a:r>
              <a:rPr lang="es-EC" sz="1200" dirty="0" err="1">
                <a:latin typeface="Arial" panose="020B0604020202020204" pitchFamily="34" charset="0"/>
                <a:cs typeface="Arial" panose="020B0604020202020204" pitchFamily="34" charset="0"/>
              </a:rPr>
              <a:t>Hebert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&amp; Gregory, 2005)</a:t>
            </a:r>
          </a:p>
          <a:p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680E975-4684-49EB-A512-5D260860959A}"/>
              </a:ext>
            </a:extLst>
          </p:cNvPr>
          <p:cNvSpPr txBox="1"/>
          <p:nvPr/>
        </p:nvSpPr>
        <p:spPr>
          <a:xfrm>
            <a:off x="9581288" y="61825"/>
            <a:ext cx="371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4AF2740-1E70-4CED-B591-06F3D87DC105}"/>
              </a:ext>
            </a:extLst>
          </p:cNvPr>
          <p:cNvSpPr txBox="1"/>
          <p:nvPr/>
        </p:nvSpPr>
        <p:spPr>
          <a:xfrm>
            <a:off x="-854272" y="88304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Identificación de hongos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BF54621-1D06-4FFA-9A36-768EF9F452CD}"/>
              </a:ext>
            </a:extLst>
          </p:cNvPr>
          <p:cNvSpPr txBox="1"/>
          <p:nvPr/>
        </p:nvSpPr>
        <p:spPr>
          <a:xfrm>
            <a:off x="4065978" y="659462"/>
            <a:ext cx="4113302" cy="400110"/>
          </a:xfrm>
          <a:prstGeom prst="rect">
            <a:avLst/>
          </a:prstGeom>
          <a:solidFill>
            <a:srgbClr val="FEF5CC"/>
          </a:solidFill>
          <a:ln>
            <a:solidFill>
              <a:srgbClr val="FFFFFF">
                <a:lumMod val="75000"/>
              </a:srgb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Métodos moleculares</a:t>
            </a:r>
          </a:p>
        </p:txBody>
      </p:sp>
      <p:pic>
        <p:nvPicPr>
          <p:cNvPr id="10244" name="Picture 4" descr="Schematic diagram of the internal transcribed spacer ( ITS ) region... |  Download Scientific Diagram">
            <a:extLst>
              <a:ext uri="{FF2B5EF4-FFF2-40B4-BE49-F238E27FC236}">
                <a16:creationId xmlns:a16="http://schemas.microsoft.com/office/drawing/2014/main" id="{1A0D46F0-736F-42F5-9B4A-F0B311CA19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32"/>
          <a:stretch/>
        </p:blipFill>
        <p:spPr bwMode="auto">
          <a:xfrm>
            <a:off x="6479540" y="4637802"/>
            <a:ext cx="4648200" cy="121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Fotos placas de hongo libres de regalías | Pxfuel">
            <a:extLst>
              <a:ext uri="{FF2B5EF4-FFF2-40B4-BE49-F238E27FC236}">
                <a16:creationId xmlns:a16="http://schemas.microsoft.com/office/drawing/2014/main" id="{5C31E754-B5E6-4C79-83D7-FB55A6CB4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81" y="1277674"/>
            <a:ext cx="2976419" cy="19722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81EDEF3A-7423-488D-85B2-73539946E71B}"/>
              </a:ext>
            </a:extLst>
          </p:cNvPr>
          <p:cNvCxnSpPr>
            <a:cxnSpLocks/>
          </p:cNvCxnSpPr>
          <p:nvPr/>
        </p:nvCxnSpPr>
        <p:spPr>
          <a:xfrm>
            <a:off x="7345523" y="2355728"/>
            <a:ext cx="96164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50" name="Picture 10" descr="Combatir las plagas vegetales en Europa mediante códigos de barras del ADN  | QBOL Project | Results in brief | FP7 | CORDIS | European Commission">
            <a:extLst>
              <a:ext uri="{FF2B5EF4-FFF2-40B4-BE49-F238E27FC236}">
                <a16:creationId xmlns:a16="http://schemas.microsoft.com/office/drawing/2014/main" id="{C103988D-78A2-471D-A0E5-703C0A3FB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573" y="1246562"/>
            <a:ext cx="2876703" cy="19791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51D2A82-4BE7-49F2-BAF1-2C5BC4A08F52}"/>
              </a:ext>
            </a:extLst>
          </p:cNvPr>
          <p:cNvSpPr txBox="1"/>
          <p:nvPr/>
        </p:nvSpPr>
        <p:spPr>
          <a:xfrm>
            <a:off x="3158519" y="3853657"/>
            <a:ext cx="5401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 Región del espaciador transcrito interno (ITS)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A4796E2-5780-464E-9A43-4962962C6445}"/>
              </a:ext>
            </a:extLst>
          </p:cNvPr>
          <p:cNvSpPr txBox="1"/>
          <p:nvPr/>
        </p:nvSpPr>
        <p:spPr>
          <a:xfrm>
            <a:off x="995473" y="4903156"/>
            <a:ext cx="4244731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EC"/>
            </a:defPPr>
            <a:lvl1pPr algn="ctr">
              <a:defRPr sz="1200"/>
            </a:lvl1pPr>
          </a:lstStyle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Código de barras de ADN oficial para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hongos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Variación intraespecífica mayor</a:t>
            </a: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DC7EEDD4-C1A0-4378-80BB-31AE98E5A075}"/>
              </a:ext>
            </a:extLst>
          </p:cNvPr>
          <p:cNvCxnSpPr>
            <a:cxnSpLocks/>
          </p:cNvCxnSpPr>
          <p:nvPr/>
        </p:nvCxnSpPr>
        <p:spPr>
          <a:xfrm>
            <a:off x="3507243" y="2321055"/>
            <a:ext cx="96164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54" name="Picture 14" descr="Barcoding life: Little Steps, Big Questions | Jasper Ridge Biological  Preserve">
            <a:extLst>
              <a:ext uri="{FF2B5EF4-FFF2-40B4-BE49-F238E27FC236}">
                <a16:creationId xmlns:a16="http://schemas.microsoft.com/office/drawing/2014/main" id="{4B062D6B-75FE-461A-A974-C27071431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t="50316" r="48541" b="12283"/>
          <a:stretch/>
        </p:blipFill>
        <p:spPr bwMode="auto">
          <a:xfrm>
            <a:off x="8373467" y="1246561"/>
            <a:ext cx="3364534" cy="19791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43A60344-1168-4E44-881C-C8BA4F318DD5}"/>
              </a:ext>
            </a:extLst>
          </p:cNvPr>
          <p:cNvSpPr txBox="1"/>
          <p:nvPr/>
        </p:nvSpPr>
        <p:spPr>
          <a:xfrm>
            <a:off x="4888322" y="6272833"/>
            <a:ext cx="6016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 Fotográficas:</a:t>
            </a:r>
          </a:p>
          <a:p>
            <a:r>
              <a:rPr lang="es-EC" sz="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https://jrbp.stanford.edu/news/barcoding-life-little-steps-big-questions</a:t>
            </a:r>
            <a:endParaRPr lang="es-EC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https://cordis.europa.eu/article/id/89996-barcoding-plant-pests-in-europe/es</a:t>
            </a:r>
            <a:endParaRPr lang="es-EC" sz="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https://www.pxfuel.com/es/search?q=placas+de+hongo</a:t>
            </a:r>
            <a:endParaRPr lang="es-EC" sz="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https://www.researchgate.net/publication/225538495_Qualitative_and_quantitative_PCR_methods_using_species-specific_primer_for_detection_and_identification_of_wood_rot_fungi</a:t>
            </a:r>
          </a:p>
        </p:txBody>
      </p:sp>
      <p:sp>
        <p:nvSpPr>
          <p:cNvPr id="24" name="Marcador de número de diapositiva 2">
            <a:extLst>
              <a:ext uri="{FF2B5EF4-FFF2-40B4-BE49-F238E27FC236}">
                <a16:creationId xmlns:a16="http://schemas.microsoft.com/office/drawing/2014/main" id="{034BF7ED-07AB-4EBC-A0EA-4530F4BD68D2}"/>
              </a:ext>
            </a:extLst>
          </p:cNvPr>
          <p:cNvSpPr txBox="1">
            <a:spLocks/>
          </p:cNvSpPr>
          <p:nvPr/>
        </p:nvSpPr>
        <p:spPr>
          <a:xfrm>
            <a:off x="8803640" y="626620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B105AC-5687-4D32-BF4C-3C4CB09FD13A}" type="slidenum">
              <a:rPr lang="es-EC" smtClean="0"/>
              <a:pPr/>
              <a:t>9</a:t>
            </a:fld>
            <a:endParaRPr lang="es-EC" dirty="0"/>
          </a:p>
        </p:txBody>
      </p:sp>
      <p:pic>
        <p:nvPicPr>
          <p:cNvPr id="25" name="Picture 6" descr="Premio Awards a ESPE - ESPE">
            <a:extLst>
              <a:ext uri="{FF2B5EF4-FFF2-40B4-BE49-F238E27FC236}">
                <a16:creationId xmlns:a16="http://schemas.microsoft.com/office/drawing/2014/main" id="{4829EC9E-6054-4E73-ACE1-F43B716B9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28" y="6020339"/>
            <a:ext cx="3118522" cy="7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8759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ESP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2">
      <a:majorFont>
        <a:latin typeface="Berlin Sans FB Demi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ción1" id="{0F9E024F-55E6-40A2-91F2-5D07BA05CD51}" vid="{2E3A5D47-31DE-42F3-B788-4F47F3D71626}"/>
    </a:ext>
  </a:extLst>
</a:theme>
</file>

<file path=ppt/theme/theme2.xml><?xml version="1.0" encoding="utf-8"?>
<a:theme xmlns:a="http://schemas.openxmlformats.org/drawingml/2006/main" name="ESPE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PE" id="{B7658B6F-28EC-41C3-8A2A-6DF267BB6152}" vid="{BCB81F39-CD0B-418A-8216-DC87326EFA8C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38926</TotalTime>
  <Words>2047</Words>
  <Application>Microsoft Office PowerPoint</Application>
  <PresentationFormat>Panorámica</PresentationFormat>
  <Paragraphs>436</Paragraphs>
  <Slides>32</Slides>
  <Notes>17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1" baseType="lpstr">
      <vt:lpstr>Arial</vt:lpstr>
      <vt:lpstr>Berlin Sans FB Demi</vt:lpstr>
      <vt:lpstr>Calibri</vt:lpstr>
      <vt:lpstr>Times New Roman</vt:lpstr>
      <vt:lpstr>Tw Cen MT</vt:lpstr>
      <vt:lpstr>Wingdings</vt:lpstr>
      <vt:lpstr>TemaESPE</vt:lpstr>
      <vt:lpstr>ESPE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Andrius</dc:creator>
  <cp:lastModifiedBy>Dayana Simaluisa</cp:lastModifiedBy>
  <cp:revision>1317</cp:revision>
  <dcterms:created xsi:type="dcterms:W3CDTF">2016-12-30T05:03:01Z</dcterms:created>
  <dcterms:modified xsi:type="dcterms:W3CDTF">2022-02-10T15:56:04Z</dcterms:modified>
</cp:coreProperties>
</file>