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8288000" cy="10287000"/>
  <p:notesSz cx="18288000" cy="10287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6" d="100"/>
          <a:sy n="56" d="100"/>
        </p:scale>
        <p:origin x="610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06241" y="1907919"/>
            <a:ext cx="7675516" cy="13157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450" b="1" i="0">
                <a:solidFill>
                  <a:srgbClr val="604412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604412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457782" y="3584142"/>
            <a:ext cx="4825365" cy="2252980"/>
          </a:xfrm>
          <a:custGeom>
            <a:avLst/>
            <a:gdLst/>
            <a:ahLst/>
            <a:cxnLst/>
            <a:rect l="l" t="t" r="r" b="b"/>
            <a:pathLst>
              <a:path w="4825365" h="2252979">
                <a:moveTo>
                  <a:pt x="4825339" y="0"/>
                </a:moveTo>
                <a:lnTo>
                  <a:pt x="0" y="0"/>
                </a:lnTo>
                <a:lnTo>
                  <a:pt x="0" y="281813"/>
                </a:lnTo>
                <a:lnTo>
                  <a:pt x="0" y="2252573"/>
                </a:lnTo>
                <a:lnTo>
                  <a:pt x="4825339" y="2252573"/>
                </a:lnTo>
                <a:lnTo>
                  <a:pt x="4825339" y="281813"/>
                </a:lnTo>
                <a:lnTo>
                  <a:pt x="4825339" y="0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604412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650" b="0" i="0">
                <a:solidFill>
                  <a:srgbClr val="604412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5F5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160201" y="661765"/>
            <a:ext cx="15967597" cy="736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0" i="0">
                <a:solidFill>
                  <a:srgbClr val="604412"/>
                </a:solidFill>
                <a:latin typeface="Cambria"/>
                <a:cs typeface="Cambri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31665" y="2983949"/>
            <a:ext cx="15224668" cy="21431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3/28/2022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12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jp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Relationship Id="rId9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2563892" y="0"/>
              <a:ext cx="13163550" cy="10287000"/>
            </a:xfrm>
            <a:custGeom>
              <a:avLst/>
              <a:gdLst/>
              <a:ahLst/>
              <a:cxnLst/>
              <a:rect l="l" t="t" r="r" b="b"/>
              <a:pathLst>
                <a:path w="13163550" h="10287000">
                  <a:moveTo>
                    <a:pt x="0" y="0"/>
                  </a:moveTo>
                  <a:lnTo>
                    <a:pt x="13163550" y="0"/>
                  </a:lnTo>
                  <a:lnTo>
                    <a:pt x="1316355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5F5E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099712" y="6472811"/>
              <a:ext cx="10086340" cy="29209"/>
            </a:xfrm>
            <a:custGeom>
              <a:avLst/>
              <a:gdLst/>
              <a:ahLst/>
              <a:cxnLst/>
              <a:rect l="l" t="t" r="r" b="b"/>
              <a:pathLst>
                <a:path w="10086340" h="29210">
                  <a:moveTo>
                    <a:pt x="10085731" y="29104"/>
                  </a:moveTo>
                  <a:lnTo>
                    <a:pt x="0" y="29104"/>
                  </a:lnTo>
                  <a:lnTo>
                    <a:pt x="0" y="0"/>
                  </a:lnTo>
                  <a:lnTo>
                    <a:pt x="9965948" y="0"/>
                  </a:lnTo>
                  <a:lnTo>
                    <a:pt x="10085731" y="0"/>
                  </a:lnTo>
                  <a:lnTo>
                    <a:pt x="10085731" y="29104"/>
                  </a:lnTo>
                  <a:close/>
                </a:path>
              </a:pathLst>
            </a:custGeom>
            <a:solidFill>
              <a:srgbClr val="B4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69662" y="2762502"/>
            <a:ext cx="8549005" cy="5168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200" b="1" spc="105" dirty="0">
                <a:latin typeface="Verdana"/>
                <a:cs typeface="Verdana"/>
              </a:rPr>
              <a:t>CARRERA</a:t>
            </a:r>
            <a:r>
              <a:rPr sz="3200" b="1" spc="300" dirty="0">
                <a:latin typeface="Verdana"/>
                <a:cs typeface="Verdana"/>
              </a:rPr>
              <a:t> </a:t>
            </a:r>
            <a:r>
              <a:rPr sz="3200" b="1" spc="-80" dirty="0">
                <a:latin typeface="Verdana"/>
                <a:cs typeface="Verdana"/>
              </a:rPr>
              <a:t>DE</a:t>
            </a:r>
            <a:r>
              <a:rPr sz="3200" b="1" spc="305" dirty="0">
                <a:latin typeface="Verdana"/>
                <a:cs typeface="Verdana"/>
              </a:rPr>
              <a:t> </a:t>
            </a:r>
            <a:r>
              <a:rPr sz="3200" b="1" spc="190" dirty="0">
                <a:latin typeface="Verdana"/>
                <a:cs typeface="Verdana"/>
              </a:rPr>
              <a:t>COMERCIO</a:t>
            </a:r>
            <a:r>
              <a:rPr sz="3200" b="1" spc="305" dirty="0">
                <a:latin typeface="Verdana"/>
                <a:cs typeface="Verdana"/>
              </a:rPr>
              <a:t> </a:t>
            </a:r>
            <a:r>
              <a:rPr sz="3200" b="1" spc="100" dirty="0">
                <a:latin typeface="Verdana"/>
                <a:cs typeface="Verdana"/>
              </a:rPr>
              <a:t>EXTERIOR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605307" y="4185230"/>
            <a:ext cx="11077575" cy="18179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635" marR="374015" algn="ctr">
              <a:lnSpc>
                <a:spcPct val="115199"/>
              </a:lnSpc>
              <a:spcBef>
                <a:spcPts val="100"/>
              </a:spcBef>
              <a:tabLst>
                <a:tab pos="1324610" algn="l"/>
                <a:tab pos="2491740" algn="l"/>
                <a:tab pos="3638550" algn="l"/>
                <a:tab pos="7119620" algn="l"/>
                <a:tab pos="7527925" algn="l"/>
                <a:tab pos="7586980" algn="l"/>
                <a:tab pos="8804910" algn="l"/>
                <a:tab pos="10210800" algn="l"/>
              </a:tabLst>
            </a:pP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T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-125" dirty="0" smtClean="0">
                <a:solidFill>
                  <a:srgbClr val="604412"/>
                </a:solidFill>
                <a:latin typeface="Tahoma"/>
                <a:cs typeface="Tahoma"/>
              </a:rPr>
              <a:t>R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lang="es-ES" sz="2550" b="1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5" dirty="0" smtClean="0">
                <a:solidFill>
                  <a:srgbClr val="604412"/>
                </a:solidFill>
                <a:latin typeface="Tahoma"/>
                <a:cs typeface="Tahoma"/>
              </a:rPr>
              <a:t>P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-85" dirty="0" smtClean="0">
                <a:solidFill>
                  <a:srgbClr val="604412"/>
                </a:solidFill>
                <a:latin typeface="Tahoma"/>
                <a:cs typeface="Tahoma"/>
              </a:rPr>
              <a:t>L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Í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T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I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190" dirty="0">
                <a:solidFill>
                  <a:srgbClr val="604412"/>
                </a:solidFill>
                <a:latin typeface="Tahoma"/>
                <a:cs typeface="Tahoma"/>
              </a:rPr>
              <a:t>-</a:t>
            </a:r>
            <a:r>
              <a:rPr sz="2550" b="1" spc="-37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60" dirty="0" smtClean="0">
                <a:solidFill>
                  <a:srgbClr val="604412"/>
                </a:solidFill>
                <a:latin typeface="Tahoma"/>
                <a:cs typeface="Tahoma"/>
              </a:rPr>
              <a:t>M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-125" dirty="0" smtClean="0">
                <a:solidFill>
                  <a:srgbClr val="604412"/>
                </a:solidFill>
                <a:latin typeface="Tahoma"/>
                <a:cs typeface="Tahoma"/>
              </a:rPr>
              <a:t>R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I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550" b="1" spc="-85" dirty="0" smtClean="0">
                <a:solidFill>
                  <a:srgbClr val="604412"/>
                </a:solidFill>
                <a:latin typeface="Tahoma"/>
                <a:cs typeface="Tahoma"/>
              </a:rPr>
              <a:t>L</a:t>
            </a:r>
            <a:r>
              <a:rPr lang="es-ES" sz="2550" b="1" spc="-8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50" dirty="0" smtClean="0">
                <a:solidFill>
                  <a:srgbClr val="604412"/>
                </a:solidFill>
                <a:latin typeface="Tahoma"/>
                <a:cs typeface="Tahoma"/>
              </a:rPr>
              <a:t>Y</a:t>
            </a:r>
            <a:r>
              <a:rPr lang="es-ES" sz="2550" b="1" spc="5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Ó</a:t>
            </a:r>
            <a:r>
              <a:rPr sz="2550" b="1" spc="60" dirty="0" smtClean="0">
                <a:solidFill>
                  <a:srgbClr val="604412"/>
                </a:solidFill>
                <a:latin typeface="Tahoma"/>
                <a:cs typeface="Tahoma"/>
              </a:rPr>
              <a:t>M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I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lang="es-ES"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75" dirty="0" smtClean="0">
                <a:solidFill>
                  <a:srgbClr val="604412"/>
                </a:solidFill>
                <a:latin typeface="Tahoma"/>
                <a:cs typeface="Tahoma"/>
              </a:rPr>
              <a:t>D</a:t>
            </a:r>
            <a:r>
              <a:rPr sz="2550" b="1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lang="es-ES" sz="2550" b="1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85" dirty="0" smtClean="0">
                <a:solidFill>
                  <a:srgbClr val="604412"/>
                </a:solidFill>
                <a:latin typeface="Tahoma"/>
                <a:cs typeface="Tahoma"/>
              </a:rPr>
              <a:t>L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S</a:t>
            </a:r>
            <a:r>
              <a:rPr lang="es-ES"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175" dirty="0" smtClean="0">
                <a:solidFill>
                  <a:srgbClr val="604412"/>
                </a:solidFill>
                <a:latin typeface="Tahoma"/>
                <a:cs typeface="Tahoma"/>
              </a:rPr>
              <a:t>G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I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S</a:t>
            </a:r>
            <a:r>
              <a:rPr lang="es-ES"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I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T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-125" dirty="0" smtClean="0">
                <a:solidFill>
                  <a:srgbClr val="604412"/>
                </a:solidFill>
                <a:latin typeface="Tahoma"/>
                <a:cs typeface="Tahoma"/>
              </a:rPr>
              <a:t>R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I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550" b="1" spc="-85" dirty="0" smtClean="0">
                <a:solidFill>
                  <a:srgbClr val="604412"/>
                </a:solidFill>
                <a:latin typeface="Tahoma"/>
                <a:cs typeface="Tahoma"/>
              </a:rPr>
              <a:t>L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S</a:t>
            </a:r>
            <a:r>
              <a:rPr lang="es-ES"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5" dirty="0" smtClean="0">
                <a:solidFill>
                  <a:srgbClr val="604412"/>
                </a:solidFill>
                <a:latin typeface="Tahoma"/>
                <a:cs typeface="Tahoma"/>
              </a:rPr>
              <a:t>P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550" b="1" spc="-125" dirty="0" smtClean="0">
                <a:solidFill>
                  <a:srgbClr val="604412"/>
                </a:solidFill>
                <a:latin typeface="Tahoma"/>
                <a:cs typeface="Tahoma"/>
              </a:rPr>
              <a:t>R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lang="es-ES"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85" dirty="0" smtClean="0">
                <a:solidFill>
                  <a:srgbClr val="604412"/>
                </a:solidFill>
                <a:latin typeface="Tahoma"/>
                <a:cs typeface="Tahoma"/>
              </a:rPr>
              <a:t>L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lang="es-ES"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60" dirty="0" smtClean="0">
                <a:solidFill>
                  <a:srgbClr val="604412"/>
                </a:solidFill>
                <a:latin typeface="Tahoma"/>
                <a:cs typeface="Tahoma"/>
              </a:rPr>
              <a:t>X</a:t>
            </a:r>
            <a:r>
              <a:rPr sz="2550" b="1" spc="-5" dirty="0" smtClean="0">
                <a:solidFill>
                  <a:srgbClr val="604412"/>
                </a:solidFill>
                <a:latin typeface="Tahoma"/>
                <a:cs typeface="Tahoma"/>
              </a:rPr>
              <a:t>P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-125" dirty="0" smtClean="0">
                <a:solidFill>
                  <a:srgbClr val="604412"/>
                </a:solidFill>
                <a:latin typeface="Tahoma"/>
                <a:cs typeface="Tahoma"/>
              </a:rPr>
              <a:t>R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TA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I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Ó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lang="es-ES"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75" dirty="0" smtClean="0">
                <a:solidFill>
                  <a:srgbClr val="604412"/>
                </a:solidFill>
                <a:latin typeface="Tahoma"/>
                <a:cs typeface="Tahoma"/>
              </a:rPr>
              <a:t>D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lang="es-ES"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5" dirty="0" smtClean="0">
                <a:solidFill>
                  <a:srgbClr val="604412"/>
                </a:solidFill>
                <a:latin typeface="Tahoma"/>
                <a:cs typeface="Tahoma"/>
              </a:rPr>
              <a:t>P</a:t>
            </a:r>
            <a:r>
              <a:rPr sz="2550" b="1" spc="-125" dirty="0" smtClean="0">
                <a:solidFill>
                  <a:srgbClr val="604412"/>
                </a:solidFill>
                <a:latin typeface="Tahoma"/>
                <a:cs typeface="Tahoma"/>
              </a:rPr>
              <a:t>R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-75" dirty="0" smtClean="0">
                <a:solidFill>
                  <a:srgbClr val="604412"/>
                </a:solidFill>
                <a:latin typeface="Tahoma"/>
                <a:cs typeface="Tahoma"/>
              </a:rPr>
              <a:t>D</a:t>
            </a:r>
            <a:r>
              <a:rPr sz="2550" b="1" spc="-35" dirty="0" smtClean="0">
                <a:solidFill>
                  <a:srgbClr val="604412"/>
                </a:solidFill>
                <a:latin typeface="Tahoma"/>
                <a:cs typeface="Tahoma"/>
              </a:rPr>
              <a:t>U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T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S</a:t>
            </a:r>
            <a:r>
              <a:rPr lang="es-ES"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lang="es-ES"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U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AT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-125" dirty="0" smtClean="0">
                <a:solidFill>
                  <a:srgbClr val="604412"/>
                </a:solidFill>
                <a:latin typeface="Tahoma"/>
                <a:cs typeface="Tahoma"/>
              </a:rPr>
              <a:t>R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I</a:t>
            </a:r>
            <a:r>
              <a:rPr sz="2550" b="1" spc="-36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S</a:t>
            </a:r>
            <a:r>
              <a:rPr lang="es-ES"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lang="es-ES"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20" dirty="0" smtClean="0">
                <a:solidFill>
                  <a:srgbClr val="604412"/>
                </a:solidFill>
                <a:latin typeface="Tahoma"/>
                <a:cs typeface="Tahoma"/>
              </a:rPr>
              <a:t>B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S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lang="es-ES" sz="2550" b="1" spc="5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75" dirty="0" smtClean="0">
                <a:solidFill>
                  <a:srgbClr val="604412"/>
                </a:solidFill>
                <a:latin typeface="Tahoma"/>
                <a:cs typeface="Tahoma"/>
              </a:rPr>
              <a:t>D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lang="es-ES"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175" dirty="0" smtClean="0">
                <a:solidFill>
                  <a:srgbClr val="604412"/>
                </a:solidFill>
                <a:latin typeface="Tahoma"/>
                <a:cs typeface="Tahoma"/>
              </a:rPr>
              <a:t>G</a:t>
            </a:r>
            <a:r>
              <a:rPr sz="2550" b="1" spc="-35" dirty="0" smtClean="0">
                <a:solidFill>
                  <a:srgbClr val="604412"/>
                </a:solidFill>
                <a:latin typeface="Tahoma"/>
                <a:cs typeface="Tahoma"/>
              </a:rPr>
              <a:t>U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550" b="1" spc="50" dirty="0" smtClean="0">
                <a:solidFill>
                  <a:srgbClr val="604412"/>
                </a:solidFill>
                <a:latin typeface="Tahoma"/>
                <a:cs typeface="Tahoma"/>
              </a:rPr>
              <a:t>Y</a:t>
            </a:r>
            <a:r>
              <a:rPr sz="2550" b="1" spc="-35" dirty="0" smtClean="0">
                <a:solidFill>
                  <a:srgbClr val="604412"/>
                </a:solidFill>
                <a:latin typeface="Tahoma"/>
                <a:cs typeface="Tahoma"/>
              </a:rPr>
              <a:t>U</a:t>
            </a:r>
            <a:r>
              <a:rPr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S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lang="es-ES"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lang="es-ES"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35" dirty="0" smtClean="0">
                <a:solidFill>
                  <a:srgbClr val="604412"/>
                </a:solidFill>
                <a:latin typeface="Tahoma"/>
                <a:cs typeface="Tahoma"/>
              </a:rPr>
              <a:t>U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lang="es-ES"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229" dirty="0" smtClean="0">
                <a:solidFill>
                  <a:srgbClr val="604412"/>
                </a:solidFill>
                <a:latin typeface="Tahoma"/>
                <a:cs typeface="Tahoma"/>
              </a:rPr>
              <a:t>C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T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60" dirty="0" smtClean="0">
                <a:solidFill>
                  <a:srgbClr val="604412"/>
                </a:solidFill>
                <a:latin typeface="Tahoma"/>
                <a:cs typeface="Tahoma"/>
              </a:rPr>
              <a:t>X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T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lang="es-ES"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5" dirty="0" smtClean="0">
                <a:solidFill>
                  <a:srgbClr val="604412"/>
                </a:solidFill>
                <a:latin typeface="Tahoma"/>
                <a:cs typeface="Tahoma"/>
              </a:rPr>
              <a:t>P</a:t>
            </a:r>
            <a:r>
              <a:rPr sz="2550" b="1" spc="114" dirty="0" smtClean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550" b="1" spc="135" dirty="0" smtClean="0">
                <a:solidFill>
                  <a:srgbClr val="604412"/>
                </a:solidFill>
                <a:latin typeface="Tahoma"/>
                <a:cs typeface="Tahoma"/>
              </a:rPr>
              <a:t>S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T</a:t>
            </a:r>
            <a:r>
              <a:rPr lang="es-ES"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-5" dirty="0" smtClean="0">
                <a:solidFill>
                  <a:srgbClr val="604412"/>
                </a:solidFill>
                <a:latin typeface="Tahoma"/>
                <a:cs typeface="Tahoma"/>
              </a:rPr>
              <a:t>P</a:t>
            </a:r>
            <a:r>
              <a:rPr sz="2550" b="1" spc="45" dirty="0" smtClean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550" b="1" spc="-70" dirty="0" smtClean="0">
                <a:solidFill>
                  <a:srgbClr val="604412"/>
                </a:solidFill>
                <a:latin typeface="Tahoma"/>
                <a:cs typeface="Tahoma"/>
              </a:rPr>
              <a:t>N</a:t>
            </a:r>
            <a:r>
              <a:rPr sz="2550" b="1" spc="-75" dirty="0" smtClean="0">
                <a:solidFill>
                  <a:srgbClr val="604412"/>
                </a:solidFill>
                <a:latin typeface="Tahoma"/>
                <a:cs typeface="Tahoma"/>
              </a:rPr>
              <a:t>D</a:t>
            </a:r>
            <a:r>
              <a:rPr sz="2550" b="1" spc="5" dirty="0" smtClean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550" b="1" spc="60" dirty="0" smtClean="0">
                <a:solidFill>
                  <a:srgbClr val="604412"/>
                </a:solidFill>
                <a:latin typeface="Tahoma"/>
                <a:cs typeface="Tahoma"/>
              </a:rPr>
              <a:t>M</a:t>
            </a:r>
            <a:r>
              <a:rPr sz="2550" b="1" spc="-545" dirty="0" smtClean="0">
                <a:solidFill>
                  <a:srgbClr val="604412"/>
                </a:solidFill>
                <a:latin typeface="Tahoma"/>
                <a:cs typeface="Tahoma"/>
              </a:rPr>
              <a:t>I</a:t>
            </a:r>
            <a:r>
              <a:rPr sz="2550" b="1" spc="-370" dirty="0" smtClean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550" b="1" spc="45" dirty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endParaRPr sz="2550" dirty="0">
              <a:latin typeface="Tahoma"/>
              <a:cs typeface="Tahoma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655381" y="257876"/>
            <a:ext cx="6981809" cy="192404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7140620" y="7186089"/>
            <a:ext cx="4006850" cy="15265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ANDREA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F.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45" dirty="0">
                <a:solidFill>
                  <a:srgbClr val="604412"/>
                </a:solidFill>
                <a:latin typeface="Verdana"/>
                <a:cs typeface="Verdana"/>
              </a:rPr>
              <a:t>NAVARRETE</a:t>
            </a:r>
            <a:endParaRPr sz="260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4550">
              <a:latin typeface="Verdana"/>
              <a:cs typeface="Verdana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2600" spc="-75" dirty="0">
                <a:solidFill>
                  <a:srgbClr val="604412"/>
                </a:solidFill>
                <a:latin typeface="Verdana"/>
                <a:cs typeface="Verdana"/>
              </a:rPr>
              <a:t>KEVIN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14" dirty="0">
                <a:solidFill>
                  <a:srgbClr val="604412"/>
                </a:solidFill>
                <a:latin typeface="Verdana"/>
                <a:cs typeface="Verdana"/>
              </a:rPr>
              <a:t>A.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OÑA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408319" y="9647943"/>
            <a:ext cx="301561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70" dirty="0">
                <a:solidFill>
                  <a:srgbClr val="604412"/>
                </a:solidFill>
                <a:latin typeface="Verdana"/>
                <a:cs typeface="Verdana"/>
              </a:rPr>
              <a:t>02</a:t>
            </a:r>
            <a:r>
              <a:rPr sz="2300" spc="-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300" spc="-35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300" spc="-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300" spc="50" dirty="0">
                <a:solidFill>
                  <a:srgbClr val="604412"/>
                </a:solidFill>
                <a:latin typeface="Verdana"/>
                <a:cs typeface="Verdana"/>
              </a:rPr>
              <a:t>MARZO</a:t>
            </a:r>
            <a:r>
              <a:rPr sz="2300" spc="-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300" spc="80" dirty="0">
                <a:solidFill>
                  <a:srgbClr val="604412"/>
                </a:solidFill>
                <a:latin typeface="Verdana"/>
                <a:cs typeface="Verdana"/>
              </a:rPr>
              <a:t>2022</a:t>
            </a:r>
            <a:endParaRPr sz="23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458900" y="2212646"/>
            <a:ext cx="9308465" cy="7162800"/>
            <a:chOff x="3458900" y="2212646"/>
            <a:chExt cx="9308465" cy="7162800"/>
          </a:xfrm>
        </p:grpSpPr>
        <p:sp>
          <p:nvSpPr>
            <p:cNvPr id="3" name="object 3"/>
            <p:cNvSpPr/>
            <p:nvPr/>
          </p:nvSpPr>
          <p:spPr>
            <a:xfrm>
              <a:off x="7622468" y="2678667"/>
              <a:ext cx="3429000" cy="3429000"/>
            </a:xfrm>
            <a:custGeom>
              <a:avLst/>
              <a:gdLst/>
              <a:ahLst/>
              <a:cxnLst/>
              <a:rect l="l" t="t" r="r" b="b"/>
              <a:pathLst>
                <a:path w="3429000" h="3429000">
                  <a:moveTo>
                    <a:pt x="1714500" y="3429000"/>
                  </a:moveTo>
                  <a:lnTo>
                    <a:pt x="1666510" y="3428341"/>
                  </a:lnTo>
                  <a:lnTo>
                    <a:pt x="1618847" y="3426376"/>
                  </a:lnTo>
                  <a:lnTo>
                    <a:pt x="1571526" y="3423123"/>
                  </a:lnTo>
                  <a:lnTo>
                    <a:pt x="1524567" y="3418598"/>
                  </a:lnTo>
                  <a:lnTo>
                    <a:pt x="1477985" y="3412819"/>
                  </a:lnTo>
                  <a:lnTo>
                    <a:pt x="1431799" y="3405803"/>
                  </a:lnTo>
                  <a:lnTo>
                    <a:pt x="1386024" y="3397567"/>
                  </a:lnTo>
                  <a:lnTo>
                    <a:pt x="1340679" y="3388128"/>
                  </a:lnTo>
                  <a:lnTo>
                    <a:pt x="1295780" y="3377503"/>
                  </a:lnTo>
                  <a:lnTo>
                    <a:pt x="1251345" y="3365710"/>
                  </a:lnTo>
                  <a:lnTo>
                    <a:pt x="1207391" y="3352766"/>
                  </a:lnTo>
                  <a:lnTo>
                    <a:pt x="1163935" y="3338688"/>
                  </a:lnTo>
                  <a:lnTo>
                    <a:pt x="1120994" y="3323493"/>
                  </a:lnTo>
                  <a:lnTo>
                    <a:pt x="1078586" y="3307198"/>
                  </a:lnTo>
                  <a:lnTo>
                    <a:pt x="1036727" y="3289821"/>
                  </a:lnTo>
                  <a:lnTo>
                    <a:pt x="995435" y="3271378"/>
                  </a:lnTo>
                  <a:lnTo>
                    <a:pt x="954727" y="3251888"/>
                  </a:lnTo>
                  <a:lnTo>
                    <a:pt x="914621" y="3231366"/>
                  </a:lnTo>
                  <a:lnTo>
                    <a:pt x="875133" y="3209831"/>
                  </a:lnTo>
                  <a:lnTo>
                    <a:pt x="836280" y="3187300"/>
                  </a:lnTo>
                  <a:lnTo>
                    <a:pt x="798080" y="3163789"/>
                  </a:lnTo>
                  <a:lnTo>
                    <a:pt x="760550" y="3139316"/>
                  </a:lnTo>
                  <a:lnTo>
                    <a:pt x="723707" y="3113897"/>
                  </a:lnTo>
                  <a:lnTo>
                    <a:pt x="687569" y="3087552"/>
                  </a:lnTo>
                  <a:lnTo>
                    <a:pt x="652152" y="3060295"/>
                  </a:lnTo>
                  <a:lnTo>
                    <a:pt x="617474" y="3032145"/>
                  </a:lnTo>
                  <a:lnTo>
                    <a:pt x="583551" y="3003119"/>
                  </a:lnTo>
                  <a:lnTo>
                    <a:pt x="550402" y="2973234"/>
                  </a:lnTo>
                  <a:lnTo>
                    <a:pt x="518043" y="2942507"/>
                  </a:lnTo>
                  <a:lnTo>
                    <a:pt x="486492" y="2910956"/>
                  </a:lnTo>
                  <a:lnTo>
                    <a:pt x="455765" y="2878597"/>
                  </a:lnTo>
                  <a:lnTo>
                    <a:pt x="425880" y="2845448"/>
                  </a:lnTo>
                  <a:lnTo>
                    <a:pt x="396854" y="2811525"/>
                  </a:lnTo>
                  <a:lnTo>
                    <a:pt x="368704" y="2776847"/>
                  </a:lnTo>
                  <a:lnTo>
                    <a:pt x="341447" y="2741430"/>
                  </a:lnTo>
                  <a:lnTo>
                    <a:pt x="315102" y="2705292"/>
                  </a:lnTo>
                  <a:lnTo>
                    <a:pt x="289684" y="2668449"/>
                  </a:lnTo>
                  <a:lnTo>
                    <a:pt x="265210" y="2630919"/>
                  </a:lnTo>
                  <a:lnTo>
                    <a:pt x="241700" y="2592719"/>
                  </a:lnTo>
                  <a:lnTo>
                    <a:pt x="219168" y="2553867"/>
                  </a:lnTo>
                  <a:lnTo>
                    <a:pt x="197633" y="2514378"/>
                  </a:lnTo>
                  <a:lnTo>
                    <a:pt x="177111" y="2474272"/>
                  </a:lnTo>
                  <a:lnTo>
                    <a:pt x="157621" y="2433564"/>
                  </a:lnTo>
                  <a:lnTo>
                    <a:pt x="139178" y="2392272"/>
                  </a:lnTo>
                  <a:lnTo>
                    <a:pt x="121801" y="2350413"/>
                  </a:lnTo>
                  <a:lnTo>
                    <a:pt x="105507" y="2308005"/>
                  </a:lnTo>
                  <a:lnTo>
                    <a:pt x="90312" y="2265064"/>
                  </a:lnTo>
                  <a:lnTo>
                    <a:pt x="76233" y="2221608"/>
                  </a:lnTo>
                  <a:lnTo>
                    <a:pt x="63289" y="2177654"/>
                  </a:lnTo>
                  <a:lnTo>
                    <a:pt x="51496" y="2133219"/>
                  </a:lnTo>
                  <a:lnTo>
                    <a:pt x="40872" y="2088320"/>
                  </a:lnTo>
                  <a:lnTo>
                    <a:pt x="31432" y="2042975"/>
                  </a:lnTo>
                  <a:lnTo>
                    <a:pt x="23196" y="1997200"/>
                  </a:lnTo>
                  <a:lnTo>
                    <a:pt x="16180" y="1951014"/>
                  </a:lnTo>
                  <a:lnTo>
                    <a:pt x="10401" y="1904432"/>
                  </a:lnTo>
                  <a:lnTo>
                    <a:pt x="5876" y="1857473"/>
                  </a:lnTo>
                  <a:lnTo>
                    <a:pt x="2623" y="1810153"/>
                  </a:lnTo>
                  <a:lnTo>
                    <a:pt x="658" y="1762489"/>
                  </a:lnTo>
                  <a:lnTo>
                    <a:pt x="0" y="1714500"/>
                  </a:lnTo>
                  <a:lnTo>
                    <a:pt x="658" y="1666510"/>
                  </a:lnTo>
                  <a:lnTo>
                    <a:pt x="2623" y="1618847"/>
                  </a:lnTo>
                  <a:lnTo>
                    <a:pt x="5876" y="1571526"/>
                  </a:lnTo>
                  <a:lnTo>
                    <a:pt x="10401" y="1524567"/>
                  </a:lnTo>
                  <a:lnTo>
                    <a:pt x="16180" y="1477985"/>
                  </a:lnTo>
                  <a:lnTo>
                    <a:pt x="23196" y="1431799"/>
                  </a:lnTo>
                  <a:lnTo>
                    <a:pt x="31432" y="1386024"/>
                  </a:lnTo>
                  <a:lnTo>
                    <a:pt x="40872" y="1340679"/>
                  </a:lnTo>
                  <a:lnTo>
                    <a:pt x="51496" y="1295780"/>
                  </a:lnTo>
                  <a:lnTo>
                    <a:pt x="63289" y="1251345"/>
                  </a:lnTo>
                  <a:lnTo>
                    <a:pt x="76233" y="1207391"/>
                  </a:lnTo>
                  <a:lnTo>
                    <a:pt x="90312" y="1163935"/>
                  </a:lnTo>
                  <a:lnTo>
                    <a:pt x="105507" y="1120994"/>
                  </a:lnTo>
                  <a:lnTo>
                    <a:pt x="121801" y="1078586"/>
                  </a:lnTo>
                  <a:lnTo>
                    <a:pt x="139178" y="1036727"/>
                  </a:lnTo>
                  <a:lnTo>
                    <a:pt x="157621" y="995435"/>
                  </a:lnTo>
                  <a:lnTo>
                    <a:pt x="177111" y="954727"/>
                  </a:lnTo>
                  <a:lnTo>
                    <a:pt x="197633" y="914621"/>
                  </a:lnTo>
                  <a:lnTo>
                    <a:pt x="219168" y="875133"/>
                  </a:lnTo>
                  <a:lnTo>
                    <a:pt x="241700" y="836280"/>
                  </a:lnTo>
                  <a:lnTo>
                    <a:pt x="265210" y="798080"/>
                  </a:lnTo>
                  <a:lnTo>
                    <a:pt x="289684" y="760550"/>
                  </a:lnTo>
                  <a:lnTo>
                    <a:pt x="315102" y="723707"/>
                  </a:lnTo>
                  <a:lnTo>
                    <a:pt x="341447" y="687569"/>
                  </a:lnTo>
                  <a:lnTo>
                    <a:pt x="368704" y="652152"/>
                  </a:lnTo>
                  <a:lnTo>
                    <a:pt x="396854" y="617474"/>
                  </a:lnTo>
                  <a:lnTo>
                    <a:pt x="425880" y="583551"/>
                  </a:lnTo>
                  <a:lnTo>
                    <a:pt x="455765" y="550402"/>
                  </a:lnTo>
                  <a:lnTo>
                    <a:pt x="486492" y="518043"/>
                  </a:lnTo>
                  <a:lnTo>
                    <a:pt x="518043" y="486492"/>
                  </a:lnTo>
                  <a:lnTo>
                    <a:pt x="550402" y="455765"/>
                  </a:lnTo>
                  <a:lnTo>
                    <a:pt x="583551" y="425880"/>
                  </a:lnTo>
                  <a:lnTo>
                    <a:pt x="617474" y="396854"/>
                  </a:lnTo>
                  <a:lnTo>
                    <a:pt x="652152" y="368704"/>
                  </a:lnTo>
                  <a:lnTo>
                    <a:pt x="687569" y="341447"/>
                  </a:lnTo>
                  <a:lnTo>
                    <a:pt x="723707" y="315102"/>
                  </a:lnTo>
                  <a:lnTo>
                    <a:pt x="760550" y="289684"/>
                  </a:lnTo>
                  <a:lnTo>
                    <a:pt x="798080" y="265210"/>
                  </a:lnTo>
                  <a:lnTo>
                    <a:pt x="836280" y="241700"/>
                  </a:lnTo>
                  <a:lnTo>
                    <a:pt x="875133" y="219168"/>
                  </a:lnTo>
                  <a:lnTo>
                    <a:pt x="914621" y="197633"/>
                  </a:lnTo>
                  <a:lnTo>
                    <a:pt x="954727" y="177111"/>
                  </a:lnTo>
                  <a:lnTo>
                    <a:pt x="995435" y="157621"/>
                  </a:lnTo>
                  <a:lnTo>
                    <a:pt x="1036727" y="139178"/>
                  </a:lnTo>
                  <a:lnTo>
                    <a:pt x="1078586" y="121801"/>
                  </a:lnTo>
                  <a:lnTo>
                    <a:pt x="1120994" y="105507"/>
                  </a:lnTo>
                  <a:lnTo>
                    <a:pt x="1163935" y="90312"/>
                  </a:lnTo>
                  <a:lnTo>
                    <a:pt x="1207391" y="76233"/>
                  </a:lnTo>
                  <a:lnTo>
                    <a:pt x="1251345" y="63289"/>
                  </a:lnTo>
                  <a:lnTo>
                    <a:pt x="1295780" y="51496"/>
                  </a:lnTo>
                  <a:lnTo>
                    <a:pt x="1340679" y="40872"/>
                  </a:lnTo>
                  <a:lnTo>
                    <a:pt x="1386024" y="31432"/>
                  </a:lnTo>
                  <a:lnTo>
                    <a:pt x="1431799" y="23196"/>
                  </a:lnTo>
                  <a:lnTo>
                    <a:pt x="1477985" y="16180"/>
                  </a:lnTo>
                  <a:lnTo>
                    <a:pt x="1524567" y="10401"/>
                  </a:lnTo>
                  <a:lnTo>
                    <a:pt x="1571526" y="5876"/>
                  </a:lnTo>
                  <a:lnTo>
                    <a:pt x="1618847" y="2623"/>
                  </a:lnTo>
                  <a:lnTo>
                    <a:pt x="1666510" y="658"/>
                  </a:lnTo>
                  <a:lnTo>
                    <a:pt x="1714500" y="0"/>
                  </a:lnTo>
                  <a:lnTo>
                    <a:pt x="1762489" y="658"/>
                  </a:lnTo>
                  <a:lnTo>
                    <a:pt x="1810153" y="2623"/>
                  </a:lnTo>
                  <a:lnTo>
                    <a:pt x="1857473" y="5876"/>
                  </a:lnTo>
                  <a:lnTo>
                    <a:pt x="1904432" y="10401"/>
                  </a:lnTo>
                  <a:lnTo>
                    <a:pt x="1951014" y="16180"/>
                  </a:lnTo>
                  <a:lnTo>
                    <a:pt x="1997200" y="23196"/>
                  </a:lnTo>
                  <a:lnTo>
                    <a:pt x="2042975" y="31432"/>
                  </a:lnTo>
                  <a:lnTo>
                    <a:pt x="2088320" y="40872"/>
                  </a:lnTo>
                  <a:lnTo>
                    <a:pt x="2133219" y="51496"/>
                  </a:lnTo>
                  <a:lnTo>
                    <a:pt x="2177654" y="63289"/>
                  </a:lnTo>
                  <a:lnTo>
                    <a:pt x="2221608" y="76233"/>
                  </a:lnTo>
                  <a:lnTo>
                    <a:pt x="2265064" y="90312"/>
                  </a:lnTo>
                  <a:lnTo>
                    <a:pt x="2308005" y="105507"/>
                  </a:lnTo>
                  <a:lnTo>
                    <a:pt x="2350413" y="121801"/>
                  </a:lnTo>
                  <a:lnTo>
                    <a:pt x="2392272" y="139178"/>
                  </a:lnTo>
                  <a:lnTo>
                    <a:pt x="2433564" y="157621"/>
                  </a:lnTo>
                  <a:lnTo>
                    <a:pt x="2474272" y="177111"/>
                  </a:lnTo>
                  <a:lnTo>
                    <a:pt x="2514378" y="197633"/>
                  </a:lnTo>
                  <a:lnTo>
                    <a:pt x="2553867" y="219168"/>
                  </a:lnTo>
                  <a:lnTo>
                    <a:pt x="2592719" y="241700"/>
                  </a:lnTo>
                  <a:lnTo>
                    <a:pt x="2630919" y="265210"/>
                  </a:lnTo>
                  <a:lnTo>
                    <a:pt x="2668449" y="289684"/>
                  </a:lnTo>
                  <a:lnTo>
                    <a:pt x="2705292" y="315102"/>
                  </a:lnTo>
                  <a:lnTo>
                    <a:pt x="2741430" y="341447"/>
                  </a:lnTo>
                  <a:lnTo>
                    <a:pt x="2776847" y="368704"/>
                  </a:lnTo>
                  <a:lnTo>
                    <a:pt x="2811525" y="396854"/>
                  </a:lnTo>
                  <a:lnTo>
                    <a:pt x="2845448" y="425880"/>
                  </a:lnTo>
                  <a:lnTo>
                    <a:pt x="2878597" y="455765"/>
                  </a:lnTo>
                  <a:lnTo>
                    <a:pt x="2910956" y="486492"/>
                  </a:lnTo>
                  <a:lnTo>
                    <a:pt x="2942507" y="518043"/>
                  </a:lnTo>
                  <a:lnTo>
                    <a:pt x="2973234" y="550402"/>
                  </a:lnTo>
                  <a:lnTo>
                    <a:pt x="3003119" y="583551"/>
                  </a:lnTo>
                  <a:lnTo>
                    <a:pt x="3032145" y="617474"/>
                  </a:lnTo>
                  <a:lnTo>
                    <a:pt x="3060295" y="652152"/>
                  </a:lnTo>
                  <a:lnTo>
                    <a:pt x="3087552" y="687569"/>
                  </a:lnTo>
                  <a:lnTo>
                    <a:pt x="3113897" y="723707"/>
                  </a:lnTo>
                  <a:lnTo>
                    <a:pt x="3139316" y="760550"/>
                  </a:lnTo>
                  <a:lnTo>
                    <a:pt x="3163789" y="798080"/>
                  </a:lnTo>
                  <a:lnTo>
                    <a:pt x="3187300" y="836280"/>
                  </a:lnTo>
                  <a:lnTo>
                    <a:pt x="3209831" y="875133"/>
                  </a:lnTo>
                  <a:lnTo>
                    <a:pt x="3231366" y="914621"/>
                  </a:lnTo>
                  <a:lnTo>
                    <a:pt x="3251888" y="954727"/>
                  </a:lnTo>
                  <a:lnTo>
                    <a:pt x="3271378" y="995435"/>
                  </a:lnTo>
                  <a:lnTo>
                    <a:pt x="3289821" y="1036727"/>
                  </a:lnTo>
                  <a:lnTo>
                    <a:pt x="3307198" y="1078586"/>
                  </a:lnTo>
                  <a:lnTo>
                    <a:pt x="3323493" y="1120994"/>
                  </a:lnTo>
                  <a:lnTo>
                    <a:pt x="3338688" y="1163935"/>
                  </a:lnTo>
                  <a:lnTo>
                    <a:pt x="3352766" y="1207391"/>
                  </a:lnTo>
                  <a:lnTo>
                    <a:pt x="3365710" y="1251345"/>
                  </a:lnTo>
                  <a:lnTo>
                    <a:pt x="3377503" y="1295780"/>
                  </a:lnTo>
                  <a:lnTo>
                    <a:pt x="3388128" y="1340679"/>
                  </a:lnTo>
                  <a:lnTo>
                    <a:pt x="3397567" y="1386024"/>
                  </a:lnTo>
                  <a:lnTo>
                    <a:pt x="3405803" y="1431799"/>
                  </a:lnTo>
                  <a:lnTo>
                    <a:pt x="3412819" y="1477985"/>
                  </a:lnTo>
                  <a:lnTo>
                    <a:pt x="3418598" y="1524567"/>
                  </a:lnTo>
                  <a:lnTo>
                    <a:pt x="3423123" y="1571526"/>
                  </a:lnTo>
                  <a:lnTo>
                    <a:pt x="3426376" y="1618847"/>
                  </a:lnTo>
                  <a:lnTo>
                    <a:pt x="3428341" y="1666510"/>
                  </a:lnTo>
                  <a:lnTo>
                    <a:pt x="3429000" y="1714500"/>
                  </a:lnTo>
                  <a:lnTo>
                    <a:pt x="3428341" y="1762489"/>
                  </a:lnTo>
                  <a:lnTo>
                    <a:pt x="3426376" y="1810153"/>
                  </a:lnTo>
                  <a:lnTo>
                    <a:pt x="3423123" y="1857473"/>
                  </a:lnTo>
                  <a:lnTo>
                    <a:pt x="3418598" y="1904432"/>
                  </a:lnTo>
                  <a:lnTo>
                    <a:pt x="3412819" y="1951014"/>
                  </a:lnTo>
                  <a:lnTo>
                    <a:pt x="3405803" y="1997200"/>
                  </a:lnTo>
                  <a:lnTo>
                    <a:pt x="3397567" y="2042975"/>
                  </a:lnTo>
                  <a:lnTo>
                    <a:pt x="3388128" y="2088320"/>
                  </a:lnTo>
                  <a:lnTo>
                    <a:pt x="3377503" y="2133219"/>
                  </a:lnTo>
                  <a:lnTo>
                    <a:pt x="3365710" y="2177654"/>
                  </a:lnTo>
                  <a:lnTo>
                    <a:pt x="3352766" y="2221608"/>
                  </a:lnTo>
                  <a:lnTo>
                    <a:pt x="3338688" y="2265064"/>
                  </a:lnTo>
                  <a:lnTo>
                    <a:pt x="3323493" y="2308005"/>
                  </a:lnTo>
                  <a:lnTo>
                    <a:pt x="3307198" y="2350413"/>
                  </a:lnTo>
                  <a:lnTo>
                    <a:pt x="3289821" y="2392272"/>
                  </a:lnTo>
                  <a:lnTo>
                    <a:pt x="3271378" y="2433564"/>
                  </a:lnTo>
                  <a:lnTo>
                    <a:pt x="3251888" y="2474272"/>
                  </a:lnTo>
                  <a:lnTo>
                    <a:pt x="3231366" y="2514378"/>
                  </a:lnTo>
                  <a:lnTo>
                    <a:pt x="3209831" y="2553867"/>
                  </a:lnTo>
                  <a:lnTo>
                    <a:pt x="3187300" y="2592719"/>
                  </a:lnTo>
                  <a:lnTo>
                    <a:pt x="3163789" y="2630919"/>
                  </a:lnTo>
                  <a:lnTo>
                    <a:pt x="3139316" y="2668449"/>
                  </a:lnTo>
                  <a:lnTo>
                    <a:pt x="3113897" y="2705292"/>
                  </a:lnTo>
                  <a:lnTo>
                    <a:pt x="3087552" y="2741430"/>
                  </a:lnTo>
                  <a:lnTo>
                    <a:pt x="3060295" y="2776847"/>
                  </a:lnTo>
                  <a:lnTo>
                    <a:pt x="3032145" y="2811525"/>
                  </a:lnTo>
                  <a:lnTo>
                    <a:pt x="3003119" y="2845448"/>
                  </a:lnTo>
                  <a:lnTo>
                    <a:pt x="2973234" y="2878597"/>
                  </a:lnTo>
                  <a:lnTo>
                    <a:pt x="2942507" y="2910956"/>
                  </a:lnTo>
                  <a:lnTo>
                    <a:pt x="2910956" y="2942507"/>
                  </a:lnTo>
                  <a:lnTo>
                    <a:pt x="2878597" y="2973234"/>
                  </a:lnTo>
                  <a:lnTo>
                    <a:pt x="2845448" y="3003119"/>
                  </a:lnTo>
                  <a:lnTo>
                    <a:pt x="2811525" y="3032145"/>
                  </a:lnTo>
                  <a:lnTo>
                    <a:pt x="2776847" y="3060295"/>
                  </a:lnTo>
                  <a:lnTo>
                    <a:pt x="2741430" y="3087552"/>
                  </a:lnTo>
                  <a:lnTo>
                    <a:pt x="2705292" y="3113897"/>
                  </a:lnTo>
                  <a:lnTo>
                    <a:pt x="2668449" y="3139316"/>
                  </a:lnTo>
                  <a:lnTo>
                    <a:pt x="2630919" y="3163789"/>
                  </a:lnTo>
                  <a:lnTo>
                    <a:pt x="2592719" y="3187300"/>
                  </a:lnTo>
                  <a:lnTo>
                    <a:pt x="2553867" y="3209831"/>
                  </a:lnTo>
                  <a:lnTo>
                    <a:pt x="2514378" y="3231366"/>
                  </a:lnTo>
                  <a:lnTo>
                    <a:pt x="2474272" y="3251888"/>
                  </a:lnTo>
                  <a:lnTo>
                    <a:pt x="2433564" y="3271378"/>
                  </a:lnTo>
                  <a:lnTo>
                    <a:pt x="2392272" y="3289821"/>
                  </a:lnTo>
                  <a:lnTo>
                    <a:pt x="2350413" y="3307198"/>
                  </a:lnTo>
                  <a:lnTo>
                    <a:pt x="2308005" y="3323493"/>
                  </a:lnTo>
                  <a:lnTo>
                    <a:pt x="2265064" y="3338688"/>
                  </a:lnTo>
                  <a:lnTo>
                    <a:pt x="2221608" y="3352766"/>
                  </a:lnTo>
                  <a:lnTo>
                    <a:pt x="2177654" y="3365710"/>
                  </a:lnTo>
                  <a:lnTo>
                    <a:pt x="2133219" y="3377503"/>
                  </a:lnTo>
                  <a:lnTo>
                    <a:pt x="2088320" y="3388128"/>
                  </a:lnTo>
                  <a:lnTo>
                    <a:pt x="2042975" y="3397567"/>
                  </a:lnTo>
                  <a:lnTo>
                    <a:pt x="1997200" y="3405803"/>
                  </a:lnTo>
                  <a:lnTo>
                    <a:pt x="1951014" y="3412819"/>
                  </a:lnTo>
                  <a:lnTo>
                    <a:pt x="1904432" y="3418598"/>
                  </a:lnTo>
                  <a:lnTo>
                    <a:pt x="1857473" y="3423123"/>
                  </a:lnTo>
                  <a:lnTo>
                    <a:pt x="1810153" y="3426376"/>
                  </a:lnTo>
                  <a:lnTo>
                    <a:pt x="1762489" y="3428341"/>
                  </a:lnTo>
                  <a:lnTo>
                    <a:pt x="1714500" y="3429000"/>
                  </a:lnTo>
                  <a:close/>
                </a:path>
              </a:pathLst>
            </a:custGeom>
            <a:solidFill>
              <a:srgbClr val="CF9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9338310" y="5658550"/>
              <a:ext cx="3429000" cy="3429000"/>
            </a:xfrm>
            <a:custGeom>
              <a:avLst/>
              <a:gdLst/>
              <a:ahLst/>
              <a:cxnLst/>
              <a:rect l="l" t="t" r="r" b="b"/>
              <a:pathLst>
                <a:path w="3429000" h="3429000">
                  <a:moveTo>
                    <a:pt x="1714500" y="3429000"/>
                  </a:moveTo>
                  <a:lnTo>
                    <a:pt x="1666510" y="3428341"/>
                  </a:lnTo>
                  <a:lnTo>
                    <a:pt x="1618847" y="3426376"/>
                  </a:lnTo>
                  <a:lnTo>
                    <a:pt x="1571526" y="3423123"/>
                  </a:lnTo>
                  <a:lnTo>
                    <a:pt x="1524567" y="3418598"/>
                  </a:lnTo>
                  <a:lnTo>
                    <a:pt x="1477985" y="3412819"/>
                  </a:lnTo>
                  <a:lnTo>
                    <a:pt x="1431799" y="3405803"/>
                  </a:lnTo>
                  <a:lnTo>
                    <a:pt x="1386024" y="3397567"/>
                  </a:lnTo>
                  <a:lnTo>
                    <a:pt x="1340679" y="3388128"/>
                  </a:lnTo>
                  <a:lnTo>
                    <a:pt x="1295780" y="3377503"/>
                  </a:lnTo>
                  <a:lnTo>
                    <a:pt x="1251345" y="3365710"/>
                  </a:lnTo>
                  <a:lnTo>
                    <a:pt x="1207391" y="3352766"/>
                  </a:lnTo>
                  <a:lnTo>
                    <a:pt x="1163935" y="3338688"/>
                  </a:lnTo>
                  <a:lnTo>
                    <a:pt x="1120994" y="3323493"/>
                  </a:lnTo>
                  <a:lnTo>
                    <a:pt x="1078586" y="3307198"/>
                  </a:lnTo>
                  <a:lnTo>
                    <a:pt x="1036727" y="3289821"/>
                  </a:lnTo>
                  <a:lnTo>
                    <a:pt x="995435" y="3271378"/>
                  </a:lnTo>
                  <a:lnTo>
                    <a:pt x="954727" y="3251888"/>
                  </a:lnTo>
                  <a:lnTo>
                    <a:pt x="914621" y="3231366"/>
                  </a:lnTo>
                  <a:lnTo>
                    <a:pt x="875133" y="3209831"/>
                  </a:lnTo>
                  <a:lnTo>
                    <a:pt x="836280" y="3187300"/>
                  </a:lnTo>
                  <a:lnTo>
                    <a:pt x="798080" y="3163789"/>
                  </a:lnTo>
                  <a:lnTo>
                    <a:pt x="760550" y="3139316"/>
                  </a:lnTo>
                  <a:lnTo>
                    <a:pt x="723707" y="3113897"/>
                  </a:lnTo>
                  <a:lnTo>
                    <a:pt x="687569" y="3087552"/>
                  </a:lnTo>
                  <a:lnTo>
                    <a:pt x="652152" y="3060295"/>
                  </a:lnTo>
                  <a:lnTo>
                    <a:pt x="617474" y="3032145"/>
                  </a:lnTo>
                  <a:lnTo>
                    <a:pt x="583551" y="3003119"/>
                  </a:lnTo>
                  <a:lnTo>
                    <a:pt x="550402" y="2973234"/>
                  </a:lnTo>
                  <a:lnTo>
                    <a:pt x="518043" y="2942507"/>
                  </a:lnTo>
                  <a:lnTo>
                    <a:pt x="486492" y="2910956"/>
                  </a:lnTo>
                  <a:lnTo>
                    <a:pt x="455765" y="2878597"/>
                  </a:lnTo>
                  <a:lnTo>
                    <a:pt x="425880" y="2845448"/>
                  </a:lnTo>
                  <a:lnTo>
                    <a:pt x="396854" y="2811525"/>
                  </a:lnTo>
                  <a:lnTo>
                    <a:pt x="368704" y="2776847"/>
                  </a:lnTo>
                  <a:lnTo>
                    <a:pt x="341447" y="2741430"/>
                  </a:lnTo>
                  <a:lnTo>
                    <a:pt x="315102" y="2705292"/>
                  </a:lnTo>
                  <a:lnTo>
                    <a:pt x="289684" y="2668449"/>
                  </a:lnTo>
                  <a:lnTo>
                    <a:pt x="265210" y="2630919"/>
                  </a:lnTo>
                  <a:lnTo>
                    <a:pt x="241700" y="2592719"/>
                  </a:lnTo>
                  <a:lnTo>
                    <a:pt x="219168" y="2553867"/>
                  </a:lnTo>
                  <a:lnTo>
                    <a:pt x="197633" y="2514378"/>
                  </a:lnTo>
                  <a:lnTo>
                    <a:pt x="177111" y="2474272"/>
                  </a:lnTo>
                  <a:lnTo>
                    <a:pt x="157621" y="2433564"/>
                  </a:lnTo>
                  <a:lnTo>
                    <a:pt x="139178" y="2392272"/>
                  </a:lnTo>
                  <a:lnTo>
                    <a:pt x="121801" y="2350413"/>
                  </a:lnTo>
                  <a:lnTo>
                    <a:pt x="105507" y="2308005"/>
                  </a:lnTo>
                  <a:lnTo>
                    <a:pt x="90312" y="2265064"/>
                  </a:lnTo>
                  <a:lnTo>
                    <a:pt x="76233" y="2221608"/>
                  </a:lnTo>
                  <a:lnTo>
                    <a:pt x="63289" y="2177654"/>
                  </a:lnTo>
                  <a:lnTo>
                    <a:pt x="51496" y="2133219"/>
                  </a:lnTo>
                  <a:lnTo>
                    <a:pt x="40872" y="2088320"/>
                  </a:lnTo>
                  <a:lnTo>
                    <a:pt x="31432" y="2042975"/>
                  </a:lnTo>
                  <a:lnTo>
                    <a:pt x="23196" y="1997200"/>
                  </a:lnTo>
                  <a:lnTo>
                    <a:pt x="16180" y="1951014"/>
                  </a:lnTo>
                  <a:lnTo>
                    <a:pt x="10401" y="1904432"/>
                  </a:lnTo>
                  <a:lnTo>
                    <a:pt x="5876" y="1857473"/>
                  </a:lnTo>
                  <a:lnTo>
                    <a:pt x="2623" y="1810153"/>
                  </a:lnTo>
                  <a:lnTo>
                    <a:pt x="658" y="1762489"/>
                  </a:lnTo>
                  <a:lnTo>
                    <a:pt x="0" y="1714500"/>
                  </a:lnTo>
                  <a:lnTo>
                    <a:pt x="658" y="1666510"/>
                  </a:lnTo>
                  <a:lnTo>
                    <a:pt x="2623" y="1618847"/>
                  </a:lnTo>
                  <a:lnTo>
                    <a:pt x="5876" y="1571526"/>
                  </a:lnTo>
                  <a:lnTo>
                    <a:pt x="10401" y="1524567"/>
                  </a:lnTo>
                  <a:lnTo>
                    <a:pt x="16180" y="1477985"/>
                  </a:lnTo>
                  <a:lnTo>
                    <a:pt x="23196" y="1431799"/>
                  </a:lnTo>
                  <a:lnTo>
                    <a:pt x="31432" y="1386024"/>
                  </a:lnTo>
                  <a:lnTo>
                    <a:pt x="40872" y="1340679"/>
                  </a:lnTo>
                  <a:lnTo>
                    <a:pt x="51496" y="1295780"/>
                  </a:lnTo>
                  <a:lnTo>
                    <a:pt x="63289" y="1251345"/>
                  </a:lnTo>
                  <a:lnTo>
                    <a:pt x="76233" y="1207391"/>
                  </a:lnTo>
                  <a:lnTo>
                    <a:pt x="90312" y="1163935"/>
                  </a:lnTo>
                  <a:lnTo>
                    <a:pt x="105507" y="1120994"/>
                  </a:lnTo>
                  <a:lnTo>
                    <a:pt x="121801" y="1078586"/>
                  </a:lnTo>
                  <a:lnTo>
                    <a:pt x="139178" y="1036727"/>
                  </a:lnTo>
                  <a:lnTo>
                    <a:pt x="157621" y="995435"/>
                  </a:lnTo>
                  <a:lnTo>
                    <a:pt x="177111" y="954727"/>
                  </a:lnTo>
                  <a:lnTo>
                    <a:pt x="197633" y="914621"/>
                  </a:lnTo>
                  <a:lnTo>
                    <a:pt x="219168" y="875133"/>
                  </a:lnTo>
                  <a:lnTo>
                    <a:pt x="241700" y="836280"/>
                  </a:lnTo>
                  <a:lnTo>
                    <a:pt x="265210" y="798080"/>
                  </a:lnTo>
                  <a:lnTo>
                    <a:pt x="289684" y="760550"/>
                  </a:lnTo>
                  <a:lnTo>
                    <a:pt x="315102" y="723707"/>
                  </a:lnTo>
                  <a:lnTo>
                    <a:pt x="341447" y="687569"/>
                  </a:lnTo>
                  <a:lnTo>
                    <a:pt x="368704" y="652152"/>
                  </a:lnTo>
                  <a:lnTo>
                    <a:pt x="396854" y="617474"/>
                  </a:lnTo>
                  <a:lnTo>
                    <a:pt x="425880" y="583551"/>
                  </a:lnTo>
                  <a:lnTo>
                    <a:pt x="455765" y="550402"/>
                  </a:lnTo>
                  <a:lnTo>
                    <a:pt x="486492" y="518043"/>
                  </a:lnTo>
                  <a:lnTo>
                    <a:pt x="518043" y="486492"/>
                  </a:lnTo>
                  <a:lnTo>
                    <a:pt x="550402" y="455765"/>
                  </a:lnTo>
                  <a:lnTo>
                    <a:pt x="583551" y="425880"/>
                  </a:lnTo>
                  <a:lnTo>
                    <a:pt x="617474" y="396854"/>
                  </a:lnTo>
                  <a:lnTo>
                    <a:pt x="652152" y="368704"/>
                  </a:lnTo>
                  <a:lnTo>
                    <a:pt x="687569" y="341447"/>
                  </a:lnTo>
                  <a:lnTo>
                    <a:pt x="723707" y="315102"/>
                  </a:lnTo>
                  <a:lnTo>
                    <a:pt x="760550" y="289684"/>
                  </a:lnTo>
                  <a:lnTo>
                    <a:pt x="798080" y="265210"/>
                  </a:lnTo>
                  <a:lnTo>
                    <a:pt x="836280" y="241700"/>
                  </a:lnTo>
                  <a:lnTo>
                    <a:pt x="875133" y="219168"/>
                  </a:lnTo>
                  <a:lnTo>
                    <a:pt x="914621" y="197633"/>
                  </a:lnTo>
                  <a:lnTo>
                    <a:pt x="954727" y="177111"/>
                  </a:lnTo>
                  <a:lnTo>
                    <a:pt x="995435" y="157621"/>
                  </a:lnTo>
                  <a:lnTo>
                    <a:pt x="1036727" y="139178"/>
                  </a:lnTo>
                  <a:lnTo>
                    <a:pt x="1078586" y="121801"/>
                  </a:lnTo>
                  <a:lnTo>
                    <a:pt x="1120994" y="105507"/>
                  </a:lnTo>
                  <a:lnTo>
                    <a:pt x="1163935" y="90312"/>
                  </a:lnTo>
                  <a:lnTo>
                    <a:pt x="1207391" y="76233"/>
                  </a:lnTo>
                  <a:lnTo>
                    <a:pt x="1251345" y="63289"/>
                  </a:lnTo>
                  <a:lnTo>
                    <a:pt x="1295780" y="51496"/>
                  </a:lnTo>
                  <a:lnTo>
                    <a:pt x="1340679" y="40872"/>
                  </a:lnTo>
                  <a:lnTo>
                    <a:pt x="1386024" y="31432"/>
                  </a:lnTo>
                  <a:lnTo>
                    <a:pt x="1431799" y="23196"/>
                  </a:lnTo>
                  <a:lnTo>
                    <a:pt x="1477985" y="16180"/>
                  </a:lnTo>
                  <a:lnTo>
                    <a:pt x="1524567" y="10401"/>
                  </a:lnTo>
                  <a:lnTo>
                    <a:pt x="1571526" y="5876"/>
                  </a:lnTo>
                  <a:lnTo>
                    <a:pt x="1618847" y="2623"/>
                  </a:lnTo>
                  <a:lnTo>
                    <a:pt x="1666510" y="658"/>
                  </a:lnTo>
                  <a:lnTo>
                    <a:pt x="1714500" y="0"/>
                  </a:lnTo>
                  <a:lnTo>
                    <a:pt x="1762489" y="658"/>
                  </a:lnTo>
                  <a:lnTo>
                    <a:pt x="1810153" y="2623"/>
                  </a:lnTo>
                  <a:lnTo>
                    <a:pt x="1857473" y="5876"/>
                  </a:lnTo>
                  <a:lnTo>
                    <a:pt x="1904432" y="10401"/>
                  </a:lnTo>
                  <a:lnTo>
                    <a:pt x="1951014" y="16180"/>
                  </a:lnTo>
                  <a:lnTo>
                    <a:pt x="1997200" y="23196"/>
                  </a:lnTo>
                  <a:lnTo>
                    <a:pt x="2042975" y="31432"/>
                  </a:lnTo>
                  <a:lnTo>
                    <a:pt x="2088320" y="40872"/>
                  </a:lnTo>
                  <a:lnTo>
                    <a:pt x="2133219" y="51496"/>
                  </a:lnTo>
                  <a:lnTo>
                    <a:pt x="2177654" y="63289"/>
                  </a:lnTo>
                  <a:lnTo>
                    <a:pt x="2221608" y="76233"/>
                  </a:lnTo>
                  <a:lnTo>
                    <a:pt x="2265064" y="90312"/>
                  </a:lnTo>
                  <a:lnTo>
                    <a:pt x="2308005" y="105507"/>
                  </a:lnTo>
                  <a:lnTo>
                    <a:pt x="2350413" y="121801"/>
                  </a:lnTo>
                  <a:lnTo>
                    <a:pt x="2392272" y="139178"/>
                  </a:lnTo>
                  <a:lnTo>
                    <a:pt x="2433564" y="157621"/>
                  </a:lnTo>
                  <a:lnTo>
                    <a:pt x="2474272" y="177111"/>
                  </a:lnTo>
                  <a:lnTo>
                    <a:pt x="2514378" y="197633"/>
                  </a:lnTo>
                  <a:lnTo>
                    <a:pt x="2553867" y="219168"/>
                  </a:lnTo>
                  <a:lnTo>
                    <a:pt x="2592719" y="241700"/>
                  </a:lnTo>
                  <a:lnTo>
                    <a:pt x="2630919" y="265210"/>
                  </a:lnTo>
                  <a:lnTo>
                    <a:pt x="2668449" y="289684"/>
                  </a:lnTo>
                  <a:lnTo>
                    <a:pt x="2705292" y="315102"/>
                  </a:lnTo>
                  <a:lnTo>
                    <a:pt x="2741430" y="341447"/>
                  </a:lnTo>
                  <a:lnTo>
                    <a:pt x="2776847" y="368704"/>
                  </a:lnTo>
                  <a:lnTo>
                    <a:pt x="2811525" y="396854"/>
                  </a:lnTo>
                  <a:lnTo>
                    <a:pt x="2845448" y="425880"/>
                  </a:lnTo>
                  <a:lnTo>
                    <a:pt x="2878597" y="455765"/>
                  </a:lnTo>
                  <a:lnTo>
                    <a:pt x="2910956" y="486492"/>
                  </a:lnTo>
                  <a:lnTo>
                    <a:pt x="2942507" y="518043"/>
                  </a:lnTo>
                  <a:lnTo>
                    <a:pt x="2973234" y="550402"/>
                  </a:lnTo>
                  <a:lnTo>
                    <a:pt x="3003119" y="583551"/>
                  </a:lnTo>
                  <a:lnTo>
                    <a:pt x="3032145" y="617474"/>
                  </a:lnTo>
                  <a:lnTo>
                    <a:pt x="3060295" y="652152"/>
                  </a:lnTo>
                  <a:lnTo>
                    <a:pt x="3087552" y="687569"/>
                  </a:lnTo>
                  <a:lnTo>
                    <a:pt x="3113897" y="723707"/>
                  </a:lnTo>
                  <a:lnTo>
                    <a:pt x="3139316" y="760550"/>
                  </a:lnTo>
                  <a:lnTo>
                    <a:pt x="3163789" y="798080"/>
                  </a:lnTo>
                  <a:lnTo>
                    <a:pt x="3187300" y="836280"/>
                  </a:lnTo>
                  <a:lnTo>
                    <a:pt x="3209831" y="875133"/>
                  </a:lnTo>
                  <a:lnTo>
                    <a:pt x="3231366" y="914621"/>
                  </a:lnTo>
                  <a:lnTo>
                    <a:pt x="3251888" y="954727"/>
                  </a:lnTo>
                  <a:lnTo>
                    <a:pt x="3271378" y="995435"/>
                  </a:lnTo>
                  <a:lnTo>
                    <a:pt x="3289821" y="1036727"/>
                  </a:lnTo>
                  <a:lnTo>
                    <a:pt x="3307198" y="1078586"/>
                  </a:lnTo>
                  <a:lnTo>
                    <a:pt x="3323493" y="1120994"/>
                  </a:lnTo>
                  <a:lnTo>
                    <a:pt x="3338688" y="1163935"/>
                  </a:lnTo>
                  <a:lnTo>
                    <a:pt x="3352766" y="1207391"/>
                  </a:lnTo>
                  <a:lnTo>
                    <a:pt x="3365710" y="1251345"/>
                  </a:lnTo>
                  <a:lnTo>
                    <a:pt x="3377503" y="1295780"/>
                  </a:lnTo>
                  <a:lnTo>
                    <a:pt x="3388128" y="1340679"/>
                  </a:lnTo>
                  <a:lnTo>
                    <a:pt x="3397567" y="1386024"/>
                  </a:lnTo>
                  <a:lnTo>
                    <a:pt x="3405803" y="1431799"/>
                  </a:lnTo>
                  <a:lnTo>
                    <a:pt x="3412819" y="1477985"/>
                  </a:lnTo>
                  <a:lnTo>
                    <a:pt x="3418598" y="1524567"/>
                  </a:lnTo>
                  <a:lnTo>
                    <a:pt x="3423123" y="1571526"/>
                  </a:lnTo>
                  <a:lnTo>
                    <a:pt x="3426376" y="1618847"/>
                  </a:lnTo>
                  <a:lnTo>
                    <a:pt x="3428341" y="1666510"/>
                  </a:lnTo>
                  <a:lnTo>
                    <a:pt x="3429000" y="1714500"/>
                  </a:lnTo>
                  <a:lnTo>
                    <a:pt x="3428341" y="1762489"/>
                  </a:lnTo>
                  <a:lnTo>
                    <a:pt x="3426376" y="1810153"/>
                  </a:lnTo>
                  <a:lnTo>
                    <a:pt x="3423123" y="1857473"/>
                  </a:lnTo>
                  <a:lnTo>
                    <a:pt x="3418598" y="1904432"/>
                  </a:lnTo>
                  <a:lnTo>
                    <a:pt x="3412819" y="1951014"/>
                  </a:lnTo>
                  <a:lnTo>
                    <a:pt x="3405803" y="1997200"/>
                  </a:lnTo>
                  <a:lnTo>
                    <a:pt x="3397567" y="2042975"/>
                  </a:lnTo>
                  <a:lnTo>
                    <a:pt x="3388128" y="2088320"/>
                  </a:lnTo>
                  <a:lnTo>
                    <a:pt x="3377503" y="2133219"/>
                  </a:lnTo>
                  <a:lnTo>
                    <a:pt x="3365710" y="2177654"/>
                  </a:lnTo>
                  <a:lnTo>
                    <a:pt x="3352766" y="2221608"/>
                  </a:lnTo>
                  <a:lnTo>
                    <a:pt x="3338688" y="2265064"/>
                  </a:lnTo>
                  <a:lnTo>
                    <a:pt x="3323493" y="2308005"/>
                  </a:lnTo>
                  <a:lnTo>
                    <a:pt x="3307198" y="2350413"/>
                  </a:lnTo>
                  <a:lnTo>
                    <a:pt x="3289821" y="2392272"/>
                  </a:lnTo>
                  <a:lnTo>
                    <a:pt x="3271378" y="2433564"/>
                  </a:lnTo>
                  <a:lnTo>
                    <a:pt x="3251888" y="2474272"/>
                  </a:lnTo>
                  <a:lnTo>
                    <a:pt x="3231366" y="2514378"/>
                  </a:lnTo>
                  <a:lnTo>
                    <a:pt x="3209831" y="2553867"/>
                  </a:lnTo>
                  <a:lnTo>
                    <a:pt x="3187300" y="2592719"/>
                  </a:lnTo>
                  <a:lnTo>
                    <a:pt x="3163789" y="2630919"/>
                  </a:lnTo>
                  <a:lnTo>
                    <a:pt x="3139316" y="2668449"/>
                  </a:lnTo>
                  <a:lnTo>
                    <a:pt x="3113897" y="2705292"/>
                  </a:lnTo>
                  <a:lnTo>
                    <a:pt x="3087552" y="2741430"/>
                  </a:lnTo>
                  <a:lnTo>
                    <a:pt x="3060295" y="2776847"/>
                  </a:lnTo>
                  <a:lnTo>
                    <a:pt x="3032145" y="2811525"/>
                  </a:lnTo>
                  <a:lnTo>
                    <a:pt x="3003119" y="2845448"/>
                  </a:lnTo>
                  <a:lnTo>
                    <a:pt x="2973234" y="2878597"/>
                  </a:lnTo>
                  <a:lnTo>
                    <a:pt x="2942507" y="2910956"/>
                  </a:lnTo>
                  <a:lnTo>
                    <a:pt x="2910956" y="2942507"/>
                  </a:lnTo>
                  <a:lnTo>
                    <a:pt x="2878597" y="2973234"/>
                  </a:lnTo>
                  <a:lnTo>
                    <a:pt x="2845448" y="3003119"/>
                  </a:lnTo>
                  <a:lnTo>
                    <a:pt x="2811525" y="3032145"/>
                  </a:lnTo>
                  <a:lnTo>
                    <a:pt x="2776847" y="3060295"/>
                  </a:lnTo>
                  <a:lnTo>
                    <a:pt x="2741430" y="3087552"/>
                  </a:lnTo>
                  <a:lnTo>
                    <a:pt x="2705292" y="3113897"/>
                  </a:lnTo>
                  <a:lnTo>
                    <a:pt x="2668449" y="3139316"/>
                  </a:lnTo>
                  <a:lnTo>
                    <a:pt x="2630919" y="3163789"/>
                  </a:lnTo>
                  <a:lnTo>
                    <a:pt x="2592719" y="3187300"/>
                  </a:lnTo>
                  <a:lnTo>
                    <a:pt x="2553867" y="3209831"/>
                  </a:lnTo>
                  <a:lnTo>
                    <a:pt x="2514378" y="3231366"/>
                  </a:lnTo>
                  <a:lnTo>
                    <a:pt x="2474272" y="3251888"/>
                  </a:lnTo>
                  <a:lnTo>
                    <a:pt x="2433564" y="3271378"/>
                  </a:lnTo>
                  <a:lnTo>
                    <a:pt x="2392272" y="3289821"/>
                  </a:lnTo>
                  <a:lnTo>
                    <a:pt x="2350413" y="3307198"/>
                  </a:lnTo>
                  <a:lnTo>
                    <a:pt x="2308005" y="3323493"/>
                  </a:lnTo>
                  <a:lnTo>
                    <a:pt x="2265064" y="3338688"/>
                  </a:lnTo>
                  <a:lnTo>
                    <a:pt x="2221608" y="3352766"/>
                  </a:lnTo>
                  <a:lnTo>
                    <a:pt x="2177654" y="3365710"/>
                  </a:lnTo>
                  <a:lnTo>
                    <a:pt x="2133219" y="3377503"/>
                  </a:lnTo>
                  <a:lnTo>
                    <a:pt x="2088320" y="3388128"/>
                  </a:lnTo>
                  <a:lnTo>
                    <a:pt x="2042975" y="3397567"/>
                  </a:lnTo>
                  <a:lnTo>
                    <a:pt x="1997200" y="3405803"/>
                  </a:lnTo>
                  <a:lnTo>
                    <a:pt x="1951014" y="3412819"/>
                  </a:lnTo>
                  <a:lnTo>
                    <a:pt x="1904432" y="3418598"/>
                  </a:lnTo>
                  <a:lnTo>
                    <a:pt x="1857473" y="3423123"/>
                  </a:lnTo>
                  <a:lnTo>
                    <a:pt x="1810153" y="3426376"/>
                  </a:lnTo>
                  <a:lnTo>
                    <a:pt x="1762489" y="3428341"/>
                  </a:lnTo>
                  <a:lnTo>
                    <a:pt x="1714500" y="3429000"/>
                  </a:lnTo>
                  <a:close/>
                </a:path>
              </a:pathLst>
            </a:custGeom>
            <a:solidFill>
              <a:srgbClr val="B4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5906658" y="5658550"/>
              <a:ext cx="3429000" cy="3429000"/>
            </a:xfrm>
            <a:custGeom>
              <a:avLst/>
              <a:gdLst/>
              <a:ahLst/>
              <a:cxnLst/>
              <a:rect l="l" t="t" r="r" b="b"/>
              <a:pathLst>
                <a:path w="3429000" h="3429000">
                  <a:moveTo>
                    <a:pt x="1714500" y="3429000"/>
                  </a:moveTo>
                  <a:lnTo>
                    <a:pt x="1666510" y="3428341"/>
                  </a:lnTo>
                  <a:lnTo>
                    <a:pt x="1618847" y="3426376"/>
                  </a:lnTo>
                  <a:lnTo>
                    <a:pt x="1571526" y="3423123"/>
                  </a:lnTo>
                  <a:lnTo>
                    <a:pt x="1524567" y="3418598"/>
                  </a:lnTo>
                  <a:lnTo>
                    <a:pt x="1477985" y="3412819"/>
                  </a:lnTo>
                  <a:lnTo>
                    <a:pt x="1431799" y="3405803"/>
                  </a:lnTo>
                  <a:lnTo>
                    <a:pt x="1386024" y="3397567"/>
                  </a:lnTo>
                  <a:lnTo>
                    <a:pt x="1340679" y="3388128"/>
                  </a:lnTo>
                  <a:lnTo>
                    <a:pt x="1295780" y="3377503"/>
                  </a:lnTo>
                  <a:lnTo>
                    <a:pt x="1251345" y="3365710"/>
                  </a:lnTo>
                  <a:lnTo>
                    <a:pt x="1207391" y="3352766"/>
                  </a:lnTo>
                  <a:lnTo>
                    <a:pt x="1163935" y="3338688"/>
                  </a:lnTo>
                  <a:lnTo>
                    <a:pt x="1120994" y="3323493"/>
                  </a:lnTo>
                  <a:lnTo>
                    <a:pt x="1078586" y="3307198"/>
                  </a:lnTo>
                  <a:lnTo>
                    <a:pt x="1036727" y="3289821"/>
                  </a:lnTo>
                  <a:lnTo>
                    <a:pt x="995435" y="3271378"/>
                  </a:lnTo>
                  <a:lnTo>
                    <a:pt x="954727" y="3251888"/>
                  </a:lnTo>
                  <a:lnTo>
                    <a:pt x="914621" y="3231366"/>
                  </a:lnTo>
                  <a:lnTo>
                    <a:pt x="875133" y="3209831"/>
                  </a:lnTo>
                  <a:lnTo>
                    <a:pt x="836280" y="3187300"/>
                  </a:lnTo>
                  <a:lnTo>
                    <a:pt x="798080" y="3163789"/>
                  </a:lnTo>
                  <a:lnTo>
                    <a:pt x="760550" y="3139316"/>
                  </a:lnTo>
                  <a:lnTo>
                    <a:pt x="723707" y="3113897"/>
                  </a:lnTo>
                  <a:lnTo>
                    <a:pt x="687569" y="3087552"/>
                  </a:lnTo>
                  <a:lnTo>
                    <a:pt x="652152" y="3060295"/>
                  </a:lnTo>
                  <a:lnTo>
                    <a:pt x="617474" y="3032145"/>
                  </a:lnTo>
                  <a:lnTo>
                    <a:pt x="583551" y="3003119"/>
                  </a:lnTo>
                  <a:lnTo>
                    <a:pt x="550402" y="2973234"/>
                  </a:lnTo>
                  <a:lnTo>
                    <a:pt x="518043" y="2942507"/>
                  </a:lnTo>
                  <a:lnTo>
                    <a:pt x="486492" y="2910956"/>
                  </a:lnTo>
                  <a:lnTo>
                    <a:pt x="455765" y="2878597"/>
                  </a:lnTo>
                  <a:lnTo>
                    <a:pt x="425880" y="2845448"/>
                  </a:lnTo>
                  <a:lnTo>
                    <a:pt x="396854" y="2811525"/>
                  </a:lnTo>
                  <a:lnTo>
                    <a:pt x="368704" y="2776847"/>
                  </a:lnTo>
                  <a:lnTo>
                    <a:pt x="341447" y="2741430"/>
                  </a:lnTo>
                  <a:lnTo>
                    <a:pt x="315102" y="2705292"/>
                  </a:lnTo>
                  <a:lnTo>
                    <a:pt x="289684" y="2668449"/>
                  </a:lnTo>
                  <a:lnTo>
                    <a:pt x="265210" y="2630919"/>
                  </a:lnTo>
                  <a:lnTo>
                    <a:pt x="241700" y="2592719"/>
                  </a:lnTo>
                  <a:lnTo>
                    <a:pt x="219168" y="2553867"/>
                  </a:lnTo>
                  <a:lnTo>
                    <a:pt x="197633" y="2514378"/>
                  </a:lnTo>
                  <a:lnTo>
                    <a:pt x="177111" y="2474272"/>
                  </a:lnTo>
                  <a:lnTo>
                    <a:pt x="157621" y="2433564"/>
                  </a:lnTo>
                  <a:lnTo>
                    <a:pt x="139178" y="2392272"/>
                  </a:lnTo>
                  <a:lnTo>
                    <a:pt x="121801" y="2350413"/>
                  </a:lnTo>
                  <a:lnTo>
                    <a:pt x="105507" y="2308005"/>
                  </a:lnTo>
                  <a:lnTo>
                    <a:pt x="90312" y="2265064"/>
                  </a:lnTo>
                  <a:lnTo>
                    <a:pt x="76233" y="2221608"/>
                  </a:lnTo>
                  <a:lnTo>
                    <a:pt x="63289" y="2177654"/>
                  </a:lnTo>
                  <a:lnTo>
                    <a:pt x="51496" y="2133219"/>
                  </a:lnTo>
                  <a:lnTo>
                    <a:pt x="40872" y="2088320"/>
                  </a:lnTo>
                  <a:lnTo>
                    <a:pt x="31432" y="2042975"/>
                  </a:lnTo>
                  <a:lnTo>
                    <a:pt x="23196" y="1997200"/>
                  </a:lnTo>
                  <a:lnTo>
                    <a:pt x="16180" y="1951014"/>
                  </a:lnTo>
                  <a:lnTo>
                    <a:pt x="10401" y="1904432"/>
                  </a:lnTo>
                  <a:lnTo>
                    <a:pt x="5876" y="1857473"/>
                  </a:lnTo>
                  <a:lnTo>
                    <a:pt x="2623" y="1810153"/>
                  </a:lnTo>
                  <a:lnTo>
                    <a:pt x="658" y="1762489"/>
                  </a:lnTo>
                  <a:lnTo>
                    <a:pt x="0" y="1714500"/>
                  </a:lnTo>
                  <a:lnTo>
                    <a:pt x="658" y="1666510"/>
                  </a:lnTo>
                  <a:lnTo>
                    <a:pt x="2623" y="1618847"/>
                  </a:lnTo>
                  <a:lnTo>
                    <a:pt x="5876" y="1571526"/>
                  </a:lnTo>
                  <a:lnTo>
                    <a:pt x="10401" y="1524567"/>
                  </a:lnTo>
                  <a:lnTo>
                    <a:pt x="16180" y="1477985"/>
                  </a:lnTo>
                  <a:lnTo>
                    <a:pt x="23196" y="1431799"/>
                  </a:lnTo>
                  <a:lnTo>
                    <a:pt x="31432" y="1386024"/>
                  </a:lnTo>
                  <a:lnTo>
                    <a:pt x="40872" y="1340679"/>
                  </a:lnTo>
                  <a:lnTo>
                    <a:pt x="51496" y="1295780"/>
                  </a:lnTo>
                  <a:lnTo>
                    <a:pt x="63289" y="1251345"/>
                  </a:lnTo>
                  <a:lnTo>
                    <a:pt x="76233" y="1207391"/>
                  </a:lnTo>
                  <a:lnTo>
                    <a:pt x="90312" y="1163935"/>
                  </a:lnTo>
                  <a:lnTo>
                    <a:pt x="105507" y="1120994"/>
                  </a:lnTo>
                  <a:lnTo>
                    <a:pt x="121801" y="1078586"/>
                  </a:lnTo>
                  <a:lnTo>
                    <a:pt x="139178" y="1036727"/>
                  </a:lnTo>
                  <a:lnTo>
                    <a:pt x="157621" y="995435"/>
                  </a:lnTo>
                  <a:lnTo>
                    <a:pt x="177111" y="954727"/>
                  </a:lnTo>
                  <a:lnTo>
                    <a:pt x="197633" y="914621"/>
                  </a:lnTo>
                  <a:lnTo>
                    <a:pt x="219168" y="875133"/>
                  </a:lnTo>
                  <a:lnTo>
                    <a:pt x="241700" y="836280"/>
                  </a:lnTo>
                  <a:lnTo>
                    <a:pt x="265210" y="798080"/>
                  </a:lnTo>
                  <a:lnTo>
                    <a:pt x="289684" y="760550"/>
                  </a:lnTo>
                  <a:lnTo>
                    <a:pt x="315102" y="723707"/>
                  </a:lnTo>
                  <a:lnTo>
                    <a:pt x="341447" y="687569"/>
                  </a:lnTo>
                  <a:lnTo>
                    <a:pt x="368704" y="652152"/>
                  </a:lnTo>
                  <a:lnTo>
                    <a:pt x="396854" y="617474"/>
                  </a:lnTo>
                  <a:lnTo>
                    <a:pt x="425880" y="583551"/>
                  </a:lnTo>
                  <a:lnTo>
                    <a:pt x="455765" y="550402"/>
                  </a:lnTo>
                  <a:lnTo>
                    <a:pt x="486492" y="518043"/>
                  </a:lnTo>
                  <a:lnTo>
                    <a:pt x="518043" y="486492"/>
                  </a:lnTo>
                  <a:lnTo>
                    <a:pt x="550402" y="455765"/>
                  </a:lnTo>
                  <a:lnTo>
                    <a:pt x="583551" y="425880"/>
                  </a:lnTo>
                  <a:lnTo>
                    <a:pt x="617474" y="396854"/>
                  </a:lnTo>
                  <a:lnTo>
                    <a:pt x="652152" y="368704"/>
                  </a:lnTo>
                  <a:lnTo>
                    <a:pt x="687569" y="341447"/>
                  </a:lnTo>
                  <a:lnTo>
                    <a:pt x="723707" y="315102"/>
                  </a:lnTo>
                  <a:lnTo>
                    <a:pt x="760550" y="289684"/>
                  </a:lnTo>
                  <a:lnTo>
                    <a:pt x="798080" y="265210"/>
                  </a:lnTo>
                  <a:lnTo>
                    <a:pt x="836280" y="241700"/>
                  </a:lnTo>
                  <a:lnTo>
                    <a:pt x="875133" y="219168"/>
                  </a:lnTo>
                  <a:lnTo>
                    <a:pt x="914621" y="197633"/>
                  </a:lnTo>
                  <a:lnTo>
                    <a:pt x="954727" y="177111"/>
                  </a:lnTo>
                  <a:lnTo>
                    <a:pt x="995435" y="157621"/>
                  </a:lnTo>
                  <a:lnTo>
                    <a:pt x="1036727" y="139178"/>
                  </a:lnTo>
                  <a:lnTo>
                    <a:pt x="1078586" y="121801"/>
                  </a:lnTo>
                  <a:lnTo>
                    <a:pt x="1120994" y="105507"/>
                  </a:lnTo>
                  <a:lnTo>
                    <a:pt x="1163935" y="90312"/>
                  </a:lnTo>
                  <a:lnTo>
                    <a:pt x="1207391" y="76233"/>
                  </a:lnTo>
                  <a:lnTo>
                    <a:pt x="1251345" y="63289"/>
                  </a:lnTo>
                  <a:lnTo>
                    <a:pt x="1295780" y="51496"/>
                  </a:lnTo>
                  <a:lnTo>
                    <a:pt x="1340679" y="40872"/>
                  </a:lnTo>
                  <a:lnTo>
                    <a:pt x="1386024" y="31432"/>
                  </a:lnTo>
                  <a:lnTo>
                    <a:pt x="1431799" y="23196"/>
                  </a:lnTo>
                  <a:lnTo>
                    <a:pt x="1477985" y="16180"/>
                  </a:lnTo>
                  <a:lnTo>
                    <a:pt x="1524567" y="10401"/>
                  </a:lnTo>
                  <a:lnTo>
                    <a:pt x="1571526" y="5876"/>
                  </a:lnTo>
                  <a:lnTo>
                    <a:pt x="1618847" y="2623"/>
                  </a:lnTo>
                  <a:lnTo>
                    <a:pt x="1666510" y="658"/>
                  </a:lnTo>
                  <a:lnTo>
                    <a:pt x="1714500" y="0"/>
                  </a:lnTo>
                  <a:lnTo>
                    <a:pt x="1762489" y="658"/>
                  </a:lnTo>
                  <a:lnTo>
                    <a:pt x="1810153" y="2623"/>
                  </a:lnTo>
                  <a:lnTo>
                    <a:pt x="1857473" y="5876"/>
                  </a:lnTo>
                  <a:lnTo>
                    <a:pt x="1904432" y="10401"/>
                  </a:lnTo>
                  <a:lnTo>
                    <a:pt x="1951014" y="16180"/>
                  </a:lnTo>
                  <a:lnTo>
                    <a:pt x="1997200" y="23196"/>
                  </a:lnTo>
                  <a:lnTo>
                    <a:pt x="2042975" y="31432"/>
                  </a:lnTo>
                  <a:lnTo>
                    <a:pt x="2088320" y="40872"/>
                  </a:lnTo>
                  <a:lnTo>
                    <a:pt x="2133219" y="51496"/>
                  </a:lnTo>
                  <a:lnTo>
                    <a:pt x="2177654" y="63289"/>
                  </a:lnTo>
                  <a:lnTo>
                    <a:pt x="2221608" y="76233"/>
                  </a:lnTo>
                  <a:lnTo>
                    <a:pt x="2265064" y="90312"/>
                  </a:lnTo>
                  <a:lnTo>
                    <a:pt x="2308005" y="105507"/>
                  </a:lnTo>
                  <a:lnTo>
                    <a:pt x="2350413" y="121801"/>
                  </a:lnTo>
                  <a:lnTo>
                    <a:pt x="2392272" y="139178"/>
                  </a:lnTo>
                  <a:lnTo>
                    <a:pt x="2433564" y="157621"/>
                  </a:lnTo>
                  <a:lnTo>
                    <a:pt x="2474272" y="177111"/>
                  </a:lnTo>
                  <a:lnTo>
                    <a:pt x="2514378" y="197633"/>
                  </a:lnTo>
                  <a:lnTo>
                    <a:pt x="2553867" y="219168"/>
                  </a:lnTo>
                  <a:lnTo>
                    <a:pt x="2592719" y="241700"/>
                  </a:lnTo>
                  <a:lnTo>
                    <a:pt x="2630919" y="265210"/>
                  </a:lnTo>
                  <a:lnTo>
                    <a:pt x="2668449" y="289684"/>
                  </a:lnTo>
                  <a:lnTo>
                    <a:pt x="2705292" y="315102"/>
                  </a:lnTo>
                  <a:lnTo>
                    <a:pt x="2741430" y="341447"/>
                  </a:lnTo>
                  <a:lnTo>
                    <a:pt x="2776847" y="368704"/>
                  </a:lnTo>
                  <a:lnTo>
                    <a:pt x="2811525" y="396854"/>
                  </a:lnTo>
                  <a:lnTo>
                    <a:pt x="2845448" y="425880"/>
                  </a:lnTo>
                  <a:lnTo>
                    <a:pt x="2878597" y="455765"/>
                  </a:lnTo>
                  <a:lnTo>
                    <a:pt x="2910956" y="486492"/>
                  </a:lnTo>
                  <a:lnTo>
                    <a:pt x="2942507" y="518043"/>
                  </a:lnTo>
                  <a:lnTo>
                    <a:pt x="2973234" y="550402"/>
                  </a:lnTo>
                  <a:lnTo>
                    <a:pt x="3003119" y="583551"/>
                  </a:lnTo>
                  <a:lnTo>
                    <a:pt x="3032145" y="617474"/>
                  </a:lnTo>
                  <a:lnTo>
                    <a:pt x="3060295" y="652152"/>
                  </a:lnTo>
                  <a:lnTo>
                    <a:pt x="3087552" y="687569"/>
                  </a:lnTo>
                  <a:lnTo>
                    <a:pt x="3113897" y="723707"/>
                  </a:lnTo>
                  <a:lnTo>
                    <a:pt x="3139316" y="760550"/>
                  </a:lnTo>
                  <a:lnTo>
                    <a:pt x="3163789" y="798080"/>
                  </a:lnTo>
                  <a:lnTo>
                    <a:pt x="3187300" y="836280"/>
                  </a:lnTo>
                  <a:lnTo>
                    <a:pt x="3209831" y="875133"/>
                  </a:lnTo>
                  <a:lnTo>
                    <a:pt x="3231366" y="914621"/>
                  </a:lnTo>
                  <a:lnTo>
                    <a:pt x="3251888" y="954727"/>
                  </a:lnTo>
                  <a:lnTo>
                    <a:pt x="3271378" y="995435"/>
                  </a:lnTo>
                  <a:lnTo>
                    <a:pt x="3289821" y="1036727"/>
                  </a:lnTo>
                  <a:lnTo>
                    <a:pt x="3307198" y="1078586"/>
                  </a:lnTo>
                  <a:lnTo>
                    <a:pt x="3323493" y="1120994"/>
                  </a:lnTo>
                  <a:lnTo>
                    <a:pt x="3338688" y="1163935"/>
                  </a:lnTo>
                  <a:lnTo>
                    <a:pt x="3352766" y="1207391"/>
                  </a:lnTo>
                  <a:lnTo>
                    <a:pt x="3365710" y="1251345"/>
                  </a:lnTo>
                  <a:lnTo>
                    <a:pt x="3377503" y="1295780"/>
                  </a:lnTo>
                  <a:lnTo>
                    <a:pt x="3388128" y="1340679"/>
                  </a:lnTo>
                  <a:lnTo>
                    <a:pt x="3397567" y="1386024"/>
                  </a:lnTo>
                  <a:lnTo>
                    <a:pt x="3405803" y="1431799"/>
                  </a:lnTo>
                  <a:lnTo>
                    <a:pt x="3412819" y="1477985"/>
                  </a:lnTo>
                  <a:lnTo>
                    <a:pt x="3418598" y="1524567"/>
                  </a:lnTo>
                  <a:lnTo>
                    <a:pt x="3423123" y="1571526"/>
                  </a:lnTo>
                  <a:lnTo>
                    <a:pt x="3426376" y="1618847"/>
                  </a:lnTo>
                  <a:lnTo>
                    <a:pt x="3428341" y="1666510"/>
                  </a:lnTo>
                  <a:lnTo>
                    <a:pt x="3429000" y="1714500"/>
                  </a:lnTo>
                  <a:lnTo>
                    <a:pt x="3428341" y="1762489"/>
                  </a:lnTo>
                  <a:lnTo>
                    <a:pt x="3426376" y="1810153"/>
                  </a:lnTo>
                  <a:lnTo>
                    <a:pt x="3423123" y="1857473"/>
                  </a:lnTo>
                  <a:lnTo>
                    <a:pt x="3418598" y="1904432"/>
                  </a:lnTo>
                  <a:lnTo>
                    <a:pt x="3412819" y="1951014"/>
                  </a:lnTo>
                  <a:lnTo>
                    <a:pt x="3405803" y="1997200"/>
                  </a:lnTo>
                  <a:lnTo>
                    <a:pt x="3397567" y="2042975"/>
                  </a:lnTo>
                  <a:lnTo>
                    <a:pt x="3388128" y="2088320"/>
                  </a:lnTo>
                  <a:lnTo>
                    <a:pt x="3377503" y="2133219"/>
                  </a:lnTo>
                  <a:lnTo>
                    <a:pt x="3365710" y="2177654"/>
                  </a:lnTo>
                  <a:lnTo>
                    <a:pt x="3352766" y="2221608"/>
                  </a:lnTo>
                  <a:lnTo>
                    <a:pt x="3338688" y="2265064"/>
                  </a:lnTo>
                  <a:lnTo>
                    <a:pt x="3323493" y="2308005"/>
                  </a:lnTo>
                  <a:lnTo>
                    <a:pt x="3307198" y="2350413"/>
                  </a:lnTo>
                  <a:lnTo>
                    <a:pt x="3289821" y="2392272"/>
                  </a:lnTo>
                  <a:lnTo>
                    <a:pt x="3271378" y="2433564"/>
                  </a:lnTo>
                  <a:lnTo>
                    <a:pt x="3251888" y="2474272"/>
                  </a:lnTo>
                  <a:lnTo>
                    <a:pt x="3231366" y="2514378"/>
                  </a:lnTo>
                  <a:lnTo>
                    <a:pt x="3209831" y="2553867"/>
                  </a:lnTo>
                  <a:lnTo>
                    <a:pt x="3187300" y="2592719"/>
                  </a:lnTo>
                  <a:lnTo>
                    <a:pt x="3163789" y="2630919"/>
                  </a:lnTo>
                  <a:lnTo>
                    <a:pt x="3139316" y="2668449"/>
                  </a:lnTo>
                  <a:lnTo>
                    <a:pt x="3113897" y="2705292"/>
                  </a:lnTo>
                  <a:lnTo>
                    <a:pt x="3087552" y="2741430"/>
                  </a:lnTo>
                  <a:lnTo>
                    <a:pt x="3060295" y="2776847"/>
                  </a:lnTo>
                  <a:lnTo>
                    <a:pt x="3032145" y="2811525"/>
                  </a:lnTo>
                  <a:lnTo>
                    <a:pt x="3003119" y="2845448"/>
                  </a:lnTo>
                  <a:lnTo>
                    <a:pt x="2973234" y="2878597"/>
                  </a:lnTo>
                  <a:lnTo>
                    <a:pt x="2942507" y="2910956"/>
                  </a:lnTo>
                  <a:lnTo>
                    <a:pt x="2910956" y="2942507"/>
                  </a:lnTo>
                  <a:lnTo>
                    <a:pt x="2878597" y="2973234"/>
                  </a:lnTo>
                  <a:lnTo>
                    <a:pt x="2845448" y="3003119"/>
                  </a:lnTo>
                  <a:lnTo>
                    <a:pt x="2811525" y="3032145"/>
                  </a:lnTo>
                  <a:lnTo>
                    <a:pt x="2776847" y="3060295"/>
                  </a:lnTo>
                  <a:lnTo>
                    <a:pt x="2741430" y="3087552"/>
                  </a:lnTo>
                  <a:lnTo>
                    <a:pt x="2705292" y="3113897"/>
                  </a:lnTo>
                  <a:lnTo>
                    <a:pt x="2668449" y="3139316"/>
                  </a:lnTo>
                  <a:lnTo>
                    <a:pt x="2630919" y="3163789"/>
                  </a:lnTo>
                  <a:lnTo>
                    <a:pt x="2592719" y="3187300"/>
                  </a:lnTo>
                  <a:lnTo>
                    <a:pt x="2553867" y="3209831"/>
                  </a:lnTo>
                  <a:lnTo>
                    <a:pt x="2514378" y="3231366"/>
                  </a:lnTo>
                  <a:lnTo>
                    <a:pt x="2474272" y="3251888"/>
                  </a:lnTo>
                  <a:lnTo>
                    <a:pt x="2433564" y="3271378"/>
                  </a:lnTo>
                  <a:lnTo>
                    <a:pt x="2392272" y="3289821"/>
                  </a:lnTo>
                  <a:lnTo>
                    <a:pt x="2350413" y="3307198"/>
                  </a:lnTo>
                  <a:lnTo>
                    <a:pt x="2308005" y="3323493"/>
                  </a:lnTo>
                  <a:lnTo>
                    <a:pt x="2265064" y="3338688"/>
                  </a:lnTo>
                  <a:lnTo>
                    <a:pt x="2221608" y="3352766"/>
                  </a:lnTo>
                  <a:lnTo>
                    <a:pt x="2177654" y="3365710"/>
                  </a:lnTo>
                  <a:lnTo>
                    <a:pt x="2133219" y="3377503"/>
                  </a:lnTo>
                  <a:lnTo>
                    <a:pt x="2088320" y="3388128"/>
                  </a:lnTo>
                  <a:lnTo>
                    <a:pt x="2042975" y="3397567"/>
                  </a:lnTo>
                  <a:lnTo>
                    <a:pt x="1997200" y="3405803"/>
                  </a:lnTo>
                  <a:lnTo>
                    <a:pt x="1951014" y="3412819"/>
                  </a:lnTo>
                  <a:lnTo>
                    <a:pt x="1904432" y="3418598"/>
                  </a:lnTo>
                  <a:lnTo>
                    <a:pt x="1857473" y="3423123"/>
                  </a:lnTo>
                  <a:lnTo>
                    <a:pt x="1810153" y="3426376"/>
                  </a:lnTo>
                  <a:lnTo>
                    <a:pt x="1762489" y="3428341"/>
                  </a:lnTo>
                  <a:lnTo>
                    <a:pt x="1714500" y="3429000"/>
                  </a:lnTo>
                  <a:close/>
                </a:path>
              </a:pathLst>
            </a:custGeom>
            <a:solidFill>
              <a:srgbClr val="604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109941" y="2212646"/>
              <a:ext cx="2209799" cy="314323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8900" y="6232123"/>
              <a:ext cx="2209799" cy="3143249"/>
            </a:xfrm>
            <a:prstGeom prst="rect">
              <a:avLst/>
            </a:prstGeom>
          </p:spPr>
        </p:pic>
      </p:grpSp>
      <p:pic>
        <p:nvPicPr>
          <p:cNvPr id="8" name="object 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090732" y="6232123"/>
            <a:ext cx="2143124" cy="3114690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12312396" y="2678670"/>
            <a:ext cx="1104900" cy="1104900"/>
          </a:xfrm>
          <a:custGeom>
            <a:avLst/>
            <a:gdLst/>
            <a:ahLst/>
            <a:cxnLst/>
            <a:rect l="l" t="t" r="r" b="b"/>
            <a:pathLst>
              <a:path w="1104900" h="1104900">
                <a:moveTo>
                  <a:pt x="1104887" y="0"/>
                </a:moveTo>
                <a:lnTo>
                  <a:pt x="0" y="0"/>
                </a:lnTo>
                <a:lnTo>
                  <a:pt x="0" y="91440"/>
                </a:lnTo>
                <a:lnTo>
                  <a:pt x="0" y="1104900"/>
                </a:lnTo>
                <a:lnTo>
                  <a:pt x="90805" y="1104900"/>
                </a:lnTo>
                <a:lnTo>
                  <a:pt x="90805" y="91440"/>
                </a:lnTo>
                <a:lnTo>
                  <a:pt x="1104887" y="91440"/>
                </a:lnTo>
                <a:lnTo>
                  <a:pt x="1104887" y="0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5238627" y="6232123"/>
            <a:ext cx="2419350" cy="314325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2100">
              <a:latin typeface="Times New Roman"/>
              <a:cs typeface="Times New Roman"/>
            </a:endParaRPr>
          </a:p>
          <a:p>
            <a:pPr marL="199390" marR="196850" indent="74295" algn="ctr">
              <a:lnSpc>
                <a:spcPct val="138200"/>
              </a:lnSpc>
            </a:pPr>
            <a:r>
              <a:rPr sz="1900" spc="55" dirty="0">
                <a:solidFill>
                  <a:srgbClr val="604412"/>
                </a:solidFill>
                <a:latin typeface="Verdana"/>
                <a:cs typeface="Verdana"/>
              </a:rPr>
              <a:t>Capacidad </a:t>
            </a:r>
            <a:r>
              <a:rPr sz="1900" spc="6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1900" spc="7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-10" dirty="0">
                <a:solidFill>
                  <a:srgbClr val="604412"/>
                </a:solidFill>
                <a:latin typeface="Verdana"/>
                <a:cs typeface="Verdana"/>
              </a:rPr>
              <a:t>para</a:t>
            </a:r>
            <a:r>
              <a:rPr sz="1900" spc="-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25" dirty="0">
                <a:solidFill>
                  <a:srgbClr val="604412"/>
                </a:solidFill>
                <a:latin typeface="Verdana"/>
                <a:cs typeface="Verdana"/>
              </a:rPr>
              <a:t>producir</a:t>
            </a:r>
            <a:r>
              <a:rPr sz="1900" spc="-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-80" dirty="0">
                <a:solidFill>
                  <a:srgbClr val="604412"/>
                </a:solidFill>
                <a:latin typeface="Verdana"/>
                <a:cs typeface="Verdana"/>
              </a:rPr>
              <a:t>un </a:t>
            </a:r>
            <a:r>
              <a:rPr sz="1900" spc="-6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10" dirty="0">
                <a:solidFill>
                  <a:srgbClr val="604412"/>
                </a:solidFill>
                <a:latin typeface="Verdana"/>
                <a:cs typeface="Verdana"/>
              </a:rPr>
              <a:t>bien </a:t>
            </a:r>
            <a:r>
              <a:rPr sz="1900" spc="5" dirty="0">
                <a:solidFill>
                  <a:srgbClr val="604412"/>
                </a:solidFill>
                <a:latin typeface="Verdana"/>
                <a:cs typeface="Verdana"/>
              </a:rPr>
              <a:t>utilizando </a:t>
            </a:r>
            <a:r>
              <a:rPr sz="1900" spc="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dirty="0">
                <a:solidFill>
                  <a:srgbClr val="604412"/>
                </a:solidFill>
                <a:latin typeface="Verdana"/>
                <a:cs typeface="Verdana"/>
              </a:rPr>
              <a:t>relativamente </a:t>
            </a:r>
            <a:r>
              <a:rPr sz="1900" spc="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30" dirty="0">
                <a:solidFill>
                  <a:srgbClr val="604412"/>
                </a:solidFill>
                <a:latin typeface="Verdana"/>
                <a:cs typeface="Verdana"/>
              </a:rPr>
              <a:t>menos </a:t>
            </a:r>
            <a:r>
              <a:rPr sz="1900" spc="55" dirty="0">
                <a:solidFill>
                  <a:srgbClr val="604412"/>
                </a:solidFill>
                <a:latin typeface="Verdana"/>
                <a:cs typeface="Verdana"/>
              </a:rPr>
              <a:t>recursos </a:t>
            </a:r>
            <a:r>
              <a:rPr sz="1900" spc="-6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25" dirty="0">
                <a:solidFill>
                  <a:srgbClr val="604412"/>
                </a:solidFill>
                <a:latin typeface="Verdana"/>
                <a:cs typeface="Verdana"/>
              </a:rPr>
              <a:t>que</a:t>
            </a:r>
            <a:r>
              <a:rPr sz="1900" spc="-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-20" dirty="0">
                <a:solidFill>
                  <a:srgbClr val="604412"/>
                </a:solidFill>
                <a:latin typeface="Verdana"/>
                <a:cs typeface="Verdana"/>
              </a:rPr>
              <a:t>otro.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546884" y="750901"/>
            <a:ext cx="7194550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860" dirty="0"/>
              <a:t>MARCO</a:t>
            </a:r>
            <a:r>
              <a:rPr sz="6350" spc="-200" dirty="0"/>
              <a:t> </a:t>
            </a:r>
            <a:r>
              <a:rPr sz="6350" spc="680" dirty="0"/>
              <a:t>TEÓRICO</a:t>
            </a:r>
            <a:endParaRPr sz="6350"/>
          </a:p>
        </p:txBody>
      </p:sp>
      <p:sp>
        <p:nvSpPr>
          <p:cNvPr id="12" name="object 12"/>
          <p:cNvSpPr txBox="1"/>
          <p:nvPr/>
        </p:nvSpPr>
        <p:spPr>
          <a:xfrm>
            <a:off x="8290268" y="3463368"/>
            <a:ext cx="2096135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39400"/>
              </a:lnSpc>
              <a:spcBef>
                <a:spcPts val="100"/>
              </a:spcBef>
            </a:pPr>
            <a:r>
              <a:rPr sz="2600" b="1" spc="60" dirty="0">
                <a:solidFill>
                  <a:srgbClr val="FFFFFF"/>
                </a:solidFill>
                <a:latin typeface="Tahoma"/>
                <a:cs typeface="Tahoma"/>
              </a:rPr>
              <a:t>Teoría</a:t>
            </a:r>
            <a:r>
              <a:rPr sz="2600" b="1" spc="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100" dirty="0">
                <a:solidFill>
                  <a:srgbClr val="FFFFFF"/>
                </a:solidFill>
                <a:latin typeface="Tahoma"/>
                <a:cs typeface="Tahoma"/>
              </a:rPr>
              <a:t>del </a:t>
            </a:r>
            <a:r>
              <a:rPr sz="2600" b="1" spc="10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31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600" b="1" spc="-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600" b="1" spc="1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600" b="1" spc="31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600" b="1" spc="-4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600" b="1" spc="-6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600" b="1" spc="-4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600" b="1" spc="195" dirty="0">
                <a:solidFill>
                  <a:srgbClr val="FFFFFF"/>
                </a:solidFill>
                <a:latin typeface="Tahoma"/>
                <a:cs typeface="Tahoma"/>
              </a:rPr>
              <a:t>e</a:t>
            </a:r>
            <a:r>
              <a:rPr sz="2600" b="1" spc="-20" dirty="0">
                <a:solidFill>
                  <a:srgbClr val="FFFFFF"/>
                </a:solidFill>
                <a:latin typeface="Tahoma"/>
                <a:cs typeface="Tahoma"/>
              </a:rPr>
              <a:t>n</a:t>
            </a:r>
            <a:r>
              <a:rPr sz="2600" b="1" spc="-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600" b="1" spc="55" dirty="0">
                <a:solidFill>
                  <a:srgbClr val="FFFFFF"/>
                </a:solidFill>
                <a:latin typeface="Tahoma"/>
                <a:cs typeface="Tahoma"/>
              </a:rPr>
              <a:t>o  </a:t>
            </a:r>
            <a:r>
              <a:rPr sz="2600" b="1" spc="125" dirty="0">
                <a:solidFill>
                  <a:srgbClr val="FFFFFF"/>
                </a:solidFill>
                <a:latin typeface="Tahoma"/>
                <a:cs typeface="Tahoma"/>
              </a:rPr>
              <a:t>económico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973516" y="6443245"/>
            <a:ext cx="2161540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39400"/>
              </a:lnSpc>
              <a:spcBef>
                <a:spcPts val="100"/>
              </a:spcBef>
            </a:pPr>
            <a:r>
              <a:rPr sz="2600" b="1" spc="60" dirty="0">
                <a:solidFill>
                  <a:srgbClr val="FFFFFF"/>
                </a:solidFill>
                <a:latin typeface="Tahoma"/>
                <a:cs typeface="Tahoma"/>
              </a:rPr>
              <a:t>Teoría </a:t>
            </a:r>
            <a:r>
              <a:rPr sz="2600" b="1" spc="114" dirty="0">
                <a:solidFill>
                  <a:srgbClr val="FFFFFF"/>
                </a:solidFill>
                <a:latin typeface="Tahoma"/>
                <a:cs typeface="Tahoma"/>
              </a:rPr>
              <a:t>de </a:t>
            </a:r>
            <a:r>
              <a:rPr sz="2600" b="1" spc="25" dirty="0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sz="2600" b="1" spc="-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Tahoma"/>
                <a:cs typeface="Tahoma"/>
              </a:rPr>
              <a:t>ventaja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315" dirty="0">
                <a:solidFill>
                  <a:srgbClr val="FFFFFF"/>
                </a:solidFill>
                <a:latin typeface="Tahoma"/>
                <a:cs typeface="Tahoma"/>
              </a:rPr>
              <a:t>c</a:t>
            </a:r>
            <a:r>
              <a:rPr sz="2600" b="1" spc="165" dirty="0">
                <a:solidFill>
                  <a:srgbClr val="FFFFFF"/>
                </a:solidFill>
                <a:latin typeface="Tahoma"/>
                <a:cs typeface="Tahoma"/>
              </a:rPr>
              <a:t>o</a:t>
            </a:r>
            <a:r>
              <a:rPr sz="2600" b="1" spc="-60" dirty="0">
                <a:solidFill>
                  <a:srgbClr val="FFFFFF"/>
                </a:solidFill>
                <a:latin typeface="Tahoma"/>
                <a:cs typeface="Tahoma"/>
              </a:rPr>
              <a:t>m</a:t>
            </a:r>
            <a:r>
              <a:rPr sz="2600" b="1" spc="110" dirty="0">
                <a:solidFill>
                  <a:srgbClr val="FFFFFF"/>
                </a:solidFill>
                <a:latin typeface="Tahoma"/>
                <a:cs typeface="Tahoma"/>
              </a:rPr>
              <a:t>p</a:t>
            </a:r>
            <a:r>
              <a:rPr sz="2600" b="1" spc="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600" b="1" spc="-40" dirty="0">
                <a:solidFill>
                  <a:srgbClr val="FFFFFF"/>
                </a:solidFill>
                <a:latin typeface="Tahoma"/>
                <a:cs typeface="Tahoma"/>
              </a:rPr>
              <a:t>r</a:t>
            </a:r>
            <a:r>
              <a:rPr sz="2600" b="1" spc="55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r>
              <a:rPr sz="2600" b="1" spc="-10" dirty="0">
                <a:solidFill>
                  <a:srgbClr val="FFFFFF"/>
                </a:solidFill>
                <a:latin typeface="Tahoma"/>
                <a:cs typeface="Tahoma"/>
              </a:rPr>
              <a:t>t</a:t>
            </a:r>
            <a:r>
              <a:rPr sz="2600" b="1" spc="-40" dirty="0">
                <a:solidFill>
                  <a:srgbClr val="FFFFFF"/>
                </a:solidFill>
                <a:latin typeface="Tahoma"/>
                <a:cs typeface="Tahoma"/>
              </a:rPr>
              <a:t>i</a:t>
            </a:r>
            <a:r>
              <a:rPr sz="2600" b="1" spc="-10" dirty="0">
                <a:solidFill>
                  <a:srgbClr val="FFFFFF"/>
                </a:solidFill>
                <a:latin typeface="Tahoma"/>
                <a:cs typeface="Tahoma"/>
              </a:rPr>
              <a:t>v</a:t>
            </a:r>
            <a:r>
              <a:rPr sz="2600" b="1" spc="-20" dirty="0">
                <a:solidFill>
                  <a:srgbClr val="FFFFFF"/>
                </a:solidFill>
                <a:latin typeface="Tahoma"/>
                <a:cs typeface="Tahoma"/>
              </a:rPr>
              <a:t>a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585768" y="6443245"/>
            <a:ext cx="2073910" cy="16827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39400"/>
              </a:lnSpc>
              <a:spcBef>
                <a:spcPts val="100"/>
              </a:spcBef>
            </a:pPr>
            <a:r>
              <a:rPr sz="2600" b="1" spc="60" dirty="0">
                <a:solidFill>
                  <a:srgbClr val="FFFFFF"/>
                </a:solidFill>
                <a:latin typeface="Tahoma"/>
                <a:cs typeface="Tahoma"/>
              </a:rPr>
              <a:t>Teoría</a:t>
            </a:r>
            <a:r>
              <a:rPr sz="26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114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2600" b="1" spc="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25" dirty="0">
                <a:solidFill>
                  <a:srgbClr val="FFFFFF"/>
                </a:solidFill>
                <a:latin typeface="Tahoma"/>
                <a:cs typeface="Tahoma"/>
              </a:rPr>
              <a:t>la </a:t>
            </a:r>
            <a:r>
              <a:rPr sz="2600" b="1" spc="-75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Tahoma"/>
                <a:cs typeface="Tahoma"/>
              </a:rPr>
              <a:t>ventaja </a:t>
            </a:r>
            <a:r>
              <a:rPr sz="2600" b="1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70" dirty="0">
                <a:solidFill>
                  <a:srgbClr val="FFFFFF"/>
                </a:solidFill>
                <a:latin typeface="Tahoma"/>
                <a:cs typeface="Tahoma"/>
              </a:rPr>
              <a:t>absoluta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679740" y="2212668"/>
            <a:ext cx="2428875" cy="314325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43180" rIns="0" bIns="0" rtlCol="0">
            <a:spAutoFit/>
          </a:bodyPr>
          <a:lstStyle/>
          <a:p>
            <a:pPr marL="162560" marR="153670" indent="-635" algn="ctr">
              <a:lnSpc>
                <a:spcPct val="137500"/>
              </a:lnSpc>
              <a:spcBef>
                <a:spcPts val="340"/>
              </a:spcBef>
            </a:pPr>
            <a:r>
              <a:rPr sz="2000" spc="30" dirty="0">
                <a:solidFill>
                  <a:srgbClr val="604412"/>
                </a:solidFill>
                <a:latin typeface="Verdana"/>
                <a:cs typeface="Verdana"/>
              </a:rPr>
              <a:t>Enfoque </a:t>
            </a:r>
            <a:r>
              <a:rPr sz="2000" dirty="0">
                <a:solidFill>
                  <a:srgbClr val="604412"/>
                </a:solidFill>
                <a:latin typeface="Verdana"/>
                <a:cs typeface="Verdana"/>
              </a:rPr>
              <a:t>en </a:t>
            </a:r>
            <a:r>
              <a:rPr sz="2000" spc="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-15" dirty="0">
                <a:solidFill>
                  <a:srgbClr val="604412"/>
                </a:solidFill>
                <a:latin typeface="Verdana"/>
                <a:cs typeface="Verdana"/>
              </a:rPr>
              <a:t>atraer </a:t>
            </a:r>
            <a:r>
              <a:rPr sz="2000" spc="55" dirty="0">
                <a:solidFill>
                  <a:srgbClr val="604412"/>
                </a:solidFill>
                <a:latin typeface="Verdana"/>
                <a:cs typeface="Verdana"/>
              </a:rPr>
              <a:t>capitales </a:t>
            </a:r>
            <a:r>
              <a:rPr sz="2000" spc="-6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-90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000" spc="-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45" dirty="0">
                <a:solidFill>
                  <a:srgbClr val="604412"/>
                </a:solidFill>
                <a:latin typeface="Verdana"/>
                <a:cs typeface="Verdana"/>
              </a:rPr>
              <a:t>empresas </a:t>
            </a:r>
            <a:r>
              <a:rPr sz="2000" spc="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604412"/>
                </a:solidFill>
                <a:latin typeface="Verdana"/>
                <a:cs typeface="Verdana"/>
              </a:rPr>
              <a:t>extranjeras</a:t>
            </a:r>
            <a:r>
              <a:rPr sz="2000" spc="-1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604412"/>
                </a:solidFill>
                <a:latin typeface="Verdana"/>
                <a:cs typeface="Verdana"/>
              </a:rPr>
              <a:t>para </a:t>
            </a:r>
            <a:r>
              <a:rPr sz="2000" spc="-6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-10" dirty="0">
                <a:solidFill>
                  <a:srgbClr val="604412"/>
                </a:solidFill>
                <a:latin typeface="Verdana"/>
                <a:cs typeface="Verdana"/>
              </a:rPr>
              <a:t>impulsar </a:t>
            </a:r>
            <a:r>
              <a:rPr sz="2000" spc="60" dirty="0">
                <a:solidFill>
                  <a:srgbClr val="604412"/>
                </a:solidFill>
                <a:latin typeface="Verdana"/>
                <a:cs typeface="Verdana"/>
              </a:rPr>
              <a:t>el </a:t>
            </a:r>
            <a:r>
              <a:rPr sz="2000" spc="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35" dirty="0">
                <a:solidFill>
                  <a:srgbClr val="604412"/>
                </a:solidFill>
                <a:latin typeface="Verdana"/>
                <a:cs typeface="Verdana"/>
              </a:rPr>
              <a:t>crecimiento </a:t>
            </a:r>
            <a:r>
              <a:rPr sz="2000" spc="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45" dirty="0">
                <a:solidFill>
                  <a:srgbClr val="604412"/>
                </a:solidFill>
                <a:latin typeface="Verdana"/>
                <a:cs typeface="Verdana"/>
              </a:rPr>
              <a:t>económico.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28700" y="6232154"/>
            <a:ext cx="2428875" cy="314325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43180" rIns="0" bIns="0" rtlCol="0">
            <a:spAutoFit/>
          </a:bodyPr>
          <a:lstStyle/>
          <a:p>
            <a:pPr marL="118110" marR="109855" algn="ctr">
              <a:lnSpc>
                <a:spcPct val="137500"/>
              </a:lnSpc>
              <a:spcBef>
                <a:spcPts val="340"/>
              </a:spcBef>
            </a:pPr>
            <a:r>
              <a:rPr sz="2000" spc="-30" dirty="0">
                <a:solidFill>
                  <a:srgbClr val="604412"/>
                </a:solidFill>
                <a:latin typeface="Verdana"/>
                <a:cs typeface="Verdana"/>
              </a:rPr>
              <a:t>La</a:t>
            </a:r>
            <a:r>
              <a:rPr sz="2000" spc="-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5" dirty="0">
                <a:solidFill>
                  <a:srgbClr val="604412"/>
                </a:solidFill>
                <a:latin typeface="Verdana"/>
                <a:cs typeface="Verdana"/>
              </a:rPr>
              <a:t>riqueza</a:t>
            </a:r>
            <a:r>
              <a:rPr sz="2000" spc="-4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70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000" spc="-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45" dirty="0">
                <a:solidFill>
                  <a:srgbClr val="604412"/>
                </a:solidFill>
                <a:latin typeface="Verdana"/>
                <a:cs typeface="Verdana"/>
              </a:rPr>
              <a:t>las </a:t>
            </a:r>
            <a:r>
              <a:rPr sz="2000" spc="-6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45" dirty="0">
                <a:solidFill>
                  <a:srgbClr val="604412"/>
                </a:solidFill>
                <a:latin typeface="Verdana"/>
                <a:cs typeface="Verdana"/>
              </a:rPr>
              <a:t>naciones </a:t>
            </a:r>
            <a:r>
              <a:rPr sz="2000" spc="20" dirty="0">
                <a:solidFill>
                  <a:srgbClr val="604412"/>
                </a:solidFill>
                <a:latin typeface="Verdana"/>
                <a:cs typeface="Verdana"/>
              </a:rPr>
              <a:t>radica </a:t>
            </a:r>
            <a:r>
              <a:rPr sz="2000" spc="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604412"/>
                </a:solidFill>
                <a:latin typeface="Verdana"/>
                <a:cs typeface="Verdana"/>
              </a:rPr>
              <a:t>en </a:t>
            </a:r>
            <a:r>
              <a:rPr sz="2000" spc="60" dirty="0">
                <a:solidFill>
                  <a:srgbClr val="604412"/>
                </a:solidFill>
                <a:latin typeface="Verdana"/>
                <a:cs typeface="Verdana"/>
              </a:rPr>
              <a:t>el </a:t>
            </a:r>
            <a:r>
              <a:rPr sz="2000" spc="35" dirty="0">
                <a:solidFill>
                  <a:srgbClr val="604412"/>
                </a:solidFill>
                <a:latin typeface="Verdana"/>
                <a:cs typeface="Verdana"/>
              </a:rPr>
              <a:t>resultado </a:t>
            </a:r>
            <a:r>
              <a:rPr sz="2000" spc="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70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000" spc="5" dirty="0">
                <a:solidFill>
                  <a:srgbClr val="604412"/>
                </a:solidFill>
                <a:latin typeface="Verdana"/>
                <a:cs typeface="Verdana"/>
              </a:rPr>
              <a:t>la </a:t>
            </a:r>
            <a:r>
              <a:rPr sz="2000" spc="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60" dirty="0">
                <a:solidFill>
                  <a:srgbClr val="604412"/>
                </a:solidFill>
                <a:latin typeface="Verdana"/>
                <a:cs typeface="Verdana"/>
              </a:rPr>
              <a:t>especialización </a:t>
            </a:r>
            <a:r>
              <a:rPr sz="2000" spc="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dirty="0">
                <a:solidFill>
                  <a:srgbClr val="604412"/>
                </a:solidFill>
                <a:latin typeface="Verdana"/>
                <a:cs typeface="Verdana"/>
              </a:rPr>
              <a:t>en </a:t>
            </a:r>
            <a:r>
              <a:rPr sz="2000" spc="30" dirty="0">
                <a:solidFill>
                  <a:srgbClr val="604412"/>
                </a:solidFill>
                <a:latin typeface="Verdana"/>
                <a:cs typeface="Verdana"/>
              </a:rPr>
              <a:t>algunos </a:t>
            </a:r>
            <a:r>
              <a:rPr sz="2000" spc="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000" spc="10" dirty="0">
                <a:solidFill>
                  <a:srgbClr val="604412"/>
                </a:solidFill>
                <a:latin typeface="Verdana"/>
                <a:cs typeface="Verdana"/>
              </a:rPr>
              <a:t>bienes.</a:t>
            </a:r>
            <a:endParaRPr sz="20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749918" y="2902949"/>
            <a:ext cx="421259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40" dirty="0">
                <a:solidFill>
                  <a:srgbClr val="604412"/>
                </a:solidFill>
                <a:latin typeface="Verdana"/>
                <a:cs typeface="Verdana"/>
              </a:rPr>
              <a:t>"El</a:t>
            </a:r>
            <a:r>
              <a:rPr sz="1900" spc="-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65" dirty="0">
                <a:solidFill>
                  <a:srgbClr val="604412"/>
                </a:solidFill>
                <a:latin typeface="Verdana"/>
                <a:cs typeface="Verdana"/>
              </a:rPr>
              <a:t>comercio</a:t>
            </a:r>
            <a:r>
              <a:rPr sz="1900" spc="-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-15" dirty="0">
                <a:solidFill>
                  <a:srgbClr val="604412"/>
                </a:solidFill>
                <a:latin typeface="Verdana"/>
                <a:cs typeface="Verdana"/>
              </a:rPr>
              <a:t>une</a:t>
            </a:r>
            <a:r>
              <a:rPr sz="1900" spc="-3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5" dirty="0">
                <a:solidFill>
                  <a:srgbClr val="604412"/>
                </a:solidFill>
                <a:latin typeface="Verdana"/>
                <a:cs typeface="Verdana"/>
              </a:rPr>
              <a:t>al</a:t>
            </a:r>
            <a:r>
              <a:rPr sz="1900" spc="-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-15" dirty="0">
                <a:solidFill>
                  <a:srgbClr val="604412"/>
                </a:solidFill>
                <a:latin typeface="Verdana"/>
                <a:cs typeface="Verdana"/>
              </a:rPr>
              <a:t>mundo</a:t>
            </a:r>
            <a:r>
              <a:rPr sz="1900" spc="-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5" dirty="0">
                <a:solidFill>
                  <a:srgbClr val="604412"/>
                </a:solidFill>
                <a:latin typeface="Verdana"/>
                <a:cs typeface="Verdana"/>
              </a:rPr>
              <a:t>en</a:t>
            </a:r>
            <a:r>
              <a:rPr sz="1900" spc="-3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-50" dirty="0">
                <a:solidFill>
                  <a:srgbClr val="604412"/>
                </a:solidFill>
                <a:latin typeface="Verdana"/>
                <a:cs typeface="Verdana"/>
              </a:rPr>
              <a:t>una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662853" y="3302999"/>
            <a:ext cx="4386580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15" dirty="0">
                <a:solidFill>
                  <a:srgbClr val="604412"/>
                </a:solidFill>
                <a:latin typeface="Verdana"/>
                <a:cs typeface="Verdana"/>
              </a:rPr>
              <a:t>común</a:t>
            </a:r>
            <a:r>
              <a:rPr sz="1900" spc="-3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-5" dirty="0">
                <a:solidFill>
                  <a:srgbClr val="604412"/>
                </a:solidFill>
                <a:latin typeface="Verdana"/>
                <a:cs typeface="Verdana"/>
              </a:rPr>
              <a:t>hermandad</a:t>
            </a:r>
            <a:r>
              <a:rPr sz="1900" spc="-3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65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1900" spc="-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50" dirty="0">
                <a:solidFill>
                  <a:srgbClr val="604412"/>
                </a:solidFill>
                <a:latin typeface="Verdana"/>
                <a:cs typeface="Verdana"/>
              </a:rPr>
              <a:t>dependencia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761378" y="3703048"/>
            <a:ext cx="4189729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-50" dirty="0">
                <a:solidFill>
                  <a:srgbClr val="604412"/>
                </a:solidFill>
                <a:latin typeface="Verdana"/>
                <a:cs typeface="Verdana"/>
              </a:rPr>
              <a:t>mutua</a:t>
            </a:r>
            <a:r>
              <a:rPr sz="1900" spc="-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-85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1900" spc="-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65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1900" spc="-2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40" dirty="0">
                <a:solidFill>
                  <a:srgbClr val="604412"/>
                </a:solidFill>
                <a:latin typeface="Verdana"/>
                <a:cs typeface="Verdana"/>
              </a:rPr>
              <a:t>intereses</a:t>
            </a:r>
            <a:r>
              <a:rPr sz="1900" spc="-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30" dirty="0">
                <a:solidFill>
                  <a:srgbClr val="604412"/>
                </a:solidFill>
                <a:latin typeface="Verdana"/>
                <a:cs typeface="Verdana"/>
              </a:rPr>
              <a:t>recíprocos."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771923" y="4103098"/>
            <a:ext cx="2168525" cy="3149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900" spc="5" dirty="0">
                <a:solidFill>
                  <a:srgbClr val="604412"/>
                </a:solidFill>
                <a:latin typeface="Verdana"/>
                <a:cs typeface="Verdana"/>
              </a:rPr>
              <a:t>James</a:t>
            </a:r>
            <a:r>
              <a:rPr sz="1900" spc="-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-85" dirty="0">
                <a:solidFill>
                  <a:srgbClr val="604412"/>
                </a:solidFill>
                <a:latin typeface="Verdana"/>
                <a:cs typeface="Verdana"/>
              </a:rPr>
              <a:t>A.</a:t>
            </a:r>
            <a:r>
              <a:rPr sz="1900" spc="-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1900" spc="30" dirty="0">
                <a:solidFill>
                  <a:srgbClr val="604412"/>
                </a:solidFill>
                <a:latin typeface="Verdana"/>
                <a:cs typeface="Verdana"/>
              </a:rPr>
              <a:t>Garfield</a:t>
            </a:r>
            <a:endParaRPr sz="1900">
              <a:latin typeface="Verdana"/>
              <a:cs typeface="Verdana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282314" y="3464914"/>
            <a:ext cx="1104900" cy="1104900"/>
          </a:xfrm>
          <a:custGeom>
            <a:avLst/>
            <a:gdLst/>
            <a:ahLst/>
            <a:cxnLst/>
            <a:rect l="l" t="t" r="r" b="b"/>
            <a:pathLst>
              <a:path w="1104900" h="1104900">
                <a:moveTo>
                  <a:pt x="1104900" y="0"/>
                </a:moveTo>
                <a:lnTo>
                  <a:pt x="1014095" y="0"/>
                </a:lnTo>
                <a:lnTo>
                  <a:pt x="1014095" y="1013460"/>
                </a:lnTo>
                <a:lnTo>
                  <a:pt x="0" y="1013460"/>
                </a:lnTo>
                <a:lnTo>
                  <a:pt x="0" y="1104900"/>
                </a:lnTo>
                <a:lnTo>
                  <a:pt x="1104900" y="1104900"/>
                </a:lnTo>
                <a:lnTo>
                  <a:pt x="1104900" y="1013460"/>
                </a:lnTo>
                <a:lnTo>
                  <a:pt x="1104900" y="0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57791" y="3865950"/>
            <a:ext cx="4825365" cy="1971039"/>
          </a:xfrm>
          <a:prstGeom prst="rect">
            <a:avLst/>
          </a:prstGeom>
        </p:spPr>
        <p:txBody>
          <a:bodyPr vert="horz" wrap="square" lIns="0" tIns="210820" rIns="0" bIns="0" rtlCol="0">
            <a:spAutoFit/>
          </a:bodyPr>
          <a:lstStyle/>
          <a:p>
            <a:pPr marL="330200" marR="323850" algn="ctr">
              <a:lnSpc>
                <a:spcPct val="100000"/>
              </a:lnSpc>
              <a:spcBef>
                <a:spcPts val="1660"/>
              </a:spcBef>
            </a:pPr>
            <a:r>
              <a:rPr sz="2750" spc="-15" dirty="0">
                <a:solidFill>
                  <a:srgbClr val="604412"/>
                </a:solidFill>
                <a:latin typeface="Verdana"/>
                <a:cs typeface="Verdana"/>
              </a:rPr>
              <a:t>Exportación </a:t>
            </a:r>
            <a:r>
              <a:rPr sz="2750" spc="80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750" spc="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750" spc="30" dirty="0">
                <a:solidFill>
                  <a:srgbClr val="604412"/>
                </a:solidFill>
                <a:latin typeface="Verdana"/>
                <a:cs typeface="Verdana"/>
              </a:rPr>
              <a:t>productos </a:t>
            </a:r>
            <a:r>
              <a:rPr sz="2750" spc="-5" dirty="0">
                <a:solidFill>
                  <a:srgbClr val="604412"/>
                </a:solidFill>
                <a:latin typeface="Verdana"/>
                <a:cs typeface="Verdana"/>
              </a:rPr>
              <a:t>ecuatorianos </a:t>
            </a:r>
            <a:r>
              <a:rPr sz="2750" spc="-9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750" spc="-10" dirty="0">
                <a:solidFill>
                  <a:srgbClr val="604412"/>
                </a:solidFill>
                <a:latin typeface="Verdana"/>
                <a:cs typeface="Verdana"/>
              </a:rPr>
              <a:t>derivados</a:t>
            </a:r>
            <a:r>
              <a:rPr sz="27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750" spc="80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7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750" spc="-20" dirty="0">
                <a:solidFill>
                  <a:srgbClr val="604412"/>
                </a:solidFill>
                <a:latin typeface="Verdana"/>
                <a:cs typeface="Verdana"/>
              </a:rPr>
              <a:t>la</a:t>
            </a:r>
            <a:r>
              <a:rPr sz="27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750" spc="-45" dirty="0">
                <a:solidFill>
                  <a:srgbClr val="604412"/>
                </a:solidFill>
                <a:latin typeface="Verdana"/>
                <a:cs typeface="Verdana"/>
              </a:rPr>
              <a:t>guayusa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28773" y="2640293"/>
            <a:ext cx="3323590" cy="1226185"/>
          </a:xfrm>
          <a:custGeom>
            <a:avLst/>
            <a:gdLst/>
            <a:ahLst/>
            <a:cxnLst/>
            <a:rect l="l" t="t" r="r" b="b"/>
            <a:pathLst>
              <a:path w="3323590" h="1226185">
                <a:moveTo>
                  <a:pt x="3323481" y="1225656"/>
                </a:moveTo>
                <a:lnTo>
                  <a:pt x="0" y="1225656"/>
                </a:lnTo>
                <a:lnTo>
                  <a:pt x="0" y="0"/>
                </a:lnTo>
                <a:lnTo>
                  <a:pt x="3323481" y="0"/>
                </a:lnTo>
                <a:lnTo>
                  <a:pt x="3323481" y="1225656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028773" y="2640293"/>
            <a:ext cx="3323590" cy="944244"/>
          </a:xfrm>
          <a:prstGeom prst="rect">
            <a:avLst/>
          </a:prstGeom>
          <a:solidFill>
            <a:srgbClr val="B48129"/>
          </a:solidFill>
        </p:spPr>
        <p:txBody>
          <a:bodyPr vert="horz" wrap="square" lIns="0" tIns="175895" rIns="0" bIns="0" rtlCol="0">
            <a:spAutoFit/>
          </a:bodyPr>
          <a:lstStyle/>
          <a:p>
            <a:pPr marL="570865" marR="568325" indent="385445">
              <a:lnSpc>
                <a:spcPct val="100000"/>
              </a:lnSpc>
              <a:spcBef>
                <a:spcPts val="1385"/>
              </a:spcBef>
            </a:pPr>
            <a:r>
              <a:rPr sz="2750" spc="-20" dirty="0">
                <a:solidFill>
                  <a:srgbClr val="FFFFFF"/>
                </a:solidFill>
                <a:latin typeface="Verdana"/>
                <a:cs typeface="Verdana"/>
              </a:rPr>
              <a:t>Variable </a:t>
            </a:r>
            <a:r>
              <a:rPr sz="275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5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50" spc="5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75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50" spc="-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50" spc="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5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75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50" spc="-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5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75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831823" y="2251472"/>
            <a:ext cx="7672070" cy="5036820"/>
          </a:xfrm>
          <a:custGeom>
            <a:avLst/>
            <a:gdLst/>
            <a:ahLst/>
            <a:cxnLst/>
            <a:rect l="l" t="t" r="r" b="b"/>
            <a:pathLst>
              <a:path w="7672069" h="5036820">
                <a:moveTo>
                  <a:pt x="7671541" y="5036656"/>
                </a:moveTo>
                <a:lnTo>
                  <a:pt x="0" y="5036656"/>
                </a:lnTo>
                <a:lnTo>
                  <a:pt x="0" y="0"/>
                </a:lnTo>
                <a:lnTo>
                  <a:pt x="7671541" y="0"/>
                </a:lnTo>
                <a:lnTo>
                  <a:pt x="7671541" y="5036656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831823" y="2251472"/>
            <a:ext cx="7672070" cy="5036820"/>
          </a:xfrm>
          <a:prstGeom prst="rect">
            <a:avLst/>
          </a:prstGeom>
        </p:spPr>
        <p:txBody>
          <a:bodyPr vert="horz" wrap="square" lIns="0" tIns="316230" rIns="0" bIns="0" rtlCol="0">
            <a:spAutoFit/>
          </a:bodyPr>
          <a:lstStyle/>
          <a:p>
            <a:pPr marL="478155" marR="467359" indent="113030" algn="ctr">
              <a:lnSpc>
                <a:spcPct val="100000"/>
              </a:lnSpc>
              <a:spcBef>
                <a:spcPts val="2490"/>
              </a:spcBef>
            </a:pPr>
            <a:r>
              <a:rPr sz="3200" spc="-6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19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200" spc="-11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-21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200" spc="-19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í</a:t>
            </a:r>
            <a:r>
              <a:rPr sz="3200" spc="-11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200" spc="25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-360" dirty="0">
                <a:solidFill>
                  <a:srgbClr val="604412"/>
                </a:solidFill>
                <a:latin typeface="Verdana"/>
                <a:cs typeface="Verdana"/>
              </a:rPr>
              <a:t>-</a:t>
            </a:r>
            <a:r>
              <a:rPr sz="3200" spc="25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-24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21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200" spc="25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-105" dirty="0">
                <a:solidFill>
                  <a:srgbClr val="604412"/>
                </a:solidFill>
                <a:latin typeface="Verdana"/>
                <a:cs typeface="Verdana"/>
              </a:rPr>
              <a:t>y  </a:t>
            </a:r>
            <a:r>
              <a:rPr sz="3200" spc="35" dirty="0">
                <a:solidFill>
                  <a:srgbClr val="604412"/>
                </a:solidFill>
                <a:latin typeface="Verdana"/>
                <a:cs typeface="Verdana"/>
              </a:rPr>
              <a:t>económico </a:t>
            </a:r>
            <a:r>
              <a:rPr sz="3200" spc="6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3200" spc="70" dirty="0">
                <a:solidFill>
                  <a:srgbClr val="604412"/>
                </a:solidFill>
                <a:latin typeface="Verdana"/>
                <a:cs typeface="Verdana"/>
              </a:rPr>
              <a:t>los </a:t>
            </a:r>
            <a:r>
              <a:rPr sz="3200" spc="40" dirty="0">
                <a:solidFill>
                  <a:srgbClr val="604412"/>
                </a:solidFill>
                <a:latin typeface="Verdana"/>
                <a:cs typeface="Verdana"/>
              </a:rPr>
              <a:t>negocios </a:t>
            </a:r>
            <a:r>
              <a:rPr sz="3200" spc="4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-50" dirty="0">
                <a:solidFill>
                  <a:srgbClr val="604412"/>
                </a:solidFill>
                <a:latin typeface="Verdana"/>
                <a:cs typeface="Verdana"/>
              </a:rPr>
              <a:t>internacionales 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han </a:t>
            </a:r>
            <a:r>
              <a:rPr sz="3200" spc="15" dirty="0">
                <a:solidFill>
                  <a:srgbClr val="604412"/>
                </a:solidFill>
                <a:latin typeface="Verdana"/>
                <a:cs typeface="Verdana"/>
              </a:rPr>
              <a:t>ocasionado </a:t>
            </a:r>
            <a:r>
              <a:rPr sz="3200" spc="2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200" spc="-19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11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3200" spc="-11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25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2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2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19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11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55" dirty="0">
                <a:solidFill>
                  <a:srgbClr val="604412"/>
                </a:solidFill>
                <a:latin typeface="Verdana"/>
                <a:cs typeface="Verdana"/>
              </a:rPr>
              <a:t>xp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-21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200" spc="-11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25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-19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85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3200" spc="6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3200" spc="10" dirty="0">
                <a:solidFill>
                  <a:srgbClr val="604412"/>
                </a:solidFill>
                <a:latin typeface="Verdana"/>
                <a:cs typeface="Verdana"/>
              </a:rPr>
              <a:t>productos </a:t>
            </a:r>
            <a:r>
              <a:rPr sz="3200" spc="-30" dirty="0">
                <a:solidFill>
                  <a:srgbClr val="604412"/>
                </a:solidFill>
                <a:latin typeface="Verdana"/>
                <a:cs typeface="Verdana"/>
              </a:rPr>
              <a:t>ecuatorianos </a:t>
            </a:r>
            <a:r>
              <a:rPr sz="3200" spc="-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21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200" spc="-240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11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30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3200" spc="-18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-145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3200" spc="-18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3200" spc="11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-185" dirty="0">
                <a:solidFill>
                  <a:srgbClr val="604412"/>
                </a:solidFill>
                <a:latin typeface="Verdana"/>
                <a:cs typeface="Verdana"/>
              </a:rPr>
              <a:t>h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25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200" spc="-15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5" dirty="0">
                <a:solidFill>
                  <a:srgbClr val="604412"/>
                </a:solidFill>
                <a:latin typeface="Verdana"/>
                <a:cs typeface="Verdana"/>
              </a:rPr>
              <a:t>l  </a:t>
            </a:r>
            <a:r>
              <a:rPr sz="3200" spc="-24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21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200" spc="25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200" spc="-8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2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18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3200" spc="-21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19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-18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3200" spc="-19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200" spc="-2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25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2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200" spc="-19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200" spc="-11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2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200" spc="-125" dirty="0">
                <a:solidFill>
                  <a:srgbClr val="604412"/>
                </a:solidFill>
                <a:latin typeface="Verdana"/>
                <a:cs typeface="Verdana"/>
              </a:rPr>
              <a:t>xt</a:t>
            </a:r>
            <a:r>
              <a:rPr sz="3200" spc="70" dirty="0">
                <a:solidFill>
                  <a:srgbClr val="604412"/>
                </a:solidFill>
                <a:latin typeface="Verdana"/>
                <a:cs typeface="Verdana"/>
              </a:rPr>
              <a:t>o  </a:t>
            </a:r>
            <a:r>
              <a:rPr sz="3200" spc="30" dirty="0">
                <a:solidFill>
                  <a:srgbClr val="604412"/>
                </a:solidFill>
                <a:latin typeface="Verdana"/>
                <a:cs typeface="Verdana"/>
              </a:rPr>
              <a:t>post</a:t>
            </a:r>
            <a:r>
              <a:rPr sz="3200" spc="-2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200" spc="-114" dirty="0">
                <a:solidFill>
                  <a:srgbClr val="604412"/>
                </a:solidFill>
                <a:latin typeface="Verdana"/>
                <a:cs typeface="Verdana"/>
              </a:rPr>
              <a:t>pandemia.</a:t>
            </a:r>
            <a:endParaRPr sz="3200">
              <a:latin typeface="Verdana"/>
              <a:cs typeface="Verdan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457807" y="7250531"/>
            <a:ext cx="4825365" cy="1833245"/>
          </a:xfrm>
          <a:custGeom>
            <a:avLst/>
            <a:gdLst/>
            <a:ahLst/>
            <a:cxnLst/>
            <a:rect l="l" t="t" r="r" b="b"/>
            <a:pathLst>
              <a:path w="4825365" h="1833245">
                <a:moveTo>
                  <a:pt x="4825301" y="0"/>
                </a:moveTo>
                <a:lnTo>
                  <a:pt x="0" y="0"/>
                </a:lnTo>
                <a:lnTo>
                  <a:pt x="0" y="250024"/>
                </a:lnTo>
                <a:lnTo>
                  <a:pt x="0" y="1832965"/>
                </a:lnTo>
                <a:lnTo>
                  <a:pt x="4825301" y="1832965"/>
                </a:lnTo>
                <a:lnTo>
                  <a:pt x="4825301" y="250024"/>
                </a:lnTo>
                <a:lnTo>
                  <a:pt x="4825301" y="0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57809" y="7500543"/>
            <a:ext cx="4825365" cy="1583055"/>
          </a:xfrm>
          <a:prstGeom prst="rect">
            <a:avLst/>
          </a:prstGeom>
        </p:spPr>
        <p:txBody>
          <a:bodyPr vert="horz" wrap="square" lIns="0" tIns="242570" rIns="0" bIns="0" rtlCol="0">
            <a:spAutoFit/>
          </a:bodyPr>
          <a:lstStyle/>
          <a:p>
            <a:pPr marL="260350" marR="254635" indent="803910">
              <a:lnSpc>
                <a:spcPct val="100000"/>
              </a:lnSpc>
              <a:spcBef>
                <a:spcPts val="1910"/>
              </a:spcBef>
            </a:pPr>
            <a:r>
              <a:rPr sz="2750" spc="-30" dirty="0">
                <a:solidFill>
                  <a:srgbClr val="604412"/>
                </a:solidFill>
                <a:latin typeface="Verdana"/>
                <a:cs typeface="Verdana"/>
              </a:rPr>
              <a:t>Entornos </a:t>
            </a:r>
            <a:r>
              <a:rPr sz="2750" spc="80" dirty="0">
                <a:solidFill>
                  <a:srgbClr val="604412"/>
                </a:solidFill>
                <a:latin typeface="Verdana"/>
                <a:cs typeface="Verdana"/>
              </a:rPr>
              <a:t>de los </a:t>
            </a:r>
            <a:r>
              <a:rPr sz="2750" spc="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75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750" spc="11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750" spc="50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750" spc="10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750" spc="24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750" spc="-12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750" spc="10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750" spc="114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75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750" spc="-12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75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75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750" spc="11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75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75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750" spc="-5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750" spc="24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750" spc="-12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750" spc="10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75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750" spc="-5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750" spc="1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750" spc="11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750" spc="114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028773" y="6274886"/>
            <a:ext cx="3323590" cy="1226185"/>
          </a:xfrm>
          <a:custGeom>
            <a:avLst/>
            <a:gdLst/>
            <a:ahLst/>
            <a:cxnLst/>
            <a:rect l="l" t="t" r="r" b="b"/>
            <a:pathLst>
              <a:path w="3323590" h="1226184">
                <a:moveTo>
                  <a:pt x="3323481" y="1225656"/>
                </a:moveTo>
                <a:lnTo>
                  <a:pt x="0" y="1225656"/>
                </a:lnTo>
                <a:lnTo>
                  <a:pt x="0" y="0"/>
                </a:lnTo>
                <a:lnTo>
                  <a:pt x="3323481" y="0"/>
                </a:lnTo>
                <a:lnTo>
                  <a:pt x="3323481" y="1225656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28773" y="6274886"/>
            <a:ext cx="3323590" cy="975994"/>
          </a:xfrm>
          <a:prstGeom prst="rect">
            <a:avLst/>
          </a:prstGeom>
          <a:solidFill>
            <a:srgbClr val="B48129"/>
          </a:solidFill>
        </p:spPr>
        <p:txBody>
          <a:bodyPr vert="horz" wrap="square" lIns="0" tIns="175895" rIns="0" bIns="0" rtlCol="0">
            <a:spAutoFit/>
          </a:bodyPr>
          <a:lstStyle/>
          <a:p>
            <a:pPr marL="429259" marR="426084" indent="527050">
              <a:lnSpc>
                <a:spcPct val="100000"/>
              </a:lnSpc>
              <a:spcBef>
                <a:spcPts val="1385"/>
              </a:spcBef>
            </a:pPr>
            <a:r>
              <a:rPr sz="2750" spc="-20" dirty="0">
                <a:solidFill>
                  <a:srgbClr val="FFFFFF"/>
                </a:solidFill>
                <a:latin typeface="Verdana"/>
                <a:cs typeface="Verdana"/>
              </a:rPr>
              <a:t>Variable </a:t>
            </a:r>
            <a:r>
              <a:rPr sz="2750" spc="-1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75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750" spc="-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50" spc="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5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50" spc="50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75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50" spc="-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50" spc="50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750" spc="-125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75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750" spc="-14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750" spc="-8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750" spc="11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endParaRPr sz="275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347697" y="1856003"/>
            <a:ext cx="3467099" cy="271461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47878" y="6274886"/>
            <a:ext cx="1895474" cy="189545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449610" y="6667540"/>
            <a:ext cx="4443130" cy="3251200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6642408" y="526794"/>
            <a:ext cx="4378960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505" dirty="0"/>
              <a:t>H</a:t>
            </a:r>
            <a:r>
              <a:rPr sz="6350" spc="-254" dirty="0"/>
              <a:t>I</a:t>
            </a:r>
            <a:r>
              <a:rPr sz="6350" spc="625" dirty="0"/>
              <a:t>P</a:t>
            </a:r>
            <a:r>
              <a:rPr sz="6350" spc="1215" dirty="0"/>
              <a:t>Ó</a:t>
            </a:r>
            <a:r>
              <a:rPr sz="6350" spc="625" dirty="0"/>
              <a:t>T</a:t>
            </a:r>
            <a:r>
              <a:rPr sz="6350" spc="385" dirty="0"/>
              <a:t>E</a:t>
            </a:r>
            <a:r>
              <a:rPr sz="6350" spc="730" dirty="0"/>
              <a:t>S</a:t>
            </a:r>
            <a:r>
              <a:rPr sz="6350" spc="-254" dirty="0"/>
              <a:t>I</a:t>
            </a:r>
            <a:r>
              <a:rPr sz="6350" spc="730" dirty="0"/>
              <a:t>S</a:t>
            </a:r>
            <a:endParaRPr sz="635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86580" y="2550858"/>
            <a:ext cx="7515225" cy="131572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8450" b="1" spc="844" dirty="0">
                <a:solidFill>
                  <a:srgbClr val="604412"/>
                </a:solidFill>
                <a:latin typeface="Cambria"/>
                <a:cs typeface="Cambria"/>
              </a:rPr>
              <a:t>CAPÍTULO</a:t>
            </a:r>
            <a:r>
              <a:rPr sz="8450" b="1" spc="-254" dirty="0">
                <a:solidFill>
                  <a:srgbClr val="604412"/>
                </a:solidFill>
                <a:latin typeface="Cambria"/>
                <a:cs typeface="Cambria"/>
              </a:rPr>
              <a:t> </a:t>
            </a:r>
            <a:r>
              <a:rPr sz="8450" b="1" spc="-215" dirty="0">
                <a:solidFill>
                  <a:srgbClr val="604412"/>
                </a:solidFill>
                <a:latin typeface="Cambria"/>
                <a:cs typeface="Cambria"/>
              </a:rPr>
              <a:t>III:</a:t>
            </a:r>
            <a:endParaRPr sz="8450">
              <a:latin typeface="Cambria"/>
              <a:cs typeface="Cambri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434675" y="5122608"/>
            <a:ext cx="9418955" cy="26015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2576195">
              <a:lnSpc>
                <a:spcPts val="10130"/>
              </a:lnSpc>
              <a:spcBef>
                <a:spcPts val="260"/>
              </a:spcBef>
            </a:pPr>
            <a:r>
              <a:rPr sz="8450" spc="1140" dirty="0">
                <a:solidFill>
                  <a:srgbClr val="604412"/>
                </a:solidFill>
                <a:latin typeface="Cambria"/>
                <a:cs typeface="Cambria"/>
              </a:rPr>
              <a:t>MARCO </a:t>
            </a:r>
            <a:r>
              <a:rPr sz="8450" spc="1145" dirty="0">
                <a:solidFill>
                  <a:srgbClr val="604412"/>
                </a:solidFill>
                <a:latin typeface="Cambria"/>
                <a:cs typeface="Cambria"/>
              </a:rPr>
              <a:t> </a:t>
            </a:r>
            <a:r>
              <a:rPr sz="8450" spc="465" dirty="0">
                <a:solidFill>
                  <a:srgbClr val="604412"/>
                </a:solidFill>
                <a:latin typeface="Cambria"/>
                <a:cs typeface="Cambria"/>
              </a:rPr>
              <a:t>M</a:t>
            </a:r>
            <a:r>
              <a:rPr sz="8450" spc="509" dirty="0">
                <a:solidFill>
                  <a:srgbClr val="604412"/>
                </a:solidFill>
                <a:latin typeface="Cambria"/>
                <a:cs typeface="Cambria"/>
              </a:rPr>
              <a:t>E</a:t>
            </a:r>
            <a:r>
              <a:rPr sz="8450" spc="830" dirty="0">
                <a:solidFill>
                  <a:srgbClr val="604412"/>
                </a:solidFill>
                <a:latin typeface="Cambria"/>
                <a:cs typeface="Cambria"/>
              </a:rPr>
              <a:t>T</a:t>
            </a:r>
            <a:r>
              <a:rPr sz="8450" spc="1614" dirty="0">
                <a:solidFill>
                  <a:srgbClr val="604412"/>
                </a:solidFill>
                <a:latin typeface="Cambria"/>
                <a:cs typeface="Cambria"/>
              </a:rPr>
              <a:t>O</a:t>
            </a:r>
            <a:r>
              <a:rPr sz="8450" spc="715" dirty="0">
                <a:solidFill>
                  <a:srgbClr val="604412"/>
                </a:solidFill>
                <a:latin typeface="Cambria"/>
                <a:cs typeface="Cambria"/>
              </a:rPr>
              <a:t>D</a:t>
            </a:r>
            <a:r>
              <a:rPr sz="8450" spc="1614" dirty="0">
                <a:solidFill>
                  <a:srgbClr val="604412"/>
                </a:solidFill>
                <a:latin typeface="Cambria"/>
                <a:cs typeface="Cambria"/>
              </a:rPr>
              <a:t>O</a:t>
            </a:r>
            <a:r>
              <a:rPr sz="8450" spc="625" dirty="0">
                <a:solidFill>
                  <a:srgbClr val="604412"/>
                </a:solidFill>
                <a:latin typeface="Cambria"/>
                <a:cs typeface="Cambria"/>
              </a:rPr>
              <a:t>L</a:t>
            </a:r>
            <a:r>
              <a:rPr sz="8450" spc="1614" dirty="0">
                <a:solidFill>
                  <a:srgbClr val="604412"/>
                </a:solidFill>
                <a:latin typeface="Cambria"/>
                <a:cs typeface="Cambria"/>
              </a:rPr>
              <a:t>Ó</a:t>
            </a:r>
            <a:r>
              <a:rPr sz="8450" spc="1600" dirty="0">
                <a:solidFill>
                  <a:srgbClr val="604412"/>
                </a:solidFill>
                <a:latin typeface="Cambria"/>
                <a:cs typeface="Cambria"/>
              </a:rPr>
              <a:t>G</a:t>
            </a:r>
            <a:r>
              <a:rPr sz="8450" spc="-340" dirty="0">
                <a:solidFill>
                  <a:srgbClr val="604412"/>
                </a:solidFill>
                <a:latin typeface="Cambria"/>
                <a:cs typeface="Cambria"/>
              </a:rPr>
              <a:t>I</a:t>
            </a:r>
            <a:r>
              <a:rPr sz="8450" spc="1455" dirty="0">
                <a:solidFill>
                  <a:srgbClr val="604412"/>
                </a:solidFill>
                <a:latin typeface="Cambria"/>
                <a:cs typeface="Cambria"/>
              </a:rPr>
              <a:t>C</a:t>
            </a:r>
            <a:r>
              <a:rPr sz="8450" spc="1614" dirty="0">
                <a:solidFill>
                  <a:srgbClr val="604412"/>
                </a:solidFill>
                <a:latin typeface="Cambria"/>
                <a:cs typeface="Cambria"/>
              </a:rPr>
              <a:t>O</a:t>
            </a:r>
            <a:endParaRPr sz="845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37652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16035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75701" y="3288197"/>
            <a:ext cx="5132705" cy="276098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288925" rIns="0" bIns="0" rtlCol="0">
            <a:spAutoFit/>
          </a:bodyPr>
          <a:lstStyle/>
          <a:p>
            <a:pPr marL="204470" marR="196850" indent="-635" algn="ctr">
              <a:lnSpc>
                <a:spcPts val="3120"/>
              </a:lnSpc>
              <a:spcBef>
                <a:spcPts val="2275"/>
              </a:spcBef>
            </a:pPr>
            <a:r>
              <a:rPr sz="2650" spc="-40" dirty="0">
                <a:solidFill>
                  <a:srgbClr val="604412"/>
                </a:solidFill>
                <a:latin typeface="Verdana"/>
                <a:cs typeface="Verdana"/>
              </a:rPr>
              <a:t>Comportamiento </a:t>
            </a:r>
            <a:r>
              <a:rPr sz="2650" spc="65" dirty="0">
                <a:solidFill>
                  <a:srgbClr val="604412"/>
                </a:solidFill>
                <a:latin typeface="Verdana"/>
                <a:cs typeface="Verdana"/>
              </a:rPr>
              <a:t>de los </a:t>
            </a:r>
            <a:r>
              <a:rPr sz="2650" spc="7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50" spc="-25" dirty="0">
                <a:solidFill>
                  <a:srgbClr val="604412"/>
                </a:solidFill>
                <a:latin typeface="Verdana"/>
                <a:cs typeface="Verdana"/>
              </a:rPr>
              <a:t>entornos </a:t>
            </a:r>
            <a:r>
              <a:rPr sz="2650" spc="-10" dirty="0">
                <a:solidFill>
                  <a:srgbClr val="604412"/>
                </a:solidFill>
                <a:latin typeface="Verdana"/>
                <a:cs typeface="Verdana"/>
              </a:rPr>
              <a:t>políticos- </a:t>
            </a:r>
            <a:r>
              <a:rPr sz="2650" spc="-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50" spc="21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5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50" spc="-17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50" spc="21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50" spc="-12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5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50" spc="10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5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50" spc="-105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65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50" spc="21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5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65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50" spc="-12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50" spc="21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50" spc="10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5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50" spc="-80" dirty="0">
                <a:solidFill>
                  <a:srgbClr val="604412"/>
                </a:solidFill>
                <a:latin typeface="Verdana"/>
                <a:cs typeface="Verdana"/>
              </a:rPr>
              <a:t>y  </a:t>
            </a:r>
            <a:r>
              <a:rPr sz="26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5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50" spc="-65" dirty="0">
                <a:solidFill>
                  <a:srgbClr val="604412"/>
                </a:solidFill>
                <a:latin typeface="Verdana"/>
                <a:cs typeface="Verdana"/>
              </a:rPr>
              <a:t>á</a:t>
            </a:r>
            <a:r>
              <a:rPr sz="265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50" spc="-12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50" spc="9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50" spc="-12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50" spc="10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5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5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5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5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50" spc="10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5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50" spc="21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5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50" spc="-17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5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50" spc="8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650" spc="25" dirty="0">
                <a:solidFill>
                  <a:srgbClr val="604412"/>
                </a:solidFill>
                <a:latin typeface="Verdana"/>
                <a:cs typeface="Verdana"/>
              </a:rPr>
              <a:t>comerciales</a:t>
            </a:r>
            <a:endParaRPr sz="2650">
              <a:latin typeface="Verdana"/>
              <a:cs typeface="Verdan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975701" y="1974530"/>
            <a:ext cx="5132705" cy="131381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276860" rIns="0" bIns="0" rtlCol="0">
            <a:spAutoFit/>
          </a:bodyPr>
          <a:lstStyle/>
          <a:p>
            <a:pPr marL="1787525" marR="914400" indent="-866140">
              <a:lnSpc>
                <a:spcPts val="3040"/>
              </a:lnSpc>
              <a:spcBef>
                <a:spcPts val="2180"/>
              </a:spcBef>
            </a:pPr>
            <a:r>
              <a:rPr sz="2550" spc="15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550" spc="-160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550" spc="-75" dirty="0">
                <a:solidFill>
                  <a:srgbClr val="FFFFFF"/>
                </a:solidFill>
                <a:latin typeface="Verdana"/>
                <a:cs typeface="Verdana"/>
              </a:rPr>
              <a:t>á</a:t>
            </a:r>
            <a:r>
              <a:rPr sz="2550" spc="-5" dirty="0">
                <a:solidFill>
                  <a:srgbClr val="FFFFFF"/>
                </a:solidFill>
                <a:latin typeface="Verdana"/>
                <a:cs typeface="Verdana"/>
              </a:rPr>
              <a:t>l</a:t>
            </a:r>
            <a:r>
              <a:rPr sz="2550" spc="-1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550" spc="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550" spc="-1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550" spc="85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55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50" spc="15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550" spc="7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550" spc="80" dirty="0">
                <a:solidFill>
                  <a:srgbClr val="FFFFFF"/>
                </a:solidFill>
                <a:latin typeface="Verdana"/>
                <a:cs typeface="Verdana"/>
              </a:rPr>
              <a:t>s</a:t>
            </a:r>
            <a:r>
              <a:rPr sz="2550" spc="195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550" spc="-17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550" spc="-1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550" spc="1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550" spc="-9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550" spc="-1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550" spc="-20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550" spc="7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55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50" spc="-85" dirty="0">
                <a:solidFill>
                  <a:srgbClr val="FFFFFF"/>
                </a:solidFill>
                <a:latin typeface="Verdana"/>
                <a:cs typeface="Verdana"/>
              </a:rPr>
              <a:t>y  </a:t>
            </a:r>
            <a:r>
              <a:rPr sz="2550" spc="-25" dirty="0">
                <a:solidFill>
                  <a:srgbClr val="FFFFFF"/>
                </a:solidFill>
                <a:latin typeface="Verdana"/>
                <a:cs typeface="Verdana"/>
              </a:rPr>
              <a:t>deductivo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2302185" y="3280792"/>
            <a:ext cx="5103495" cy="25273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400">
              <a:latin typeface="Times New Roman"/>
              <a:cs typeface="Times New Roman"/>
            </a:endParaRPr>
          </a:p>
          <a:p>
            <a:pPr marL="165100" marR="157480" algn="ctr">
              <a:lnSpc>
                <a:spcPts val="3020"/>
              </a:lnSpc>
            </a:pPr>
            <a:r>
              <a:rPr sz="2550" spc="-6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5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5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5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5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-19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5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5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50" spc="-12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5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5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5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5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5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5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5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50" spc="7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550" spc="-190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5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5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50" spc="-12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50" spc="25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55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5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5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5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-114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55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5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5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5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50" spc="-9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55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50" spc="7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550" spc="40" dirty="0">
                <a:solidFill>
                  <a:srgbClr val="604412"/>
                </a:solidFill>
                <a:latin typeface="Verdana"/>
                <a:cs typeface="Verdana"/>
              </a:rPr>
              <a:t>recolectados</a:t>
            </a:r>
            <a:r>
              <a:rPr sz="255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dirty="0">
                <a:solidFill>
                  <a:srgbClr val="604412"/>
                </a:solidFill>
                <a:latin typeface="Verdana"/>
                <a:cs typeface="Verdana"/>
              </a:rPr>
              <a:t>corresponden</a:t>
            </a:r>
            <a:r>
              <a:rPr sz="255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-30" dirty="0">
                <a:solidFill>
                  <a:srgbClr val="604412"/>
                </a:solidFill>
                <a:latin typeface="Verdana"/>
                <a:cs typeface="Verdana"/>
              </a:rPr>
              <a:t>al </a:t>
            </a:r>
            <a:r>
              <a:rPr sz="2550" spc="-8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dirty="0">
                <a:solidFill>
                  <a:srgbClr val="604412"/>
                </a:solidFill>
                <a:latin typeface="Verdana"/>
                <a:cs typeface="Verdana"/>
              </a:rPr>
              <a:t>periodo</a:t>
            </a:r>
            <a:r>
              <a:rPr sz="255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-60" dirty="0">
                <a:solidFill>
                  <a:srgbClr val="604412"/>
                </a:solidFill>
                <a:latin typeface="Verdana"/>
                <a:cs typeface="Verdana"/>
              </a:rPr>
              <a:t>2020-2021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2302185" y="1974530"/>
            <a:ext cx="5103495" cy="1306830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261620" rIns="0" bIns="0" rtlCol="0">
            <a:spAutoFit/>
          </a:bodyPr>
          <a:lstStyle/>
          <a:p>
            <a:pPr marL="1656080" marR="701675" indent="-946785">
              <a:lnSpc>
                <a:spcPct val="100800"/>
              </a:lnSpc>
              <a:spcBef>
                <a:spcPts val="2060"/>
              </a:spcBef>
            </a:pPr>
            <a:r>
              <a:rPr sz="2500" spc="-10" dirty="0">
                <a:solidFill>
                  <a:srgbClr val="FFFFFF"/>
                </a:solidFill>
                <a:latin typeface="Verdana"/>
                <a:cs typeface="Verdana"/>
              </a:rPr>
              <a:t>Diseño</a:t>
            </a:r>
            <a:r>
              <a:rPr sz="25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20" dirty="0">
                <a:solidFill>
                  <a:srgbClr val="FFFFFF"/>
                </a:solidFill>
                <a:latin typeface="Verdana"/>
                <a:cs typeface="Verdana"/>
              </a:rPr>
              <a:t>no</a:t>
            </a:r>
            <a:r>
              <a:rPr sz="2500" spc="-20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40" dirty="0">
                <a:solidFill>
                  <a:srgbClr val="FFFFFF"/>
                </a:solidFill>
                <a:latin typeface="Verdana"/>
                <a:cs typeface="Verdana"/>
              </a:rPr>
              <a:t>experimental </a:t>
            </a:r>
            <a:r>
              <a:rPr sz="2500" spc="-86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500" spc="-50" dirty="0">
                <a:solidFill>
                  <a:srgbClr val="FFFFFF"/>
                </a:solidFill>
                <a:latin typeface="Verdana"/>
                <a:cs typeface="Verdana"/>
              </a:rPr>
              <a:t>longitudinal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89235" y="1974545"/>
            <a:ext cx="3507455" cy="3039093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098932" y="6417106"/>
            <a:ext cx="3507455" cy="30390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6516289" y="7000595"/>
            <a:ext cx="5255895" cy="2601595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3400">
              <a:latin typeface="Times New Roman"/>
              <a:cs typeface="Times New Roman"/>
            </a:endParaRPr>
          </a:p>
          <a:p>
            <a:pPr marL="220345" marR="212725" algn="ctr">
              <a:lnSpc>
                <a:spcPct val="100000"/>
              </a:lnSpc>
            </a:pPr>
            <a:r>
              <a:rPr sz="2600" spc="-44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22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6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10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6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6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22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9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600" spc="-100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22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2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10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7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10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10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00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2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00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-25" dirty="0">
                <a:solidFill>
                  <a:srgbClr val="604412"/>
                </a:solidFill>
                <a:latin typeface="Verdana"/>
                <a:cs typeface="Verdana"/>
              </a:rPr>
              <a:t>tratados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604412"/>
                </a:solidFill>
                <a:latin typeface="Verdana"/>
                <a:cs typeface="Verdana"/>
              </a:rPr>
              <a:t>comerciales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516289" y="6049487"/>
            <a:ext cx="5255895" cy="951230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26924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20"/>
              </a:spcBef>
            </a:pPr>
            <a:r>
              <a:rPr sz="2600" spc="-50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600" spc="-5" dirty="0">
                <a:solidFill>
                  <a:srgbClr val="FFFFFF"/>
                </a:solidFill>
                <a:latin typeface="Verdana"/>
                <a:cs typeface="Verdana"/>
              </a:rPr>
              <a:t>f</a:t>
            </a:r>
            <a:r>
              <a:rPr sz="2600" spc="75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600" spc="20" dirty="0">
                <a:solidFill>
                  <a:srgbClr val="FFFFFF"/>
                </a:solidFill>
                <a:latin typeface="Verdana"/>
                <a:cs typeface="Verdana"/>
              </a:rPr>
              <a:t>q</a:t>
            </a:r>
            <a:r>
              <a:rPr sz="2600" spc="-150" dirty="0">
                <a:solidFill>
                  <a:srgbClr val="FFFFFF"/>
                </a:solidFill>
                <a:latin typeface="Verdana"/>
                <a:cs typeface="Verdana"/>
              </a:rPr>
              <a:t>u</a:t>
            </a:r>
            <a:r>
              <a:rPr sz="2600" spc="8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2600" spc="140" dirty="0">
                <a:solidFill>
                  <a:srgbClr val="FFFFFF"/>
                </a:solidFill>
                <a:latin typeface="Verdana"/>
                <a:cs typeface="Verdana"/>
              </a:rPr>
              <a:t>M</a:t>
            </a:r>
            <a:r>
              <a:rPr sz="2600" spc="-13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600" spc="-114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2600" spc="-95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600" spc="8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endParaRPr sz="2600">
              <a:latin typeface="Verdana"/>
              <a:cs typeface="Verdan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1295799" y="6720454"/>
            <a:ext cx="4278630" cy="2726690"/>
            <a:chOff x="1295799" y="6720454"/>
            <a:chExt cx="4278630" cy="2726690"/>
          </a:xfrm>
        </p:grpSpPr>
        <p:sp>
          <p:nvSpPr>
            <p:cNvPr id="11" name="object 11"/>
            <p:cNvSpPr/>
            <p:nvPr/>
          </p:nvSpPr>
          <p:spPr>
            <a:xfrm>
              <a:off x="1295799" y="6720454"/>
              <a:ext cx="2246630" cy="1619250"/>
            </a:xfrm>
            <a:custGeom>
              <a:avLst/>
              <a:gdLst/>
              <a:ahLst/>
              <a:cxnLst/>
              <a:rect l="l" t="t" r="r" b="b"/>
              <a:pathLst>
                <a:path w="2246629" h="1619250">
                  <a:moveTo>
                    <a:pt x="1996991" y="1619250"/>
                  </a:moveTo>
                  <a:lnTo>
                    <a:pt x="249623" y="1619250"/>
                  </a:lnTo>
                  <a:lnTo>
                    <a:pt x="204755" y="1615236"/>
                  </a:lnTo>
                  <a:lnTo>
                    <a:pt x="162525" y="1603664"/>
                  </a:lnTo>
                  <a:lnTo>
                    <a:pt x="123637" y="1585237"/>
                  </a:lnTo>
                  <a:lnTo>
                    <a:pt x="88797" y="1560658"/>
                  </a:lnTo>
                  <a:lnTo>
                    <a:pt x="58711" y="1530633"/>
                  </a:lnTo>
                  <a:lnTo>
                    <a:pt x="34082" y="1495864"/>
                  </a:lnTo>
                  <a:lnTo>
                    <a:pt x="15618" y="1457056"/>
                  </a:lnTo>
                  <a:lnTo>
                    <a:pt x="4022" y="1414911"/>
                  </a:lnTo>
                  <a:lnTo>
                    <a:pt x="0" y="1370135"/>
                  </a:lnTo>
                  <a:lnTo>
                    <a:pt x="0" y="249115"/>
                  </a:lnTo>
                  <a:lnTo>
                    <a:pt x="4022" y="204338"/>
                  </a:lnTo>
                  <a:lnTo>
                    <a:pt x="15618" y="162194"/>
                  </a:lnTo>
                  <a:lnTo>
                    <a:pt x="34082" y="123385"/>
                  </a:lnTo>
                  <a:lnTo>
                    <a:pt x="58711" y="88617"/>
                  </a:lnTo>
                  <a:lnTo>
                    <a:pt x="88797" y="58591"/>
                  </a:lnTo>
                  <a:lnTo>
                    <a:pt x="123637" y="34013"/>
                  </a:lnTo>
                  <a:lnTo>
                    <a:pt x="162525" y="15586"/>
                  </a:lnTo>
                  <a:lnTo>
                    <a:pt x="204755" y="4013"/>
                  </a:lnTo>
                  <a:lnTo>
                    <a:pt x="249623" y="0"/>
                  </a:lnTo>
                  <a:lnTo>
                    <a:pt x="1996991" y="0"/>
                  </a:lnTo>
                  <a:lnTo>
                    <a:pt x="2041859" y="4013"/>
                  </a:lnTo>
                  <a:lnTo>
                    <a:pt x="2084089" y="15586"/>
                  </a:lnTo>
                  <a:lnTo>
                    <a:pt x="2122977" y="34013"/>
                  </a:lnTo>
                  <a:lnTo>
                    <a:pt x="2157817" y="58591"/>
                  </a:lnTo>
                  <a:lnTo>
                    <a:pt x="2187903" y="88617"/>
                  </a:lnTo>
                  <a:lnTo>
                    <a:pt x="2212532" y="123385"/>
                  </a:lnTo>
                  <a:lnTo>
                    <a:pt x="2230996" y="162194"/>
                  </a:lnTo>
                  <a:lnTo>
                    <a:pt x="2242592" y="204338"/>
                  </a:lnTo>
                  <a:lnTo>
                    <a:pt x="2246614" y="249115"/>
                  </a:lnTo>
                  <a:lnTo>
                    <a:pt x="2246614" y="1370135"/>
                  </a:lnTo>
                  <a:lnTo>
                    <a:pt x="2242592" y="1414911"/>
                  </a:lnTo>
                  <a:lnTo>
                    <a:pt x="2230996" y="1457056"/>
                  </a:lnTo>
                  <a:lnTo>
                    <a:pt x="2212532" y="1495864"/>
                  </a:lnTo>
                  <a:lnTo>
                    <a:pt x="2187903" y="1530633"/>
                  </a:lnTo>
                  <a:lnTo>
                    <a:pt x="2157817" y="1560658"/>
                  </a:lnTo>
                  <a:lnTo>
                    <a:pt x="2122977" y="1585237"/>
                  </a:lnTo>
                  <a:lnTo>
                    <a:pt x="2084089" y="1603664"/>
                  </a:lnTo>
                  <a:lnTo>
                    <a:pt x="2041859" y="1615236"/>
                  </a:lnTo>
                  <a:lnTo>
                    <a:pt x="1996991" y="1619250"/>
                  </a:lnTo>
                  <a:close/>
                </a:path>
              </a:pathLst>
            </a:custGeom>
            <a:solidFill>
              <a:srgbClr val="EC1B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1295799" y="7467800"/>
              <a:ext cx="2246630" cy="436245"/>
            </a:xfrm>
            <a:custGeom>
              <a:avLst/>
              <a:gdLst/>
              <a:ahLst/>
              <a:cxnLst/>
              <a:rect l="l" t="t" r="r" b="b"/>
              <a:pathLst>
                <a:path w="2246629" h="436245">
                  <a:moveTo>
                    <a:pt x="2246614" y="435952"/>
                  </a:moveTo>
                  <a:lnTo>
                    <a:pt x="0" y="435952"/>
                  </a:lnTo>
                  <a:lnTo>
                    <a:pt x="0" y="0"/>
                  </a:lnTo>
                  <a:lnTo>
                    <a:pt x="2246614" y="0"/>
                  </a:lnTo>
                  <a:lnTo>
                    <a:pt x="2246614" y="435952"/>
                  </a:lnTo>
                  <a:close/>
                </a:path>
              </a:pathLst>
            </a:custGeom>
            <a:solidFill>
              <a:srgbClr val="034E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295799" y="6720454"/>
              <a:ext cx="4278347" cy="2726447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1228351" y="527365"/>
            <a:ext cx="15831185" cy="99504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6350" spc="730" dirty="0"/>
              <a:t>METODOLOGÍA</a:t>
            </a:r>
            <a:r>
              <a:rPr sz="6350" spc="-140" dirty="0"/>
              <a:t> </a:t>
            </a:r>
            <a:r>
              <a:rPr sz="6350" spc="455" dirty="0"/>
              <a:t>DE</a:t>
            </a:r>
            <a:r>
              <a:rPr sz="6350" spc="-135" dirty="0"/>
              <a:t> </a:t>
            </a:r>
            <a:r>
              <a:rPr sz="6350" spc="810" dirty="0"/>
              <a:t>LA</a:t>
            </a:r>
            <a:r>
              <a:rPr sz="6350" spc="-135" dirty="0"/>
              <a:t> </a:t>
            </a:r>
            <a:r>
              <a:rPr sz="6350" spc="565" dirty="0"/>
              <a:t>INVESTIGACIÓN</a:t>
            </a:r>
            <a:endParaRPr sz="63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pc="844" dirty="0"/>
              <a:t>CAPÍTULO</a:t>
            </a:r>
            <a:r>
              <a:rPr spc="-250" dirty="0"/>
              <a:t> </a:t>
            </a:r>
            <a:r>
              <a:rPr spc="315" dirty="0"/>
              <a:t>IV: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27209" y="4479669"/>
            <a:ext cx="9833610" cy="3887470"/>
          </a:xfrm>
          <a:prstGeom prst="rect">
            <a:avLst/>
          </a:prstGeom>
        </p:spPr>
        <p:txBody>
          <a:bodyPr vert="horz" wrap="square" lIns="0" tIns="33655" rIns="0" bIns="0" rtlCol="0">
            <a:spAutoFit/>
          </a:bodyPr>
          <a:lstStyle/>
          <a:p>
            <a:pPr marL="12700" marR="5080" indent="-635" algn="ctr">
              <a:lnSpc>
                <a:spcPts val="10120"/>
              </a:lnSpc>
              <a:spcBef>
                <a:spcPts val="265"/>
              </a:spcBef>
            </a:pPr>
            <a:r>
              <a:rPr sz="8450" spc="680" dirty="0">
                <a:solidFill>
                  <a:srgbClr val="604412"/>
                </a:solidFill>
                <a:latin typeface="Cambria"/>
                <a:cs typeface="Cambria"/>
              </a:rPr>
              <a:t>ANÁLISIS </a:t>
            </a:r>
            <a:r>
              <a:rPr sz="8450" spc="509" dirty="0">
                <a:solidFill>
                  <a:srgbClr val="604412"/>
                </a:solidFill>
                <a:latin typeface="Cambria"/>
                <a:cs typeface="Cambria"/>
              </a:rPr>
              <a:t>E </a:t>
            </a:r>
            <a:r>
              <a:rPr sz="8450" spc="515" dirty="0">
                <a:solidFill>
                  <a:srgbClr val="604412"/>
                </a:solidFill>
                <a:latin typeface="Cambria"/>
                <a:cs typeface="Cambria"/>
              </a:rPr>
              <a:t> </a:t>
            </a:r>
            <a:r>
              <a:rPr sz="8450" spc="-340" dirty="0">
                <a:solidFill>
                  <a:srgbClr val="604412"/>
                </a:solidFill>
                <a:latin typeface="Cambria"/>
                <a:cs typeface="Cambria"/>
              </a:rPr>
              <a:t>I</a:t>
            </a:r>
            <a:r>
              <a:rPr sz="8450" spc="465" dirty="0">
                <a:solidFill>
                  <a:srgbClr val="604412"/>
                </a:solidFill>
                <a:latin typeface="Cambria"/>
                <a:cs typeface="Cambria"/>
              </a:rPr>
              <a:t>N</a:t>
            </a:r>
            <a:r>
              <a:rPr sz="8450" spc="830" dirty="0">
                <a:solidFill>
                  <a:srgbClr val="604412"/>
                </a:solidFill>
                <a:latin typeface="Cambria"/>
                <a:cs typeface="Cambria"/>
              </a:rPr>
              <a:t>T</a:t>
            </a:r>
            <a:r>
              <a:rPr sz="8450" spc="509" dirty="0">
                <a:solidFill>
                  <a:srgbClr val="604412"/>
                </a:solidFill>
                <a:latin typeface="Cambria"/>
                <a:cs typeface="Cambria"/>
              </a:rPr>
              <a:t>E</a:t>
            </a:r>
            <a:r>
              <a:rPr sz="8450" spc="630" dirty="0">
                <a:solidFill>
                  <a:srgbClr val="604412"/>
                </a:solidFill>
                <a:latin typeface="Cambria"/>
                <a:cs typeface="Cambria"/>
              </a:rPr>
              <a:t>R</a:t>
            </a:r>
            <a:r>
              <a:rPr sz="8450" spc="830" dirty="0">
                <a:solidFill>
                  <a:srgbClr val="604412"/>
                </a:solidFill>
                <a:latin typeface="Cambria"/>
                <a:cs typeface="Cambria"/>
              </a:rPr>
              <a:t>P</a:t>
            </a:r>
            <a:r>
              <a:rPr sz="8450" spc="630" dirty="0">
                <a:solidFill>
                  <a:srgbClr val="604412"/>
                </a:solidFill>
                <a:latin typeface="Cambria"/>
                <a:cs typeface="Cambria"/>
              </a:rPr>
              <a:t>R</a:t>
            </a:r>
            <a:r>
              <a:rPr sz="8450" spc="509" dirty="0">
                <a:solidFill>
                  <a:srgbClr val="604412"/>
                </a:solidFill>
                <a:latin typeface="Cambria"/>
                <a:cs typeface="Cambria"/>
              </a:rPr>
              <a:t>E</a:t>
            </a:r>
            <a:r>
              <a:rPr sz="8450" spc="830" dirty="0">
                <a:solidFill>
                  <a:srgbClr val="604412"/>
                </a:solidFill>
                <a:latin typeface="Cambria"/>
                <a:cs typeface="Cambria"/>
              </a:rPr>
              <a:t>T</a:t>
            </a:r>
            <a:r>
              <a:rPr sz="8450" spc="1540" dirty="0">
                <a:solidFill>
                  <a:srgbClr val="604412"/>
                </a:solidFill>
                <a:latin typeface="Cambria"/>
                <a:cs typeface="Cambria"/>
              </a:rPr>
              <a:t>A</a:t>
            </a:r>
            <a:r>
              <a:rPr sz="8450" spc="1455" dirty="0">
                <a:solidFill>
                  <a:srgbClr val="604412"/>
                </a:solidFill>
                <a:latin typeface="Cambria"/>
                <a:cs typeface="Cambria"/>
              </a:rPr>
              <a:t>C</a:t>
            </a:r>
            <a:r>
              <a:rPr sz="8450" spc="-340" dirty="0">
                <a:solidFill>
                  <a:srgbClr val="604412"/>
                </a:solidFill>
                <a:latin typeface="Cambria"/>
                <a:cs typeface="Cambria"/>
              </a:rPr>
              <a:t>I</a:t>
            </a:r>
            <a:r>
              <a:rPr sz="8450" spc="1614" dirty="0">
                <a:solidFill>
                  <a:srgbClr val="604412"/>
                </a:solidFill>
                <a:latin typeface="Cambria"/>
                <a:cs typeface="Cambria"/>
              </a:rPr>
              <a:t>Ó</a:t>
            </a:r>
            <a:r>
              <a:rPr sz="8450" spc="254" dirty="0">
                <a:solidFill>
                  <a:srgbClr val="604412"/>
                </a:solidFill>
                <a:latin typeface="Cambria"/>
                <a:cs typeface="Cambria"/>
              </a:rPr>
              <a:t>N  </a:t>
            </a:r>
            <a:r>
              <a:rPr sz="8450" spc="615" dirty="0">
                <a:solidFill>
                  <a:srgbClr val="604412"/>
                </a:solidFill>
                <a:latin typeface="Cambria"/>
                <a:cs typeface="Cambria"/>
              </a:rPr>
              <a:t>DE</a:t>
            </a:r>
            <a:r>
              <a:rPr sz="8450" spc="-200" dirty="0">
                <a:solidFill>
                  <a:srgbClr val="604412"/>
                </a:solidFill>
                <a:latin typeface="Cambria"/>
                <a:cs typeface="Cambria"/>
              </a:rPr>
              <a:t> </a:t>
            </a:r>
            <a:r>
              <a:rPr sz="8450" spc="900" dirty="0">
                <a:solidFill>
                  <a:srgbClr val="604412"/>
                </a:solidFill>
                <a:latin typeface="Cambria"/>
                <a:cs typeface="Cambria"/>
              </a:rPr>
              <a:t>RESULTADOS</a:t>
            </a:r>
            <a:endParaRPr sz="8450">
              <a:latin typeface="Cambria"/>
              <a:cs typeface="Cambri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237652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116035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095082"/>
            <a:ext cx="4639310" cy="7705725"/>
          </a:xfrm>
          <a:custGeom>
            <a:avLst/>
            <a:gdLst/>
            <a:ahLst/>
            <a:cxnLst/>
            <a:rect l="l" t="t" r="r" b="b"/>
            <a:pathLst>
              <a:path w="4639310" h="7705725">
                <a:moveTo>
                  <a:pt x="4638698" y="7705684"/>
                </a:moveTo>
                <a:lnTo>
                  <a:pt x="0" y="7705684"/>
                </a:lnTo>
                <a:lnTo>
                  <a:pt x="0" y="0"/>
                </a:lnTo>
                <a:lnTo>
                  <a:pt x="4638698" y="0"/>
                </a:lnTo>
                <a:lnTo>
                  <a:pt x="4638698" y="7705684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62960" y="5017647"/>
            <a:ext cx="5876909" cy="222884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56076" y="7655874"/>
            <a:ext cx="4486290" cy="1600199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590751" y="3229264"/>
            <a:ext cx="3619499" cy="12953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2864510" y="3181547"/>
            <a:ext cx="3952889" cy="101915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2158715" y="7293894"/>
            <a:ext cx="5362559" cy="131444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2801082" y="8757239"/>
            <a:ext cx="4076699" cy="11810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739908" y="4347849"/>
            <a:ext cx="4457699" cy="12572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3462162" y="5929334"/>
            <a:ext cx="3009899" cy="1123949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11571602" y="2095106"/>
            <a:ext cx="47625" cy="7761168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1460766" y="3397087"/>
            <a:ext cx="2628899" cy="17525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1914424" y="5630585"/>
            <a:ext cx="1724024" cy="172400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1758458" y="8055375"/>
            <a:ext cx="2028824" cy="162875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5980602" y="2095057"/>
            <a:ext cx="4838700" cy="695325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49860" rIns="0" bIns="0" rtlCol="0">
            <a:spAutoFit/>
          </a:bodyPr>
          <a:lstStyle/>
          <a:p>
            <a:pPr marL="456565">
              <a:lnSpc>
                <a:spcPct val="100000"/>
              </a:lnSpc>
              <a:spcBef>
                <a:spcPts val="1180"/>
              </a:spcBef>
            </a:pPr>
            <a:r>
              <a:rPr sz="2700" b="1" spc="20" dirty="0">
                <a:solidFill>
                  <a:srgbClr val="604412"/>
                </a:solidFill>
                <a:latin typeface="Tahoma"/>
                <a:cs typeface="Tahoma"/>
              </a:rPr>
              <a:t>Apoyo</a:t>
            </a:r>
            <a:r>
              <a:rPr sz="2700" b="1" spc="-114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700" b="1" spc="40" dirty="0">
                <a:solidFill>
                  <a:srgbClr val="604412"/>
                </a:solidFill>
                <a:latin typeface="Tahoma"/>
                <a:cs typeface="Tahoma"/>
              </a:rPr>
              <a:t>Gubernamental</a:t>
            </a:r>
            <a:endParaRPr sz="2700">
              <a:latin typeface="Tahoma"/>
              <a:cs typeface="Tahoma"/>
            </a:endParaRPr>
          </a:p>
        </p:txBody>
      </p:sp>
      <p:pic>
        <p:nvPicPr>
          <p:cNvPr id="16" name="object 16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62075" y="2633554"/>
            <a:ext cx="123825" cy="123825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663700" y="2420828"/>
            <a:ext cx="25565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000" spc="-3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3000" spc="-16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3000" spc="-22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000" spc="10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3000" spc="-10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000" spc="-19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3000" spc="7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3000" spc="-65" dirty="0">
                <a:solidFill>
                  <a:srgbClr val="604412"/>
                </a:solidFill>
                <a:latin typeface="Verdana"/>
                <a:cs typeface="Verdana"/>
              </a:rPr>
              <a:t>información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367144" y="381288"/>
            <a:ext cx="13554075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660" dirty="0"/>
              <a:t>ENTORNO</a:t>
            </a:r>
            <a:r>
              <a:rPr sz="6350" spc="-135" dirty="0"/>
              <a:t> </a:t>
            </a:r>
            <a:r>
              <a:rPr sz="6350" spc="590" dirty="0"/>
              <a:t>POLÍTICO</a:t>
            </a:r>
            <a:r>
              <a:rPr sz="6350" spc="-130" dirty="0"/>
              <a:t> </a:t>
            </a:r>
            <a:r>
              <a:rPr sz="6350" spc="665" dirty="0"/>
              <a:t>COMERCIAL</a:t>
            </a:r>
            <a:endParaRPr sz="6350"/>
          </a:p>
        </p:txBody>
      </p:sp>
      <p:sp>
        <p:nvSpPr>
          <p:cNvPr id="19" name="object 19"/>
          <p:cNvSpPr txBox="1"/>
          <p:nvPr/>
        </p:nvSpPr>
        <p:spPr>
          <a:xfrm>
            <a:off x="12420082" y="2095057"/>
            <a:ext cx="4838700" cy="695325"/>
          </a:xfrm>
          <a:prstGeom prst="rect">
            <a:avLst/>
          </a:prstGeom>
          <a:solidFill>
            <a:srgbClr val="FFCC00"/>
          </a:solidFill>
        </p:spPr>
        <p:txBody>
          <a:bodyPr vert="horz" wrap="square" lIns="0" tIns="149860" rIns="0" bIns="0" rtlCol="0">
            <a:spAutoFit/>
          </a:bodyPr>
          <a:lstStyle/>
          <a:p>
            <a:pPr marL="1165860">
              <a:lnSpc>
                <a:spcPct val="100000"/>
              </a:lnSpc>
              <a:spcBef>
                <a:spcPts val="1180"/>
              </a:spcBef>
            </a:pPr>
            <a:r>
              <a:rPr sz="2700" b="1" spc="20" dirty="0">
                <a:solidFill>
                  <a:srgbClr val="604412"/>
                </a:solidFill>
                <a:latin typeface="Tahoma"/>
                <a:cs typeface="Tahoma"/>
              </a:rPr>
              <a:t>Apoyo</a:t>
            </a:r>
            <a:r>
              <a:rPr sz="2700" b="1" spc="-12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700" b="1" spc="15" dirty="0">
                <a:solidFill>
                  <a:srgbClr val="604412"/>
                </a:solidFill>
                <a:latin typeface="Tahoma"/>
                <a:cs typeface="Tahoma"/>
              </a:rPr>
              <a:t>Privado</a:t>
            </a:r>
            <a:endParaRPr sz="2700">
              <a:latin typeface="Tahoma"/>
              <a:cs typeface="Tahoma"/>
            </a:endParaRPr>
          </a:p>
        </p:txBody>
      </p:sp>
      <p:pic>
        <p:nvPicPr>
          <p:cNvPr id="20" name="object 20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62075" y="5338907"/>
            <a:ext cx="123825" cy="123825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1663700" y="5126182"/>
            <a:ext cx="2016125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11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3000" spc="-19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22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24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endParaRPr sz="3000">
              <a:latin typeface="Verdana"/>
              <a:cs typeface="Verdana"/>
            </a:endParaRPr>
          </a:p>
        </p:txBody>
      </p:sp>
      <p:pic>
        <p:nvPicPr>
          <p:cNvPr id="22" name="object 22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362075" y="7684495"/>
            <a:ext cx="123825" cy="123825"/>
          </a:xfrm>
          <a:prstGeom prst="rect">
            <a:avLst/>
          </a:prstGeom>
        </p:spPr>
      </p:pic>
      <p:sp>
        <p:nvSpPr>
          <p:cNvPr id="23" name="object 23"/>
          <p:cNvSpPr txBox="1"/>
          <p:nvPr/>
        </p:nvSpPr>
        <p:spPr>
          <a:xfrm>
            <a:off x="1663700" y="7471770"/>
            <a:ext cx="1977389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000" spc="75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19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000" spc="-22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24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endParaRPr sz="30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4586" y="2466705"/>
            <a:ext cx="474980" cy="6925309"/>
          </a:xfrm>
          <a:prstGeom prst="rect">
            <a:avLst/>
          </a:prstGeom>
        </p:spPr>
        <p:txBody>
          <a:bodyPr vert="vert270" wrap="square" lIns="0" tIns="349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75"/>
              </a:spcBef>
            </a:pP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FORMA</a:t>
            </a:r>
            <a:r>
              <a:rPr sz="2600" b="1" dirty="0">
                <a:solidFill>
                  <a:srgbClr val="604412"/>
                </a:solidFill>
                <a:latin typeface="Tahoma"/>
                <a:cs typeface="Tahoma"/>
              </a:rPr>
              <a:t>S</a:t>
            </a:r>
            <a:r>
              <a:rPr sz="2600" b="1" spc="-9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D</a:t>
            </a:r>
            <a:r>
              <a:rPr sz="2600" b="1" dirty="0">
                <a:solidFill>
                  <a:srgbClr val="604412"/>
                </a:solidFill>
                <a:latin typeface="Tahoma"/>
                <a:cs typeface="Tahoma"/>
              </a:rPr>
              <a:t>E</a:t>
            </a:r>
            <a:r>
              <a:rPr sz="2600" b="1" spc="-9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APOY</a:t>
            </a:r>
            <a:r>
              <a:rPr sz="2600" b="1" dirty="0">
                <a:solidFill>
                  <a:srgbClr val="604412"/>
                </a:solidFill>
                <a:latin typeface="Tahoma"/>
                <a:cs typeface="Tahoma"/>
              </a:rPr>
              <a:t>O</a:t>
            </a:r>
            <a:r>
              <a:rPr sz="2600" b="1" spc="-9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PAR</a:t>
            </a:r>
            <a:r>
              <a:rPr sz="2600" b="1" dirty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600" b="1" spc="-9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EXPORTADORES</a:t>
            </a:r>
            <a:r>
              <a:rPr sz="2600" b="1" dirty="0">
                <a:solidFill>
                  <a:srgbClr val="604412"/>
                </a:solidFill>
                <a:latin typeface="Tahoma"/>
                <a:cs typeface="Tahoma"/>
              </a:rPr>
              <a:t>:</a:t>
            </a:r>
            <a:endParaRPr sz="26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902592" y="0"/>
            <a:ext cx="6381749" cy="10286999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323581" y="2525947"/>
            <a:ext cx="3719829" cy="3708400"/>
            <a:chOff x="323581" y="2525947"/>
            <a:chExt cx="3719829" cy="3708400"/>
          </a:xfrm>
        </p:grpSpPr>
        <p:sp>
          <p:nvSpPr>
            <p:cNvPr id="4" name="object 4"/>
            <p:cNvSpPr/>
            <p:nvPr/>
          </p:nvSpPr>
          <p:spPr>
            <a:xfrm>
              <a:off x="323581" y="2525947"/>
              <a:ext cx="3719829" cy="3708400"/>
            </a:xfrm>
            <a:custGeom>
              <a:avLst/>
              <a:gdLst/>
              <a:ahLst/>
              <a:cxnLst/>
              <a:rect l="l" t="t" r="r" b="b"/>
              <a:pathLst>
                <a:path w="3719829" h="3708400">
                  <a:moveTo>
                    <a:pt x="6778" y="1701799"/>
                  </a:moveTo>
                  <a:lnTo>
                    <a:pt x="9637" y="1663699"/>
                  </a:lnTo>
                  <a:lnTo>
                    <a:pt x="13132" y="1638299"/>
                  </a:lnTo>
                  <a:lnTo>
                    <a:pt x="17263" y="1600199"/>
                  </a:lnTo>
                  <a:lnTo>
                    <a:pt x="22029" y="1574799"/>
                  </a:lnTo>
                  <a:lnTo>
                    <a:pt x="1577635" y="12699"/>
                  </a:lnTo>
                  <a:lnTo>
                    <a:pt x="1640334" y="12699"/>
                  </a:lnTo>
                  <a:lnTo>
                    <a:pt x="1671524" y="0"/>
                  </a:lnTo>
                  <a:lnTo>
                    <a:pt x="1703032" y="0"/>
                  </a:lnTo>
                  <a:lnTo>
                    <a:pt x="6778" y="1701799"/>
                  </a:lnTo>
                  <a:close/>
                </a:path>
                <a:path w="3719829" h="3708400">
                  <a:moveTo>
                    <a:pt x="1694" y="1917699"/>
                  </a:moveTo>
                  <a:lnTo>
                    <a:pt x="714" y="1892299"/>
                  </a:lnTo>
                  <a:lnTo>
                    <a:pt x="211" y="1866899"/>
                  </a:lnTo>
                  <a:lnTo>
                    <a:pt x="26" y="1841499"/>
                  </a:lnTo>
                  <a:lnTo>
                    <a:pt x="0" y="1816099"/>
                  </a:lnTo>
                  <a:lnTo>
                    <a:pt x="1819957" y="0"/>
                  </a:lnTo>
                  <a:lnTo>
                    <a:pt x="1928409" y="0"/>
                  </a:lnTo>
                  <a:lnTo>
                    <a:pt x="1694" y="1917699"/>
                  </a:lnTo>
                  <a:close/>
                </a:path>
                <a:path w="3719829" h="3708400">
                  <a:moveTo>
                    <a:pt x="20334" y="2120899"/>
                  </a:moveTo>
                  <a:lnTo>
                    <a:pt x="16813" y="2095499"/>
                  </a:lnTo>
                  <a:lnTo>
                    <a:pt x="13768" y="2070099"/>
                  </a:lnTo>
                  <a:lnTo>
                    <a:pt x="11041" y="2057399"/>
                  </a:lnTo>
                  <a:lnTo>
                    <a:pt x="8472" y="2031999"/>
                  </a:lnTo>
                  <a:lnTo>
                    <a:pt x="2033471" y="0"/>
                  </a:lnTo>
                  <a:lnTo>
                    <a:pt x="2057884" y="0"/>
                  </a:lnTo>
                  <a:lnTo>
                    <a:pt x="2082614" y="12699"/>
                  </a:lnTo>
                  <a:lnTo>
                    <a:pt x="2131756" y="12699"/>
                  </a:lnTo>
                  <a:lnTo>
                    <a:pt x="20334" y="2120899"/>
                  </a:lnTo>
                  <a:close/>
                </a:path>
                <a:path w="3719829" h="3708400">
                  <a:moveTo>
                    <a:pt x="55920" y="2311399"/>
                  </a:moveTo>
                  <a:lnTo>
                    <a:pt x="40669" y="2235199"/>
                  </a:lnTo>
                  <a:lnTo>
                    <a:pt x="35585" y="2222499"/>
                  </a:lnTo>
                  <a:lnTo>
                    <a:pt x="2224957" y="25399"/>
                  </a:lnTo>
                  <a:lnTo>
                    <a:pt x="2247568" y="38099"/>
                  </a:lnTo>
                  <a:lnTo>
                    <a:pt x="2292157" y="50799"/>
                  </a:lnTo>
                  <a:lnTo>
                    <a:pt x="2314768" y="50799"/>
                  </a:lnTo>
                  <a:lnTo>
                    <a:pt x="55920" y="2311399"/>
                  </a:lnTo>
                  <a:close/>
                </a:path>
                <a:path w="3719829" h="3708400">
                  <a:moveTo>
                    <a:pt x="45753" y="1435099"/>
                  </a:moveTo>
                  <a:lnTo>
                    <a:pt x="55232" y="1396999"/>
                  </a:lnTo>
                  <a:lnTo>
                    <a:pt x="65664" y="1358899"/>
                  </a:lnTo>
                  <a:lnTo>
                    <a:pt x="76731" y="1320799"/>
                  </a:lnTo>
                  <a:lnTo>
                    <a:pt x="88117" y="1282699"/>
                  </a:lnTo>
                  <a:lnTo>
                    <a:pt x="1289560" y="88899"/>
                  </a:lnTo>
                  <a:lnTo>
                    <a:pt x="1442070" y="38099"/>
                  </a:lnTo>
                  <a:lnTo>
                    <a:pt x="45753" y="1435099"/>
                  </a:lnTo>
                  <a:close/>
                </a:path>
                <a:path w="3719829" h="3708400">
                  <a:moveTo>
                    <a:pt x="108451" y="2476499"/>
                  </a:moveTo>
                  <a:lnTo>
                    <a:pt x="101117" y="2451099"/>
                  </a:lnTo>
                  <a:lnTo>
                    <a:pt x="94259" y="2438399"/>
                  </a:lnTo>
                  <a:lnTo>
                    <a:pt x="87719" y="2412999"/>
                  </a:lnTo>
                  <a:lnTo>
                    <a:pt x="81338" y="2400299"/>
                  </a:lnTo>
                  <a:lnTo>
                    <a:pt x="2402885" y="76199"/>
                  </a:lnTo>
                  <a:lnTo>
                    <a:pt x="2423485" y="76199"/>
                  </a:lnTo>
                  <a:lnTo>
                    <a:pt x="2444402" y="88899"/>
                  </a:lnTo>
                  <a:lnTo>
                    <a:pt x="2465319" y="88899"/>
                  </a:lnTo>
                  <a:lnTo>
                    <a:pt x="2485919" y="101599"/>
                  </a:lnTo>
                  <a:lnTo>
                    <a:pt x="108451" y="2476499"/>
                  </a:lnTo>
                  <a:close/>
                </a:path>
                <a:path w="3719829" h="3708400">
                  <a:moveTo>
                    <a:pt x="172845" y="2628899"/>
                  </a:moveTo>
                  <a:lnTo>
                    <a:pt x="163975" y="2616199"/>
                  </a:lnTo>
                  <a:lnTo>
                    <a:pt x="155264" y="2590799"/>
                  </a:lnTo>
                  <a:lnTo>
                    <a:pt x="146870" y="2578099"/>
                  </a:lnTo>
                  <a:lnTo>
                    <a:pt x="138953" y="2552699"/>
                  </a:lnTo>
                  <a:lnTo>
                    <a:pt x="2565563" y="126999"/>
                  </a:lnTo>
                  <a:lnTo>
                    <a:pt x="2603691" y="152399"/>
                  </a:lnTo>
                  <a:lnTo>
                    <a:pt x="2622755" y="152399"/>
                  </a:lnTo>
                  <a:lnTo>
                    <a:pt x="2641818" y="165099"/>
                  </a:lnTo>
                  <a:lnTo>
                    <a:pt x="172845" y="2628899"/>
                  </a:lnTo>
                  <a:close/>
                </a:path>
                <a:path w="3719829" h="3708400">
                  <a:moveTo>
                    <a:pt x="155899" y="1104899"/>
                  </a:moveTo>
                  <a:lnTo>
                    <a:pt x="177047" y="1054099"/>
                  </a:lnTo>
                  <a:lnTo>
                    <a:pt x="199822" y="1015999"/>
                  </a:lnTo>
                  <a:lnTo>
                    <a:pt x="224224" y="965199"/>
                  </a:lnTo>
                  <a:lnTo>
                    <a:pt x="250252" y="914399"/>
                  </a:lnTo>
                  <a:lnTo>
                    <a:pt x="277907" y="876299"/>
                  </a:lnTo>
                  <a:lnTo>
                    <a:pt x="881171" y="266699"/>
                  </a:lnTo>
                  <a:lnTo>
                    <a:pt x="926300" y="241299"/>
                  </a:lnTo>
                  <a:lnTo>
                    <a:pt x="1018674" y="190499"/>
                  </a:lnTo>
                  <a:lnTo>
                    <a:pt x="1065756" y="177799"/>
                  </a:lnTo>
                  <a:lnTo>
                    <a:pt x="1113325" y="152399"/>
                  </a:lnTo>
                  <a:lnTo>
                    <a:pt x="155899" y="1104899"/>
                  </a:lnTo>
                  <a:close/>
                </a:path>
                <a:path w="3719829" h="3708400">
                  <a:moveTo>
                    <a:pt x="245711" y="2781299"/>
                  </a:moveTo>
                  <a:lnTo>
                    <a:pt x="235570" y="2768599"/>
                  </a:lnTo>
                  <a:lnTo>
                    <a:pt x="225588" y="2743199"/>
                  </a:lnTo>
                  <a:lnTo>
                    <a:pt x="215924" y="2730499"/>
                  </a:lnTo>
                  <a:lnTo>
                    <a:pt x="206736" y="2705099"/>
                  </a:lnTo>
                  <a:lnTo>
                    <a:pt x="2714685" y="203199"/>
                  </a:lnTo>
                  <a:lnTo>
                    <a:pt x="2732477" y="215899"/>
                  </a:lnTo>
                  <a:lnTo>
                    <a:pt x="2750270" y="215899"/>
                  </a:lnTo>
                  <a:lnTo>
                    <a:pt x="2785856" y="241299"/>
                  </a:lnTo>
                  <a:lnTo>
                    <a:pt x="245711" y="2781299"/>
                  </a:lnTo>
                  <a:close/>
                </a:path>
                <a:path w="3719829" h="3708400">
                  <a:moveTo>
                    <a:pt x="332133" y="2920999"/>
                  </a:moveTo>
                  <a:lnTo>
                    <a:pt x="320721" y="2895599"/>
                  </a:lnTo>
                  <a:lnTo>
                    <a:pt x="309469" y="2882899"/>
                  </a:lnTo>
                  <a:lnTo>
                    <a:pt x="298533" y="2870199"/>
                  </a:lnTo>
                  <a:lnTo>
                    <a:pt x="288075" y="2844799"/>
                  </a:lnTo>
                  <a:lnTo>
                    <a:pt x="2855333" y="279399"/>
                  </a:lnTo>
                  <a:lnTo>
                    <a:pt x="2921421" y="330199"/>
                  </a:lnTo>
                  <a:lnTo>
                    <a:pt x="332133" y="2920999"/>
                  </a:lnTo>
                  <a:close/>
                </a:path>
                <a:path w="3719829" h="3708400">
                  <a:moveTo>
                    <a:pt x="428723" y="3035299"/>
                  </a:moveTo>
                  <a:lnTo>
                    <a:pt x="416040" y="3022599"/>
                  </a:lnTo>
                  <a:lnTo>
                    <a:pt x="403517" y="3009899"/>
                  </a:lnTo>
                  <a:lnTo>
                    <a:pt x="391310" y="2997199"/>
                  </a:lnTo>
                  <a:lnTo>
                    <a:pt x="379581" y="2984499"/>
                  </a:lnTo>
                  <a:lnTo>
                    <a:pt x="2985814" y="368299"/>
                  </a:lnTo>
                  <a:lnTo>
                    <a:pt x="3046818" y="419099"/>
                  </a:lnTo>
                  <a:lnTo>
                    <a:pt x="428723" y="3035299"/>
                  </a:lnTo>
                  <a:close/>
                </a:path>
                <a:path w="3719829" h="3708400">
                  <a:moveTo>
                    <a:pt x="533786" y="3149599"/>
                  </a:moveTo>
                  <a:lnTo>
                    <a:pt x="519832" y="3136899"/>
                  </a:lnTo>
                  <a:lnTo>
                    <a:pt x="506037" y="3124199"/>
                  </a:lnTo>
                  <a:lnTo>
                    <a:pt x="492560" y="3111499"/>
                  </a:lnTo>
                  <a:lnTo>
                    <a:pt x="479560" y="3098799"/>
                  </a:lnTo>
                  <a:lnTo>
                    <a:pt x="3106128" y="469899"/>
                  </a:lnTo>
                  <a:lnTo>
                    <a:pt x="3162048" y="520699"/>
                  </a:lnTo>
                  <a:lnTo>
                    <a:pt x="533786" y="3149599"/>
                  </a:lnTo>
                  <a:close/>
                </a:path>
                <a:path w="3719829" h="3708400">
                  <a:moveTo>
                    <a:pt x="645627" y="3263899"/>
                  </a:moveTo>
                  <a:lnTo>
                    <a:pt x="631382" y="3251199"/>
                  </a:lnTo>
                  <a:lnTo>
                    <a:pt x="602257" y="3225799"/>
                  </a:lnTo>
                  <a:lnTo>
                    <a:pt x="588012" y="3213099"/>
                  </a:lnTo>
                  <a:lnTo>
                    <a:pt x="3216274" y="584199"/>
                  </a:lnTo>
                  <a:lnTo>
                    <a:pt x="3229963" y="596899"/>
                  </a:lnTo>
                  <a:lnTo>
                    <a:pt x="3243175" y="609599"/>
                  </a:lnTo>
                  <a:lnTo>
                    <a:pt x="3256070" y="622299"/>
                  </a:lnTo>
                  <a:lnTo>
                    <a:pt x="3268806" y="634999"/>
                  </a:lnTo>
                  <a:lnTo>
                    <a:pt x="645627" y="3263899"/>
                  </a:lnTo>
                  <a:close/>
                </a:path>
                <a:path w="3719829" h="3708400">
                  <a:moveTo>
                    <a:pt x="769330" y="3352799"/>
                  </a:moveTo>
                  <a:lnTo>
                    <a:pt x="753814" y="3352799"/>
                  </a:lnTo>
                  <a:lnTo>
                    <a:pt x="722147" y="3327399"/>
                  </a:lnTo>
                  <a:lnTo>
                    <a:pt x="706631" y="3314699"/>
                  </a:lnTo>
                  <a:lnTo>
                    <a:pt x="3319642" y="698499"/>
                  </a:lnTo>
                  <a:lnTo>
                    <a:pt x="3332060" y="711199"/>
                  </a:lnTo>
                  <a:lnTo>
                    <a:pt x="3344002" y="736599"/>
                  </a:lnTo>
                  <a:lnTo>
                    <a:pt x="3355625" y="749299"/>
                  </a:lnTo>
                  <a:lnTo>
                    <a:pt x="3367090" y="761999"/>
                  </a:lnTo>
                  <a:lnTo>
                    <a:pt x="769330" y="3352799"/>
                  </a:lnTo>
                  <a:close/>
                </a:path>
                <a:path w="3719829" h="3708400">
                  <a:moveTo>
                    <a:pt x="901505" y="3441699"/>
                  </a:moveTo>
                  <a:lnTo>
                    <a:pt x="884004" y="3441699"/>
                  </a:lnTo>
                  <a:lnTo>
                    <a:pt x="866979" y="3428999"/>
                  </a:lnTo>
                  <a:lnTo>
                    <a:pt x="833723" y="3403599"/>
                  </a:lnTo>
                  <a:lnTo>
                    <a:pt x="3411149" y="825499"/>
                  </a:lnTo>
                  <a:lnTo>
                    <a:pt x="3422296" y="838199"/>
                  </a:lnTo>
                  <a:lnTo>
                    <a:pt x="3432966" y="863599"/>
                  </a:lnTo>
                  <a:lnTo>
                    <a:pt x="3443319" y="876299"/>
                  </a:lnTo>
                  <a:lnTo>
                    <a:pt x="3453513" y="888999"/>
                  </a:lnTo>
                  <a:lnTo>
                    <a:pt x="901505" y="3441699"/>
                  </a:lnTo>
                  <a:close/>
                </a:path>
                <a:path w="3719829" h="3708400">
                  <a:moveTo>
                    <a:pt x="1045543" y="3530599"/>
                  </a:moveTo>
                  <a:lnTo>
                    <a:pt x="1026770" y="3517899"/>
                  </a:lnTo>
                  <a:lnTo>
                    <a:pt x="1008474" y="3505199"/>
                  </a:lnTo>
                  <a:lnTo>
                    <a:pt x="990496" y="3492499"/>
                  </a:lnTo>
                  <a:lnTo>
                    <a:pt x="972677" y="3492499"/>
                  </a:lnTo>
                  <a:lnTo>
                    <a:pt x="3494182" y="965199"/>
                  </a:lnTo>
                  <a:lnTo>
                    <a:pt x="3504058" y="990599"/>
                  </a:lnTo>
                  <a:lnTo>
                    <a:pt x="3513458" y="1003299"/>
                  </a:lnTo>
                  <a:lnTo>
                    <a:pt x="3531462" y="1041399"/>
                  </a:lnTo>
                  <a:lnTo>
                    <a:pt x="1045543" y="3530599"/>
                  </a:lnTo>
                  <a:close/>
                </a:path>
                <a:path w="3719829" h="3708400">
                  <a:moveTo>
                    <a:pt x="1198053" y="3594099"/>
                  </a:moveTo>
                  <a:lnTo>
                    <a:pt x="1178725" y="3581399"/>
                  </a:lnTo>
                  <a:lnTo>
                    <a:pt x="1159078" y="3581399"/>
                  </a:lnTo>
                  <a:lnTo>
                    <a:pt x="1139432" y="3568699"/>
                  </a:lnTo>
                  <a:lnTo>
                    <a:pt x="1120104" y="3555999"/>
                  </a:lnTo>
                  <a:lnTo>
                    <a:pt x="3565354" y="1117599"/>
                  </a:lnTo>
                  <a:lnTo>
                    <a:pt x="3573959" y="1130299"/>
                  </a:lnTo>
                  <a:lnTo>
                    <a:pt x="3582087" y="1155699"/>
                  </a:lnTo>
                  <a:lnTo>
                    <a:pt x="3589898" y="1168399"/>
                  </a:lnTo>
                  <a:lnTo>
                    <a:pt x="3597550" y="1193799"/>
                  </a:lnTo>
                  <a:lnTo>
                    <a:pt x="1198053" y="3594099"/>
                  </a:lnTo>
                  <a:close/>
                </a:path>
                <a:path w="3719829" h="3708400">
                  <a:moveTo>
                    <a:pt x="1365815" y="3644899"/>
                  </a:moveTo>
                  <a:lnTo>
                    <a:pt x="1344474" y="3644899"/>
                  </a:lnTo>
                  <a:lnTo>
                    <a:pt x="1302428" y="3632199"/>
                  </a:lnTo>
                  <a:lnTo>
                    <a:pt x="1281087" y="3619499"/>
                  </a:lnTo>
                  <a:lnTo>
                    <a:pt x="3626358" y="1269999"/>
                  </a:lnTo>
                  <a:lnTo>
                    <a:pt x="3632712" y="1295399"/>
                  </a:lnTo>
                  <a:lnTo>
                    <a:pt x="3645422" y="1333499"/>
                  </a:lnTo>
                  <a:lnTo>
                    <a:pt x="3651776" y="1358899"/>
                  </a:lnTo>
                  <a:lnTo>
                    <a:pt x="1365815" y="3644899"/>
                  </a:lnTo>
                  <a:close/>
                </a:path>
                <a:path w="3719829" h="3708400">
                  <a:moveTo>
                    <a:pt x="1543744" y="3682999"/>
                  </a:moveTo>
                  <a:lnTo>
                    <a:pt x="1497990" y="3682999"/>
                  </a:lnTo>
                  <a:lnTo>
                    <a:pt x="1475114" y="3670299"/>
                  </a:lnTo>
                  <a:lnTo>
                    <a:pt x="1452237" y="3670299"/>
                  </a:lnTo>
                  <a:lnTo>
                    <a:pt x="3673805" y="1447799"/>
                  </a:lnTo>
                  <a:lnTo>
                    <a:pt x="3678863" y="1473199"/>
                  </a:lnTo>
                  <a:lnTo>
                    <a:pt x="3683761" y="1498599"/>
                  </a:lnTo>
                  <a:lnTo>
                    <a:pt x="3688342" y="1511299"/>
                  </a:lnTo>
                  <a:lnTo>
                    <a:pt x="3692446" y="1536699"/>
                  </a:lnTo>
                  <a:lnTo>
                    <a:pt x="1543744" y="3682999"/>
                  </a:lnTo>
                  <a:close/>
                </a:path>
                <a:path w="3719829" h="3708400">
                  <a:moveTo>
                    <a:pt x="1743702" y="3708399"/>
                  </a:moveTo>
                  <a:lnTo>
                    <a:pt x="1667446" y="3708399"/>
                  </a:lnTo>
                  <a:lnTo>
                    <a:pt x="1642028" y="3695699"/>
                  </a:lnTo>
                  <a:lnTo>
                    <a:pt x="3707697" y="1638299"/>
                  </a:lnTo>
                  <a:lnTo>
                    <a:pt x="3710212" y="1663699"/>
                  </a:lnTo>
                  <a:lnTo>
                    <a:pt x="3712568" y="1689099"/>
                  </a:lnTo>
                  <a:lnTo>
                    <a:pt x="3714607" y="1714499"/>
                  </a:lnTo>
                  <a:lnTo>
                    <a:pt x="3716169" y="1739899"/>
                  </a:lnTo>
                  <a:lnTo>
                    <a:pt x="1743702" y="3708399"/>
                  </a:lnTo>
                  <a:close/>
                </a:path>
                <a:path w="3719829" h="3708400">
                  <a:moveTo>
                    <a:pt x="1963994" y="3708399"/>
                  </a:moveTo>
                  <a:lnTo>
                    <a:pt x="1850459" y="3708399"/>
                  </a:lnTo>
                  <a:lnTo>
                    <a:pt x="3719559" y="1841499"/>
                  </a:lnTo>
                  <a:lnTo>
                    <a:pt x="3718499" y="1904999"/>
                  </a:lnTo>
                  <a:lnTo>
                    <a:pt x="3716169" y="1955799"/>
                  </a:lnTo>
                  <a:lnTo>
                    <a:pt x="1963994" y="3708399"/>
                  </a:lnTo>
                  <a:close/>
                </a:path>
                <a:path w="3719829" h="3708400">
                  <a:moveTo>
                    <a:pt x="2150184" y="3695699"/>
                  </a:moveTo>
                  <a:lnTo>
                    <a:pt x="2084308" y="3695699"/>
                  </a:lnTo>
                  <a:lnTo>
                    <a:pt x="3706002" y="2082799"/>
                  </a:lnTo>
                  <a:lnTo>
                    <a:pt x="3701872" y="2108199"/>
                  </a:lnTo>
                  <a:lnTo>
                    <a:pt x="3697106" y="2146299"/>
                  </a:lnTo>
                  <a:lnTo>
                    <a:pt x="3691704" y="2171699"/>
                  </a:lnTo>
                  <a:lnTo>
                    <a:pt x="3685667" y="2209799"/>
                  </a:lnTo>
                  <a:lnTo>
                    <a:pt x="2214789" y="3682999"/>
                  </a:lnTo>
                  <a:lnTo>
                    <a:pt x="2182725" y="3682999"/>
                  </a:lnTo>
                  <a:lnTo>
                    <a:pt x="2150184" y="3695699"/>
                  </a:lnTo>
                  <a:close/>
                </a:path>
                <a:path w="3719829" h="3708400">
                  <a:moveTo>
                    <a:pt x="2360521" y="3644899"/>
                  </a:moveTo>
                  <a:lnTo>
                    <a:pt x="3651776" y="2349499"/>
                  </a:lnTo>
                  <a:lnTo>
                    <a:pt x="3639729" y="2400299"/>
                  </a:lnTo>
                  <a:lnTo>
                    <a:pt x="3626570" y="2438399"/>
                  </a:lnTo>
                  <a:lnTo>
                    <a:pt x="3612457" y="2476499"/>
                  </a:lnTo>
                  <a:lnTo>
                    <a:pt x="3597550" y="2514599"/>
                  </a:lnTo>
                  <a:lnTo>
                    <a:pt x="2524894" y="3594099"/>
                  </a:lnTo>
                  <a:lnTo>
                    <a:pt x="2360521" y="3644899"/>
                  </a:lnTo>
                  <a:close/>
                </a:path>
                <a:path w="3719829" h="3708400">
                  <a:moveTo>
                    <a:pt x="2724852" y="3505199"/>
                  </a:moveTo>
                  <a:lnTo>
                    <a:pt x="3506044" y="2717799"/>
                  </a:lnTo>
                  <a:lnTo>
                    <a:pt x="3481258" y="2768599"/>
                  </a:lnTo>
                  <a:lnTo>
                    <a:pt x="3455181" y="2806699"/>
                  </a:lnTo>
                  <a:lnTo>
                    <a:pt x="3427793" y="2857499"/>
                  </a:lnTo>
                  <a:lnTo>
                    <a:pt x="3399075" y="2895599"/>
                  </a:lnTo>
                  <a:lnTo>
                    <a:pt x="3369006" y="2933699"/>
                  </a:lnTo>
                  <a:lnTo>
                    <a:pt x="3337568" y="2984499"/>
                  </a:lnTo>
                  <a:lnTo>
                    <a:pt x="3304739" y="3022599"/>
                  </a:lnTo>
                  <a:lnTo>
                    <a:pt x="3270500" y="3060699"/>
                  </a:lnTo>
                  <a:lnTo>
                    <a:pt x="3070542" y="3263899"/>
                  </a:lnTo>
                  <a:lnTo>
                    <a:pt x="3029555" y="3301999"/>
                  </a:lnTo>
                  <a:lnTo>
                    <a:pt x="2987932" y="3327399"/>
                  </a:lnTo>
                  <a:lnTo>
                    <a:pt x="2945674" y="3365499"/>
                  </a:lnTo>
                  <a:lnTo>
                    <a:pt x="2859252" y="3416299"/>
                  </a:lnTo>
                  <a:lnTo>
                    <a:pt x="2815087" y="3454399"/>
                  </a:lnTo>
                  <a:lnTo>
                    <a:pt x="2724852" y="3505199"/>
                  </a:lnTo>
                  <a:close/>
                </a:path>
              </a:pathLst>
            </a:custGeom>
            <a:solidFill>
              <a:srgbClr val="CF9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465332" y="2667691"/>
              <a:ext cx="3429000" cy="3429000"/>
            </a:xfrm>
            <a:custGeom>
              <a:avLst/>
              <a:gdLst/>
              <a:ahLst/>
              <a:cxnLst/>
              <a:rect l="l" t="t" r="r" b="b"/>
              <a:pathLst>
                <a:path w="3429000" h="3429000">
                  <a:moveTo>
                    <a:pt x="1714500" y="3429000"/>
                  </a:moveTo>
                  <a:lnTo>
                    <a:pt x="1666510" y="3428341"/>
                  </a:lnTo>
                  <a:lnTo>
                    <a:pt x="1618847" y="3426376"/>
                  </a:lnTo>
                  <a:lnTo>
                    <a:pt x="1571526" y="3423123"/>
                  </a:lnTo>
                  <a:lnTo>
                    <a:pt x="1524567" y="3418598"/>
                  </a:lnTo>
                  <a:lnTo>
                    <a:pt x="1477985" y="3412819"/>
                  </a:lnTo>
                  <a:lnTo>
                    <a:pt x="1431799" y="3405803"/>
                  </a:lnTo>
                  <a:lnTo>
                    <a:pt x="1386024" y="3397567"/>
                  </a:lnTo>
                  <a:lnTo>
                    <a:pt x="1340679" y="3388128"/>
                  </a:lnTo>
                  <a:lnTo>
                    <a:pt x="1295780" y="3377503"/>
                  </a:lnTo>
                  <a:lnTo>
                    <a:pt x="1251345" y="3365710"/>
                  </a:lnTo>
                  <a:lnTo>
                    <a:pt x="1207391" y="3352766"/>
                  </a:lnTo>
                  <a:lnTo>
                    <a:pt x="1163935" y="3338688"/>
                  </a:lnTo>
                  <a:lnTo>
                    <a:pt x="1120994" y="3323493"/>
                  </a:lnTo>
                  <a:lnTo>
                    <a:pt x="1078586" y="3307198"/>
                  </a:lnTo>
                  <a:lnTo>
                    <a:pt x="1036727" y="3289821"/>
                  </a:lnTo>
                  <a:lnTo>
                    <a:pt x="995435" y="3271378"/>
                  </a:lnTo>
                  <a:lnTo>
                    <a:pt x="954727" y="3251888"/>
                  </a:lnTo>
                  <a:lnTo>
                    <a:pt x="914621" y="3231366"/>
                  </a:lnTo>
                  <a:lnTo>
                    <a:pt x="875133" y="3209831"/>
                  </a:lnTo>
                  <a:lnTo>
                    <a:pt x="836280" y="3187300"/>
                  </a:lnTo>
                  <a:lnTo>
                    <a:pt x="798080" y="3163789"/>
                  </a:lnTo>
                  <a:lnTo>
                    <a:pt x="760550" y="3139316"/>
                  </a:lnTo>
                  <a:lnTo>
                    <a:pt x="723707" y="3113897"/>
                  </a:lnTo>
                  <a:lnTo>
                    <a:pt x="687569" y="3087552"/>
                  </a:lnTo>
                  <a:lnTo>
                    <a:pt x="652152" y="3060295"/>
                  </a:lnTo>
                  <a:lnTo>
                    <a:pt x="617474" y="3032145"/>
                  </a:lnTo>
                  <a:lnTo>
                    <a:pt x="583551" y="3003119"/>
                  </a:lnTo>
                  <a:lnTo>
                    <a:pt x="550402" y="2973234"/>
                  </a:lnTo>
                  <a:lnTo>
                    <a:pt x="518043" y="2942507"/>
                  </a:lnTo>
                  <a:lnTo>
                    <a:pt x="486492" y="2910956"/>
                  </a:lnTo>
                  <a:lnTo>
                    <a:pt x="455765" y="2878597"/>
                  </a:lnTo>
                  <a:lnTo>
                    <a:pt x="425880" y="2845448"/>
                  </a:lnTo>
                  <a:lnTo>
                    <a:pt x="396854" y="2811525"/>
                  </a:lnTo>
                  <a:lnTo>
                    <a:pt x="368704" y="2776847"/>
                  </a:lnTo>
                  <a:lnTo>
                    <a:pt x="341447" y="2741430"/>
                  </a:lnTo>
                  <a:lnTo>
                    <a:pt x="315102" y="2705292"/>
                  </a:lnTo>
                  <a:lnTo>
                    <a:pt x="289684" y="2668449"/>
                  </a:lnTo>
                  <a:lnTo>
                    <a:pt x="265210" y="2630919"/>
                  </a:lnTo>
                  <a:lnTo>
                    <a:pt x="241700" y="2592719"/>
                  </a:lnTo>
                  <a:lnTo>
                    <a:pt x="219168" y="2553867"/>
                  </a:lnTo>
                  <a:lnTo>
                    <a:pt x="197633" y="2514378"/>
                  </a:lnTo>
                  <a:lnTo>
                    <a:pt x="177111" y="2474272"/>
                  </a:lnTo>
                  <a:lnTo>
                    <a:pt x="157621" y="2433564"/>
                  </a:lnTo>
                  <a:lnTo>
                    <a:pt x="139178" y="2392272"/>
                  </a:lnTo>
                  <a:lnTo>
                    <a:pt x="121801" y="2350413"/>
                  </a:lnTo>
                  <a:lnTo>
                    <a:pt x="105507" y="2308005"/>
                  </a:lnTo>
                  <a:lnTo>
                    <a:pt x="90312" y="2265064"/>
                  </a:lnTo>
                  <a:lnTo>
                    <a:pt x="76233" y="2221608"/>
                  </a:lnTo>
                  <a:lnTo>
                    <a:pt x="63289" y="2177654"/>
                  </a:lnTo>
                  <a:lnTo>
                    <a:pt x="51496" y="2133219"/>
                  </a:lnTo>
                  <a:lnTo>
                    <a:pt x="40872" y="2088320"/>
                  </a:lnTo>
                  <a:lnTo>
                    <a:pt x="31432" y="2042975"/>
                  </a:lnTo>
                  <a:lnTo>
                    <a:pt x="23196" y="1997200"/>
                  </a:lnTo>
                  <a:lnTo>
                    <a:pt x="16180" y="1951014"/>
                  </a:lnTo>
                  <a:lnTo>
                    <a:pt x="10401" y="1904432"/>
                  </a:lnTo>
                  <a:lnTo>
                    <a:pt x="5876" y="1857473"/>
                  </a:lnTo>
                  <a:lnTo>
                    <a:pt x="2623" y="1810153"/>
                  </a:lnTo>
                  <a:lnTo>
                    <a:pt x="658" y="1762489"/>
                  </a:lnTo>
                  <a:lnTo>
                    <a:pt x="0" y="1714500"/>
                  </a:lnTo>
                  <a:lnTo>
                    <a:pt x="658" y="1666510"/>
                  </a:lnTo>
                  <a:lnTo>
                    <a:pt x="2623" y="1618847"/>
                  </a:lnTo>
                  <a:lnTo>
                    <a:pt x="5876" y="1571526"/>
                  </a:lnTo>
                  <a:lnTo>
                    <a:pt x="10401" y="1524567"/>
                  </a:lnTo>
                  <a:lnTo>
                    <a:pt x="16180" y="1477985"/>
                  </a:lnTo>
                  <a:lnTo>
                    <a:pt x="23196" y="1431799"/>
                  </a:lnTo>
                  <a:lnTo>
                    <a:pt x="31432" y="1386024"/>
                  </a:lnTo>
                  <a:lnTo>
                    <a:pt x="40872" y="1340679"/>
                  </a:lnTo>
                  <a:lnTo>
                    <a:pt x="51496" y="1295780"/>
                  </a:lnTo>
                  <a:lnTo>
                    <a:pt x="63289" y="1251345"/>
                  </a:lnTo>
                  <a:lnTo>
                    <a:pt x="76233" y="1207391"/>
                  </a:lnTo>
                  <a:lnTo>
                    <a:pt x="90312" y="1163935"/>
                  </a:lnTo>
                  <a:lnTo>
                    <a:pt x="105507" y="1120994"/>
                  </a:lnTo>
                  <a:lnTo>
                    <a:pt x="121801" y="1078586"/>
                  </a:lnTo>
                  <a:lnTo>
                    <a:pt x="139178" y="1036727"/>
                  </a:lnTo>
                  <a:lnTo>
                    <a:pt x="157621" y="995435"/>
                  </a:lnTo>
                  <a:lnTo>
                    <a:pt x="177111" y="954727"/>
                  </a:lnTo>
                  <a:lnTo>
                    <a:pt x="197633" y="914621"/>
                  </a:lnTo>
                  <a:lnTo>
                    <a:pt x="219168" y="875133"/>
                  </a:lnTo>
                  <a:lnTo>
                    <a:pt x="241700" y="836280"/>
                  </a:lnTo>
                  <a:lnTo>
                    <a:pt x="265210" y="798080"/>
                  </a:lnTo>
                  <a:lnTo>
                    <a:pt x="289684" y="760550"/>
                  </a:lnTo>
                  <a:lnTo>
                    <a:pt x="315102" y="723707"/>
                  </a:lnTo>
                  <a:lnTo>
                    <a:pt x="341447" y="687569"/>
                  </a:lnTo>
                  <a:lnTo>
                    <a:pt x="368704" y="652152"/>
                  </a:lnTo>
                  <a:lnTo>
                    <a:pt x="396854" y="617474"/>
                  </a:lnTo>
                  <a:lnTo>
                    <a:pt x="425880" y="583551"/>
                  </a:lnTo>
                  <a:lnTo>
                    <a:pt x="455765" y="550402"/>
                  </a:lnTo>
                  <a:lnTo>
                    <a:pt x="486492" y="518043"/>
                  </a:lnTo>
                  <a:lnTo>
                    <a:pt x="518043" y="486492"/>
                  </a:lnTo>
                  <a:lnTo>
                    <a:pt x="550402" y="455765"/>
                  </a:lnTo>
                  <a:lnTo>
                    <a:pt x="583551" y="425880"/>
                  </a:lnTo>
                  <a:lnTo>
                    <a:pt x="617474" y="396854"/>
                  </a:lnTo>
                  <a:lnTo>
                    <a:pt x="652152" y="368704"/>
                  </a:lnTo>
                  <a:lnTo>
                    <a:pt x="687569" y="341447"/>
                  </a:lnTo>
                  <a:lnTo>
                    <a:pt x="723707" y="315102"/>
                  </a:lnTo>
                  <a:lnTo>
                    <a:pt x="760550" y="289684"/>
                  </a:lnTo>
                  <a:lnTo>
                    <a:pt x="798080" y="265210"/>
                  </a:lnTo>
                  <a:lnTo>
                    <a:pt x="836280" y="241700"/>
                  </a:lnTo>
                  <a:lnTo>
                    <a:pt x="875133" y="219168"/>
                  </a:lnTo>
                  <a:lnTo>
                    <a:pt x="914621" y="197633"/>
                  </a:lnTo>
                  <a:lnTo>
                    <a:pt x="954727" y="177111"/>
                  </a:lnTo>
                  <a:lnTo>
                    <a:pt x="995435" y="157621"/>
                  </a:lnTo>
                  <a:lnTo>
                    <a:pt x="1036727" y="139178"/>
                  </a:lnTo>
                  <a:lnTo>
                    <a:pt x="1078586" y="121801"/>
                  </a:lnTo>
                  <a:lnTo>
                    <a:pt x="1120994" y="105507"/>
                  </a:lnTo>
                  <a:lnTo>
                    <a:pt x="1163935" y="90312"/>
                  </a:lnTo>
                  <a:lnTo>
                    <a:pt x="1207391" y="76233"/>
                  </a:lnTo>
                  <a:lnTo>
                    <a:pt x="1251345" y="63289"/>
                  </a:lnTo>
                  <a:lnTo>
                    <a:pt x="1295780" y="51496"/>
                  </a:lnTo>
                  <a:lnTo>
                    <a:pt x="1340679" y="40872"/>
                  </a:lnTo>
                  <a:lnTo>
                    <a:pt x="1386024" y="31432"/>
                  </a:lnTo>
                  <a:lnTo>
                    <a:pt x="1431799" y="23196"/>
                  </a:lnTo>
                  <a:lnTo>
                    <a:pt x="1477985" y="16180"/>
                  </a:lnTo>
                  <a:lnTo>
                    <a:pt x="1524567" y="10401"/>
                  </a:lnTo>
                  <a:lnTo>
                    <a:pt x="1571526" y="5876"/>
                  </a:lnTo>
                  <a:lnTo>
                    <a:pt x="1618847" y="2623"/>
                  </a:lnTo>
                  <a:lnTo>
                    <a:pt x="1666510" y="658"/>
                  </a:lnTo>
                  <a:lnTo>
                    <a:pt x="1714500" y="0"/>
                  </a:lnTo>
                  <a:lnTo>
                    <a:pt x="1762489" y="658"/>
                  </a:lnTo>
                  <a:lnTo>
                    <a:pt x="1810153" y="2623"/>
                  </a:lnTo>
                  <a:lnTo>
                    <a:pt x="1857473" y="5876"/>
                  </a:lnTo>
                  <a:lnTo>
                    <a:pt x="1904432" y="10401"/>
                  </a:lnTo>
                  <a:lnTo>
                    <a:pt x="1951014" y="16180"/>
                  </a:lnTo>
                  <a:lnTo>
                    <a:pt x="1997200" y="23196"/>
                  </a:lnTo>
                  <a:lnTo>
                    <a:pt x="2042975" y="31432"/>
                  </a:lnTo>
                  <a:lnTo>
                    <a:pt x="2088320" y="40872"/>
                  </a:lnTo>
                  <a:lnTo>
                    <a:pt x="2133219" y="51496"/>
                  </a:lnTo>
                  <a:lnTo>
                    <a:pt x="2177654" y="63289"/>
                  </a:lnTo>
                  <a:lnTo>
                    <a:pt x="2221608" y="76233"/>
                  </a:lnTo>
                  <a:lnTo>
                    <a:pt x="2265064" y="90312"/>
                  </a:lnTo>
                  <a:lnTo>
                    <a:pt x="2308005" y="105507"/>
                  </a:lnTo>
                  <a:lnTo>
                    <a:pt x="2350413" y="121801"/>
                  </a:lnTo>
                  <a:lnTo>
                    <a:pt x="2392272" y="139178"/>
                  </a:lnTo>
                  <a:lnTo>
                    <a:pt x="2433564" y="157621"/>
                  </a:lnTo>
                  <a:lnTo>
                    <a:pt x="2474272" y="177111"/>
                  </a:lnTo>
                  <a:lnTo>
                    <a:pt x="2514378" y="197633"/>
                  </a:lnTo>
                  <a:lnTo>
                    <a:pt x="2553867" y="219168"/>
                  </a:lnTo>
                  <a:lnTo>
                    <a:pt x="2592719" y="241700"/>
                  </a:lnTo>
                  <a:lnTo>
                    <a:pt x="2630919" y="265210"/>
                  </a:lnTo>
                  <a:lnTo>
                    <a:pt x="2668449" y="289684"/>
                  </a:lnTo>
                  <a:lnTo>
                    <a:pt x="2705292" y="315102"/>
                  </a:lnTo>
                  <a:lnTo>
                    <a:pt x="2741430" y="341447"/>
                  </a:lnTo>
                  <a:lnTo>
                    <a:pt x="2776847" y="368704"/>
                  </a:lnTo>
                  <a:lnTo>
                    <a:pt x="2811525" y="396854"/>
                  </a:lnTo>
                  <a:lnTo>
                    <a:pt x="2845448" y="425880"/>
                  </a:lnTo>
                  <a:lnTo>
                    <a:pt x="2878597" y="455765"/>
                  </a:lnTo>
                  <a:lnTo>
                    <a:pt x="2910956" y="486492"/>
                  </a:lnTo>
                  <a:lnTo>
                    <a:pt x="2942507" y="518043"/>
                  </a:lnTo>
                  <a:lnTo>
                    <a:pt x="2973234" y="550402"/>
                  </a:lnTo>
                  <a:lnTo>
                    <a:pt x="3003119" y="583551"/>
                  </a:lnTo>
                  <a:lnTo>
                    <a:pt x="3032145" y="617474"/>
                  </a:lnTo>
                  <a:lnTo>
                    <a:pt x="3060295" y="652152"/>
                  </a:lnTo>
                  <a:lnTo>
                    <a:pt x="3087552" y="687569"/>
                  </a:lnTo>
                  <a:lnTo>
                    <a:pt x="3113897" y="723707"/>
                  </a:lnTo>
                  <a:lnTo>
                    <a:pt x="3139316" y="760550"/>
                  </a:lnTo>
                  <a:lnTo>
                    <a:pt x="3163789" y="798080"/>
                  </a:lnTo>
                  <a:lnTo>
                    <a:pt x="3187300" y="836280"/>
                  </a:lnTo>
                  <a:lnTo>
                    <a:pt x="3209831" y="875133"/>
                  </a:lnTo>
                  <a:lnTo>
                    <a:pt x="3231366" y="914621"/>
                  </a:lnTo>
                  <a:lnTo>
                    <a:pt x="3251888" y="954727"/>
                  </a:lnTo>
                  <a:lnTo>
                    <a:pt x="3271378" y="995435"/>
                  </a:lnTo>
                  <a:lnTo>
                    <a:pt x="3289821" y="1036727"/>
                  </a:lnTo>
                  <a:lnTo>
                    <a:pt x="3307198" y="1078586"/>
                  </a:lnTo>
                  <a:lnTo>
                    <a:pt x="3323493" y="1120994"/>
                  </a:lnTo>
                  <a:lnTo>
                    <a:pt x="3338688" y="1163935"/>
                  </a:lnTo>
                  <a:lnTo>
                    <a:pt x="3352766" y="1207391"/>
                  </a:lnTo>
                  <a:lnTo>
                    <a:pt x="3365710" y="1251345"/>
                  </a:lnTo>
                  <a:lnTo>
                    <a:pt x="3377503" y="1295780"/>
                  </a:lnTo>
                  <a:lnTo>
                    <a:pt x="3388128" y="1340679"/>
                  </a:lnTo>
                  <a:lnTo>
                    <a:pt x="3397567" y="1386024"/>
                  </a:lnTo>
                  <a:lnTo>
                    <a:pt x="3405803" y="1431799"/>
                  </a:lnTo>
                  <a:lnTo>
                    <a:pt x="3412819" y="1477985"/>
                  </a:lnTo>
                  <a:lnTo>
                    <a:pt x="3418598" y="1524567"/>
                  </a:lnTo>
                  <a:lnTo>
                    <a:pt x="3423123" y="1571526"/>
                  </a:lnTo>
                  <a:lnTo>
                    <a:pt x="3426376" y="1618847"/>
                  </a:lnTo>
                  <a:lnTo>
                    <a:pt x="3428341" y="1666510"/>
                  </a:lnTo>
                  <a:lnTo>
                    <a:pt x="3429000" y="1714500"/>
                  </a:lnTo>
                  <a:lnTo>
                    <a:pt x="3428341" y="1762489"/>
                  </a:lnTo>
                  <a:lnTo>
                    <a:pt x="3426376" y="1810153"/>
                  </a:lnTo>
                  <a:lnTo>
                    <a:pt x="3423123" y="1857473"/>
                  </a:lnTo>
                  <a:lnTo>
                    <a:pt x="3418598" y="1904432"/>
                  </a:lnTo>
                  <a:lnTo>
                    <a:pt x="3412819" y="1951014"/>
                  </a:lnTo>
                  <a:lnTo>
                    <a:pt x="3405803" y="1997200"/>
                  </a:lnTo>
                  <a:lnTo>
                    <a:pt x="3397567" y="2042975"/>
                  </a:lnTo>
                  <a:lnTo>
                    <a:pt x="3388128" y="2088320"/>
                  </a:lnTo>
                  <a:lnTo>
                    <a:pt x="3377503" y="2133219"/>
                  </a:lnTo>
                  <a:lnTo>
                    <a:pt x="3365710" y="2177654"/>
                  </a:lnTo>
                  <a:lnTo>
                    <a:pt x="3352766" y="2221608"/>
                  </a:lnTo>
                  <a:lnTo>
                    <a:pt x="3338688" y="2265064"/>
                  </a:lnTo>
                  <a:lnTo>
                    <a:pt x="3323493" y="2308005"/>
                  </a:lnTo>
                  <a:lnTo>
                    <a:pt x="3307198" y="2350413"/>
                  </a:lnTo>
                  <a:lnTo>
                    <a:pt x="3289821" y="2392272"/>
                  </a:lnTo>
                  <a:lnTo>
                    <a:pt x="3271378" y="2433564"/>
                  </a:lnTo>
                  <a:lnTo>
                    <a:pt x="3251888" y="2474272"/>
                  </a:lnTo>
                  <a:lnTo>
                    <a:pt x="3231366" y="2514378"/>
                  </a:lnTo>
                  <a:lnTo>
                    <a:pt x="3209831" y="2553867"/>
                  </a:lnTo>
                  <a:lnTo>
                    <a:pt x="3187300" y="2592719"/>
                  </a:lnTo>
                  <a:lnTo>
                    <a:pt x="3163789" y="2630919"/>
                  </a:lnTo>
                  <a:lnTo>
                    <a:pt x="3139316" y="2668449"/>
                  </a:lnTo>
                  <a:lnTo>
                    <a:pt x="3113897" y="2705292"/>
                  </a:lnTo>
                  <a:lnTo>
                    <a:pt x="3087552" y="2741430"/>
                  </a:lnTo>
                  <a:lnTo>
                    <a:pt x="3060295" y="2776847"/>
                  </a:lnTo>
                  <a:lnTo>
                    <a:pt x="3032145" y="2811525"/>
                  </a:lnTo>
                  <a:lnTo>
                    <a:pt x="3003119" y="2845448"/>
                  </a:lnTo>
                  <a:lnTo>
                    <a:pt x="2973234" y="2878597"/>
                  </a:lnTo>
                  <a:lnTo>
                    <a:pt x="2942507" y="2910956"/>
                  </a:lnTo>
                  <a:lnTo>
                    <a:pt x="2910956" y="2942507"/>
                  </a:lnTo>
                  <a:lnTo>
                    <a:pt x="2878597" y="2973234"/>
                  </a:lnTo>
                  <a:lnTo>
                    <a:pt x="2845448" y="3003119"/>
                  </a:lnTo>
                  <a:lnTo>
                    <a:pt x="2811525" y="3032145"/>
                  </a:lnTo>
                  <a:lnTo>
                    <a:pt x="2776847" y="3060295"/>
                  </a:lnTo>
                  <a:lnTo>
                    <a:pt x="2741430" y="3087552"/>
                  </a:lnTo>
                  <a:lnTo>
                    <a:pt x="2705292" y="3113897"/>
                  </a:lnTo>
                  <a:lnTo>
                    <a:pt x="2668449" y="3139316"/>
                  </a:lnTo>
                  <a:lnTo>
                    <a:pt x="2630919" y="3163789"/>
                  </a:lnTo>
                  <a:lnTo>
                    <a:pt x="2592719" y="3187300"/>
                  </a:lnTo>
                  <a:lnTo>
                    <a:pt x="2553867" y="3209831"/>
                  </a:lnTo>
                  <a:lnTo>
                    <a:pt x="2514378" y="3231366"/>
                  </a:lnTo>
                  <a:lnTo>
                    <a:pt x="2474272" y="3251888"/>
                  </a:lnTo>
                  <a:lnTo>
                    <a:pt x="2433564" y="3271378"/>
                  </a:lnTo>
                  <a:lnTo>
                    <a:pt x="2392272" y="3289821"/>
                  </a:lnTo>
                  <a:lnTo>
                    <a:pt x="2350413" y="3307198"/>
                  </a:lnTo>
                  <a:lnTo>
                    <a:pt x="2308005" y="3323493"/>
                  </a:lnTo>
                  <a:lnTo>
                    <a:pt x="2265064" y="3338688"/>
                  </a:lnTo>
                  <a:lnTo>
                    <a:pt x="2221608" y="3352766"/>
                  </a:lnTo>
                  <a:lnTo>
                    <a:pt x="2177654" y="3365710"/>
                  </a:lnTo>
                  <a:lnTo>
                    <a:pt x="2133219" y="3377503"/>
                  </a:lnTo>
                  <a:lnTo>
                    <a:pt x="2088320" y="3388128"/>
                  </a:lnTo>
                  <a:lnTo>
                    <a:pt x="2042975" y="3397567"/>
                  </a:lnTo>
                  <a:lnTo>
                    <a:pt x="1997200" y="3405803"/>
                  </a:lnTo>
                  <a:lnTo>
                    <a:pt x="1951014" y="3412819"/>
                  </a:lnTo>
                  <a:lnTo>
                    <a:pt x="1904432" y="3418598"/>
                  </a:lnTo>
                  <a:lnTo>
                    <a:pt x="1857473" y="3423123"/>
                  </a:lnTo>
                  <a:lnTo>
                    <a:pt x="1810153" y="3426376"/>
                  </a:lnTo>
                  <a:lnTo>
                    <a:pt x="1762489" y="3428341"/>
                  </a:lnTo>
                  <a:lnTo>
                    <a:pt x="1714500" y="3429000"/>
                  </a:lnTo>
                  <a:close/>
                </a:path>
              </a:pathLst>
            </a:custGeom>
            <a:solidFill>
              <a:srgbClr val="B4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/>
          <p:nvPr/>
        </p:nvSpPr>
        <p:spPr>
          <a:xfrm>
            <a:off x="4814315" y="5720089"/>
            <a:ext cx="6515100" cy="1504950"/>
          </a:xfrm>
          <a:custGeom>
            <a:avLst/>
            <a:gdLst/>
            <a:ahLst/>
            <a:cxnLst/>
            <a:rect l="l" t="t" r="r" b="b"/>
            <a:pathLst>
              <a:path w="6515100" h="1504950">
                <a:moveTo>
                  <a:pt x="6514849" y="1504943"/>
                </a:moveTo>
                <a:lnTo>
                  <a:pt x="0" y="1504943"/>
                </a:lnTo>
                <a:lnTo>
                  <a:pt x="0" y="0"/>
                </a:lnTo>
                <a:lnTo>
                  <a:pt x="6514849" y="0"/>
                </a:lnTo>
                <a:lnTo>
                  <a:pt x="6514849" y="1504943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14407" y="3042915"/>
            <a:ext cx="6515100" cy="1943100"/>
          </a:xfrm>
          <a:custGeom>
            <a:avLst/>
            <a:gdLst/>
            <a:ahLst/>
            <a:cxnLst/>
            <a:rect l="l" t="t" r="r" b="b"/>
            <a:pathLst>
              <a:path w="6515100" h="1943100">
                <a:moveTo>
                  <a:pt x="6514672" y="1943104"/>
                </a:moveTo>
                <a:lnTo>
                  <a:pt x="0" y="1943104"/>
                </a:lnTo>
                <a:lnTo>
                  <a:pt x="0" y="0"/>
                </a:lnTo>
                <a:lnTo>
                  <a:pt x="6514672" y="0"/>
                </a:lnTo>
                <a:lnTo>
                  <a:pt x="6514672" y="1943104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814437" y="8115360"/>
            <a:ext cx="6515100" cy="1143000"/>
          </a:xfrm>
          <a:custGeom>
            <a:avLst/>
            <a:gdLst/>
            <a:ahLst/>
            <a:cxnLst/>
            <a:rect l="l" t="t" r="r" b="b"/>
            <a:pathLst>
              <a:path w="6515100" h="1143000">
                <a:moveTo>
                  <a:pt x="6514540" y="1143003"/>
                </a:moveTo>
                <a:lnTo>
                  <a:pt x="0" y="1143003"/>
                </a:lnTo>
                <a:lnTo>
                  <a:pt x="0" y="0"/>
                </a:lnTo>
                <a:lnTo>
                  <a:pt x="6514540" y="0"/>
                </a:lnTo>
                <a:lnTo>
                  <a:pt x="6514540" y="1143003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356625" y="6566996"/>
            <a:ext cx="3681729" cy="2692400"/>
            <a:chOff x="356625" y="6566996"/>
            <a:chExt cx="3681729" cy="269240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85340" y="9246696"/>
              <a:ext cx="16687" cy="12700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56625" y="6566996"/>
              <a:ext cx="3681395" cy="2692400"/>
            </a:xfrm>
            <a:prstGeom prst="rect">
              <a:avLst/>
            </a:prstGeom>
          </p:spPr>
        </p:pic>
      </p:grp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61235" y="8029620"/>
            <a:ext cx="1314449" cy="131444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461235" y="5790422"/>
            <a:ext cx="1362074" cy="136205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46717" y="3402024"/>
            <a:ext cx="1581149" cy="122870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1037194" y="2958452"/>
            <a:ext cx="2284095" cy="2768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sz="2600" b="1" spc="-50" dirty="0">
                <a:solidFill>
                  <a:srgbClr val="F5F5EF"/>
                </a:solidFill>
                <a:latin typeface="Tahoma"/>
                <a:cs typeface="Tahoma"/>
              </a:rPr>
              <a:t>ACUERDO </a:t>
            </a:r>
            <a:r>
              <a:rPr sz="2600" b="1" spc="-45" dirty="0">
                <a:solidFill>
                  <a:srgbClr val="F5F5EF"/>
                </a:solidFill>
                <a:latin typeface="Tahoma"/>
                <a:cs typeface="Tahoma"/>
              </a:rPr>
              <a:t> </a:t>
            </a:r>
            <a:r>
              <a:rPr sz="2600" b="1" spc="-80" dirty="0">
                <a:solidFill>
                  <a:srgbClr val="F5F5EF"/>
                </a:solidFill>
                <a:latin typeface="Tahoma"/>
                <a:cs typeface="Tahoma"/>
              </a:rPr>
              <a:t>COMERCIAL </a:t>
            </a:r>
            <a:r>
              <a:rPr sz="2600" b="1" spc="-75" dirty="0">
                <a:solidFill>
                  <a:srgbClr val="F5F5EF"/>
                </a:solidFill>
                <a:latin typeface="Tahoma"/>
                <a:cs typeface="Tahoma"/>
              </a:rPr>
              <a:t> </a:t>
            </a:r>
            <a:r>
              <a:rPr sz="2600" b="1" spc="120" dirty="0">
                <a:solidFill>
                  <a:srgbClr val="F5F5EF"/>
                </a:solidFill>
                <a:latin typeface="Tahoma"/>
                <a:cs typeface="Tahoma"/>
              </a:rPr>
              <a:t>M</a:t>
            </a:r>
            <a:r>
              <a:rPr sz="2600" b="1" spc="35" dirty="0">
                <a:solidFill>
                  <a:srgbClr val="F5F5EF"/>
                </a:solidFill>
                <a:latin typeface="Tahoma"/>
                <a:cs typeface="Tahoma"/>
              </a:rPr>
              <a:t>U</a:t>
            </a:r>
            <a:r>
              <a:rPr sz="2600" b="1" spc="-25" dirty="0">
                <a:solidFill>
                  <a:srgbClr val="F5F5EF"/>
                </a:solidFill>
                <a:latin typeface="Tahoma"/>
                <a:cs typeface="Tahoma"/>
              </a:rPr>
              <a:t>L</a:t>
            </a:r>
            <a:r>
              <a:rPr sz="2600" b="1" spc="-95" dirty="0">
                <a:solidFill>
                  <a:srgbClr val="F5F5EF"/>
                </a:solidFill>
                <a:latin typeface="Tahoma"/>
                <a:cs typeface="Tahoma"/>
              </a:rPr>
              <a:t>T</a:t>
            </a:r>
            <a:r>
              <a:rPr sz="2600" b="1" spc="-405" dirty="0">
                <a:solidFill>
                  <a:srgbClr val="F5F5EF"/>
                </a:solidFill>
                <a:latin typeface="Tahoma"/>
                <a:cs typeface="Tahoma"/>
              </a:rPr>
              <a:t>I</a:t>
            </a:r>
            <a:r>
              <a:rPr sz="2600" b="1" spc="-85" dirty="0">
                <a:solidFill>
                  <a:srgbClr val="F5F5EF"/>
                </a:solidFill>
                <a:latin typeface="Tahoma"/>
                <a:cs typeface="Tahoma"/>
              </a:rPr>
              <a:t>P</a:t>
            </a:r>
            <a:r>
              <a:rPr sz="2600" b="1" spc="5" dirty="0">
                <a:solidFill>
                  <a:srgbClr val="F5F5EF"/>
                </a:solidFill>
                <a:latin typeface="Tahoma"/>
                <a:cs typeface="Tahoma"/>
              </a:rPr>
              <a:t>A</a:t>
            </a:r>
            <a:r>
              <a:rPr sz="2600" b="1" spc="-180" dirty="0">
                <a:solidFill>
                  <a:srgbClr val="F5F5EF"/>
                </a:solidFill>
                <a:latin typeface="Tahoma"/>
                <a:cs typeface="Tahoma"/>
              </a:rPr>
              <a:t>R</a:t>
            </a:r>
            <a:r>
              <a:rPr sz="2600" b="1" spc="-95" dirty="0">
                <a:solidFill>
                  <a:srgbClr val="F5F5EF"/>
                </a:solidFill>
                <a:latin typeface="Tahoma"/>
                <a:cs typeface="Tahoma"/>
              </a:rPr>
              <a:t>T</a:t>
            </a:r>
            <a:r>
              <a:rPr sz="2600" b="1" spc="-150" dirty="0">
                <a:solidFill>
                  <a:srgbClr val="F5F5EF"/>
                </a:solidFill>
                <a:latin typeface="Tahoma"/>
                <a:cs typeface="Tahoma"/>
              </a:rPr>
              <a:t>E</a:t>
            </a:r>
            <a:r>
              <a:rPr sz="2600" b="1" spc="-140" dirty="0">
                <a:solidFill>
                  <a:srgbClr val="F5F5EF"/>
                </a:solidFill>
                <a:latin typeface="Tahoma"/>
                <a:cs typeface="Tahoma"/>
              </a:rPr>
              <a:t>S  </a:t>
            </a:r>
            <a:r>
              <a:rPr sz="2600" b="1" spc="-50" dirty="0">
                <a:solidFill>
                  <a:srgbClr val="F5F5EF"/>
                </a:solidFill>
                <a:latin typeface="Tahoma"/>
                <a:cs typeface="Tahoma"/>
              </a:rPr>
              <a:t>ECUADOR </a:t>
            </a:r>
            <a:r>
              <a:rPr sz="2600" b="1" spc="-285" dirty="0">
                <a:solidFill>
                  <a:srgbClr val="F5F5EF"/>
                </a:solidFill>
                <a:latin typeface="Tahoma"/>
                <a:cs typeface="Tahoma"/>
              </a:rPr>
              <a:t>- </a:t>
            </a:r>
            <a:r>
              <a:rPr sz="2600" b="1" spc="-280" dirty="0">
                <a:solidFill>
                  <a:srgbClr val="F5F5EF"/>
                </a:solidFill>
                <a:latin typeface="Tahoma"/>
                <a:cs typeface="Tahoma"/>
              </a:rPr>
              <a:t> </a:t>
            </a:r>
            <a:r>
              <a:rPr sz="2600" b="1" spc="-20" dirty="0">
                <a:solidFill>
                  <a:srgbClr val="F5F5EF"/>
                </a:solidFill>
                <a:latin typeface="Tahoma"/>
                <a:cs typeface="Tahoma"/>
              </a:rPr>
              <a:t>UNIÓN </a:t>
            </a:r>
            <a:r>
              <a:rPr sz="2600" b="1" spc="-15" dirty="0">
                <a:solidFill>
                  <a:srgbClr val="F5F5EF"/>
                </a:solidFill>
                <a:latin typeface="Tahoma"/>
                <a:cs typeface="Tahoma"/>
              </a:rPr>
              <a:t> </a:t>
            </a:r>
            <a:r>
              <a:rPr sz="2600" b="1" spc="-65" dirty="0">
                <a:solidFill>
                  <a:srgbClr val="F5F5EF"/>
                </a:solidFill>
                <a:latin typeface="Tahoma"/>
                <a:cs typeface="Tahoma"/>
              </a:rPr>
              <a:t>EUROPEA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789946" y="388147"/>
            <a:ext cx="8374380" cy="195770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1677670" marR="5080" indent="-1665605">
              <a:lnSpc>
                <a:spcPts val="7580"/>
              </a:lnSpc>
              <a:spcBef>
                <a:spcPts val="250"/>
              </a:spcBef>
            </a:pPr>
            <a:r>
              <a:rPr sz="6350" spc="660" dirty="0"/>
              <a:t>ENTORNO</a:t>
            </a:r>
            <a:r>
              <a:rPr sz="6350" spc="-170" dirty="0"/>
              <a:t> </a:t>
            </a:r>
            <a:r>
              <a:rPr sz="6350" spc="590" dirty="0"/>
              <a:t>POLÍTICO </a:t>
            </a:r>
            <a:r>
              <a:rPr sz="6350" spc="-1385" dirty="0"/>
              <a:t> </a:t>
            </a:r>
            <a:r>
              <a:rPr sz="6350" spc="665" dirty="0"/>
              <a:t>COMERCIAL</a:t>
            </a:r>
            <a:endParaRPr sz="6350"/>
          </a:p>
        </p:txBody>
      </p:sp>
      <p:sp>
        <p:nvSpPr>
          <p:cNvPr id="17" name="object 17"/>
          <p:cNvSpPr txBox="1"/>
          <p:nvPr/>
        </p:nvSpPr>
        <p:spPr>
          <a:xfrm>
            <a:off x="4814315" y="5720089"/>
            <a:ext cx="6515100" cy="1504950"/>
          </a:xfrm>
          <a:prstGeom prst="rect">
            <a:avLst/>
          </a:prstGeom>
        </p:spPr>
        <p:txBody>
          <a:bodyPr vert="horz" wrap="square" lIns="0" tIns="177165" rIns="0" bIns="0" rtlCol="0">
            <a:spAutoFit/>
          </a:bodyPr>
          <a:lstStyle/>
          <a:p>
            <a:pPr marL="1029335" marR="279400" algn="ctr">
              <a:lnSpc>
                <a:spcPts val="3080"/>
              </a:lnSpc>
              <a:spcBef>
                <a:spcPts val="1395"/>
              </a:spcBef>
            </a:pPr>
            <a:r>
              <a:rPr sz="2600" spc="-11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a  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14" dirty="0">
                <a:solidFill>
                  <a:srgbClr val="604412"/>
                </a:solidFill>
                <a:latin typeface="Verdana"/>
                <a:cs typeface="Verdana"/>
              </a:rPr>
              <a:t>x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bp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7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arancelarias.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814407" y="3042915"/>
            <a:ext cx="6515100" cy="1943100"/>
          </a:xfrm>
          <a:prstGeom prst="rect">
            <a:avLst/>
          </a:prstGeom>
        </p:spPr>
        <p:txBody>
          <a:bodyPr vert="horz" wrap="square" lIns="0" tIns="201930" rIns="0" bIns="0" rtlCol="0">
            <a:spAutoFit/>
          </a:bodyPr>
          <a:lstStyle/>
          <a:p>
            <a:pPr marL="1179195" marR="429895" algn="ctr">
              <a:lnSpc>
                <a:spcPts val="3080"/>
              </a:lnSpc>
              <a:spcBef>
                <a:spcPts val="1590"/>
              </a:spcBef>
            </a:pP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Fortalecer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las 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relaciones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15" dirty="0">
                <a:solidFill>
                  <a:srgbClr val="604412"/>
                </a:solidFill>
                <a:latin typeface="Verdana"/>
                <a:cs typeface="Verdana"/>
              </a:rPr>
              <a:t>comerciales </a:t>
            </a:r>
            <a:r>
              <a:rPr sz="2600" spc="-25" dirty="0">
                <a:solidFill>
                  <a:srgbClr val="604412"/>
                </a:solidFill>
                <a:latin typeface="Verdana"/>
                <a:cs typeface="Verdana"/>
              </a:rPr>
              <a:t>bilaterales </a:t>
            </a:r>
            <a:r>
              <a:rPr sz="2600" spc="-114" dirty="0">
                <a:solidFill>
                  <a:srgbClr val="604412"/>
                </a:solidFill>
                <a:latin typeface="Verdana"/>
                <a:cs typeface="Verdana"/>
              </a:rPr>
              <a:t>y </a:t>
            </a:r>
            <a:r>
              <a:rPr sz="2600" spc="-1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310" dirty="0">
                <a:solidFill>
                  <a:srgbClr val="604412"/>
                </a:solidFill>
                <a:latin typeface="Verdana"/>
                <a:cs typeface="Verdana"/>
              </a:rPr>
              <a:t>j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310" dirty="0">
                <a:solidFill>
                  <a:srgbClr val="604412"/>
                </a:solidFill>
                <a:latin typeface="Verdana"/>
                <a:cs typeface="Verdana"/>
              </a:rPr>
              <a:t>j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ciertos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0" dirty="0">
                <a:solidFill>
                  <a:srgbClr val="604412"/>
                </a:solidFill>
                <a:latin typeface="Verdana"/>
                <a:cs typeface="Verdana"/>
              </a:rPr>
              <a:t>aspectos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sociales.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814437" y="8115360"/>
            <a:ext cx="6515100" cy="1143000"/>
          </a:xfrm>
          <a:prstGeom prst="rect">
            <a:avLst/>
          </a:prstGeom>
        </p:spPr>
        <p:txBody>
          <a:bodyPr vert="horz" wrap="square" lIns="0" tIns="191770" rIns="0" bIns="0" rtlCol="0">
            <a:spAutoFit/>
          </a:bodyPr>
          <a:lstStyle/>
          <a:p>
            <a:pPr marL="2162810" marR="646430" indent="-767080">
              <a:lnSpc>
                <a:spcPts val="3080"/>
              </a:lnSpc>
              <a:spcBef>
                <a:spcPts val="1510"/>
              </a:spcBef>
            </a:pP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Reducción</a:t>
            </a:r>
            <a:r>
              <a:rPr sz="26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60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obstáculos</a:t>
            </a:r>
            <a:r>
              <a:rPr sz="260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al </a:t>
            </a:r>
            <a:r>
              <a:rPr sz="2600" spc="-9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15" dirty="0">
                <a:solidFill>
                  <a:srgbClr val="604412"/>
                </a:solidFill>
                <a:latin typeface="Verdana"/>
                <a:cs typeface="Verdana"/>
              </a:rPr>
              <a:t>comercio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85" dirty="0">
                <a:solidFill>
                  <a:srgbClr val="604412"/>
                </a:solidFill>
                <a:latin typeface="Verdana"/>
                <a:cs typeface="Verdana"/>
              </a:rPr>
              <a:t>exterior.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926440" y="1923574"/>
            <a:ext cx="5715000" cy="1171575"/>
          </a:xfrm>
          <a:custGeom>
            <a:avLst/>
            <a:gdLst/>
            <a:ahLst/>
            <a:cxnLst/>
            <a:rect l="l" t="t" r="r" b="b"/>
            <a:pathLst>
              <a:path w="5715000" h="1171575">
                <a:moveTo>
                  <a:pt x="5714815" y="1171580"/>
                </a:moveTo>
                <a:lnTo>
                  <a:pt x="0" y="1171580"/>
                </a:lnTo>
                <a:lnTo>
                  <a:pt x="0" y="0"/>
                </a:lnTo>
                <a:lnTo>
                  <a:pt x="5714815" y="0"/>
                </a:lnTo>
                <a:lnTo>
                  <a:pt x="5714815" y="117158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20126" y="1923574"/>
            <a:ext cx="4857750" cy="1171575"/>
          </a:xfrm>
          <a:custGeom>
            <a:avLst/>
            <a:gdLst/>
            <a:ahLst/>
            <a:cxnLst/>
            <a:rect l="l" t="t" r="r" b="b"/>
            <a:pathLst>
              <a:path w="4857750" h="1171575">
                <a:moveTo>
                  <a:pt x="4857677" y="1171580"/>
                </a:moveTo>
                <a:lnTo>
                  <a:pt x="0" y="1171580"/>
                </a:lnTo>
                <a:lnTo>
                  <a:pt x="0" y="0"/>
                </a:lnTo>
                <a:lnTo>
                  <a:pt x="4857677" y="0"/>
                </a:lnTo>
                <a:lnTo>
                  <a:pt x="4857677" y="1171580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92" y="1972579"/>
            <a:ext cx="47625" cy="7570290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1122870" y="8777843"/>
            <a:ext cx="7696834" cy="0"/>
          </a:xfrm>
          <a:custGeom>
            <a:avLst/>
            <a:gdLst/>
            <a:ahLst/>
            <a:cxnLst/>
            <a:rect l="l" t="t" r="r" b="b"/>
            <a:pathLst>
              <a:path w="7696834">
                <a:moveTo>
                  <a:pt x="0" y="0"/>
                </a:moveTo>
                <a:lnTo>
                  <a:pt x="7696241" y="0"/>
                </a:lnTo>
              </a:path>
            </a:pathLst>
          </a:custGeom>
          <a:ln w="47625">
            <a:solidFill>
              <a:srgbClr val="B481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2048" y="1845213"/>
            <a:ext cx="1657349" cy="1323968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657167" y="1845213"/>
            <a:ext cx="1323974" cy="1323968"/>
          </a:xfrm>
          <a:prstGeom prst="rect">
            <a:avLst/>
          </a:prstGeom>
        </p:spPr>
      </p:pic>
      <p:sp>
        <p:nvSpPr>
          <p:cNvPr id="8" name="object 8"/>
          <p:cNvSpPr/>
          <p:nvPr/>
        </p:nvSpPr>
        <p:spPr>
          <a:xfrm>
            <a:off x="4089958" y="3619623"/>
            <a:ext cx="0" cy="6239510"/>
          </a:xfrm>
          <a:custGeom>
            <a:avLst/>
            <a:gdLst/>
            <a:ahLst/>
            <a:cxnLst/>
            <a:rect l="l" t="t" r="r" b="b"/>
            <a:pathLst>
              <a:path h="6239509">
                <a:moveTo>
                  <a:pt x="0" y="0"/>
                </a:moveTo>
                <a:lnTo>
                  <a:pt x="0" y="6238968"/>
                </a:lnTo>
              </a:path>
            </a:pathLst>
          </a:custGeom>
          <a:ln w="47613">
            <a:solidFill>
              <a:srgbClr val="B481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724711" y="3731117"/>
            <a:ext cx="1838325" cy="847725"/>
          </a:xfrm>
          <a:custGeom>
            <a:avLst/>
            <a:gdLst/>
            <a:ahLst/>
            <a:cxnLst/>
            <a:rect l="l" t="t" r="r" b="b"/>
            <a:pathLst>
              <a:path w="1838325" h="847725">
                <a:moveTo>
                  <a:pt x="1838044" y="847723"/>
                </a:moveTo>
                <a:lnTo>
                  <a:pt x="0" y="847723"/>
                </a:lnTo>
                <a:lnTo>
                  <a:pt x="0" y="0"/>
                </a:lnTo>
                <a:lnTo>
                  <a:pt x="1838044" y="0"/>
                </a:lnTo>
                <a:lnTo>
                  <a:pt x="1838044" y="847723"/>
                </a:lnTo>
                <a:close/>
              </a:path>
            </a:pathLst>
          </a:custGeom>
          <a:solidFill>
            <a:srgbClr val="CF9D7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22870" y="4710196"/>
            <a:ext cx="7696834" cy="0"/>
          </a:xfrm>
          <a:custGeom>
            <a:avLst/>
            <a:gdLst/>
            <a:ahLst/>
            <a:cxnLst/>
            <a:rect l="l" t="t" r="r" b="b"/>
            <a:pathLst>
              <a:path w="7696834">
                <a:moveTo>
                  <a:pt x="0" y="0"/>
                </a:moveTo>
                <a:lnTo>
                  <a:pt x="7696241" y="0"/>
                </a:lnTo>
              </a:path>
            </a:pathLst>
          </a:custGeom>
          <a:ln w="47625">
            <a:solidFill>
              <a:srgbClr val="B4812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52940" y="3731117"/>
            <a:ext cx="1838325" cy="847725"/>
          </a:xfrm>
          <a:custGeom>
            <a:avLst/>
            <a:gdLst/>
            <a:ahLst/>
            <a:cxnLst/>
            <a:rect l="l" t="t" r="r" b="b"/>
            <a:pathLst>
              <a:path w="1838325" h="847725">
                <a:moveTo>
                  <a:pt x="1838044" y="847723"/>
                </a:moveTo>
                <a:lnTo>
                  <a:pt x="0" y="847723"/>
                </a:lnTo>
                <a:lnTo>
                  <a:pt x="0" y="0"/>
                </a:lnTo>
                <a:lnTo>
                  <a:pt x="1838044" y="0"/>
                </a:lnTo>
                <a:lnTo>
                  <a:pt x="1838044" y="847723"/>
                </a:lnTo>
                <a:close/>
              </a:path>
            </a:pathLst>
          </a:custGeom>
          <a:solidFill>
            <a:srgbClr val="CF9D75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9211" y="4779964"/>
            <a:ext cx="952499" cy="95249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472244" y="8926875"/>
            <a:ext cx="904874" cy="90485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49211" y="7779136"/>
            <a:ext cx="923924" cy="830702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85142" y="5940780"/>
            <a:ext cx="657224" cy="65720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19385" y="6855286"/>
            <a:ext cx="723899" cy="72389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9336847" y="3783045"/>
            <a:ext cx="8495030" cy="5601335"/>
            <a:chOff x="9336847" y="3783045"/>
            <a:chExt cx="8495030" cy="5601335"/>
          </a:xfrm>
        </p:grpSpPr>
        <p:sp>
          <p:nvSpPr>
            <p:cNvPr id="18" name="object 18"/>
            <p:cNvSpPr/>
            <p:nvPr/>
          </p:nvSpPr>
          <p:spPr>
            <a:xfrm>
              <a:off x="10135547" y="7787639"/>
              <a:ext cx="7696834" cy="0"/>
            </a:xfrm>
            <a:custGeom>
              <a:avLst/>
              <a:gdLst/>
              <a:ahLst/>
              <a:cxnLst/>
              <a:rect l="l" t="t" r="r" b="b"/>
              <a:pathLst>
                <a:path w="7696834">
                  <a:moveTo>
                    <a:pt x="0" y="0"/>
                  </a:moveTo>
                  <a:lnTo>
                    <a:pt x="7696241" y="0"/>
                  </a:lnTo>
                </a:path>
              </a:pathLst>
            </a:custGeom>
            <a:ln w="47625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3102721" y="3806857"/>
              <a:ext cx="24130" cy="5553710"/>
            </a:xfrm>
            <a:custGeom>
              <a:avLst/>
              <a:gdLst/>
              <a:ahLst/>
              <a:cxnLst/>
              <a:rect l="l" t="t" r="r" b="b"/>
              <a:pathLst>
                <a:path w="24130" h="5553709">
                  <a:moveTo>
                    <a:pt x="0" y="0"/>
                  </a:moveTo>
                  <a:lnTo>
                    <a:pt x="23629" y="5553095"/>
                  </a:lnTo>
                </a:path>
              </a:pathLst>
            </a:custGeom>
            <a:ln w="47665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0135547" y="4897373"/>
              <a:ext cx="7696834" cy="0"/>
            </a:xfrm>
            <a:custGeom>
              <a:avLst/>
              <a:gdLst/>
              <a:ahLst/>
              <a:cxnLst/>
              <a:rect l="l" t="t" r="r" b="b"/>
              <a:pathLst>
                <a:path w="7696834">
                  <a:moveTo>
                    <a:pt x="0" y="0"/>
                  </a:moveTo>
                  <a:lnTo>
                    <a:pt x="7696241" y="0"/>
                  </a:lnTo>
                </a:path>
              </a:pathLst>
            </a:custGeom>
            <a:ln w="47625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1" name="object 21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526768" y="5146989"/>
              <a:ext cx="1076324" cy="1076309"/>
            </a:xfrm>
            <a:prstGeom prst="rect">
              <a:avLst/>
            </a:prstGeom>
          </p:spPr>
        </p:pic>
        <p:pic>
          <p:nvPicPr>
            <p:cNvPr id="22" name="object 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36090" y="6394581"/>
              <a:ext cx="1066799" cy="1066799"/>
            </a:xfrm>
            <a:prstGeom prst="rect">
              <a:avLst/>
            </a:prstGeom>
          </p:spPr>
        </p:pic>
        <p:pic>
          <p:nvPicPr>
            <p:cNvPr id="23" name="object 23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336847" y="8077169"/>
              <a:ext cx="1162049" cy="1104899"/>
            </a:xfrm>
            <a:prstGeom prst="rect">
              <a:avLst/>
            </a:prstGeom>
          </p:spPr>
        </p:pic>
      </p:grpSp>
      <p:pic>
        <p:nvPicPr>
          <p:cNvPr id="24" name="object 24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9436089" y="1887879"/>
            <a:ext cx="1819274" cy="1238249"/>
          </a:xfrm>
          <a:prstGeom prst="rect">
            <a:avLst/>
          </a:prstGeom>
        </p:spPr>
      </p:pic>
      <p:pic>
        <p:nvPicPr>
          <p:cNvPr id="25" name="object 25"/>
          <p:cNvPicPr/>
          <p:nvPr/>
        </p:nvPicPr>
        <p:blipFill>
          <a:blip r:embed="rId14" cstate="print"/>
          <a:stretch>
            <a:fillRect/>
          </a:stretch>
        </p:blipFill>
        <p:spPr>
          <a:xfrm>
            <a:off x="16272967" y="1747646"/>
            <a:ext cx="1514474" cy="1514474"/>
          </a:xfrm>
          <a:prstGeom prst="rect">
            <a:avLst/>
          </a:prstGeom>
        </p:spPr>
      </p:pic>
      <p:sp>
        <p:nvSpPr>
          <p:cNvPr id="26" name="object 26"/>
          <p:cNvSpPr txBox="1">
            <a:spLocks noGrp="1"/>
          </p:cNvSpPr>
          <p:nvPr>
            <p:ph type="title"/>
          </p:nvPr>
        </p:nvSpPr>
        <p:spPr>
          <a:xfrm>
            <a:off x="4323484" y="381313"/>
            <a:ext cx="9641205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660" dirty="0"/>
              <a:t>ENTORNO</a:t>
            </a:r>
            <a:r>
              <a:rPr sz="6350" spc="-175" dirty="0"/>
              <a:t> </a:t>
            </a:r>
            <a:r>
              <a:rPr sz="6350" spc="740" dirty="0"/>
              <a:t>ECONÓMICO</a:t>
            </a:r>
            <a:endParaRPr sz="6350"/>
          </a:p>
        </p:txBody>
      </p:sp>
      <p:sp>
        <p:nvSpPr>
          <p:cNvPr id="27" name="object 27"/>
          <p:cNvSpPr txBox="1"/>
          <p:nvPr/>
        </p:nvSpPr>
        <p:spPr>
          <a:xfrm>
            <a:off x="11332154" y="1998426"/>
            <a:ext cx="49060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4475" marR="5080" indent="-232410">
              <a:lnSpc>
                <a:spcPct val="115399"/>
              </a:lnSpc>
              <a:spcBef>
                <a:spcPts val="100"/>
              </a:spcBef>
            </a:pPr>
            <a:r>
              <a:rPr sz="2600" b="1" spc="10" dirty="0">
                <a:solidFill>
                  <a:srgbClr val="604412"/>
                </a:solidFill>
                <a:latin typeface="Tahoma"/>
                <a:cs typeface="Tahoma"/>
              </a:rPr>
              <a:t>Volumen</a:t>
            </a:r>
            <a:r>
              <a:rPr sz="2600" b="1" spc="-11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de</a:t>
            </a:r>
            <a:r>
              <a:rPr sz="2600" b="1" spc="-105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exportaciones</a:t>
            </a:r>
            <a:r>
              <a:rPr sz="2600" b="1" spc="-11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de </a:t>
            </a:r>
            <a:r>
              <a:rPr sz="2600" b="1" spc="-745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5" dirty="0">
                <a:solidFill>
                  <a:srgbClr val="604412"/>
                </a:solidFill>
                <a:latin typeface="Tahoma"/>
                <a:cs typeface="Tahoma"/>
              </a:rPr>
              <a:t>productos</a:t>
            </a:r>
            <a:r>
              <a:rPr sz="2600" b="1" spc="-11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20" dirty="0">
                <a:solidFill>
                  <a:srgbClr val="604412"/>
                </a:solidFill>
                <a:latin typeface="Tahoma"/>
                <a:cs typeface="Tahoma"/>
              </a:rPr>
              <a:t>no</a:t>
            </a:r>
            <a:r>
              <a:rPr sz="2600" b="1" spc="-105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5" dirty="0">
                <a:solidFill>
                  <a:srgbClr val="604412"/>
                </a:solidFill>
                <a:latin typeface="Tahoma"/>
                <a:cs typeface="Tahoma"/>
              </a:rPr>
              <a:t>tradicionales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135067" y="1998426"/>
            <a:ext cx="302387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49275" marR="5080" indent="-537210">
              <a:lnSpc>
                <a:spcPct val="115399"/>
              </a:lnSpc>
              <a:spcBef>
                <a:spcPts val="100"/>
              </a:spcBef>
            </a:pPr>
            <a:r>
              <a:rPr sz="2600" b="1" spc="-15" dirty="0">
                <a:solidFill>
                  <a:srgbClr val="604412"/>
                </a:solidFill>
                <a:latin typeface="Tahoma"/>
                <a:cs typeface="Tahoma"/>
              </a:rPr>
              <a:t>Balanza</a:t>
            </a:r>
            <a:r>
              <a:rPr sz="2600" b="1" spc="-15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5" dirty="0">
                <a:solidFill>
                  <a:srgbClr val="604412"/>
                </a:solidFill>
                <a:latin typeface="Tahoma"/>
                <a:cs typeface="Tahoma"/>
              </a:rPr>
              <a:t>comercial </a:t>
            </a:r>
            <a:r>
              <a:rPr sz="2600" b="1" spc="-745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dirty="0">
                <a:solidFill>
                  <a:srgbClr val="604412"/>
                </a:solidFill>
                <a:latin typeface="Tahoma"/>
                <a:cs typeface="Tahoma"/>
              </a:rPr>
              <a:t>del</a:t>
            </a:r>
            <a:r>
              <a:rPr sz="2600" b="1" spc="-105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15" dirty="0">
                <a:solidFill>
                  <a:srgbClr val="604412"/>
                </a:solidFill>
                <a:latin typeface="Tahoma"/>
                <a:cs typeface="Tahoma"/>
              </a:rPr>
              <a:t>Ecuador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039835" y="3791287"/>
            <a:ext cx="12084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45" dirty="0">
                <a:latin typeface="Verdana"/>
                <a:cs typeface="Verdana"/>
              </a:rPr>
              <a:t>E</a:t>
            </a:r>
            <a:r>
              <a:rPr sz="2300" spc="-140" dirty="0">
                <a:latin typeface="Verdana"/>
                <a:cs typeface="Verdana"/>
              </a:rPr>
              <a:t>n</a:t>
            </a:r>
            <a:r>
              <a:rPr sz="2300" spc="70" dirty="0">
                <a:latin typeface="Verdana"/>
                <a:cs typeface="Verdana"/>
              </a:rPr>
              <a:t>e</a:t>
            </a:r>
            <a:r>
              <a:rPr sz="2300" spc="-260" dirty="0">
                <a:latin typeface="Verdana"/>
                <a:cs typeface="Verdana"/>
              </a:rPr>
              <a:t>-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65" dirty="0">
                <a:latin typeface="Verdana"/>
                <a:cs typeface="Verdana"/>
              </a:rPr>
              <a:t>o</a:t>
            </a:r>
            <a:r>
              <a:rPr sz="2300" spc="-170" dirty="0">
                <a:latin typeface="Verdana"/>
                <a:cs typeface="Verdana"/>
              </a:rPr>
              <a:t>v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668095" y="3791287"/>
            <a:ext cx="120840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spc="-45" dirty="0">
                <a:latin typeface="Verdana"/>
                <a:cs typeface="Verdana"/>
              </a:rPr>
              <a:t>E</a:t>
            </a:r>
            <a:r>
              <a:rPr sz="2300" spc="-140" dirty="0">
                <a:latin typeface="Verdana"/>
                <a:cs typeface="Verdana"/>
              </a:rPr>
              <a:t>n</a:t>
            </a:r>
            <a:r>
              <a:rPr sz="2300" spc="70" dirty="0">
                <a:latin typeface="Verdana"/>
                <a:cs typeface="Verdana"/>
              </a:rPr>
              <a:t>e</a:t>
            </a:r>
            <a:r>
              <a:rPr sz="2300" spc="-260" dirty="0">
                <a:latin typeface="Verdana"/>
                <a:cs typeface="Verdana"/>
              </a:rPr>
              <a:t>-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65" dirty="0">
                <a:latin typeface="Verdana"/>
                <a:cs typeface="Verdana"/>
              </a:rPr>
              <a:t>o</a:t>
            </a:r>
            <a:r>
              <a:rPr sz="2300" spc="-170" dirty="0">
                <a:latin typeface="Verdana"/>
                <a:cs typeface="Verdana"/>
              </a:rPr>
              <a:t>v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501030" y="7972622"/>
            <a:ext cx="2352675" cy="1257300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125730" rIns="0" bIns="0" rtlCol="0">
            <a:spAutoFit/>
          </a:bodyPr>
          <a:lstStyle/>
          <a:p>
            <a:pPr marL="226695" marR="219075" indent="-635" algn="ctr">
              <a:lnSpc>
                <a:spcPts val="2700"/>
              </a:lnSpc>
              <a:spcBef>
                <a:spcPts val="990"/>
              </a:spcBef>
            </a:pPr>
            <a:r>
              <a:rPr sz="2300" spc="-35" dirty="0">
                <a:latin typeface="Verdana"/>
                <a:cs typeface="Verdana"/>
              </a:rPr>
              <a:t>Exportación </a:t>
            </a:r>
            <a:r>
              <a:rPr sz="2300" spc="-30" dirty="0">
                <a:latin typeface="Verdana"/>
                <a:cs typeface="Verdana"/>
              </a:rPr>
              <a:t> </a:t>
            </a:r>
            <a:r>
              <a:rPr sz="2300" spc="20" dirty="0">
                <a:latin typeface="Verdana"/>
                <a:cs typeface="Verdana"/>
              </a:rPr>
              <a:t>p</a:t>
            </a:r>
            <a:r>
              <a:rPr sz="2300" spc="-155" dirty="0">
                <a:latin typeface="Verdana"/>
                <a:cs typeface="Verdana"/>
              </a:rPr>
              <a:t>r</a:t>
            </a:r>
            <a:r>
              <a:rPr sz="2300" spc="65" dirty="0">
                <a:latin typeface="Verdana"/>
                <a:cs typeface="Verdana"/>
              </a:rPr>
              <a:t>o</a:t>
            </a:r>
            <a:r>
              <a:rPr sz="2300" spc="20" dirty="0">
                <a:latin typeface="Verdana"/>
                <a:cs typeface="Verdana"/>
              </a:rPr>
              <a:t>d</a:t>
            </a:r>
            <a:r>
              <a:rPr sz="2300" spc="-135" dirty="0">
                <a:latin typeface="Verdana"/>
                <a:cs typeface="Verdana"/>
              </a:rPr>
              <a:t>u</a:t>
            </a:r>
            <a:r>
              <a:rPr sz="2300" spc="180" dirty="0">
                <a:latin typeface="Verdana"/>
                <a:cs typeface="Verdana"/>
              </a:rPr>
              <a:t>c</a:t>
            </a:r>
            <a:r>
              <a:rPr sz="2300" spc="-85" dirty="0">
                <a:latin typeface="Verdana"/>
                <a:cs typeface="Verdana"/>
              </a:rPr>
              <a:t>t</a:t>
            </a:r>
            <a:r>
              <a:rPr sz="2300" spc="65" dirty="0">
                <a:latin typeface="Verdana"/>
                <a:cs typeface="Verdana"/>
              </a:rPr>
              <a:t>o</a:t>
            </a:r>
            <a:r>
              <a:rPr sz="2300" spc="80" dirty="0">
                <a:latin typeface="Verdana"/>
                <a:cs typeface="Verdana"/>
              </a:rPr>
              <a:t>s</a:t>
            </a:r>
            <a:r>
              <a:rPr sz="2300" spc="-165" dirty="0">
                <a:latin typeface="Verdana"/>
                <a:cs typeface="Verdana"/>
              </a:rPr>
              <a:t> </a:t>
            </a:r>
            <a:r>
              <a:rPr sz="2300" spc="-140" dirty="0">
                <a:latin typeface="Verdana"/>
                <a:cs typeface="Verdana"/>
              </a:rPr>
              <a:t>n</a:t>
            </a:r>
            <a:r>
              <a:rPr sz="2300" spc="50" dirty="0">
                <a:latin typeface="Verdana"/>
                <a:cs typeface="Verdana"/>
              </a:rPr>
              <a:t>o  </a:t>
            </a:r>
            <a:r>
              <a:rPr sz="2300" spc="-25" dirty="0">
                <a:latin typeface="Verdana"/>
                <a:cs typeface="Verdana"/>
              </a:rPr>
              <a:t>tradicionales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0735463" y="5189702"/>
            <a:ext cx="1884045" cy="97409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algn="ctr">
              <a:lnSpc>
                <a:spcPts val="2480"/>
              </a:lnSpc>
              <a:spcBef>
                <a:spcPts val="215"/>
              </a:spcBef>
            </a:pPr>
            <a:r>
              <a:rPr sz="2100" spc="-35" dirty="0">
                <a:latin typeface="Verdana"/>
                <a:cs typeface="Verdana"/>
              </a:rPr>
              <a:t>E</a:t>
            </a:r>
            <a:r>
              <a:rPr sz="2100" spc="-90" dirty="0">
                <a:latin typeface="Verdana"/>
                <a:cs typeface="Verdana"/>
              </a:rPr>
              <a:t>x</a:t>
            </a:r>
            <a:r>
              <a:rPr sz="2100" spc="20" dirty="0">
                <a:latin typeface="Verdana"/>
                <a:cs typeface="Verdana"/>
              </a:rPr>
              <a:t>p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-135" dirty="0">
                <a:latin typeface="Verdana"/>
                <a:cs typeface="Verdana"/>
              </a:rPr>
              <a:t>r</a:t>
            </a:r>
            <a:r>
              <a:rPr sz="2100" spc="-70" dirty="0">
                <a:latin typeface="Verdana"/>
                <a:cs typeface="Verdana"/>
              </a:rPr>
              <a:t>t</a:t>
            </a:r>
            <a:r>
              <a:rPr sz="2100" spc="-55" dirty="0">
                <a:latin typeface="Verdana"/>
                <a:cs typeface="Verdana"/>
              </a:rPr>
              <a:t>a</a:t>
            </a:r>
            <a:r>
              <a:rPr sz="2100" spc="170" dirty="0">
                <a:latin typeface="Verdana"/>
                <a:cs typeface="Verdana"/>
              </a:rPr>
              <a:t>c</a:t>
            </a:r>
            <a:r>
              <a:rPr sz="2100" spc="-100" dirty="0">
                <a:latin typeface="Verdana"/>
                <a:cs typeface="Verdana"/>
              </a:rPr>
              <a:t>i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-120" dirty="0">
                <a:latin typeface="Verdana"/>
                <a:cs typeface="Verdana"/>
              </a:rPr>
              <a:t>n</a:t>
            </a:r>
            <a:r>
              <a:rPr sz="2100" spc="65" dirty="0">
                <a:latin typeface="Verdana"/>
                <a:cs typeface="Verdana"/>
              </a:rPr>
              <a:t>e</a:t>
            </a:r>
            <a:r>
              <a:rPr sz="2100" spc="55" dirty="0">
                <a:latin typeface="Verdana"/>
                <a:cs typeface="Verdana"/>
              </a:rPr>
              <a:t>s  </a:t>
            </a:r>
            <a:r>
              <a:rPr sz="2100" spc="20" dirty="0">
                <a:latin typeface="Verdana"/>
                <a:cs typeface="Verdana"/>
              </a:rPr>
              <a:t>p</a:t>
            </a:r>
            <a:r>
              <a:rPr sz="2100" spc="-135" dirty="0">
                <a:latin typeface="Verdana"/>
                <a:cs typeface="Verdana"/>
              </a:rPr>
              <a:t>r</a:t>
            </a:r>
            <a:r>
              <a:rPr sz="2100" spc="-100" dirty="0">
                <a:latin typeface="Verdana"/>
                <a:cs typeface="Verdana"/>
              </a:rPr>
              <a:t>i</a:t>
            </a:r>
            <a:r>
              <a:rPr sz="2100" spc="-155" dirty="0">
                <a:latin typeface="Verdana"/>
                <a:cs typeface="Verdana"/>
              </a:rPr>
              <a:t>m</a:t>
            </a:r>
            <a:r>
              <a:rPr sz="2100" spc="-55" dirty="0">
                <a:latin typeface="Verdana"/>
                <a:cs typeface="Verdana"/>
              </a:rPr>
              <a:t>a</a:t>
            </a:r>
            <a:r>
              <a:rPr sz="2100" spc="-135" dirty="0">
                <a:latin typeface="Verdana"/>
                <a:cs typeface="Verdana"/>
              </a:rPr>
              <a:t>r</a:t>
            </a:r>
            <a:r>
              <a:rPr sz="2100" spc="-100" dirty="0">
                <a:latin typeface="Verdana"/>
                <a:cs typeface="Verdana"/>
              </a:rPr>
              <a:t>i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75" dirty="0">
                <a:latin typeface="Verdana"/>
                <a:cs typeface="Verdana"/>
              </a:rPr>
              <a:t>s</a:t>
            </a:r>
            <a:r>
              <a:rPr sz="2100" spc="-155" dirty="0">
                <a:latin typeface="Verdana"/>
                <a:cs typeface="Verdana"/>
              </a:rPr>
              <a:t> </a:t>
            </a:r>
            <a:r>
              <a:rPr sz="2100" spc="-120" dirty="0">
                <a:latin typeface="Verdana"/>
                <a:cs typeface="Verdana"/>
              </a:rPr>
              <a:t>n</a:t>
            </a:r>
            <a:r>
              <a:rPr sz="2100" spc="45" dirty="0">
                <a:latin typeface="Verdana"/>
                <a:cs typeface="Verdana"/>
              </a:rPr>
              <a:t>o  </a:t>
            </a:r>
            <a:r>
              <a:rPr sz="2100" spc="-20" dirty="0">
                <a:latin typeface="Verdana"/>
                <a:cs typeface="Verdana"/>
              </a:rPr>
              <a:t>tradicionales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0632772" y="6447002"/>
            <a:ext cx="2089785" cy="97409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 indent="102235" algn="just">
              <a:lnSpc>
                <a:spcPts val="2480"/>
              </a:lnSpc>
              <a:spcBef>
                <a:spcPts val="215"/>
              </a:spcBef>
            </a:pPr>
            <a:r>
              <a:rPr sz="2100" spc="-10" dirty="0">
                <a:latin typeface="Verdana"/>
                <a:cs typeface="Verdana"/>
              </a:rPr>
              <a:t>Exportaciones </a:t>
            </a:r>
            <a:r>
              <a:rPr sz="2100" spc="-5" dirty="0">
                <a:latin typeface="Verdana"/>
                <a:cs typeface="Verdana"/>
              </a:rPr>
              <a:t> </a:t>
            </a:r>
            <a:r>
              <a:rPr sz="2100" spc="-35" dirty="0">
                <a:latin typeface="Verdana"/>
                <a:cs typeface="Verdana"/>
              </a:rPr>
              <a:t>industrializados </a:t>
            </a:r>
            <a:r>
              <a:rPr sz="2100" spc="-730" dirty="0">
                <a:latin typeface="Verdana"/>
                <a:cs typeface="Verdana"/>
              </a:rPr>
              <a:t> </a:t>
            </a:r>
            <a:r>
              <a:rPr sz="2100" spc="-120" dirty="0">
                <a:latin typeface="Verdana"/>
                <a:cs typeface="Verdana"/>
              </a:rPr>
              <a:t>n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-155" dirty="0">
                <a:latin typeface="Verdana"/>
                <a:cs typeface="Verdana"/>
              </a:rPr>
              <a:t> </a:t>
            </a:r>
            <a:r>
              <a:rPr sz="2100" spc="-70" dirty="0">
                <a:latin typeface="Verdana"/>
                <a:cs typeface="Verdana"/>
              </a:rPr>
              <a:t>t</a:t>
            </a:r>
            <a:r>
              <a:rPr sz="2100" spc="-135" dirty="0">
                <a:latin typeface="Verdana"/>
                <a:cs typeface="Verdana"/>
              </a:rPr>
              <a:t>r</a:t>
            </a:r>
            <a:r>
              <a:rPr sz="2100" spc="-55" dirty="0">
                <a:latin typeface="Verdana"/>
                <a:cs typeface="Verdana"/>
              </a:rPr>
              <a:t>a</a:t>
            </a:r>
            <a:r>
              <a:rPr sz="2100" spc="20" dirty="0">
                <a:latin typeface="Verdana"/>
                <a:cs typeface="Verdana"/>
              </a:rPr>
              <a:t>d</a:t>
            </a:r>
            <a:r>
              <a:rPr sz="2100" spc="-100" dirty="0">
                <a:latin typeface="Verdana"/>
                <a:cs typeface="Verdana"/>
              </a:rPr>
              <a:t>i</a:t>
            </a:r>
            <a:r>
              <a:rPr sz="2100" spc="170" dirty="0">
                <a:latin typeface="Verdana"/>
                <a:cs typeface="Verdana"/>
              </a:rPr>
              <a:t>c</a:t>
            </a:r>
            <a:r>
              <a:rPr sz="2100" spc="-100" dirty="0">
                <a:latin typeface="Verdana"/>
                <a:cs typeface="Verdana"/>
              </a:rPr>
              <a:t>i</a:t>
            </a:r>
            <a:r>
              <a:rPr sz="2100" spc="65" dirty="0">
                <a:latin typeface="Verdana"/>
                <a:cs typeface="Verdana"/>
              </a:rPr>
              <a:t>o</a:t>
            </a:r>
            <a:r>
              <a:rPr sz="2100" spc="-120" dirty="0">
                <a:latin typeface="Verdana"/>
                <a:cs typeface="Verdana"/>
              </a:rPr>
              <a:t>n</a:t>
            </a:r>
            <a:r>
              <a:rPr sz="2100" spc="-55" dirty="0">
                <a:latin typeface="Verdana"/>
                <a:cs typeface="Verdana"/>
              </a:rPr>
              <a:t>a</a:t>
            </a:r>
            <a:r>
              <a:rPr sz="2100" spc="5" dirty="0">
                <a:latin typeface="Verdana"/>
                <a:cs typeface="Verdana"/>
              </a:rPr>
              <a:t>l</a:t>
            </a:r>
            <a:r>
              <a:rPr sz="2100" spc="65" dirty="0">
                <a:latin typeface="Verdana"/>
                <a:cs typeface="Verdana"/>
              </a:rPr>
              <a:t>e</a:t>
            </a:r>
            <a:r>
              <a:rPr sz="2100" spc="75" dirty="0">
                <a:latin typeface="Verdana"/>
                <a:cs typeface="Verdana"/>
              </a:rPr>
              <a:t>s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3593136" y="5504042"/>
            <a:ext cx="138366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-25" dirty="0">
                <a:solidFill>
                  <a:srgbClr val="604412"/>
                </a:solidFill>
                <a:latin typeface="Verdana"/>
                <a:cs typeface="Verdana"/>
              </a:rPr>
              <a:t>$2.498,29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5737372" y="3918325"/>
            <a:ext cx="1838325" cy="84772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90170" rIns="0" bIns="0" rtlCol="0">
            <a:spAutoFit/>
          </a:bodyPr>
          <a:lstStyle/>
          <a:p>
            <a:pPr marL="570865" marR="319405" indent="-243840">
              <a:lnSpc>
                <a:spcPts val="2700"/>
              </a:lnSpc>
              <a:spcBef>
                <a:spcPts val="710"/>
              </a:spcBef>
            </a:pPr>
            <a:r>
              <a:rPr sz="2300" spc="-45" dirty="0">
                <a:latin typeface="Verdana"/>
                <a:cs typeface="Verdana"/>
              </a:rPr>
              <a:t>E</a:t>
            </a:r>
            <a:r>
              <a:rPr sz="2300" spc="-140" dirty="0">
                <a:latin typeface="Verdana"/>
                <a:cs typeface="Verdana"/>
              </a:rPr>
              <a:t>n</a:t>
            </a:r>
            <a:r>
              <a:rPr sz="2300" spc="70" dirty="0">
                <a:latin typeface="Verdana"/>
                <a:cs typeface="Verdana"/>
              </a:rPr>
              <a:t>e</a:t>
            </a:r>
            <a:r>
              <a:rPr sz="2300" spc="-260" dirty="0">
                <a:latin typeface="Verdana"/>
                <a:cs typeface="Verdana"/>
              </a:rPr>
              <a:t>-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65" dirty="0">
                <a:latin typeface="Verdana"/>
                <a:cs typeface="Verdana"/>
              </a:rPr>
              <a:t>o</a:t>
            </a:r>
            <a:r>
              <a:rPr sz="2300" spc="-125" dirty="0">
                <a:latin typeface="Verdana"/>
                <a:cs typeface="Verdana"/>
              </a:rPr>
              <a:t>v  </a:t>
            </a:r>
            <a:r>
              <a:rPr sz="2300" spc="-100" dirty="0">
                <a:latin typeface="Verdana"/>
                <a:cs typeface="Verdana"/>
              </a:rPr>
              <a:t>2021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3365601" y="3918325"/>
            <a:ext cx="1838325" cy="84772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90170" rIns="0" bIns="0" rtlCol="0">
            <a:spAutoFit/>
          </a:bodyPr>
          <a:lstStyle/>
          <a:p>
            <a:pPr marL="537845" marR="319405" indent="-210185">
              <a:lnSpc>
                <a:spcPts val="2700"/>
              </a:lnSpc>
              <a:spcBef>
                <a:spcPts val="710"/>
              </a:spcBef>
            </a:pPr>
            <a:r>
              <a:rPr sz="2300" spc="-45" dirty="0">
                <a:latin typeface="Verdana"/>
                <a:cs typeface="Verdana"/>
              </a:rPr>
              <a:t>E</a:t>
            </a:r>
            <a:r>
              <a:rPr sz="2300" spc="-140" dirty="0">
                <a:latin typeface="Verdana"/>
                <a:cs typeface="Verdana"/>
              </a:rPr>
              <a:t>n</a:t>
            </a:r>
            <a:r>
              <a:rPr sz="2300" spc="70" dirty="0">
                <a:latin typeface="Verdana"/>
                <a:cs typeface="Verdana"/>
              </a:rPr>
              <a:t>e</a:t>
            </a:r>
            <a:r>
              <a:rPr sz="2300" spc="-260" dirty="0">
                <a:latin typeface="Verdana"/>
                <a:cs typeface="Verdana"/>
              </a:rPr>
              <a:t>-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65" dirty="0">
                <a:latin typeface="Verdana"/>
                <a:cs typeface="Verdana"/>
              </a:rPr>
              <a:t>o</a:t>
            </a:r>
            <a:r>
              <a:rPr sz="2300" spc="-125" dirty="0">
                <a:latin typeface="Verdana"/>
                <a:cs typeface="Verdana"/>
              </a:rPr>
              <a:t>v  </a:t>
            </a:r>
            <a:r>
              <a:rPr sz="2300" spc="35" dirty="0">
                <a:latin typeface="Verdana"/>
                <a:cs typeface="Verdana"/>
              </a:rPr>
              <a:t>2020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3620520" y="6761342"/>
            <a:ext cx="1329055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75" dirty="0">
                <a:solidFill>
                  <a:srgbClr val="604412"/>
                </a:solidFill>
                <a:latin typeface="Verdana"/>
                <a:cs typeface="Verdana"/>
              </a:rPr>
              <a:t>$</a:t>
            </a:r>
            <a:r>
              <a:rPr sz="2100" spc="45" dirty="0">
                <a:solidFill>
                  <a:srgbClr val="604412"/>
                </a:solidFill>
                <a:latin typeface="Verdana"/>
                <a:cs typeface="Verdana"/>
              </a:rPr>
              <a:t>3</a:t>
            </a:r>
            <a:r>
              <a:rPr sz="2100" spc="-265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r>
              <a:rPr sz="2100" spc="50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100" spc="30" dirty="0">
                <a:solidFill>
                  <a:srgbClr val="604412"/>
                </a:solidFill>
                <a:latin typeface="Verdana"/>
                <a:cs typeface="Verdana"/>
              </a:rPr>
              <a:t>8</a:t>
            </a:r>
            <a:r>
              <a:rPr sz="2100" spc="-430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100" spc="-20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1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100" spc="40" dirty="0">
                <a:solidFill>
                  <a:srgbClr val="604412"/>
                </a:solidFill>
                <a:latin typeface="Verdana"/>
                <a:cs typeface="Verdana"/>
              </a:rPr>
              <a:t>9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5960887" y="5504042"/>
            <a:ext cx="139192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75" dirty="0">
                <a:solidFill>
                  <a:srgbClr val="604412"/>
                </a:solidFill>
                <a:latin typeface="Verdana"/>
                <a:cs typeface="Verdana"/>
              </a:rPr>
              <a:t>$</a:t>
            </a:r>
            <a:r>
              <a:rPr sz="2100" spc="45" dirty="0">
                <a:solidFill>
                  <a:srgbClr val="604412"/>
                </a:solidFill>
                <a:latin typeface="Verdana"/>
                <a:cs typeface="Verdana"/>
              </a:rPr>
              <a:t>3</a:t>
            </a:r>
            <a:r>
              <a:rPr sz="2100" spc="-265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r>
              <a:rPr sz="2100" spc="50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100" spc="40" dirty="0">
                <a:solidFill>
                  <a:srgbClr val="604412"/>
                </a:solidFill>
                <a:latin typeface="Verdana"/>
                <a:cs typeface="Verdana"/>
              </a:rPr>
              <a:t>69</a:t>
            </a:r>
            <a:r>
              <a:rPr sz="2100" spc="-20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100" spc="40" dirty="0">
                <a:solidFill>
                  <a:srgbClr val="604412"/>
                </a:solidFill>
                <a:latin typeface="Verdana"/>
                <a:cs typeface="Verdana"/>
              </a:rPr>
              <a:t>6</a:t>
            </a:r>
            <a:r>
              <a:rPr sz="2100" spc="35" dirty="0">
                <a:solidFill>
                  <a:srgbClr val="604412"/>
                </a:solidFill>
                <a:latin typeface="Verdana"/>
                <a:cs typeface="Verdana"/>
              </a:rPr>
              <a:t>4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5961185" y="6747626"/>
            <a:ext cx="139065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spc="75" dirty="0">
                <a:solidFill>
                  <a:srgbClr val="604412"/>
                </a:solidFill>
                <a:latin typeface="Verdana"/>
                <a:cs typeface="Verdana"/>
              </a:rPr>
              <a:t>$</a:t>
            </a:r>
            <a:r>
              <a:rPr sz="2100" spc="45" dirty="0">
                <a:solidFill>
                  <a:srgbClr val="604412"/>
                </a:solidFill>
                <a:latin typeface="Verdana"/>
                <a:cs typeface="Verdana"/>
              </a:rPr>
              <a:t>3</a:t>
            </a:r>
            <a:r>
              <a:rPr sz="2100" spc="-265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r>
              <a:rPr sz="2100" spc="40" dirty="0">
                <a:solidFill>
                  <a:srgbClr val="604412"/>
                </a:solidFill>
                <a:latin typeface="Verdana"/>
                <a:cs typeface="Verdana"/>
              </a:rPr>
              <a:t>6</a:t>
            </a:r>
            <a:r>
              <a:rPr sz="2100" spc="45" dirty="0">
                <a:solidFill>
                  <a:srgbClr val="604412"/>
                </a:solidFill>
                <a:latin typeface="Verdana"/>
                <a:cs typeface="Verdana"/>
              </a:rPr>
              <a:t>3</a:t>
            </a:r>
            <a:r>
              <a:rPr sz="2100" spc="30" dirty="0">
                <a:solidFill>
                  <a:srgbClr val="604412"/>
                </a:solidFill>
                <a:latin typeface="Verdana"/>
                <a:cs typeface="Verdana"/>
              </a:rPr>
              <a:t>5</a:t>
            </a:r>
            <a:r>
              <a:rPr sz="2100" spc="-20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100" spc="45" dirty="0">
                <a:solidFill>
                  <a:srgbClr val="604412"/>
                </a:solidFill>
                <a:latin typeface="Verdana"/>
                <a:cs typeface="Verdana"/>
              </a:rPr>
              <a:t>3</a:t>
            </a:r>
            <a:r>
              <a:rPr sz="2100" spc="35" dirty="0">
                <a:solidFill>
                  <a:srgbClr val="604412"/>
                </a:solidFill>
                <a:latin typeface="Verdana"/>
                <a:cs typeface="Verdana"/>
              </a:rPr>
              <a:t>4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13288030" y="8177722"/>
            <a:ext cx="1990725" cy="847725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255270" rIns="0" bIns="0" rtlCol="0">
            <a:spAutoFit/>
          </a:bodyPr>
          <a:lstStyle/>
          <a:p>
            <a:pPr marL="322580">
              <a:lnSpc>
                <a:spcPct val="100000"/>
              </a:lnSpc>
              <a:spcBef>
                <a:spcPts val="2010"/>
              </a:spcBef>
            </a:pPr>
            <a:r>
              <a:rPr sz="2100" spc="-30" dirty="0">
                <a:solidFill>
                  <a:srgbClr val="604412"/>
                </a:solidFill>
                <a:latin typeface="Verdana"/>
                <a:cs typeface="Verdana"/>
              </a:rPr>
              <a:t>$5.579,58</a:t>
            </a:r>
            <a:endParaRPr sz="2100">
              <a:latin typeface="Verdana"/>
              <a:cs typeface="Verdana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5659800" y="8207471"/>
            <a:ext cx="1990725" cy="847725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255270" rIns="0" bIns="0" rtlCol="0">
            <a:spAutoFit/>
          </a:bodyPr>
          <a:lstStyle/>
          <a:p>
            <a:pPr marL="320040">
              <a:lnSpc>
                <a:spcPct val="100000"/>
              </a:lnSpc>
              <a:spcBef>
                <a:spcPts val="2010"/>
              </a:spcBef>
            </a:pPr>
            <a:r>
              <a:rPr sz="2100" spc="-25" dirty="0">
                <a:solidFill>
                  <a:srgbClr val="604412"/>
                </a:solidFill>
                <a:latin typeface="Verdana"/>
                <a:cs typeface="Verdana"/>
              </a:rPr>
              <a:t>$6.704,99</a:t>
            </a:r>
            <a:endParaRPr sz="2100">
              <a:latin typeface="Verdana"/>
              <a:cs typeface="Verdana"/>
            </a:endParaRPr>
          </a:p>
        </p:txBody>
      </p:sp>
      <p:graphicFrame>
        <p:nvGraphicFramePr>
          <p:cNvPr id="42" name="object 42"/>
          <p:cNvGraphicFramePr>
            <a:graphicFrameLocks noGrp="1"/>
          </p:cNvGraphicFramePr>
          <p:nvPr/>
        </p:nvGraphicFramePr>
        <p:xfrm>
          <a:off x="1488399" y="4146887"/>
          <a:ext cx="7076439" cy="61334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52675"/>
                <a:gridCol w="249555"/>
                <a:gridCol w="263525"/>
                <a:gridCol w="1838324"/>
                <a:gridCol w="534035"/>
                <a:gridCol w="1838325"/>
              </a:tblGrid>
              <a:tr h="431953">
                <a:tc>
                  <a:txBody>
                    <a:bodyPr/>
                    <a:lstStyle/>
                    <a:p>
                      <a:pPr marL="501650" algn="ctr">
                        <a:lnSpc>
                          <a:spcPts val="1230"/>
                        </a:lnSpc>
                      </a:pPr>
                      <a:r>
                        <a:rPr sz="1800" dirty="0">
                          <a:latin typeface="Verdana"/>
                          <a:cs typeface="Verdana"/>
                        </a:rPr>
                        <a:t>Valor</a:t>
                      </a:r>
                      <a:r>
                        <a:rPr sz="1800" spc="-1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latin typeface="Verdana"/>
                          <a:cs typeface="Verdana"/>
                        </a:rPr>
                        <a:t>FOB</a:t>
                      </a:r>
                      <a:r>
                        <a:rPr sz="1800" spc="-1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latin typeface="Verdana"/>
                          <a:cs typeface="Verdana"/>
                        </a:rPr>
                        <a:t>en</a:t>
                      </a:r>
                      <a:endParaRPr sz="1800">
                        <a:latin typeface="Verdana"/>
                        <a:cs typeface="Verdana"/>
                      </a:endParaRPr>
                    </a:p>
                    <a:p>
                      <a:pPr marL="501650" algn="ctr">
                        <a:lnSpc>
                          <a:spcPts val="2075"/>
                        </a:lnSpc>
                      </a:pPr>
                      <a:r>
                        <a:rPr sz="1800" dirty="0">
                          <a:latin typeface="Verdana"/>
                          <a:cs typeface="Verdana"/>
                        </a:rPr>
                        <a:t>millones</a:t>
                      </a:r>
                      <a:r>
                        <a:rPr sz="1800" spc="-1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latin typeface="Verdana"/>
                          <a:cs typeface="Verdana"/>
                        </a:rPr>
                        <a:t>de</a:t>
                      </a:r>
                      <a:r>
                        <a:rPr sz="1800" spc="-13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1800" dirty="0">
                          <a:latin typeface="Verdana"/>
                          <a:cs typeface="Verdana"/>
                        </a:rPr>
                        <a:t>USD</a:t>
                      </a:r>
                      <a:endParaRPr sz="18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300" spc="35" dirty="0">
                          <a:latin typeface="Verdana"/>
                          <a:cs typeface="Verdana"/>
                        </a:rPr>
                        <a:t>2020</a:t>
                      </a:r>
                      <a:endParaRPr sz="2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CF9D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L="570865">
                        <a:lnSpc>
                          <a:spcPct val="100000"/>
                        </a:lnSpc>
                      </a:pPr>
                      <a:r>
                        <a:rPr sz="2300" spc="-100" dirty="0">
                          <a:latin typeface="Verdana"/>
                          <a:cs typeface="Verdana"/>
                        </a:rPr>
                        <a:t>2021</a:t>
                      </a:r>
                      <a:endParaRPr sz="23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CF9D75"/>
                    </a:solidFill>
                  </a:tcPr>
                </a:tc>
              </a:tr>
              <a:tr h="13135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</a:tr>
              <a:tr h="1229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</a:tr>
              <a:tr h="847723">
                <a:tc>
                  <a:txBody>
                    <a:bodyPr/>
                    <a:lstStyle/>
                    <a:p>
                      <a:pPr marL="679450" marR="150495" indent="-521334">
                        <a:lnSpc>
                          <a:spcPts val="2700"/>
                        </a:lnSpc>
                        <a:spcBef>
                          <a:spcPts val="710"/>
                        </a:spcBef>
                      </a:pPr>
                      <a:r>
                        <a:rPr sz="2300" spc="-5" dirty="0">
                          <a:latin typeface="Verdana"/>
                          <a:cs typeface="Verdana"/>
                        </a:rPr>
                        <a:t>Exportacione</a:t>
                      </a:r>
                      <a:r>
                        <a:rPr sz="2300" dirty="0">
                          <a:latin typeface="Verdana"/>
                          <a:cs typeface="Verdana"/>
                        </a:rPr>
                        <a:t>s  totales</a:t>
                      </a:r>
                      <a:endParaRPr sz="2300">
                        <a:latin typeface="Verdana"/>
                        <a:cs typeface="Verdana"/>
                      </a:endParaRPr>
                    </a:p>
                  </a:txBody>
                  <a:tcPr marL="0" marR="0" marT="90170" marB="0">
                    <a:solidFill>
                      <a:srgbClr val="CF9D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10"/>
                        </a:spcBef>
                      </a:pPr>
                      <a:r>
                        <a:rPr sz="2100" spc="-11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$18.404,12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255270" marB="0">
                    <a:solidFill>
                      <a:srgbClr val="F7D9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R="178435" algn="r">
                        <a:lnSpc>
                          <a:spcPct val="100000"/>
                        </a:lnSpc>
                        <a:spcBef>
                          <a:spcPts val="2010"/>
                        </a:spcBef>
                      </a:pPr>
                      <a:r>
                        <a:rPr sz="2100" spc="-7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$24.166,76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255270" marB="0">
                    <a:solidFill>
                      <a:srgbClr val="F7D9BD"/>
                    </a:solidFill>
                  </a:tcPr>
                </a:tc>
              </a:tr>
              <a:tr h="1066401">
                <a:tc>
                  <a:txBody>
                    <a:bodyPr/>
                    <a:lstStyle/>
                    <a:p>
                      <a:pPr marL="505459" marR="238760" indent="-259079">
                        <a:lnSpc>
                          <a:spcPts val="2480"/>
                        </a:lnSpc>
                        <a:spcBef>
                          <a:spcPts val="2300"/>
                        </a:spcBef>
                      </a:pPr>
                      <a:r>
                        <a:rPr sz="2100" dirty="0">
                          <a:latin typeface="Verdana"/>
                          <a:cs typeface="Verdana"/>
                        </a:rPr>
                        <a:t>Exportaciones  </a:t>
                      </a:r>
                      <a:r>
                        <a:rPr sz="2100" spc="-10" dirty="0">
                          <a:latin typeface="Verdana"/>
                          <a:cs typeface="Verdana"/>
                        </a:rPr>
                        <a:t>petroleras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29210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9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100" spc="-3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$4.675,42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5"/>
                        </a:spcBef>
                      </a:pPr>
                      <a:endParaRPr sz="2950">
                        <a:latin typeface="Times New Roman"/>
                        <a:cs typeface="Times New Roman"/>
                      </a:endParaRPr>
                    </a:p>
                    <a:p>
                      <a:pPr marR="230504" algn="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2100" spc="-2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$8.299,66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3175" marB="0">
                    <a:solidFill>
                      <a:srgbClr val="F5F5EF"/>
                    </a:solidFill>
                  </a:tcPr>
                </a:tc>
              </a:tr>
              <a:tr h="1038167">
                <a:tc>
                  <a:txBody>
                    <a:bodyPr/>
                    <a:lstStyle/>
                    <a:p>
                      <a:pPr marL="306070" marR="238760" indent="-59690">
                        <a:lnSpc>
                          <a:spcPts val="2480"/>
                        </a:lnSpc>
                        <a:spcBef>
                          <a:spcPts val="1255"/>
                        </a:spcBef>
                      </a:pPr>
                      <a:r>
                        <a:rPr sz="2100" dirty="0">
                          <a:latin typeface="Verdana"/>
                          <a:cs typeface="Verdana"/>
                        </a:rPr>
                        <a:t>Exportaciones  no</a:t>
                      </a:r>
                      <a:r>
                        <a:rPr sz="2100" spc="-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latin typeface="Verdana"/>
                          <a:cs typeface="Verdana"/>
                        </a:rPr>
                        <a:t>petroleras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159385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100" spc="-8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$13.728,70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R="177800" algn="r">
                        <a:lnSpc>
                          <a:spcPct val="100000"/>
                        </a:lnSpc>
                      </a:pPr>
                      <a:r>
                        <a:rPr sz="2100" spc="-7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$15.867,09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2540" marB="0">
                    <a:solidFill>
                      <a:srgbClr val="F5F5EF"/>
                    </a:solidFill>
                  </a:tcPr>
                </a:tc>
              </a:tr>
              <a:tr h="847723">
                <a:tc>
                  <a:txBody>
                    <a:bodyPr/>
                    <a:lstStyle/>
                    <a:p>
                      <a:pPr marL="679450" marR="153035" indent="-519430">
                        <a:lnSpc>
                          <a:spcPts val="2700"/>
                        </a:lnSpc>
                        <a:spcBef>
                          <a:spcPts val="710"/>
                        </a:spcBef>
                      </a:pPr>
                      <a:r>
                        <a:rPr sz="2300" spc="-5" dirty="0">
                          <a:latin typeface="Verdana"/>
                          <a:cs typeface="Verdana"/>
                        </a:rPr>
                        <a:t>Importacione</a:t>
                      </a:r>
                      <a:r>
                        <a:rPr sz="2300" dirty="0">
                          <a:latin typeface="Verdana"/>
                          <a:cs typeface="Verdana"/>
                        </a:rPr>
                        <a:t>s  totales</a:t>
                      </a:r>
                      <a:endParaRPr sz="2300">
                        <a:latin typeface="Verdana"/>
                        <a:cs typeface="Verdana"/>
                      </a:endParaRPr>
                    </a:p>
                  </a:txBody>
                  <a:tcPr marL="0" marR="0" marT="90170" marB="0">
                    <a:solidFill>
                      <a:srgbClr val="CF9D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10"/>
                        </a:spcBef>
                      </a:pPr>
                      <a:r>
                        <a:rPr sz="2100" spc="-11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$15.228,81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255270" marB="0">
                    <a:solidFill>
                      <a:srgbClr val="F7D9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R="209550" algn="r">
                        <a:lnSpc>
                          <a:spcPct val="100000"/>
                        </a:lnSpc>
                        <a:spcBef>
                          <a:spcPts val="2010"/>
                        </a:spcBef>
                      </a:pPr>
                      <a:r>
                        <a:rPr sz="2100" spc="-12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$21.517,59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255270" marB="0">
                    <a:solidFill>
                      <a:srgbClr val="F7D9BD"/>
                    </a:solidFill>
                  </a:tcPr>
                </a:tc>
              </a:tr>
              <a:tr h="14470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</a:tr>
              <a:tr h="14901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</a:tr>
              <a:tr h="847723">
                <a:tc>
                  <a:txBody>
                    <a:bodyPr/>
                    <a:lstStyle/>
                    <a:p>
                      <a:pPr marL="109220" marR="100965" indent="511175">
                        <a:lnSpc>
                          <a:spcPts val="2700"/>
                        </a:lnSpc>
                        <a:spcBef>
                          <a:spcPts val="710"/>
                        </a:spcBef>
                      </a:pPr>
                      <a:r>
                        <a:rPr sz="2300" spc="-45" dirty="0">
                          <a:latin typeface="Verdana"/>
                          <a:cs typeface="Verdana"/>
                        </a:rPr>
                        <a:t>Balanza </a:t>
                      </a:r>
                      <a:r>
                        <a:rPr sz="2300" spc="-40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300" spc="-5" dirty="0">
                          <a:latin typeface="Verdana"/>
                          <a:cs typeface="Verdana"/>
                        </a:rPr>
                        <a:t>comercia</a:t>
                      </a:r>
                      <a:r>
                        <a:rPr sz="2300" dirty="0">
                          <a:latin typeface="Verdana"/>
                          <a:cs typeface="Verdana"/>
                        </a:rPr>
                        <a:t>l</a:t>
                      </a:r>
                      <a:r>
                        <a:rPr sz="2300" spc="-16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300" spc="-5" dirty="0">
                          <a:latin typeface="Verdana"/>
                          <a:cs typeface="Verdana"/>
                        </a:rPr>
                        <a:t>tota</a:t>
                      </a:r>
                      <a:r>
                        <a:rPr sz="2300" dirty="0">
                          <a:latin typeface="Verdana"/>
                          <a:cs typeface="Verdana"/>
                        </a:rPr>
                        <a:t>l</a:t>
                      </a:r>
                      <a:endParaRPr sz="2300">
                        <a:latin typeface="Verdana"/>
                        <a:cs typeface="Verdana"/>
                      </a:endParaRPr>
                    </a:p>
                  </a:txBody>
                  <a:tcPr marL="0" marR="0" marT="90170" marB="0">
                    <a:solidFill>
                      <a:srgbClr val="CF9D7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010"/>
                        </a:spcBef>
                      </a:pPr>
                      <a:r>
                        <a:rPr sz="2100" spc="-8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$3.175,30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255270" marB="0">
                    <a:solidFill>
                      <a:srgbClr val="F7D9BD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L="267970">
                        <a:lnSpc>
                          <a:spcPct val="100000"/>
                        </a:lnSpc>
                        <a:spcBef>
                          <a:spcPts val="2010"/>
                        </a:spcBef>
                      </a:pPr>
                      <a:r>
                        <a:rPr sz="2100" spc="-7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$2.649,16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255270" marB="0">
                    <a:solidFill>
                      <a:srgbClr val="F7D9BD"/>
                    </a:solidFill>
                  </a:tcPr>
                </a:tc>
              </a:tr>
            </a:tbl>
          </a:graphicData>
        </a:graphic>
      </p:graphicFrame>
      <p:sp>
        <p:nvSpPr>
          <p:cNvPr id="43" name="object 43"/>
          <p:cNvSpPr txBox="1"/>
          <p:nvPr/>
        </p:nvSpPr>
        <p:spPr>
          <a:xfrm>
            <a:off x="11000296" y="4207149"/>
            <a:ext cx="1859280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182880">
              <a:lnSpc>
                <a:spcPts val="2100"/>
              </a:lnSpc>
              <a:spcBef>
                <a:spcPts val="219"/>
              </a:spcBef>
            </a:pPr>
            <a:r>
              <a:rPr sz="1800" spc="15" dirty="0">
                <a:latin typeface="Verdana"/>
                <a:cs typeface="Verdana"/>
              </a:rPr>
              <a:t>V</a:t>
            </a:r>
            <a:r>
              <a:rPr sz="1800" spc="-45" dirty="0">
                <a:latin typeface="Verdana"/>
                <a:cs typeface="Verdana"/>
              </a:rPr>
              <a:t>a</a:t>
            </a:r>
            <a:r>
              <a:rPr sz="1800" dirty="0">
                <a:latin typeface="Verdana"/>
                <a:cs typeface="Verdana"/>
              </a:rPr>
              <a:t>l</a:t>
            </a:r>
            <a:r>
              <a:rPr sz="1800" spc="55" dirty="0">
                <a:latin typeface="Verdana"/>
                <a:cs typeface="Verdana"/>
              </a:rPr>
              <a:t>o</a:t>
            </a:r>
            <a:r>
              <a:rPr sz="1800" spc="-114" dirty="0">
                <a:latin typeface="Verdana"/>
                <a:cs typeface="Verdana"/>
              </a:rPr>
              <a:t>r</a:t>
            </a:r>
            <a:r>
              <a:rPr sz="1800" spc="-130" dirty="0">
                <a:latin typeface="Verdana"/>
                <a:cs typeface="Verdana"/>
              </a:rPr>
              <a:t> </a:t>
            </a:r>
            <a:r>
              <a:rPr sz="1800" spc="45" dirty="0">
                <a:latin typeface="Verdana"/>
                <a:cs typeface="Verdana"/>
              </a:rPr>
              <a:t>F</a:t>
            </a:r>
            <a:r>
              <a:rPr sz="1800" spc="40" dirty="0">
                <a:latin typeface="Verdana"/>
                <a:cs typeface="Verdana"/>
              </a:rPr>
              <a:t>O</a:t>
            </a:r>
            <a:r>
              <a:rPr sz="1800" spc="5" dirty="0">
                <a:latin typeface="Verdana"/>
                <a:cs typeface="Verdana"/>
              </a:rPr>
              <a:t>B</a:t>
            </a:r>
            <a:r>
              <a:rPr sz="1800" spc="-130" dirty="0">
                <a:latin typeface="Verdana"/>
                <a:cs typeface="Verdana"/>
              </a:rPr>
              <a:t> </a:t>
            </a:r>
            <a:r>
              <a:rPr sz="1800" spc="55" dirty="0">
                <a:latin typeface="Verdana"/>
                <a:cs typeface="Verdana"/>
              </a:rPr>
              <a:t>e</a:t>
            </a:r>
            <a:r>
              <a:rPr sz="1800" spc="-75" dirty="0">
                <a:latin typeface="Verdana"/>
                <a:cs typeface="Verdana"/>
              </a:rPr>
              <a:t>n  </a:t>
            </a:r>
            <a:r>
              <a:rPr sz="1800" spc="-135" dirty="0">
                <a:latin typeface="Verdana"/>
                <a:cs typeface="Verdana"/>
              </a:rPr>
              <a:t>m</a:t>
            </a:r>
            <a:r>
              <a:rPr sz="1800" spc="-90" dirty="0">
                <a:latin typeface="Verdana"/>
                <a:cs typeface="Verdana"/>
              </a:rPr>
              <a:t>i</a:t>
            </a:r>
            <a:r>
              <a:rPr sz="1800" dirty="0">
                <a:latin typeface="Verdana"/>
                <a:cs typeface="Verdana"/>
              </a:rPr>
              <a:t>ll</a:t>
            </a:r>
            <a:r>
              <a:rPr sz="1800" spc="55" dirty="0">
                <a:latin typeface="Verdana"/>
                <a:cs typeface="Verdana"/>
              </a:rPr>
              <a:t>o</a:t>
            </a:r>
            <a:r>
              <a:rPr sz="1800" spc="-105" dirty="0">
                <a:latin typeface="Verdana"/>
                <a:cs typeface="Verdana"/>
              </a:rPr>
              <a:t>n</a:t>
            </a:r>
            <a:r>
              <a:rPr sz="1800" spc="55" dirty="0">
                <a:latin typeface="Verdana"/>
                <a:cs typeface="Verdana"/>
              </a:rPr>
              <a:t>e</a:t>
            </a:r>
            <a:r>
              <a:rPr sz="1800" spc="60" dirty="0">
                <a:latin typeface="Verdana"/>
                <a:cs typeface="Verdana"/>
              </a:rPr>
              <a:t>s</a:t>
            </a:r>
            <a:r>
              <a:rPr sz="1800" spc="-130" dirty="0">
                <a:latin typeface="Verdana"/>
                <a:cs typeface="Verdana"/>
              </a:rPr>
              <a:t> </a:t>
            </a:r>
            <a:r>
              <a:rPr sz="1800" spc="15" dirty="0">
                <a:latin typeface="Verdana"/>
                <a:cs typeface="Verdana"/>
              </a:rPr>
              <a:t>d</a:t>
            </a:r>
            <a:r>
              <a:rPr sz="1800" spc="55" dirty="0">
                <a:latin typeface="Verdana"/>
                <a:cs typeface="Verdana"/>
              </a:rPr>
              <a:t>e</a:t>
            </a:r>
            <a:r>
              <a:rPr sz="1800" spc="-130" dirty="0">
                <a:latin typeface="Verdana"/>
                <a:cs typeface="Verdana"/>
              </a:rPr>
              <a:t> </a:t>
            </a:r>
            <a:r>
              <a:rPr sz="1800" spc="-40" dirty="0">
                <a:latin typeface="Verdana"/>
                <a:cs typeface="Verdana"/>
              </a:rPr>
              <a:t>U</a:t>
            </a:r>
            <a:r>
              <a:rPr sz="1800" spc="-20" dirty="0">
                <a:latin typeface="Verdana"/>
                <a:cs typeface="Verdana"/>
              </a:rPr>
              <a:t>S</a:t>
            </a:r>
            <a:r>
              <a:rPr sz="1800" spc="-70" dirty="0">
                <a:latin typeface="Verdana"/>
                <a:cs typeface="Verdana"/>
              </a:rPr>
              <a:t>D</a:t>
            </a:r>
            <a:endParaRPr sz="1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769510" y="2357640"/>
            <a:ext cx="5276850" cy="1200150"/>
          </a:xfrm>
          <a:custGeom>
            <a:avLst/>
            <a:gdLst/>
            <a:ahLst/>
            <a:cxnLst/>
            <a:rect l="l" t="t" r="r" b="b"/>
            <a:pathLst>
              <a:path w="5276850" h="1200150">
                <a:moveTo>
                  <a:pt x="5276618" y="1200151"/>
                </a:moveTo>
                <a:lnTo>
                  <a:pt x="0" y="1200151"/>
                </a:lnTo>
                <a:lnTo>
                  <a:pt x="0" y="0"/>
                </a:lnTo>
                <a:lnTo>
                  <a:pt x="5276618" y="0"/>
                </a:lnTo>
                <a:lnTo>
                  <a:pt x="5276618" y="1200151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8556805" y="6569004"/>
            <a:ext cx="7696834" cy="3018155"/>
            <a:chOff x="8556805" y="6569004"/>
            <a:chExt cx="7696834" cy="3018155"/>
          </a:xfrm>
        </p:grpSpPr>
        <p:sp>
          <p:nvSpPr>
            <p:cNvPr id="4" name="object 4"/>
            <p:cNvSpPr/>
            <p:nvPr/>
          </p:nvSpPr>
          <p:spPr>
            <a:xfrm>
              <a:off x="8556805" y="9562734"/>
              <a:ext cx="7696834" cy="0"/>
            </a:xfrm>
            <a:custGeom>
              <a:avLst/>
              <a:gdLst/>
              <a:ahLst/>
              <a:cxnLst/>
              <a:rect l="l" t="t" r="r" b="b"/>
              <a:pathLst>
                <a:path w="7696834">
                  <a:moveTo>
                    <a:pt x="0" y="0"/>
                  </a:moveTo>
                  <a:lnTo>
                    <a:pt x="7696241" y="0"/>
                  </a:lnTo>
                </a:path>
              </a:pathLst>
            </a:custGeom>
            <a:ln w="47625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11523878" y="6569004"/>
              <a:ext cx="0" cy="2991485"/>
            </a:xfrm>
            <a:custGeom>
              <a:avLst/>
              <a:gdLst/>
              <a:ahLst/>
              <a:cxnLst/>
              <a:rect l="l" t="t" r="r" b="b"/>
              <a:pathLst>
                <a:path h="2991484">
                  <a:moveTo>
                    <a:pt x="0" y="0"/>
                  </a:moveTo>
                  <a:lnTo>
                    <a:pt x="0" y="2990981"/>
                  </a:lnTo>
                </a:path>
              </a:pathLst>
            </a:custGeom>
            <a:ln w="47580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556805" y="7548493"/>
              <a:ext cx="7696834" cy="0"/>
            </a:xfrm>
            <a:custGeom>
              <a:avLst/>
              <a:gdLst/>
              <a:ahLst/>
              <a:cxnLst/>
              <a:rect l="l" t="t" r="r" b="b"/>
              <a:pathLst>
                <a:path w="7696834">
                  <a:moveTo>
                    <a:pt x="0" y="0"/>
                  </a:moveTo>
                  <a:lnTo>
                    <a:pt x="7696241" y="0"/>
                  </a:lnTo>
                </a:path>
              </a:pathLst>
            </a:custGeom>
            <a:ln w="47625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0" y="30"/>
            <a:ext cx="6568440" cy="10287000"/>
            <a:chOff x="0" y="30"/>
            <a:chExt cx="6568440" cy="10287000"/>
          </a:xfrm>
        </p:grpSpPr>
        <p:pic>
          <p:nvPicPr>
            <p:cNvPr id="8" name="object 8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30"/>
              <a:ext cx="6562709" cy="746798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7444038"/>
              <a:ext cx="3286140" cy="2842961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282086" y="7463789"/>
              <a:ext cx="3286140" cy="2823209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833519" y="2357643"/>
            <a:ext cx="1533524" cy="1200146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965692" y="2464713"/>
            <a:ext cx="990599" cy="990590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43243" y="8280410"/>
            <a:ext cx="476249" cy="476249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645316" y="7691597"/>
            <a:ext cx="476249" cy="476249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8649126" y="8885711"/>
            <a:ext cx="476249" cy="466724"/>
          </a:xfrm>
          <a:prstGeom prst="rect">
            <a:avLst/>
          </a:prstGeom>
        </p:spPr>
      </p:pic>
      <p:sp>
        <p:nvSpPr>
          <p:cNvPr id="16" name="object 16"/>
          <p:cNvSpPr txBox="1"/>
          <p:nvPr/>
        </p:nvSpPr>
        <p:spPr>
          <a:xfrm>
            <a:off x="10015387" y="2451054"/>
            <a:ext cx="478091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10870">
              <a:lnSpc>
                <a:spcPct val="115399"/>
              </a:lnSpc>
              <a:spcBef>
                <a:spcPts val="100"/>
              </a:spcBef>
            </a:pPr>
            <a:r>
              <a:rPr sz="2600" b="1" spc="10" dirty="0">
                <a:solidFill>
                  <a:srgbClr val="604412"/>
                </a:solidFill>
                <a:latin typeface="Tahoma"/>
                <a:cs typeface="Tahoma"/>
              </a:rPr>
              <a:t>Demanda europea </a:t>
            </a: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de </a:t>
            </a:r>
            <a:r>
              <a:rPr sz="2600" b="1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5" dirty="0">
                <a:solidFill>
                  <a:srgbClr val="604412"/>
                </a:solidFill>
                <a:latin typeface="Tahoma"/>
                <a:cs typeface="Tahoma"/>
              </a:rPr>
              <a:t>productos</a:t>
            </a:r>
            <a:r>
              <a:rPr sz="2600" b="1" spc="-105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10" dirty="0">
                <a:solidFill>
                  <a:srgbClr val="604412"/>
                </a:solidFill>
                <a:latin typeface="Tahoma"/>
                <a:cs typeface="Tahoma"/>
              </a:rPr>
              <a:t>a</a:t>
            </a:r>
            <a:r>
              <a:rPr sz="2600" b="1" spc="-10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15" dirty="0">
                <a:solidFill>
                  <a:srgbClr val="604412"/>
                </a:solidFill>
                <a:latin typeface="Tahoma"/>
                <a:cs typeface="Tahoma"/>
              </a:rPr>
              <a:t>base</a:t>
            </a:r>
            <a:r>
              <a:rPr sz="2600" b="1" spc="-10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604412"/>
                </a:solidFill>
                <a:latin typeface="Tahoma"/>
                <a:cs typeface="Tahoma"/>
              </a:rPr>
              <a:t>de</a:t>
            </a:r>
            <a:r>
              <a:rPr sz="2600" b="1" spc="-100" dirty="0">
                <a:solidFill>
                  <a:srgbClr val="604412"/>
                </a:solidFill>
                <a:latin typeface="Tahoma"/>
                <a:cs typeface="Tahoma"/>
              </a:rPr>
              <a:t> </a:t>
            </a:r>
            <a:r>
              <a:rPr sz="2600" b="1" spc="-25" dirty="0">
                <a:solidFill>
                  <a:srgbClr val="604412"/>
                </a:solidFill>
                <a:latin typeface="Tahoma"/>
                <a:cs typeface="Tahoma"/>
              </a:rPr>
              <a:t>guayusa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7585236" y="716641"/>
            <a:ext cx="9641205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660" dirty="0"/>
              <a:t>ENTORNO</a:t>
            </a:r>
            <a:r>
              <a:rPr sz="6350" spc="-175" dirty="0"/>
              <a:t> </a:t>
            </a:r>
            <a:r>
              <a:rPr sz="6350" spc="740" dirty="0"/>
              <a:t>ECONÓMICO</a:t>
            </a:r>
            <a:endParaRPr sz="6350"/>
          </a:p>
        </p:txBody>
      </p:sp>
      <p:sp>
        <p:nvSpPr>
          <p:cNvPr id="18" name="object 18"/>
          <p:cNvSpPr txBox="1"/>
          <p:nvPr/>
        </p:nvSpPr>
        <p:spPr>
          <a:xfrm>
            <a:off x="14158630" y="6545153"/>
            <a:ext cx="1838325" cy="84772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90170" rIns="0" bIns="0" rtlCol="0">
            <a:spAutoFit/>
          </a:bodyPr>
          <a:lstStyle/>
          <a:p>
            <a:pPr marL="570865" marR="319405" indent="-243840">
              <a:lnSpc>
                <a:spcPts val="2700"/>
              </a:lnSpc>
              <a:spcBef>
                <a:spcPts val="710"/>
              </a:spcBef>
            </a:pPr>
            <a:r>
              <a:rPr sz="2300" spc="-45" dirty="0">
                <a:latin typeface="Verdana"/>
                <a:cs typeface="Verdana"/>
              </a:rPr>
              <a:t>E</a:t>
            </a:r>
            <a:r>
              <a:rPr sz="2300" spc="-140" dirty="0">
                <a:latin typeface="Verdana"/>
                <a:cs typeface="Verdana"/>
              </a:rPr>
              <a:t>n</a:t>
            </a:r>
            <a:r>
              <a:rPr sz="2300" spc="70" dirty="0">
                <a:latin typeface="Verdana"/>
                <a:cs typeface="Verdana"/>
              </a:rPr>
              <a:t>e</a:t>
            </a:r>
            <a:r>
              <a:rPr sz="2300" spc="-260" dirty="0">
                <a:latin typeface="Verdana"/>
                <a:cs typeface="Verdana"/>
              </a:rPr>
              <a:t>-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65" dirty="0">
                <a:latin typeface="Verdana"/>
                <a:cs typeface="Verdana"/>
              </a:rPr>
              <a:t>o</a:t>
            </a:r>
            <a:r>
              <a:rPr sz="2300" spc="-125" dirty="0">
                <a:latin typeface="Verdana"/>
                <a:cs typeface="Verdana"/>
              </a:rPr>
              <a:t>v  </a:t>
            </a:r>
            <a:r>
              <a:rPr sz="2300" spc="-100" dirty="0">
                <a:latin typeface="Verdana"/>
                <a:cs typeface="Verdana"/>
              </a:rPr>
              <a:t>2021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786859" y="6545153"/>
            <a:ext cx="1838325" cy="84772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90170" rIns="0" bIns="0" rtlCol="0">
            <a:spAutoFit/>
          </a:bodyPr>
          <a:lstStyle/>
          <a:p>
            <a:pPr marL="537845" marR="319405" indent="-210185">
              <a:lnSpc>
                <a:spcPts val="2700"/>
              </a:lnSpc>
              <a:spcBef>
                <a:spcPts val="710"/>
              </a:spcBef>
            </a:pPr>
            <a:r>
              <a:rPr sz="2300" spc="-45" dirty="0">
                <a:latin typeface="Verdana"/>
                <a:cs typeface="Verdana"/>
              </a:rPr>
              <a:t>E</a:t>
            </a:r>
            <a:r>
              <a:rPr sz="2300" spc="-140" dirty="0">
                <a:latin typeface="Verdana"/>
                <a:cs typeface="Verdana"/>
              </a:rPr>
              <a:t>n</a:t>
            </a:r>
            <a:r>
              <a:rPr sz="2300" spc="70" dirty="0">
                <a:latin typeface="Verdana"/>
                <a:cs typeface="Verdana"/>
              </a:rPr>
              <a:t>e</a:t>
            </a:r>
            <a:r>
              <a:rPr sz="2300" spc="-260" dirty="0">
                <a:latin typeface="Verdana"/>
                <a:cs typeface="Verdana"/>
              </a:rPr>
              <a:t>-</a:t>
            </a:r>
            <a:r>
              <a:rPr sz="2300" spc="-55" dirty="0">
                <a:latin typeface="Verdana"/>
                <a:cs typeface="Verdana"/>
              </a:rPr>
              <a:t>N</a:t>
            </a:r>
            <a:r>
              <a:rPr sz="2300" spc="65" dirty="0">
                <a:latin typeface="Verdana"/>
                <a:cs typeface="Verdana"/>
              </a:rPr>
              <a:t>o</a:t>
            </a:r>
            <a:r>
              <a:rPr sz="2300" spc="-125" dirty="0">
                <a:latin typeface="Verdana"/>
                <a:cs typeface="Verdana"/>
              </a:rPr>
              <a:t>v  </a:t>
            </a:r>
            <a:r>
              <a:rPr sz="2300" spc="35" dirty="0">
                <a:latin typeface="Verdana"/>
                <a:cs typeface="Verdana"/>
              </a:rPr>
              <a:t>2020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521076" y="6833671"/>
            <a:ext cx="1857375" cy="566420"/>
          </a:xfrm>
          <a:prstGeom prst="rect">
            <a:avLst/>
          </a:prstGeom>
        </p:spPr>
        <p:txBody>
          <a:bodyPr vert="horz" wrap="square" lIns="0" tIns="27939" rIns="0" bIns="0" rtlCol="0">
            <a:spAutoFit/>
          </a:bodyPr>
          <a:lstStyle/>
          <a:p>
            <a:pPr marL="12700" marR="5080" indent="20955">
              <a:lnSpc>
                <a:spcPts val="2100"/>
              </a:lnSpc>
              <a:spcBef>
                <a:spcPts val="219"/>
              </a:spcBef>
            </a:pPr>
            <a:r>
              <a:rPr sz="1800" spc="15" dirty="0">
                <a:latin typeface="Verdana"/>
                <a:cs typeface="Verdana"/>
              </a:rPr>
              <a:t>V</a:t>
            </a:r>
            <a:r>
              <a:rPr sz="1800" spc="-45" dirty="0">
                <a:latin typeface="Verdana"/>
                <a:cs typeface="Verdana"/>
              </a:rPr>
              <a:t>a</a:t>
            </a:r>
            <a:r>
              <a:rPr sz="1800" dirty="0">
                <a:latin typeface="Verdana"/>
                <a:cs typeface="Verdana"/>
              </a:rPr>
              <a:t>l</a:t>
            </a:r>
            <a:r>
              <a:rPr sz="1800" spc="55" dirty="0">
                <a:latin typeface="Verdana"/>
                <a:cs typeface="Verdana"/>
              </a:rPr>
              <a:t>o</a:t>
            </a:r>
            <a:r>
              <a:rPr sz="1800" spc="-114" dirty="0">
                <a:latin typeface="Verdana"/>
                <a:cs typeface="Verdana"/>
              </a:rPr>
              <a:t>r</a:t>
            </a:r>
            <a:r>
              <a:rPr sz="1800" spc="-130" dirty="0">
                <a:latin typeface="Verdana"/>
                <a:cs typeface="Verdana"/>
              </a:rPr>
              <a:t> </a:t>
            </a:r>
            <a:r>
              <a:rPr sz="1800" spc="-310" dirty="0">
                <a:latin typeface="Verdana"/>
                <a:cs typeface="Verdana"/>
              </a:rPr>
              <a:t>I</a:t>
            </a:r>
            <a:r>
              <a:rPr sz="1800" spc="-135" dirty="0">
                <a:latin typeface="Verdana"/>
                <a:cs typeface="Verdana"/>
              </a:rPr>
              <a:t>m</a:t>
            </a:r>
            <a:r>
              <a:rPr sz="1800" spc="15" dirty="0">
                <a:latin typeface="Verdana"/>
                <a:cs typeface="Verdana"/>
              </a:rPr>
              <a:t>p</a:t>
            </a:r>
            <a:r>
              <a:rPr sz="1800" spc="55" dirty="0">
                <a:latin typeface="Verdana"/>
                <a:cs typeface="Verdana"/>
              </a:rPr>
              <a:t>o</a:t>
            </a:r>
            <a:r>
              <a:rPr sz="1800" spc="-114" dirty="0">
                <a:latin typeface="Verdana"/>
                <a:cs typeface="Verdana"/>
              </a:rPr>
              <a:t>r</a:t>
            </a:r>
            <a:r>
              <a:rPr sz="1800" spc="-60" dirty="0">
                <a:latin typeface="Verdana"/>
                <a:cs typeface="Verdana"/>
              </a:rPr>
              <a:t>t</a:t>
            </a:r>
            <a:r>
              <a:rPr sz="1800" spc="-45" dirty="0">
                <a:latin typeface="Verdana"/>
                <a:cs typeface="Verdana"/>
              </a:rPr>
              <a:t>a</a:t>
            </a:r>
            <a:r>
              <a:rPr sz="1800" spc="15" dirty="0">
                <a:latin typeface="Verdana"/>
                <a:cs typeface="Verdana"/>
              </a:rPr>
              <a:t>d</a:t>
            </a:r>
            <a:r>
              <a:rPr sz="1800" spc="40" dirty="0">
                <a:latin typeface="Verdana"/>
                <a:cs typeface="Verdana"/>
              </a:rPr>
              <a:t>o  </a:t>
            </a:r>
            <a:r>
              <a:rPr sz="1800" spc="55" dirty="0">
                <a:latin typeface="Verdana"/>
                <a:cs typeface="Verdana"/>
              </a:rPr>
              <a:t>e</a:t>
            </a:r>
            <a:r>
              <a:rPr sz="1800" spc="-105" dirty="0">
                <a:latin typeface="Verdana"/>
                <a:cs typeface="Verdana"/>
              </a:rPr>
              <a:t>n</a:t>
            </a:r>
            <a:r>
              <a:rPr sz="1800" spc="-130" dirty="0">
                <a:latin typeface="Verdana"/>
                <a:cs typeface="Verdana"/>
              </a:rPr>
              <a:t> </a:t>
            </a:r>
            <a:r>
              <a:rPr sz="1800" spc="-135" dirty="0">
                <a:latin typeface="Verdana"/>
                <a:cs typeface="Verdana"/>
              </a:rPr>
              <a:t>m</a:t>
            </a:r>
            <a:r>
              <a:rPr sz="1800" spc="-90" dirty="0">
                <a:latin typeface="Verdana"/>
                <a:cs typeface="Verdana"/>
              </a:rPr>
              <a:t>i</a:t>
            </a:r>
            <a:r>
              <a:rPr sz="1800" dirty="0">
                <a:latin typeface="Verdana"/>
                <a:cs typeface="Verdana"/>
              </a:rPr>
              <a:t>l</a:t>
            </a:r>
            <a:r>
              <a:rPr sz="1800" spc="55" dirty="0">
                <a:latin typeface="Verdana"/>
                <a:cs typeface="Verdana"/>
              </a:rPr>
              <a:t>e</a:t>
            </a:r>
            <a:r>
              <a:rPr sz="1800" spc="60" dirty="0">
                <a:latin typeface="Verdana"/>
                <a:cs typeface="Verdana"/>
              </a:rPr>
              <a:t>s</a:t>
            </a:r>
            <a:r>
              <a:rPr sz="1800" spc="-130" dirty="0">
                <a:latin typeface="Verdana"/>
                <a:cs typeface="Verdana"/>
              </a:rPr>
              <a:t> </a:t>
            </a:r>
            <a:r>
              <a:rPr sz="1800" spc="15" dirty="0">
                <a:latin typeface="Verdana"/>
                <a:cs typeface="Verdana"/>
              </a:rPr>
              <a:t>d</a:t>
            </a:r>
            <a:r>
              <a:rPr sz="1800" spc="55" dirty="0">
                <a:latin typeface="Verdana"/>
                <a:cs typeface="Verdana"/>
              </a:rPr>
              <a:t>e</a:t>
            </a:r>
            <a:r>
              <a:rPr sz="1800" spc="-130" dirty="0">
                <a:latin typeface="Verdana"/>
                <a:cs typeface="Verdana"/>
              </a:rPr>
              <a:t> </a:t>
            </a:r>
            <a:r>
              <a:rPr sz="1800" spc="-40" dirty="0">
                <a:latin typeface="Verdana"/>
                <a:cs typeface="Verdana"/>
              </a:rPr>
              <a:t>U</a:t>
            </a:r>
            <a:r>
              <a:rPr sz="1800" spc="-20" dirty="0">
                <a:latin typeface="Verdana"/>
                <a:cs typeface="Verdana"/>
              </a:rPr>
              <a:t>S</a:t>
            </a:r>
            <a:r>
              <a:rPr sz="1800" spc="-70" dirty="0">
                <a:latin typeface="Verdana"/>
                <a:cs typeface="Verdana"/>
              </a:rPr>
              <a:t>D</a:t>
            </a:r>
            <a:endParaRPr sz="1800">
              <a:latin typeface="Verdana"/>
              <a:cs typeface="Verdana"/>
            </a:endParaRPr>
          </a:p>
        </p:txBody>
      </p:sp>
      <p:graphicFrame>
        <p:nvGraphicFramePr>
          <p:cNvPr id="21" name="object 21"/>
          <p:cNvGraphicFramePr>
            <a:graphicFrameLocks noGrp="1"/>
          </p:cNvGraphicFramePr>
          <p:nvPr/>
        </p:nvGraphicFramePr>
        <p:xfrm>
          <a:off x="9268299" y="7779029"/>
          <a:ext cx="6310630" cy="17837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55520"/>
                <a:gridCol w="2368550"/>
                <a:gridCol w="1686560"/>
              </a:tblGrid>
              <a:tr h="451953">
                <a:tc>
                  <a:txBody>
                    <a:bodyPr/>
                    <a:lstStyle/>
                    <a:p>
                      <a:pPr marR="542290" algn="ctr">
                        <a:lnSpc>
                          <a:spcPct val="100000"/>
                        </a:lnSpc>
                      </a:pPr>
                      <a:r>
                        <a:rPr sz="2100" spc="-50" dirty="0">
                          <a:latin typeface="Verdana"/>
                          <a:cs typeface="Verdana"/>
                        </a:rPr>
                        <a:t>Alemania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2100" spc="-1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$5.920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R="30480" algn="r">
                        <a:lnSpc>
                          <a:spcPct val="100000"/>
                        </a:lnSpc>
                      </a:pPr>
                      <a:r>
                        <a:rPr sz="2100" spc="-25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$5.972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</a:tr>
              <a:tr h="587684">
                <a:tc>
                  <a:txBody>
                    <a:bodyPr/>
                    <a:lstStyle/>
                    <a:p>
                      <a:pPr marR="54229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2100" spc="-35" dirty="0">
                          <a:latin typeface="Verdana"/>
                          <a:cs typeface="Verdana"/>
                        </a:rPr>
                        <a:t>Francia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2100" spc="-5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$3.002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2100" spc="-1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$2.893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121920" marB="0">
                    <a:solidFill>
                      <a:srgbClr val="F5F5EF"/>
                    </a:solidFill>
                  </a:tcPr>
                </a:tc>
              </a:tr>
              <a:tr h="744066">
                <a:tc>
                  <a:txBody>
                    <a:bodyPr/>
                    <a:lstStyle/>
                    <a:p>
                      <a:pPr marR="542290"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100" dirty="0">
                          <a:latin typeface="Verdana"/>
                          <a:cs typeface="Verdana"/>
                        </a:rPr>
                        <a:t>Países</a:t>
                      </a:r>
                      <a:r>
                        <a:rPr sz="2100" spc="-15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100" dirty="0">
                          <a:latin typeface="Verdana"/>
                          <a:cs typeface="Verdana"/>
                        </a:rPr>
                        <a:t>Bajos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135255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100" spc="-25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$3.758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135255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1065"/>
                        </a:spcBef>
                      </a:pPr>
                      <a:r>
                        <a:rPr sz="2100" spc="-1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$2.890</a:t>
                      </a:r>
                      <a:endParaRPr sz="2100">
                        <a:latin typeface="Verdana"/>
                        <a:cs typeface="Verdana"/>
                      </a:endParaRPr>
                    </a:p>
                  </a:txBody>
                  <a:tcPr marL="0" marR="0" marT="135255" marB="0">
                    <a:solidFill>
                      <a:srgbClr val="F5F5EF"/>
                    </a:solidFill>
                  </a:tcPr>
                </a:tc>
              </a:tr>
            </a:tbl>
          </a:graphicData>
        </a:graphic>
      </p:graphicFrame>
      <p:sp>
        <p:nvSpPr>
          <p:cNvPr id="22" name="object 22"/>
          <p:cNvSpPr txBox="1"/>
          <p:nvPr/>
        </p:nvSpPr>
        <p:spPr>
          <a:xfrm>
            <a:off x="8110911" y="4163019"/>
            <a:ext cx="8591550" cy="158115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216535" rIns="0" bIns="0" rtlCol="0">
            <a:spAutoFit/>
          </a:bodyPr>
          <a:lstStyle/>
          <a:p>
            <a:pPr marL="834390" marR="828040" algn="ctr">
              <a:lnSpc>
                <a:spcPts val="3080"/>
              </a:lnSpc>
              <a:spcBef>
                <a:spcPts val="1705"/>
              </a:spcBef>
            </a:pPr>
            <a:r>
              <a:rPr sz="2600" spc="-25" dirty="0">
                <a:solidFill>
                  <a:srgbClr val="604412"/>
                </a:solidFill>
                <a:latin typeface="Verdana"/>
                <a:cs typeface="Verdana"/>
              </a:rPr>
              <a:t>El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604412"/>
                </a:solidFill>
                <a:latin typeface="Verdana"/>
                <a:cs typeface="Verdana"/>
              </a:rPr>
              <a:t>mercado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europeo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45" dirty="0">
                <a:solidFill>
                  <a:srgbClr val="604412"/>
                </a:solidFill>
                <a:latin typeface="Verdana"/>
                <a:cs typeface="Verdana"/>
              </a:rPr>
              <a:t>tiene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25" dirty="0">
                <a:solidFill>
                  <a:srgbClr val="604412"/>
                </a:solidFill>
                <a:latin typeface="Verdana"/>
                <a:cs typeface="Verdana"/>
              </a:rPr>
              <a:t>una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demanda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600" spc="-89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20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í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05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crecimiento.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5837" y="2322308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237" y="585787"/>
                </a:moveTo>
                <a:lnTo>
                  <a:pt x="2805404" y="0"/>
                </a:lnTo>
                <a:lnTo>
                  <a:pt x="337870" y="0"/>
                </a:lnTo>
                <a:lnTo>
                  <a:pt x="38" y="585787"/>
                </a:lnTo>
                <a:lnTo>
                  <a:pt x="46215" y="665886"/>
                </a:lnTo>
                <a:lnTo>
                  <a:pt x="37401" y="681113"/>
                </a:lnTo>
                <a:lnTo>
                  <a:pt x="48577" y="669963"/>
                </a:lnTo>
                <a:lnTo>
                  <a:pt x="59817" y="689457"/>
                </a:lnTo>
                <a:lnTo>
                  <a:pt x="0" y="749147"/>
                </a:lnTo>
                <a:lnTo>
                  <a:pt x="11366" y="768515"/>
                </a:lnTo>
                <a:lnTo>
                  <a:pt x="71056" y="708952"/>
                </a:lnTo>
                <a:lnTo>
                  <a:pt x="82473" y="728751"/>
                </a:lnTo>
                <a:lnTo>
                  <a:pt x="22733" y="788365"/>
                </a:lnTo>
                <a:lnTo>
                  <a:pt x="34086" y="807732"/>
                </a:lnTo>
                <a:lnTo>
                  <a:pt x="93713" y="748233"/>
                </a:lnTo>
                <a:lnTo>
                  <a:pt x="104800" y="767461"/>
                </a:lnTo>
                <a:lnTo>
                  <a:pt x="44983" y="827100"/>
                </a:lnTo>
                <a:lnTo>
                  <a:pt x="56337" y="846467"/>
                </a:lnTo>
                <a:lnTo>
                  <a:pt x="116039" y="786942"/>
                </a:lnTo>
                <a:lnTo>
                  <a:pt x="127431" y="806716"/>
                </a:lnTo>
                <a:lnTo>
                  <a:pt x="67703" y="866317"/>
                </a:lnTo>
                <a:lnTo>
                  <a:pt x="79070" y="885685"/>
                </a:lnTo>
                <a:lnTo>
                  <a:pt x="138684" y="826198"/>
                </a:lnTo>
                <a:lnTo>
                  <a:pt x="149923" y="845693"/>
                </a:lnTo>
                <a:lnTo>
                  <a:pt x="89954" y="905535"/>
                </a:lnTo>
                <a:lnTo>
                  <a:pt x="101320" y="924902"/>
                </a:lnTo>
                <a:lnTo>
                  <a:pt x="161163" y="865187"/>
                </a:lnTo>
                <a:lnTo>
                  <a:pt x="172402" y="884682"/>
                </a:lnTo>
                <a:lnTo>
                  <a:pt x="112687" y="944270"/>
                </a:lnTo>
                <a:lnTo>
                  <a:pt x="124040" y="963637"/>
                </a:lnTo>
                <a:lnTo>
                  <a:pt x="183642" y="904163"/>
                </a:lnTo>
                <a:lnTo>
                  <a:pt x="194729" y="923378"/>
                </a:lnTo>
                <a:lnTo>
                  <a:pt x="134937" y="983005"/>
                </a:lnTo>
                <a:lnTo>
                  <a:pt x="146291" y="1002385"/>
                </a:lnTo>
                <a:lnTo>
                  <a:pt x="205981" y="942898"/>
                </a:lnTo>
                <a:lnTo>
                  <a:pt x="217525" y="962914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65" y="982408"/>
                </a:lnTo>
                <a:lnTo>
                  <a:pt x="240030" y="1001928"/>
                </a:lnTo>
                <a:lnTo>
                  <a:pt x="180390" y="1061440"/>
                </a:lnTo>
                <a:lnTo>
                  <a:pt x="191744" y="1080808"/>
                </a:lnTo>
                <a:lnTo>
                  <a:pt x="251256" y="1021410"/>
                </a:lnTo>
                <a:lnTo>
                  <a:pt x="262509" y="1040904"/>
                </a:lnTo>
                <a:lnTo>
                  <a:pt x="203111" y="1100175"/>
                </a:lnTo>
                <a:lnTo>
                  <a:pt x="214477" y="1119543"/>
                </a:lnTo>
                <a:lnTo>
                  <a:pt x="273748" y="1060399"/>
                </a:lnTo>
                <a:lnTo>
                  <a:pt x="284988" y="1079893"/>
                </a:lnTo>
                <a:lnTo>
                  <a:pt x="225361" y="1139393"/>
                </a:lnTo>
                <a:lnTo>
                  <a:pt x="236728" y="1158760"/>
                </a:lnTo>
                <a:lnTo>
                  <a:pt x="296227" y="1099388"/>
                </a:lnTo>
                <a:lnTo>
                  <a:pt x="307467" y="1118870"/>
                </a:lnTo>
                <a:lnTo>
                  <a:pt x="248081" y="1178128"/>
                </a:lnTo>
                <a:lnTo>
                  <a:pt x="259448" y="1197508"/>
                </a:lnTo>
                <a:lnTo>
                  <a:pt x="318706" y="1138364"/>
                </a:lnTo>
                <a:lnTo>
                  <a:pt x="329946" y="1157859"/>
                </a:lnTo>
                <a:lnTo>
                  <a:pt x="270814" y="1216875"/>
                </a:lnTo>
                <a:lnTo>
                  <a:pt x="282181" y="1236243"/>
                </a:lnTo>
                <a:lnTo>
                  <a:pt x="346976" y="1171575"/>
                </a:lnTo>
                <a:lnTo>
                  <a:pt x="377748" y="1171575"/>
                </a:lnTo>
                <a:lnTo>
                  <a:pt x="293065" y="1256093"/>
                </a:lnTo>
                <a:lnTo>
                  <a:pt x="296849" y="1263180"/>
                </a:lnTo>
                <a:lnTo>
                  <a:pt x="317207" y="1263180"/>
                </a:lnTo>
                <a:lnTo>
                  <a:pt x="409003" y="1171575"/>
                </a:lnTo>
                <a:lnTo>
                  <a:pt x="439775" y="1171575"/>
                </a:lnTo>
                <a:lnTo>
                  <a:pt x="347980" y="1263180"/>
                </a:lnTo>
                <a:lnTo>
                  <a:pt x="378752" y="1263180"/>
                </a:lnTo>
                <a:lnTo>
                  <a:pt x="470547" y="1171575"/>
                </a:lnTo>
                <a:lnTo>
                  <a:pt x="501256" y="1171575"/>
                </a:lnTo>
                <a:lnTo>
                  <a:pt x="409536" y="1263180"/>
                </a:lnTo>
                <a:lnTo>
                  <a:pt x="440309" y="1263180"/>
                </a:lnTo>
                <a:lnTo>
                  <a:pt x="532028" y="1171575"/>
                </a:lnTo>
                <a:lnTo>
                  <a:pt x="562864" y="1171575"/>
                </a:lnTo>
                <a:lnTo>
                  <a:pt x="471081" y="1263180"/>
                </a:lnTo>
                <a:lnTo>
                  <a:pt x="501853" y="1263180"/>
                </a:lnTo>
                <a:lnTo>
                  <a:pt x="593648" y="1171575"/>
                </a:lnTo>
                <a:lnTo>
                  <a:pt x="624420" y="1171575"/>
                </a:lnTo>
                <a:lnTo>
                  <a:pt x="532625" y="1263180"/>
                </a:lnTo>
                <a:lnTo>
                  <a:pt x="563397" y="1263180"/>
                </a:lnTo>
                <a:lnTo>
                  <a:pt x="655180" y="1171575"/>
                </a:lnTo>
                <a:lnTo>
                  <a:pt x="686371" y="1171575"/>
                </a:lnTo>
                <a:lnTo>
                  <a:pt x="594652" y="1263180"/>
                </a:lnTo>
                <a:lnTo>
                  <a:pt x="625424" y="1263180"/>
                </a:lnTo>
                <a:lnTo>
                  <a:pt x="717130" y="1171575"/>
                </a:lnTo>
                <a:lnTo>
                  <a:pt x="745172" y="1171575"/>
                </a:lnTo>
                <a:lnTo>
                  <a:pt x="738606" y="1178128"/>
                </a:lnTo>
                <a:lnTo>
                  <a:pt x="739609" y="1179868"/>
                </a:lnTo>
                <a:lnTo>
                  <a:pt x="656196" y="1263180"/>
                </a:lnTo>
                <a:lnTo>
                  <a:pt x="686968" y="1263180"/>
                </a:lnTo>
                <a:lnTo>
                  <a:pt x="778675" y="1171575"/>
                </a:lnTo>
                <a:lnTo>
                  <a:pt x="806716" y="1171575"/>
                </a:lnTo>
                <a:lnTo>
                  <a:pt x="761326" y="1216875"/>
                </a:lnTo>
                <a:lnTo>
                  <a:pt x="762355" y="1218653"/>
                </a:lnTo>
                <a:lnTo>
                  <a:pt x="717740" y="1263180"/>
                </a:lnTo>
                <a:lnTo>
                  <a:pt x="748512" y="1263180"/>
                </a:lnTo>
                <a:lnTo>
                  <a:pt x="840308" y="1171575"/>
                </a:lnTo>
                <a:lnTo>
                  <a:pt x="868273" y="1171575"/>
                </a:lnTo>
                <a:lnTo>
                  <a:pt x="783577" y="1256093"/>
                </a:lnTo>
                <a:lnTo>
                  <a:pt x="784542" y="1257922"/>
                </a:lnTo>
                <a:lnTo>
                  <a:pt x="779284" y="1263180"/>
                </a:lnTo>
                <a:lnTo>
                  <a:pt x="787361" y="1263180"/>
                </a:lnTo>
                <a:lnTo>
                  <a:pt x="807720" y="1263180"/>
                </a:lnTo>
                <a:lnTo>
                  <a:pt x="810069" y="1263180"/>
                </a:lnTo>
                <a:lnTo>
                  <a:pt x="901852" y="1171575"/>
                </a:lnTo>
                <a:lnTo>
                  <a:pt x="930300" y="1171575"/>
                </a:lnTo>
                <a:lnTo>
                  <a:pt x="838504" y="1263180"/>
                </a:lnTo>
                <a:lnTo>
                  <a:pt x="840841" y="1263180"/>
                </a:lnTo>
                <a:lnTo>
                  <a:pt x="869276" y="1263180"/>
                </a:lnTo>
                <a:lnTo>
                  <a:pt x="871613" y="1263180"/>
                </a:lnTo>
                <a:lnTo>
                  <a:pt x="923213" y="1211681"/>
                </a:lnTo>
                <a:lnTo>
                  <a:pt x="926401" y="1206182"/>
                </a:lnTo>
                <a:lnTo>
                  <a:pt x="961072" y="1171575"/>
                </a:lnTo>
                <a:lnTo>
                  <a:pt x="991781" y="1171575"/>
                </a:lnTo>
                <a:lnTo>
                  <a:pt x="900049" y="1263180"/>
                </a:lnTo>
                <a:lnTo>
                  <a:pt x="930821" y="1263180"/>
                </a:lnTo>
                <a:lnTo>
                  <a:pt x="1022540" y="1171575"/>
                </a:lnTo>
                <a:lnTo>
                  <a:pt x="1053388" y="1171575"/>
                </a:lnTo>
                <a:lnTo>
                  <a:pt x="961593" y="1263180"/>
                </a:lnTo>
                <a:lnTo>
                  <a:pt x="992365" y="1263180"/>
                </a:lnTo>
                <a:lnTo>
                  <a:pt x="1084160" y="1171575"/>
                </a:lnTo>
                <a:lnTo>
                  <a:pt x="1114933" y="1171575"/>
                </a:lnTo>
                <a:lnTo>
                  <a:pt x="1023137" y="1263180"/>
                </a:lnTo>
                <a:lnTo>
                  <a:pt x="1053909" y="1263180"/>
                </a:lnTo>
                <a:lnTo>
                  <a:pt x="1145705" y="1171575"/>
                </a:lnTo>
                <a:lnTo>
                  <a:pt x="1176883" y="1171575"/>
                </a:lnTo>
                <a:lnTo>
                  <a:pt x="1085164" y="1263180"/>
                </a:lnTo>
                <a:lnTo>
                  <a:pt x="1115936" y="1263180"/>
                </a:lnTo>
                <a:lnTo>
                  <a:pt x="1207643" y="1171575"/>
                </a:lnTo>
                <a:lnTo>
                  <a:pt x="1229982" y="1171575"/>
                </a:lnTo>
                <a:lnTo>
                  <a:pt x="1223416" y="1178128"/>
                </a:lnTo>
                <a:lnTo>
                  <a:pt x="1226527" y="1183449"/>
                </a:lnTo>
                <a:lnTo>
                  <a:pt x="1146708" y="1263180"/>
                </a:lnTo>
                <a:lnTo>
                  <a:pt x="1177480" y="1263180"/>
                </a:lnTo>
                <a:lnTo>
                  <a:pt x="1269187" y="1171575"/>
                </a:lnTo>
                <a:lnTo>
                  <a:pt x="1291526" y="1171575"/>
                </a:lnTo>
                <a:lnTo>
                  <a:pt x="1246136" y="1216875"/>
                </a:lnTo>
                <a:lnTo>
                  <a:pt x="1249273" y="1222248"/>
                </a:lnTo>
                <a:lnTo>
                  <a:pt x="1208252" y="1263180"/>
                </a:lnTo>
                <a:lnTo>
                  <a:pt x="1239037" y="1263180"/>
                </a:lnTo>
                <a:lnTo>
                  <a:pt x="1330820" y="1171575"/>
                </a:lnTo>
                <a:lnTo>
                  <a:pt x="1353083" y="1171575"/>
                </a:lnTo>
                <a:lnTo>
                  <a:pt x="1268399" y="1256093"/>
                </a:lnTo>
                <a:lnTo>
                  <a:pt x="1271346" y="1261643"/>
                </a:lnTo>
                <a:lnTo>
                  <a:pt x="1269809" y="1263180"/>
                </a:lnTo>
                <a:lnTo>
                  <a:pt x="1272184" y="1263180"/>
                </a:lnTo>
                <a:lnTo>
                  <a:pt x="1292542" y="1263180"/>
                </a:lnTo>
                <a:lnTo>
                  <a:pt x="1300581" y="1263180"/>
                </a:lnTo>
                <a:lnTo>
                  <a:pt x="1392364" y="1171575"/>
                </a:lnTo>
                <a:lnTo>
                  <a:pt x="1415110" y="1171575"/>
                </a:lnTo>
                <a:lnTo>
                  <a:pt x="1323314" y="1263180"/>
                </a:lnTo>
                <a:lnTo>
                  <a:pt x="1331353" y="1263180"/>
                </a:lnTo>
                <a:lnTo>
                  <a:pt x="1354086" y="1263180"/>
                </a:lnTo>
                <a:lnTo>
                  <a:pt x="1362125" y="1263180"/>
                </a:lnTo>
                <a:lnTo>
                  <a:pt x="1413725" y="1211681"/>
                </a:lnTo>
                <a:lnTo>
                  <a:pt x="1424711" y="1192707"/>
                </a:lnTo>
                <a:lnTo>
                  <a:pt x="1445882" y="1171575"/>
                </a:lnTo>
                <a:lnTo>
                  <a:pt x="1476590" y="1171575"/>
                </a:lnTo>
                <a:lnTo>
                  <a:pt x="1384858" y="1263180"/>
                </a:lnTo>
                <a:lnTo>
                  <a:pt x="1415630" y="1263180"/>
                </a:lnTo>
                <a:lnTo>
                  <a:pt x="1507350" y="1171575"/>
                </a:lnTo>
                <a:lnTo>
                  <a:pt x="1538198" y="1171575"/>
                </a:lnTo>
                <a:lnTo>
                  <a:pt x="1446403" y="1263180"/>
                </a:lnTo>
                <a:lnTo>
                  <a:pt x="1477187" y="1263180"/>
                </a:lnTo>
                <a:lnTo>
                  <a:pt x="1568983" y="1171575"/>
                </a:lnTo>
                <a:lnTo>
                  <a:pt x="1599742" y="1171575"/>
                </a:lnTo>
                <a:lnTo>
                  <a:pt x="1507959" y="1263180"/>
                </a:lnTo>
                <a:lnTo>
                  <a:pt x="1538732" y="1263180"/>
                </a:lnTo>
                <a:lnTo>
                  <a:pt x="1630514" y="1171575"/>
                </a:lnTo>
                <a:lnTo>
                  <a:pt x="1661693" y="1171575"/>
                </a:lnTo>
                <a:lnTo>
                  <a:pt x="1569974" y="1263180"/>
                </a:lnTo>
                <a:lnTo>
                  <a:pt x="1600746" y="1263180"/>
                </a:lnTo>
                <a:lnTo>
                  <a:pt x="1692452" y="1171575"/>
                </a:lnTo>
                <a:lnTo>
                  <a:pt x="1723237" y="1171575"/>
                </a:lnTo>
                <a:lnTo>
                  <a:pt x="1631530" y="1263180"/>
                </a:lnTo>
                <a:lnTo>
                  <a:pt x="1662303" y="1263180"/>
                </a:lnTo>
                <a:lnTo>
                  <a:pt x="1730819" y="1194739"/>
                </a:lnTo>
                <a:lnTo>
                  <a:pt x="1732457" y="1197508"/>
                </a:lnTo>
                <a:lnTo>
                  <a:pt x="1758442" y="1171575"/>
                </a:lnTo>
                <a:lnTo>
                  <a:pt x="1784858" y="1171575"/>
                </a:lnTo>
                <a:lnTo>
                  <a:pt x="1693075" y="1263180"/>
                </a:lnTo>
                <a:lnTo>
                  <a:pt x="1723847" y="1263180"/>
                </a:lnTo>
                <a:lnTo>
                  <a:pt x="1753565" y="1233512"/>
                </a:lnTo>
                <a:lnTo>
                  <a:pt x="1755178" y="1236243"/>
                </a:lnTo>
                <a:lnTo>
                  <a:pt x="1819973" y="1171575"/>
                </a:lnTo>
                <a:lnTo>
                  <a:pt x="1846402" y="1171575"/>
                </a:lnTo>
                <a:lnTo>
                  <a:pt x="1754619" y="1263180"/>
                </a:lnTo>
                <a:lnTo>
                  <a:pt x="1769859" y="1263180"/>
                </a:lnTo>
                <a:lnTo>
                  <a:pt x="1785391" y="1263180"/>
                </a:lnTo>
                <a:lnTo>
                  <a:pt x="1790217" y="1263180"/>
                </a:lnTo>
                <a:lnTo>
                  <a:pt x="1882013" y="1171575"/>
                </a:lnTo>
                <a:lnTo>
                  <a:pt x="1907959" y="1171575"/>
                </a:lnTo>
                <a:lnTo>
                  <a:pt x="1816163" y="1263180"/>
                </a:lnTo>
                <a:lnTo>
                  <a:pt x="1820989" y="1263180"/>
                </a:lnTo>
                <a:lnTo>
                  <a:pt x="1846935" y="1263180"/>
                </a:lnTo>
                <a:lnTo>
                  <a:pt x="1851761" y="1263180"/>
                </a:lnTo>
                <a:lnTo>
                  <a:pt x="1943557" y="1171575"/>
                </a:lnTo>
                <a:lnTo>
                  <a:pt x="1974265" y="1171575"/>
                </a:lnTo>
                <a:lnTo>
                  <a:pt x="1882533" y="1263180"/>
                </a:lnTo>
                <a:lnTo>
                  <a:pt x="1913318" y="1263180"/>
                </a:lnTo>
                <a:lnTo>
                  <a:pt x="2005037" y="1171575"/>
                </a:lnTo>
                <a:lnTo>
                  <a:pt x="2035886" y="1171575"/>
                </a:lnTo>
                <a:lnTo>
                  <a:pt x="1944090" y="1263180"/>
                </a:lnTo>
                <a:lnTo>
                  <a:pt x="1974862" y="1263180"/>
                </a:lnTo>
                <a:lnTo>
                  <a:pt x="2066658" y="1171575"/>
                </a:lnTo>
                <a:lnTo>
                  <a:pt x="2095157" y="1171575"/>
                </a:lnTo>
                <a:lnTo>
                  <a:pt x="2088591" y="1178128"/>
                </a:lnTo>
                <a:lnTo>
                  <a:pt x="2089429" y="1179563"/>
                </a:lnTo>
                <a:lnTo>
                  <a:pt x="2005634" y="1263180"/>
                </a:lnTo>
                <a:lnTo>
                  <a:pt x="2036406" y="1263180"/>
                </a:lnTo>
                <a:lnTo>
                  <a:pt x="2128189" y="1171575"/>
                </a:lnTo>
                <a:lnTo>
                  <a:pt x="2156701" y="1171575"/>
                </a:lnTo>
                <a:lnTo>
                  <a:pt x="2111311" y="1216875"/>
                </a:lnTo>
                <a:lnTo>
                  <a:pt x="2112302" y="1218577"/>
                </a:lnTo>
                <a:lnTo>
                  <a:pt x="2067648" y="1263180"/>
                </a:lnTo>
                <a:lnTo>
                  <a:pt x="2098433" y="1263180"/>
                </a:lnTo>
                <a:lnTo>
                  <a:pt x="2190140" y="1171575"/>
                </a:lnTo>
                <a:lnTo>
                  <a:pt x="2218258" y="1171575"/>
                </a:lnTo>
                <a:lnTo>
                  <a:pt x="2133574" y="1256093"/>
                </a:lnTo>
                <a:lnTo>
                  <a:pt x="2134514" y="1257871"/>
                </a:lnTo>
                <a:lnTo>
                  <a:pt x="2129205" y="1263180"/>
                </a:lnTo>
                <a:lnTo>
                  <a:pt x="2137359" y="1263180"/>
                </a:lnTo>
                <a:lnTo>
                  <a:pt x="2157717" y="1263180"/>
                </a:lnTo>
                <a:lnTo>
                  <a:pt x="2159978" y="1263180"/>
                </a:lnTo>
                <a:lnTo>
                  <a:pt x="2251684" y="1171575"/>
                </a:lnTo>
                <a:lnTo>
                  <a:pt x="2280285" y="1171575"/>
                </a:lnTo>
                <a:lnTo>
                  <a:pt x="2188489" y="1263180"/>
                </a:lnTo>
                <a:lnTo>
                  <a:pt x="2190750" y="1263180"/>
                </a:lnTo>
                <a:lnTo>
                  <a:pt x="2219261" y="1263180"/>
                </a:lnTo>
                <a:lnTo>
                  <a:pt x="2221522" y="1263180"/>
                </a:lnTo>
                <a:lnTo>
                  <a:pt x="2313305" y="1171575"/>
                </a:lnTo>
                <a:lnTo>
                  <a:pt x="2341765" y="1171575"/>
                </a:lnTo>
                <a:lnTo>
                  <a:pt x="2250033" y="1263180"/>
                </a:lnTo>
                <a:lnTo>
                  <a:pt x="2252294" y="1263180"/>
                </a:lnTo>
                <a:lnTo>
                  <a:pt x="2280805" y="1263180"/>
                </a:lnTo>
                <a:lnTo>
                  <a:pt x="2283066" y="1263180"/>
                </a:lnTo>
                <a:lnTo>
                  <a:pt x="2374862" y="1171575"/>
                </a:lnTo>
                <a:lnTo>
                  <a:pt x="2403373" y="1171575"/>
                </a:lnTo>
                <a:lnTo>
                  <a:pt x="2311577" y="1263180"/>
                </a:lnTo>
                <a:lnTo>
                  <a:pt x="2313851" y="1263180"/>
                </a:lnTo>
                <a:lnTo>
                  <a:pt x="2342362" y="1263180"/>
                </a:lnTo>
                <a:lnTo>
                  <a:pt x="2344623" y="1263180"/>
                </a:lnTo>
                <a:lnTo>
                  <a:pt x="2396223" y="1211681"/>
                </a:lnTo>
                <a:lnTo>
                  <a:pt x="2399296" y="1206360"/>
                </a:lnTo>
                <a:lnTo>
                  <a:pt x="2434158" y="1171575"/>
                </a:lnTo>
                <a:lnTo>
                  <a:pt x="2464917" y="1171575"/>
                </a:lnTo>
                <a:lnTo>
                  <a:pt x="2373134" y="1263180"/>
                </a:lnTo>
                <a:lnTo>
                  <a:pt x="2403906" y="1263180"/>
                </a:lnTo>
                <a:lnTo>
                  <a:pt x="2495689" y="1171575"/>
                </a:lnTo>
                <a:lnTo>
                  <a:pt x="2526868" y="1171575"/>
                </a:lnTo>
                <a:lnTo>
                  <a:pt x="2435148" y="1263180"/>
                </a:lnTo>
                <a:lnTo>
                  <a:pt x="2465921" y="1263180"/>
                </a:lnTo>
                <a:lnTo>
                  <a:pt x="2557627" y="1171575"/>
                </a:lnTo>
                <a:lnTo>
                  <a:pt x="2588412" y="1171575"/>
                </a:lnTo>
                <a:lnTo>
                  <a:pt x="2496705" y="1263180"/>
                </a:lnTo>
                <a:lnTo>
                  <a:pt x="2527477" y="1263180"/>
                </a:lnTo>
                <a:lnTo>
                  <a:pt x="2619184" y="1171575"/>
                </a:lnTo>
                <a:lnTo>
                  <a:pt x="2650032" y="1171575"/>
                </a:lnTo>
                <a:lnTo>
                  <a:pt x="2558250" y="1263180"/>
                </a:lnTo>
                <a:lnTo>
                  <a:pt x="2589022" y="1263180"/>
                </a:lnTo>
                <a:lnTo>
                  <a:pt x="2680805" y="1171575"/>
                </a:lnTo>
                <a:lnTo>
                  <a:pt x="2711577" y="1171575"/>
                </a:lnTo>
                <a:lnTo>
                  <a:pt x="2619794" y="1263180"/>
                </a:lnTo>
                <a:lnTo>
                  <a:pt x="2650566" y="1263180"/>
                </a:lnTo>
                <a:lnTo>
                  <a:pt x="2742361" y="1171575"/>
                </a:lnTo>
                <a:lnTo>
                  <a:pt x="2773134" y="1171575"/>
                </a:lnTo>
                <a:lnTo>
                  <a:pt x="2681338" y="1263180"/>
                </a:lnTo>
                <a:lnTo>
                  <a:pt x="2712110" y="1263180"/>
                </a:lnTo>
                <a:lnTo>
                  <a:pt x="2763723" y="1211681"/>
                </a:lnTo>
                <a:lnTo>
                  <a:pt x="2786938" y="1171575"/>
                </a:lnTo>
                <a:lnTo>
                  <a:pt x="2805404" y="1171575"/>
                </a:lnTo>
                <a:lnTo>
                  <a:pt x="3143237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61728" y="2322308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199" y="585787"/>
                </a:moveTo>
                <a:lnTo>
                  <a:pt x="2805366" y="0"/>
                </a:lnTo>
                <a:lnTo>
                  <a:pt x="337832" y="0"/>
                </a:lnTo>
                <a:lnTo>
                  <a:pt x="0" y="585787"/>
                </a:lnTo>
                <a:lnTo>
                  <a:pt x="46202" y="665911"/>
                </a:lnTo>
                <a:lnTo>
                  <a:pt x="37401" y="681113"/>
                </a:lnTo>
                <a:lnTo>
                  <a:pt x="48552" y="669988"/>
                </a:lnTo>
                <a:lnTo>
                  <a:pt x="59791" y="689483"/>
                </a:lnTo>
                <a:lnTo>
                  <a:pt x="0" y="749147"/>
                </a:lnTo>
                <a:lnTo>
                  <a:pt x="11366" y="768515"/>
                </a:lnTo>
                <a:lnTo>
                  <a:pt x="71031" y="708977"/>
                </a:lnTo>
                <a:lnTo>
                  <a:pt x="82448" y="728764"/>
                </a:lnTo>
                <a:lnTo>
                  <a:pt x="22720" y="788365"/>
                </a:lnTo>
                <a:lnTo>
                  <a:pt x="34086" y="807732"/>
                </a:lnTo>
                <a:lnTo>
                  <a:pt x="93687" y="748258"/>
                </a:lnTo>
                <a:lnTo>
                  <a:pt x="104775" y="767473"/>
                </a:lnTo>
                <a:lnTo>
                  <a:pt x="44970" y="827100"/>
                </a:lnTo>
                <a:lnTo>
                  <a:pt x="56337" y="846467"/>
                </a:lnTo>
                <a:lnTo>
                  <a:pt x="116014" y="786968"/>
                </a:lnTo>
                <a:lnTo>
                  <a:pt x="127419" y="806729"/>
                </a:lnTo>
                <a:lnTo>
                  <a:pt x="67703" y="866317"/>
                </a:lnTo>
                <a:lnTo>
                  <a:pt x="79057" y="885685"/>
                </a:lnTo>
                <a:lnTo>
                  <a:pt x="138645" y="826223"/>
                </a:lnTo>
                <a:lnTo>
                  <a:pt x="149898" y="845718"/>
                </a:lnTo>
                <a:lnTo>
                  <a:pt x="89954" y="905535"/>
                </a:lnTo>
                <a:lnTo>
                  <a:pt x="101320" y="924902"/>
                </a:lnTo>
                <a:lnTo>
                  <a:pt x="161137" y="865212"/>
                </a:lnTo>
                <a:lnTo>
                  <a:pt x="172377" y="884694"/>
                </a:lnTo>
                <a:lnTo>
                  <a:pt x="112674" y="944270"/>
                </a:lnTo>
                <a:lnTo>
                  <a:pt x="124040" y="963637"/>
                </a:lnTo>
                <a:lnTo>
                  <a:pt x="183616" y="904189"/>
                </a:lnTo>
                <a:lnTo>
                  <a:pt x="194691" y="923404"/>
                </a:lnTo>
                <a:lnTo>
                  <a:pt x="134924" y="983005"/>
                </a:lnTo>
                <a:lnTo>
                  <a:pt x="146291" y="1002385"/>
                </a:lnTo>
                <a:lnTo>
                  <a:pt x="205955" y="942924"/>
                </a:lnTo>
                <a:lnTo>
                  <a:pt x="217500" y="962939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39" y="982433"/>
                </a:lnTo>
                <a:lnTo>
                  <a:pt x="239991" y="1001941"/>
                </a:lnTo>
                <a:lnTo>
                  <a:pt x="180378" y="1061440"/>
                </a:lnTo>
                <a:lnTo>
                  <a:pt x="191744" y="1080808"/>
                </a:lnTo>
                <a:lnTo>
                  <a:pt x="251231" y="1021435"/>
                </a:lnTo>
                <a:lnTo>
                  <a:pt x="262483" y="1040930"/>
                </a:lnTo>
                <a:lnTo>
                  <a:pt x="203111" y="1100175"/>
                </a:lnTo>
                <a:lnTo>
                  <a:pt x="214464" y="1119543"/>
                </a:lnTo>
                <a:lnTo>
                  <a:pt x="273710" y="1060411"/>
                </a:lnTo>
                <a:lnTo>
                  <a:pt x="284962" y="1079919"/>
                </a:lnTo>
                <a:lnTo>
                  <a:pt x="225361" y="1139393"/>
                </a:lnTo>
                <a:lnTo>
                  <a:pt x="236715" y="1158760"/>
                </a:lnTo>
                <a:lnTo>
                  <a:pt x="296202" y="1099400"/>
                </a:lnTo>
                <a:lnTo>
                  <a:pt x="307441" y="1118895"/>
                </a:lnTo>
                <a:lnTo>
                  <a:pt x="248081" y="1178128"/>
                </a:lnTo>
                <a:lnTo>
                  <a:pt x="259448" y="1197508"/>
                </a:lnTo>
                <a:lnTo>
                  <a:pt x="318681" y="1138389"/>
                </a:lnTo>
                <a:lnTo>
                  <a:pt x="329920" y="1157871"/>
                </a:lnTo>
                <a:lnTo>
                  <a:pt x="270802" y="1216875"/>
                </a:lnTo>
                <a:lnTo>
                  <a:pt x="282168" y="1236243"/>
                </a:lnTo>
                <a:lnTo>
                  <a:pt x="346964" y="1171575"/>
                </a:lnTo>
                <a:lnTo>
                  <a:pt x="377748" y="1171575"/>
                </a:lnTo>
                <a:lnTo>
                  <a:pt x="293065" y="1256093"/>
                </a:lnTo>
                <a:lnTo>
                  <a:pt x="296849" y="1263180"/>
                </a:lnTo>
                <a:lnTo>
                  <a:pt x="317207" y="1263180"/>
                </a:lnTo>
                <a:lnTo>
                  <a:pt x="409003" y="1171575"/>
                </a:lnTo>
                <a:lnTo>
                  <a:pt x="439775" y="1171575"/>
                </a:lnTo>
                <a:lnTo>
                  <a:pt x="347980" y="1263180"/>
                </a:lnTo>
                <a:lnTo>
                  <a:pt x="378752" y="1263180"/>
                </a:lnTo>
                <a:lnTo>
                  <a:pt x="470547" y="1171575"/>
                </a:lnTo>
                <a:lnTo>
                  <a:pt x="501256" y="1171575"/>
                </a:lnTo>
                <a:lnTo>
                  <a:pt x="409524" y="1263180"/>
                </a:lnTo>
                <a:lnTo>
                  <a:pt x="440296" y="1263180"/>
                </a:lnTo>
                <a:lnTo>
                  <a:pt x="532015" y="1171575"/>
                </a:lnTo>
                <a:lnTo>
                  <a:pt x="562864" y="1171575"/>
                </a:lnTo>
                <a:lnTo>
                  <a:pt x="471068" y="1263180"/>
                </a:lnTo>
                <a:lnTo>
                  <a:pt x="501853" y="1263180"/>
                </a:lnTo>
                <a:lnTo>
                  <a:pt x="593648" y="1171575"/>
                </a:lnTo>
                <a:lnTo>
                  <a:pt x="624420" y="1171575"/>
                </a:lnTo>
                <a:lnTo>
                  <a:pt x="532625" y="1263180"/>
                </a:lnTo>
                <a:lnTo>
                  <a:pt x="563397" y="1263180"/>
                </a:lnTo>
                <a:lnTo>
                  <a:pt x="655180" y="1171575"/>
                </a:lnTo>
                <a:lnTo>
                  <a:pt x="686358" y="1171575"/>
                </a:lnTo>
                <a:lnTo>
                  <a:pt x="594639" y="1263180"/>
                </a:lnTo>
                <a:lnTo>
                  <a:pt x="625411" y="1263180"/>
                </a:lnTo>
                <a:lnTo>
                  <a:pt x="717118" y="1171575"/>
                </a:lnTo>
                <a:lnTo>
                  <a:pt x="745134" y="1171575"/>
                </a:lnTo>
                <a:lnTo>
                  <a:pt x="738568" y="1178128"/>
                </a:lnTo>
                <a:lnTo>
                  <a:pt x="739584" y="1179880"/>
                </a:lnTo>
                <a:lnTo>
                  <a:pt x="656196" y="1263180"/>
                </a:lnTo>
                <a:lnTo>
                  <a:pt x="686968" y="1263180"/>
                </a:lnTo>
                <a:lnTo>
                  <a:pt x="778675" y="1171575"/>
                </a:lnTo>
                <a:lnTo>
                  <a:pt x="806678" y="1171575"/>
                </a:lnTo>
                <a:lnTo>
                  <a:pt x="761288" y="1216875"/>
                </a:lnTo>
                <a:lnTo>
                  <a:pt x="762330" y="1218679"/>
                </a:lnTo>
                <a:lnTo>
                  <a:pt x="717740" y="1263180"/>
                </a:lnTo>
                <a:lnTo>
                  <a:pt x="748512" y="1263180"/>
                </a:lnTo>
                <a:lnTo>
                  <a:pt x="840295" y="1171575"/>
                </a:lnTo>
                <a:lnTo>
                  <a:pt x="868235" y="1171575"/>
                </a:lnTo>
                <a:lnTo>
                  <a:pt x="783539" y="1256093"/>
                </a:lnTo>
                <a:lnTo>
                  <a:pt x="784529" y="1257947"/>
                </a:lnTo>
                <a:lnTo>
                  <a:pt x="779284" y="1263180"/>
                </a:lnTo>
                <a:lnTo>
                  <a:pt x="787336" y="1263180"/>
                </a:lnTo>
                <a:lnTo>
                  <a:pt x="807694" y="1263180"/>
                </a:lnTo>
                <a:lnTo>
                  <a:pt x="810056" y="1263180"/>
                </a:lnTo>
                <a:lnTo>
                  <a:pt x="901852" y="1171575"/>
                </a:lnTo>
                <a:lnTo>
                  <a:pt x="930262" y="1171575"/>
                </a:lnTo>
                <a:lnTo>
                  <a:pt x="838466" y="1263180"/>
                </a:lnTo>
                <a:lnTo>
                  <a:pt x="840828" y="1263180"/>
                </a:lnTo>
                <a:lnTo>
                  <a:pt x="869238" y="1263180"/>
                </a:lnTo>
                <a:lnTo>
                  <a:pt x="871601" y="1263180"/>
                </a:lnTo>
                <a:lnTo>
                  <a:pt x="923213" y="1211681"/>
                </a:lnTo>
                <a:lnTo>
                  <a:pt x="926452" y="1206093"/>
                </a:lnTo>
                <a:lnTo>
                  <a:pt x="961034" y="1171575"/>
                </a:lnTo>
                <a:lnTo>
                  <a:pt x="991743" y="1171575"/>
                </a:lnTo>
                <a:lnTo>
                  <a:pt x="900010" y="1263180"/>
                </a:lnTo>
                <a:lnTo>
                  <a:pt x="930783" y="1263180"/>
                </a:lnTo>
                <a:lnTo>
                  <a:pt x="1022502" y="1171575"/>
                </a:lnTo>
                <a:lnTo>
                  <a:pt x="1053350" y="1171575"/>
                </a:lnTo>
                <a:lnTo>
                  <a:pt x="961555" y="1263180"/>
                </a:lnTo>
                <a:lnTo>
                  <a:pt x="992327" y="1263180"/>
                </a:lnTo>
                <a:lnTo>
                  <a:pt x="1084122" y="1171575"/>
                </a:lnTo>
                <a:lnTo>
                  <a:pt x="1114894" y="1171575"/>
                </a:lnTo>
                <a:lnTo>
                  <a:pt x="1023112" y="1263180"/>
                </a:lnTo>
                <a:lnTo>
                  <a:pt x="1053884" y="1263180"/>
                </a:lnTo>
                <a:lnTo>
                  <a:pt x="1145667" y="1171575"/>
                </a:lnTo>
                <a:lnTo>
                  <a:pt x="1176845" y="1171575"/>
                </a:lnTo>
                <a:lnTo>
                  <a:pt x="1085126" y="1263180"/>
                </a:lnTo>
                <a:lnTo>
                  <a:pt x="1115898" y="1263180"/>
                </a:lnTo>
                <a:lnTo>
                  <a:pt x="1207604" y="1171575"/>
                </a:lnTo>
                <a:lnTo>
                  <a:pt x="1229982" y="1171575"/>
                </a:lnTo>
                <a:lnTo>
                  <a:pt x="1223416" y="1178128"/>
                </a:lnTo>
                <a:lnTo>
                  <a:pt x="1226515" y="1183424"/>
                </a:lnTo>
                <a:lnTo>
                  <a:pt x="1146670" y="1263180"/>
                </a:lnTo>
                <a:lnTo>
                  <a:pt x="1177442" y="1263180"/>
                </a:lnTo>
                <a:lnTo>
                  <a:pt x="1269149" y="1171575"/>
                </a:lnTo>
                <a:lnTo>
                  <a:pt x="1291526" y="1171575"/>
                </a:lnTo>
                <a:lnTo>
                  <a:pt x="1246136" y="1216875"/>
                </a:lnTo>
                <a:lnTo>
                  <a:pt x="1249260" y="1222222"/>
                </a:lnTo>
                <a:lnTo>
                  <a:pt x="1208227" y="1263180"/>
                </a:lnTo>
                <a:lnTo>
                  <a:pt x="1238999" y="1263180"/>
                </a:lnTo>
                <a:lnTo>
                  <a:pt x="1330782" y="1171575"/>
                </a:lnTo>
                <a:lnTo>
                  <a:pt x="1353083" y="1171575"/>
                </a:lnTo>
                <a:lnTo>
                  <a:pt x="1268387" y="1256093"/>
                </a:lnTo>
                <a:lnTo>
                  <a:pt x="1271333" y="1261618"/>
                </a:lnTo>
                <a:lnTo>
                  <a:pt x="1269771" y="1263180"/>
                </a:lnTo>
                <a:lnTo>
                  <a:pt x="1272171" y="1263180"/>
                </a:lnTo>
                <a:lnTo>
                  <a:pt x="1292529" y="1263180"/>
                </a:lnTo>
                <a:lnTo>
                  <a:pt x="1300543" y="1263180"/>
                </a:lnTo>
                <a:lnTo>
                  <a:pt x="1392326" y="1171575"/>
                </a:lnTo>
                <a:lnTo>
                  <a:pt x="1415110" y="1171575"/>
                </a:lnTo>
                <a:lnTo>
                  <a:pt x="1323314" y="1263180"/>
                </a:lnTo>
                <a:lnTo>
                  <a:pt x="1331315" y="1263180"/>
                </a:lnTo>
                <a:lnTo>
                  <a:pt x="1354086" y="1263180"/>
                </a:lnTo>
                <a:lnTo>
                  <a:pt x="1362087" y="1263180"/>
                </a:lnTo>
                <a:lnTo>
                  <a:pt x="1413700" y="1211681"/>
                </a:lnTo>
                <a:lnTo>
                  <a:pt x="1424647" y="1192771"/>
                </a:lnTo>
                <a:lnTo>
                  <a:pt x="1445882" y="1171575"/>
                </a:lnTo>
                <a:lnTo>
                  <a:pt x="1476590" y="1171575"/>
                </a:lnTo>
                <a:lnTo>
                  <a:pt x="1384858" y="1263180"/>
                </a:lnTo>
                <a:lnTo>
                  <a:pt x="1415630" y="1263180"/>
                </a:lnTo>
                <a:lnTo>
                  <a:pt x="1507350" y="1171575"/>
                </a:lnTo>
                <a:lnTo>
                  <a:pt x="1538198" y="1171575"/>
                </a:lnTo>
                <a:lnTo>
                  <a:pt x="1446403" y="1263180"/>
                </a:lnTo>
                <a:lnTo>
                  <a:pt x="1477175" y="1263180"/>
                </a:lnTo>
                <a:lnTo>
                  <a:pt x="1568970" y="1171575"/>
                </a:lnTo>
                <a:lnTo>
                  <a:pt x="1599742" y="1171575"/>
                </a:lnTo>
                <a:lnTo>
                  <a:pt x="1507947" y="1263180"/>
                </a:lnTo>
                <a:lnTo>
                  <a:pt x="1538719" y="1263180"/>
                </a:lnTo>
                <a:lnTo>
                  <a:pt x="1630514" y="1171575"/>
                </a:lnTo>
                <a:lnTo>
                  <a:pt x="1659864" y="1171575"/>
                </a:lnTo>
                <a:lnTo>
                  <a:pt x="1653298" y="1178128"/>
                </a:lnTo>
                <a:lnTo>
                  <a:pt x="1653971" y="1179283"/>
                </a:lnTo>
                <a:lnTo>
                  <a:pt x="1569974" y="1263180"/>
                </a:lnTo>
                <a:lnTo>
                  <a:pt x="1600746" y="1263180"/>
                </a:lnTo>
                <a:lnTo>
                  <a:pt x="1692452" y="1171575"/>
                </a:lnTo>
                <a:lnTo>
                  <a:pt x="1721421" y="1171575"/>
                </a:lnTo>
                <a:lnTo>
                  <a:pt x="1676031" y="1216875"/>
                </a:lnTo>
                <a:lnTo>
                  <a:pt x="1676704" y="1218044"/>
                </a:lnTo>
                <a:lnTo>
                  <a:pt x="1631518" y="1263180"/>
                </a:lnTo>
                <a:lnTo>
                  <a:pt x="1662290" y="1263180"/>
                </a:lnTo>
                <a:lnTo>
                  <a:pt x="1753997" y="1171575"/>
                </a:lnTo>
                <a:lnTo>
                  <a:pt x="1782965" y="1171575"/>
                </a:lnTo>
                <a:lnTo>
                  <a:pt x="1698282" y="1256093"/>
                </a:lnTo>
                <a:lnTo>
                  <a:pt x="1698929" y="1257325"/>
                </a:lnTo>
                <a:lnTo>
                  <a:pt x="1693062" y="1263180"/>
                </a:lnTo>
                <a:lnTo>
                  <a:pt x="1702066" y="1263180"/>
                </a:lnTo>
                <a:lnTo>
                  <a:pt x="1722424" y="1263180"/>
                </a:lnTo>
                <a:lnTo>
                  <a:pt x="1723847" y="1263180"/>
                </a:lnTo>
                <a:lnTo>
                  <a:pt x="1815630" y="1171575"/>
                </a:lnTo>
                <a:lnTo>
                  <a:pt x="1844992" y="1171575"/>
                </a:lnTo>
                <a:lnTo>
                  <a:pt x="1753196" y="1263180"/>
                </a:lnTo>
                <a:lnTo>
                  <a:pt x="1754619" y="1263180"/>
                </a:lnTo>
                <a:lnTo>
                  <a:pt x="1783969" y="1263180"/>
                </a:lnTo>
                <a:lnTo>
                  <a:pt x="1785391" y="1263180"/>
                </a:lnTo>
                <a:lnTo>
                  <a:pt x="1877174" y="1171575"/>
                </a:lnTo>
                <a:lnTo>
                  <a:pt x="1906473" y="1171575"/>
                </a:lnTo>
                <a:lnTo>
                  <a:pt x="1814741" y="1263180"/>
                </a:lnTo>
                <a:lnTo>
                  <a:pt x="1816163" y="1263180"/>
                </a:lnTo>
                <a:lnTo>
                  <a:pt x="1845525" y="1263180"/>
                </a:lnTo>
                <a:lnTo>
                  <a:pt x="1846935" y="1263180"/>
                </a:lnTo>
                <a:lnTo>
                  <a:pt x="1898535" y="1211681"/>
                </a:lnTo>
                <a:lnTo>
                  <a:pt x="1900504" y="1208278"/>
                </a:lnTo>
                <a:lnTo>
                  <a:pt x="1937245" y="1171575"/>
                </a:lnTo>
                <a:lnTo>
                  <a:pt x="1968093" y="1171575"/>
                </a:lnTo>
                <a:lnTo>
                  <a:pt x="1876298" y="1263180"/>
                </a:lnTo>
                <a:lnTo>
                  <a:pt x="1907070" y="1263180"/>
                </a:lnTo>
                <a:lnTo>
                  <a:pt x="1998865" y="1171575"/>
                </a:lnTo>
                <a:lnTo>
                  <a:pt x="2029637" y="1171575"/>
                </a:lnTo>
                <a:lnTo>
                  <a:pt x="1937842" y="1263180"/>
                </a:lnTo>
                <a:lnTo>
                  <a:pt x="1968614" y="1263180"/>
                </a:lnTo>
                <a:lnTo>
                  <a:pt x="2060397" y="1171575"/>
                </a:lnTo>
                <a:lnTo>
                  <a:pt x="2091004" y="1171575"/>
                </a:lnTo>
                <a:lnTo>
                  <a:pt x="2084438" y="1178128"/>
                </a:lnTo>
                <a:lnTo>
                  <a:pt x="2084641" y="1178496"/>
                </a:lnTo>
                <a:lnTo>
                  <a:pt x="1999856" y="1263180"/>
                </a:lnTo>
                <a:lnTo>
                  <a:pt x="2030641" y="1263180"/>
                </a:lnTo>
                <a:lnTo>
                  <a:pt x="2122347" y="1171575"/>
                </a:lnTo>
                <a:lnTo>
                  <a:pt x="2152561" y="1171575"/>
                </a:lnTo>
                <a:lnTo>
                  <a:pt x="2107171" y="1216875"/>
                </a:lnTo>
                <a:lnTo>
                  <a:pt x="2107387" y="1217256"/>
                </a:lnTo>
                <a:lnTo>
                  <a:pt x="2061413" y="1263180"/>
                </a:lnTo>
                <a:lnTo>
                  <a:pt x="2092185" y="1263180"/>
                </a:lnTo>
                <a:lnTo>
                  <a:pt x="2183892" y="1171575"/>
                </a:lnTo>
                <a:lnTo>
                  <a:pt x="2214105" y="1171575"/>
                </a:lnTo>
                <a:lnTo>
                  <a:pt x="2129421" y="1256093"/>
                </a:lnTo>
                <a:lnTo>
                  <a:pt x="2129637" y="1256512"/>
                </a:lnTo>
                <a:lnTo>
                  <a:pt x="2122957" y="1263180"/>
                </a:lnTo>
                <a:lnTo>
                  <a:pt x="2133206" y="1263180"/>
                </a:lnTo>
                <a:lnTo>
                  <a:pt x="2153564" y="1263180"/>
                </a:lnTo>
                <a:lnTo>
                  <a:pt x="2153729" y="1263180"/>
                </a:lnTo>
                <a:lnTo>
                  <a:pt x="2245512" y="1171575"/>
                </a:lnTo>
                <a:lnTo>
                  <a:pt x="2276132" y="1171575"/>
                </a:lnTo>
                <a:lnTo>
                  <a:pt x="2184336" y="1263180"/>
                </a:lnTo>
                <a:lnTo>
                  <a:pt x="2184501" y="1263180"/>
                </a:lnTo>
                <a:lnTo>
                  <a:pt x="2215108" y="1263180"/>
                </a:lnTo>
                <a:lnTo>
                  <a:pt x="2215273" y="1263180"/>
                </a:lnTo>
                <a:lnTo>
                  <a:pt x="2307069" y="1171575"/>
                </a:lnTo>
                <a:lnTo>
                  <a:pt x="2337612" y="1171575"/>
                </a:lnTo>
                <a:lnTo>
                  <a:pt x="2245880" y="1263180"/>
                </a:lnTo>
                <a:lnTo>
                  <a:pt x="2246058" y="1263180"/>
                </a:lnTo>
                <a:lnTo>
                  <a:pt x="2276665" y="1263180"/>
                </a:lnTo>
                <a:lnTo>
                  <a:pt x="2276830" y="1263180"/>
                </a:lnTo>
                <a:lnTo>
                  <a:pt x="2328430" y="1211681"/>
                </a:lnTo>
                <a:lnTo>
                  <a:pt x="2328697" y="1211211"/>
                </a:lnTo>
                <a:lnTo>
                  <a:pt x="2368385" y="1171575"/>
                </a:lnTo>
                <a:lnTo>
                  <a:pt x="2399233" y="1171575"/>
                </a:lnTo>
                <a:lnTo>
                  <a:pt x="2307437" y="1263180"/>
                </a:lnTo>
                <a:lnTo>
                  <a:pt x="2338209" y="1263180"/>
                </a:lnTo>
                <a:lnTo>
                  <a:pt x="2430005" y="1171575"/>
                </a:lnTo>
                <a:lnTo>
                  <a:pt x="2460777" y="1171575"/>
                </a:lnTo>
                <a:lnTo>
                  <a:pt x="2368981" y="1263180"/>
                </a:lnTo>
                <a:lnTo>
                  <a:pt x="2399754" y="1263180"/>
                </a:lnTo>
                <a:lnTo>
                  <a:pt x="2491536" y="1171575"/>
                </a:lnTo>
                <a:lnTo>
                  <a:pt x="2522715" y="1171575"/>
                </a:lnTo>
                <a:lnTo>
                  <a:pt x="2430996" y="1263180"/>
                </a:lnTo>
                <a:lnTo>
                  <a:pt x="2461780" y="1263180"/>
                </a:lnTo>
                <a:lnTo>
                  <a:pt x="2553487" y="1171575"/>
                </a:lnTo>
                <a:lnTo>
                  <a:pt x="2584259" y="1171575"/>
                </a:lnTo>
                <a:lnTo>
                  <a:pt x="2492552" y="1263180"/>
                </a:lnTo>
                <a:lnTo>
                  <a:pt x="2523325" y="1263180"/>
                </a:lnTo>
                <a:lnTo>
                  <a:pt x="2615031" y="1171575"/>
                </a:lnTo>
                <a:lnTo>
                  <a:pt x="2645880" y="1171575"/>
                </a:lnTo>
                <a:lnTo>
                  <a:pt x="2554097" y="1263180"/>
                </a:lnTo>
                <a:lnTo>
                  <a:pt x="2584869" y="1263180"/>
                </a:lnTo>
                <a:lnTo>
                  <a:pt x="2676652" y="1171575"/>
                </a:lnTo>
                <a:lnTo>
                  <a:pt x="2707436" y="1171575"/>
                </a:lnTo>
                <a:lnTo>
                  <a:pt x="2615641" y="1263180"/>
                </a:lnTo>
                <a:lnTo>
                  <a:pt x="2646413" y="1263180"/>
                </a:lnTo>
                <a:lnTo>
                  <a:pt x="2738209" y="1171575"/>
                </a:lnTo>
                <a:lnTo>
                  <a:pt x="2768981" y="1171575"/>
                </a:lnTo>
                <a:lnTo>
                  <a:pt x="2677198" y="1263180"/>
                </a:lnTo>
                <a:lnTo>
                  <a:pt x="2707970" y="1263180"/>
                </a:lnTo>
                <a:lnTo>
                  <a:pt x="2759570" y="1211681"/>
                </a:lnTo>
                <a:lnTo>
                  <a:pt x="2782786" y="1171575"/>
                </a:lnTo>
                <a:lnTo>
                  <a:pt x="2805366" y="1171575"/>
                </a:lnTo>
                <a:lnTo>
                  <a:pt x="3143199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85358" y="2322308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224" y="585787"/>
                </a:moveTo>
                <a:lnTo>
                  <a:pt x="2805392" y="0"/>
                </a:lnTo>
                <a:lnTo>
                  <a:pt x="337858" y="0"/>
                </a:lnTo>
                <a:lnTo>
                  <a:pt x="25" y="585787"/>
                </a:lnTo>
                <a:lnTo>
                  <a:pt x="46215" y="665899"/>
                </a:lnTo>
                <a:lnTo>
                  <a:pt x="37401" y="681113"/>
                </a:lnTo>
                <a:lnTo>
                  <a:pt x="48564" y="669975"/>
                </a:lnTo>
                <a:lnTo>
                  <a:pt x="59804" y="689470"/>
                </a:lnTo>
                <a:lnTo>
                  <a:pt x="0" y="749147"/>
                </a:lnTo>
                <a:lnTo>
                  <a:pt x="11366" y="768515"/>
                </a:lnTo>
                <a:lnTo>
                  <a:pt x="71043" y="708952"/>
                </a:lnTo>
                <a:lnTo>
                  <a:pt x="82461" y="728751"/>
                </a:lnTo>
                <a:lnTo>
                  <a:pt x="22720" y="788365"/>
                </a:lnTo>
                <a:lnTo>
                  <a:pt x="34086" y="807732"/>
                </a:lnTo>
                <a:lnTo>
                  <a:pt x="93700" y="748245"/>
                </a:lnTo>
                <a:lnTo>
                  <a:pt x="104787" y="767461"/>
                </a:lnTo>
                <a:lnTo>
                  <a:pt x="44970" y="827100"/>
                </a:lnTo>
                <a:lnTo>
                  <a:pt x="56337" y="846467"/>
                </a:lnTo>
                <a:lnTo>
                  <a:pt x="116027" y="786942"/>
                </a:lnTo>
                <a:lnTo>
                  <a:pt x="127431" y="806716"/>
                </a:lnTo>
                <a:lnTo>
                  <a:pt x="67703" y="866317"/>
                </a:lnTo>
                <a:lnTo>
                  <a:pt x="79057" y="885685"/>
                </a:lnTo>
                <a:lnTo>
                  <a:pt x="138671" y="826198"/>
                </a:lnTo>
                <a:lnTo>
                  <a:pt x="149910" y="845705"/>
                </a:lnTo>
                <a:lnTo>
                  <a:pt x="89954" y="905535"/>
                </a:lnTo>
                <a:lnTo>
                  <a:pt x="101320" y="924902"/>
                </a:lnTo>
                <a:lnTo>
                  <a:pt x="161150" y="865200"/>
                </a:lnTo>
                <a:lnTo>
                  <a:pt x="172389" y="884682"/>
                </a:lnTo>
                <a:lnTo>
                  <a:pt x="112674" y="944270"/>
                </a:lnTo>
                <a:lnTo>
                  <a:pt x="124040" y="963637"/>
                </a:lnTo>
                <a:lnTo>
                  <a:pt x="183629" y="904176"/>
                </a:lnTo>
                <a:lnTo>
                  <a:pt x="194716" y="923378"/>
                </a:lnTo>
                <a:lnTo>
                  <a:pt x="134924" y="983005"/>
                </a:lnTo>
                <a:lnTo>
                  <a:pt x="146291" y="1002385"/>
                </a:lnTo>
                <a:lnTo>
                  <a:pt x="205968" y="942911"/>
                </a:lnTo>
                <a:lnTo>
                  <a:pt x="217512" y="962926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52" y="982421"/>
                </a:lnTo>
                <a:lnTo>
                  <a:pt x="240017" y="1001928"/>
                </a:lnTo>
                <a:lnTo>
                  <a:pt x="180378" y="1061440"/>
                </a:lnTo>
                <a:lnTo>
                  <a:pt x="191744" y="1080808"/>
                </a:lnTo>
                <a:lnTo>
                  <a:pt x="251256" y="1021422"/>
                </a:lnTo>
                <a:lnTo>
                  <a:pt x="262496" y="1040917"/>
                </a:lnTo>
                <a:lnTo>
                  <a:pt x="203111" y="1100175"/>
                </a:lnTo>
                <a:lnTo>
                  <a:pt x="214464" y="1119543"/>
                </a:lnTo>
                <a:lnTo>
                  <a:pt x="273735" y="1060399"/>
                </a:lnTo>
                <a:lnTo>
                  <a:pt x="284975" y="1079906"/>
                </a:lnTo>
                <a:lnTo>
                  <a:pt x="225361" y="1139393"/>
                </a:lnTo>
                <a:lnTo>
                  <a:pt x="236715" y="1158760"/>
                </a:lnTo>
                <a:lnTo>
                  <a:pt x="296214" y="1099388"/>
                </a:lnTo>
                <a:lnTo>
                  <a:pt x="307454" y="1118882"/>
                </a:lnTo>
                <a:lnTo>
                  <a:pt x="248081" y="1178128"/>
                </a:lnTo>
                <a:lnTo>
                  <a:pt x="259448" y="1197508"/>
                </a:lnTo>
                <a:lnTo>
                  <a:pt x="318706" y="1138377"/>
                </a:lnTo>
                <a:lnTo>
                  <a:pt x="329933" y="1157859"/>
                </a:lnTo>
                <a:lnTo>
                  <a:pt x="270802" y="1216875"/>
                </a:lnTo>
                <a:lnTo>
                  <a:pt x="282168" y="1236243"/>
                </a:lnTo>
                <a:lnTo>
                  <a:pt x="346964" y="1171575"/>
                </a:lnTo>
                <a:lnTo>
                  <a:pt x="377748" y="1171575"/>
                </a:lnTo>
                <a:lnTo>
                  <a:pt x="293065" y="1256093"/>
                </a:lnTo>
                <a:lnTo>
                  <a:pt x="296849" y="1263180"/>
                </a:lnTo>
                <a:lnTo>
                  <a:pt x="317207" y="1263180"/>
                </a:lnTo>
                <a:lnTo>
                  <a:pt x="409003" y="1171575"/>
                </a:lnTo>
                <a:lnTo>
                  <a:pt x="439775" y="1171575"/>
                </a:lnTo>
                <a:lnTo>
                  <a:pt x="347980" y="1263180"/>
                </a:lnTo>
                <a:lnTo>
                  <a:pt x="378752" y="1263180"/>
                </a:lnTo>
                <a:lnTo>
                  <a:pt x="470547" y="1171575"/>
                </a:lnTo>
                <a:lnTo>
                  <a:pt x="501256" y="1171575"/>
                </a:lnTo>
                <a:lnTo>
                  <a:pt x="409524" y="1263180"/>
                </a:lnTo>
                <a:lnTo>
                  <a:pt x="440296" y="1263180"/>
                </a:lnTo>
                <a:lnTo>
                  <a:pt x="532015" y="1171575"/>
                </a:lnTo>
                <a:lnTo>
                  <a:pt x="562864" y="1171575"/>
                </a:lnTo>
                <a:lnTo>
                  <a:pt x="471068" y="1263180"/>
                </a:lnTo>
                <a:lnTo>
                  <a:pt x="501853" y="1263180"/>
                </a:lnTo>
                <a:lnTo>
                  <a:pt x="593648" y="1171575"/>
                </a:lnTo>
                <a:lnTo>
                  <a:pt x="624420" y="1171575"/>
                </a:lnTo>
                <a:lnTo>
                  <a:pt x="532625" y="1263180"/>
                </a:lnTo>
                <a:lnTo>
                  <a:pt x="563397" y="1263180"/>
                </a:lnTo>
                <a:lnTo>
                  <a:pt x="655180" y="1171575"/>
                </a:lnTo>
                <a:lnTo>
                  <a:pt x="686358" y="1171575"/>
                </a:lnTo>
                <a:lnTo>
                  <a:pt x="594639" y="1263180"/>
                </a:lnTo>
                <a:lnTo>
                  <a:pt x="625411" y="1263180"/>
                </a:lnTo>
                <a:lnTo>
                  <a:pt x="717118" y="1171575"/>
                </a:lnTo>
                <a:lnTo>
                  <a:pt x="745159" y="1171575"/>
                </a:lnTo>
                <a:lnTo>
                  <a:pt x="738593" y="1178128"/>
                </a:lnTo>
                <a:lnTo>
                  <a:pt x="739609" y="1179868"/>
                </a:lnTo>
                <a:lnTo>
                  <a:pt x="656196" y="1263180"/>
                </a:lnTo>
                <a:lnTo>
                  <a:pt x="686968" y="1263180"/>
                </a:lnTo>
                <a:lnTo>
                  <a:pt x="778675" y="1171575"/>
                </a:lnTo>
                <a:lnTo>
                  <a:pt x="806716" y="1171575"/>
                </a:lnTo>
                <a:lnTo>
                  <a:pt x="761326" y="1216875"/>
                </a:lnTo>
                <a:lnTo>
                  <a:pt x="762355" y="1218653"/>
                </a:lnTo>
                <a:lnTo>
                  <a:pt x="717740" y="1263180"/>
                </a:lnTo>
                <a:lnTo>
                  <a:pt x="748512" y="1263180"/>
                </a:lnTo>
                <a:lnTo>
                  <a:pt x="840295" y="1171575"/>
                </a:lnTo>
                <a:lnTo>
                  <a:pt x="868260" y="1171575"/>
                </a:lnTo>
                <a:lnTo>
                  <a:pt x="783577" y="1256093"/>
                </a:lnTo>
                <a:lnTo>
                  <a:pt x="784542" y="1257922"/>
                </a:lnTo>
                <a:lnTo>
                  <a:pt x="779284" y="1263180"/>
                </a:lnTo>
                <a:lnTo>
                  <a:pt x="787361" y="1263180"/>
                </a:lnTo>
                <a:lnTo>
                  <a:pt x="807720" y="1263180"/>
                </a:lnTo>
                <a:lnTo>
                  <a:pt x="810056" y="1263180"/>
                </a:lnTo>
                <a:lnTo>
                  <a:pt x="901852" y="1171575"/>
                </a:lnTo>
                <a:lnTo>
                  <a:pt x="930287" y="1171575"/>
                </a:lnTo>
                <a:lnTo>
                  <a:pt x="838492" y="1263180"/>
                </a:lnTo>
                <a:lnTo>
                  <a:pt x="840828" y="1263180"/>
                </a:lnTo>
                <a:lnTo>
                  <a:pt x="869264" y="1263180"/>
                </a:lnTo>
                <a:lnTo>
                  <a:pt x="871601" y="1263180"/>
                </a:lnTo>
                <a:lnTo>
                  <a:pt x="923213" y="1211681"/>
                </a:lnTo>
                <a:lnTo>
                  <a:pt x="926414" y="1206144"/>
                </a:lnTo>
                <a:lnTo>
                  <a:pt x="961047" y="1171575"/>
                </a:lnTo>
                <a:lnTo>
                  <a:pt x="991768" y="1171575"/>
                </a:lnTo>
                <a:lnTo>
                  <a:pt x="900036" y="1263180"/>
                </a:lnTo>
                <a:lnTo>
                  <a:pt x="930821" y="1263180"/>
                </a:lnTo>
                <a:lnTo>
                  <a:pt x="1022540" y="1171575"/>
                </a:lnTo>
                <a:lnTo>
                  <a:pt x="1053388" y="1171575"/>
                </a:lnTo>
                <a:lnTo>
                  <a:pt x="961593" y="1263180"/>
                </a:lnTo>
                <a:lnTo>
                  <a:pt x="992365" y="1263180"/>
                </a:lnTo>
                <a:lnTo>
                  <a:pt x="1084160" y="1171575"/>
                </a:lnTo>
                <a:lnTo>
                  <a:pt x="1114933" y="1171575"/>
                </a:lnTo>
                <a:lnTo>
                  <a:pt x="1023137" y="1263180"/>
                </a:lnTo>
                <a:lnTo>
                  <a:pt x="1053909" y="1263180"/>
                </a:lnTo>
                <a:lnTo>
                  <a:pt x="1145692" y="1171575"/>
                </a:lnTo>
                <a:lnTo>
                  <a:pt x="1176870" y="1171575"/>
                </a:lnTo>
                <a:lnTo>
                  <a:pt x="1085151" y="1263180"/>
                </a:lnTo>
                <a:lnTo>
                  <a:pt x="1115936" y="1263180"/>
                </a:lnTo>
                <a:lnTo>
                  <a:pt x="1207643" y="1171575"/>
                </a:lnTo>
                <a:lnTo>
                  <a:pt x="1230007" y="1171575"/>
                </a:lnTo>
                <a:lnTo>
                  <a:pt x="1223441" y="1178128"/>
                </a:lnTo>
                <a:lnTo>
                  <a:pt x="1226540" y="1183436"/>
                </a:lnTo>
                <a:lnTo>
                  <a:pt x="1146708" y="1263180"/>
                </a:lnTo>
                <a:lnTo>
                  <a:pt x="1177480" y="1263180"/>
                </a:lnTo>
                <a:lnTo>
                  <a:pt x="1269187" y="1171575"/>
                </a:lnTo>
                <a:lnTo>
                  <a:pt x="1291551" y="1171575"/>
                </a:lnTo>
                <a:lnTo>
                  <a:pt x="1246162" y="1216875"/>
                </a:lnTo>
                <a:lnTo>
                  <a:pt x="1249286" y="1222222"/>
                </a:lnTo>
                <a:lnTo>
                  <a:pt x="1208252" y="1263180"/>
                </a:lnTo>
                <a:lnTo>
                  <a:pt x="1239024" y="1263180"/>
                </a:lnTo>
                <a:lnTo>
                  <a:pt x="1330807" y="1171575"/>
                </a:lnTo>
                <a:lnTo>
                  <a:pt x="1353108" y="1171575"/>
                </a:lnTo>
                <a:lnTo>
                  <a:pt x="1268425" y="1256093"/>
                </a:lnTo>
                <a:lnTo>
                  <a:pt x="1271358" y="1261618"/>
                </a:lnTo>
                <a:lnTo>
                  <a:pt x="1269796" y="1263180"/>
                </a:lnTo>
                <a:lnTo>
                  <a:pt x="1272209" y="1263180"/>
                </a:lnTo>
                <a:lnTo>
                  <a:pt x="1292567" y="1263180"/>
                </a:lnTo>
                <a:lnTo>
                  <a:pt x="1300568" y="1263180"/>
                </a:lnTo>
                <a:lnTo>
                  <a:pt x="1392364" y="1171575"/>
                </a:lnTo>
                <a:lnTo>
                  <a:pt x="1415135" y="1171575"/>
                </a:lnTo>
                <a:lnTo>
                  <a:pt x="1323340" y="1263180"/>
                </a:lnTo>
                <a:lnTo>
                  <a:pt x="1331353" y="1263180"/>
                </a:lnTo>
                <a:lnTo>
                  <a:pt x="1354112" y="1263180"/>
                </a:lnTo>
                <a:lnTo>
                  <a:pt x="1362125" y="1263180"/>
                </a:lnTo>
                <a:lnTo>
                  <a:pt x="1413725" y="1211681"/>
                </a:lnTo>
                <a:lnTo>
                  <a:pt x="1424673" y="1192771"/>
                </a:lnTo>
                <a:lnTo>
                  <a:pt x="1445907" y="1171575"/>
                </a:lnTo>
                <a:lnTo>
                  <a:pt x="1476616" y="1171575"/>
                </a:lnTo>
                <a:lnTo>
                  <a:pt x="1384884" y="1263180"/>
                </a:lnTo>
                <a:lnTo>
                  <a:pt x="1415656" y="1263180"/>
                </a:lnTo>
                <a:lnTo>
                  <a:pt x="1507375" y="1171575"/>
                </a:lnTo>
                <a:lnTo>
                  <a:pt x="1538224" y="1171575"/>
                </a:lnTo>
                <a:lnTo>
                  <a:pt x="1446428" y="1263180"/>
                </a:lnTo>
                <a:lnTo>
                  <a:pt x="1477213" y="1263180"/>
                </a:lnTo>
                <a:lnTo>
                  <a:pt x="1569008" y="1171575"/>
                </a:lnTo>
                <a:lnTo>
                  <a:pt x="1599768" y="1171575"/>
                </a:lnTo>
                <a:lnTo>
                  <a:pt x="1507985" y="1263180"/>
                </a:lnTo>
                <a:lnTo>
                  <a:pt x="1538757" y="1263180"/>
                </a:lnTo>
                <a:lnTo>
                  <a:pt x="1630540" y="1171575"/>
                </a:lnTo>
                <a:lnTo>
                  <a:pt x="1661718" y="1171575"/>
                </a:lnTo>
                <a:lnTo>
                  <a:pt x="1569999" y="1263180"/>
                </a:lnTo>
                <a:lnTo>
                  <a:pt x="1600771" y="1263180"/>
                </a:lnTo>
                <a:lnTo>
                  <a:pt x="1692478" y="1171575"/>
                </a:lnTo>
                <a:lnTo>
                  <a:pt x="1723263" y="1171575"/>
                </a:lnTo>
                <a:lnTo>
                  <a:pt x="1631556" y="1263180"/>
                </a:lnTo>
                <a:lnTo>
                  <a:pt x="1662328" y="1263180"/>
                </a:lnTo>
                <a:lnTo>
                  <a:pt x="1730832" y="1194752"/>
                </a:lnTo>
                <a:lnTo>
                  <a:pt x="1732457" y="1197508"/>
                </a:lnTo>
                <a:lnTo>
                  <a:pt x="1758442" y="1171575"/>
                </a:lnTo>
                <a:lnTo>
                  <a:pt x="1784883" y="1171575"/>
                </a:lnTo>
                <a:lnTo>
                  <a:pt x="1693100" y="1263180"/>
                </a:lnTo>
                <a:lnTo>
                  <a:pt x="1723872" y="1263180"/>
                </a:lnTo>
                <a:lnTo>
                  <a:pt x="1753577" y="1233538"/>
                </a:lnTo>
                <a:lnTo>
                  <a:pt x="1755178" y="1236243"/>
                </a:lnTo>
                <a:lnTo>
                  <a:pt x="1819973" y="1171575"/>
                </a:lnTo>
                <a:lnTo>
                  <a:pt x="1846427" y="1171575"/>
                </a:lnTo>
                <a:lnTo>
                  <a:pt x="1754644" y="1263180"/>
                </a:lnTo>
                <a:lnTo>
                  <a:pt x="1769859" y="1263180"/>
                </a:lnTo>
                <a:lnTo>
                  <a:pt x="1785416" y="1263180"/>
                </a:lnTo>
                <a:lnTo>
                  <a:pt x="1790217" y="1263180"/>
                </a:lnTo>
                <a:lnTo>
                  <a:pt x="1882013" y="1171575"/>
                </a:lnTo>
                <a:lnTo>
                  <a:pt x="1907984" y="1171575"/>
                </a:lnTo>
                <a:lnTo>
                  <a:pt x="1816188" y="1263180"/>
                </a:lnTo>
                <a:lnTo>
                  <a:pt x="1820989" y="1263180"/>
                </a:lnTo>
                <a:lnTo>
                  <a:pt x="1846961" y="1263180"/>
                </a:lnTo>
                <a:lnTo>
                  <a:pt x="1851761" y="1263180"/>
                </a:lnTo>
                <a:lnTo>
                  <a:pt x="1943557" y="1171575"/>
                </a:lnTo>
                <a:lnTo>
                  <a:pt x="1974265" y="1171575"/>
                </a:lnTo>
                <a:lnTo>
                  <a:pt x="1882533" y="1263180"/>
                </a:lnTo>
                <a:lnTo>
                  <a:pt x="1913305" y="1263180"/>
                </a:lnTo>
                <a:lnTo>
                  <a:pt x="2005025" y="1171575"/>
                </a:lnTo>
                <a:lnTo>
                  <a:pt x="2035873" y="1171575"/>
                </a:lnTo>
                <a:lnTo>
                  <a:pt x="1944077" y="1263180"/>
                </a:lnTo>
                <a:lnTo>
                  <a:pt x="1974850" y="1263180"/>
                </a:lnTo>
                <a:lnTo>
                  <a:pt x="2066645" y="1171575"/>
                </a:lnTo>
                <a:lnTo>
                  <a:pt x="2095157" y="1171575"/>
                </a:lnTo>
                <a:lnTo>
                  <a:pt x="2088591" y="1178128"/>
                </a:lnTo>
                <a:lnTo>
                  <a:pt x="2089416" y="1179563"/>
                </a:lnTo>
                <a:lnTo>
                  <a:pt x="2005634" y="1263180"/>
                </a:lnTo>
                <a:lnTo>
                  <a:pt x="2036406" y="1263180"/>
                </a:lnTo>
                <a:lnTo>
                  <a:pt x="2128189" y="1171575"/>
                </a:lnTo>
                <a:lnTo>
                  <a:pt x="2156701" y="1171575"/>
                </a:lnTo>
                <a:lnTo>
                  <a:pt x="2111311" y="1216875"/>
                </a:lnTo>
                <a:lnTo>
                  <a:pt x="2112302" y="1218577"/>
                </a:lnTo>
                <a:lnTo>
                  <a:pt x="2067648" y="1263180"/>
                </a:lnTo>
                <a:lnTo>
                  <a:pt x="2098421" y="1263180"/>
                </a:lnTo>
                <a:lnTo>
                  <a:pt x="2190127" y="1171575"/>
                </a:lnTo>
                <a:lnTo>
                  <a:pt x="2218258" y="1171575"/>
                </a:lnTo>
                <a:lnTo>
                  <a:pt x="2133562" y="1256093"/>
                </a:lnTo>
                <a:lnTo>
                  <a:pt x="2134501" y="1257871"/>
                </a:lnTo>
                <a:lnTo>
                  <a:pt x="2129193" y="1263180"/>
                </a:lnTo>
                <a:lnTo>
                  <a:pt x="2137346" y="1263180"/>
                </a:lnTo>
                <a:lnTo>
                  <a:pt x="2157704" y="1263180"/>
                </a:lnTo>
                <a:lnTo>
                  <a:pt x="2159965" y="1263180"/>
                </a:lnTo>
                <a:lnTo>
                  <a:pt x="2251672" y="1171575"/>
                </a:lnTo>
                <a:lnTo>
                  <a:pt x="2280285" y="1171575"/>
                </a:lnTo>
                <a:lnTo>
                  <a:pt x="2188489" y="1263180"/>
                </a:lnTo>
                <a:lnTo>
                  <a:pt x="2190750" y="1263180"/>
                </a:lnTo>
                <a:lnTo>
                  <a:pt x="2219261" y="1263180"/>
                </a:lnTo>
                <a:lnTo>
                  <a:pt x="2221522" y="1263180"/>
                </a:lnTo>
                <a:lnTo>
                  <a:pt x="2313305" y="1171575"/>
                </a:lnTo>
                <a:lnTo>
                  <a:pt x="2341765" y="1171575"/>
                </a:lnTo>
                <a:lnTo>
                  <a:pt x="2250033" y="1263180"/>
                </a:lnTo>
                <a:lnTo>
                  <a:pt x="2252294" y="1263180"/>
                </a:lnTo>
                <a:lnTo>
                  <a:pt x="2280805" y="1263180"/>
                </a:lnTo>
                <a:lnTo>
                  <a:pt x="2283066" y="1263180"/>
                </a:lnTo>
                <a:lnTo>
                  <a:pt x="2374849" y="1171575"/>
                </a:lnTo>
                <a:lnTo>
                  <a:pt x="2403373" y="1171575"/>
                </a:lnTo>
                <a:lnTo>
                  <a:pt x="2311577" y="1263180"/>
                </a:lnTo>
                <a:lnTo>
                  <a:pt x="2313838" y="1263180"/>
                </a:lnTo>
                <a:lnTo>
                  <a:pt x="2342350" y="1263180"/>
                </a:lnTo>
                <a:lnTo>
                  <a:pt x="2344610" y="1263180"/>
                </a:lnTo>
                <a:lnTo>
                  <a:pt x="2396223" y="1211681"/>
                </a:lnTo>
                <a:lnTo>
                  <a:pt x="2399322" y="1206334"/>
                </a:lnTo>
                <a:lnTo>
                  <a:pt x="2434145" y="1171575"/>
                </a:lnTo>
                <a:lnTo>
                  <a:pt x="2464917" y="1171575"/>
                </a:lnTo>
                <a:lnTo>
                  <a:pt x="2373122" y="1263180"/>
                </a:lnTo>
                <a:lnTo>
                  <a:pt x="2403894" y="1263180"/>
                </a:lnTo>
                <a:lnTo>
                  <a:pt x="2495689" y="1171575"/>
                </a:lnTo>
                <a:lnTo>
                  <a:pt x="2526868" y="1171575"/>
                </a:lnTo>
                <a:lnTo>
                  <a:pt x="2435148" y="1263180"/>
                </a:lnTo>
                <a:lnTo>
                  <a:pt x="2465921" y="1263180"/>
                </a:lnTo>
                <a:lnTo>
                  <a:pt x="2557627" y="1171575"/>
                </a:lnTo>
                <a:lnTo>
                  <a:pt x="2588399" y="1171575"/>
                </a:lnTo>
                <a:lnTo>
                  <a:pt x="2496693" y="1263180"/>
                </a:lnTo>
                <a:lnTo>
                  <a:pt x="2527465" y="1263180"/>
                </a:lnTo>
                <a:lnTo>
                  <a:pt x="2619171" y="1171575"/>
                </a:lnTo>
                <a:lnTo>
                  <a:pt x="2650032" y="1171575"/>
                </a:lnTo>
                <a:lnTo>
                  <a:pt x="2558237" y="1263180"/>
                </a:lnTo>
                <a:lnTo>
                  <a:pt x="2589022" y="1263180"/>
                </a:lnTo>
                <a:lnTo>
                  <a:pt x="2680805" y="1171575"/>
                </a:lnTo>
                <a:lnTo>
                  <a:pt x="2711577" y="1171575"/>
                </a:lnTo>
                <a:lnTo>
                  <a:pt x="2619794" y="1263180"/>
                </a:lnTo>
                <a:lnTo>
                  <a:pt x="2650566" y="1263180"/>
                </a:lnTo>
                <a:lnTo>
                  <a:pt x="2742349" y="1171575"/>
                </a:lnTo>
                <a:lnTo>
                  <a:pt x="2773121" y="1171575"/>
                </a:lnTo>
                <a:lnTo>
                  <a:pt x="2681338" y="1263180"/>
                </a:lnTo>
                <a:lnTo>
                  <a:pt x="2712110" y="1263180"/>
                </a:lnTo>
                <a:lnTo>
                  <a:pt x="2763710" y="1211681"/>
                </a:lnTo>
                <a:lnTo>
                  <a:pt x="2786926" y="1171575"/>
                </a:lnTo>
                <a:lnTo>
                  <a:pt x="2805392" y="1171575"/>
                </a:lnTo>
                <a:lnTo>
                  <a:pt x="3143224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11236" y="2322308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224" y="585787"/>
                </a:moveTo>
                <a:lnTo>
                  <a:pt x="2805392" y="0"/>
                </a:lnTo>
                <a:lnTo>
                  <a:pt x="337858" y="0"/>
                </a:lnTo>
                <a:lnTo>
                  <a:pt x="25" y="585787"/>
                </a:lnTo>
                <a:lnTo>
                  <a:pt x="46215" y="665899"/>
                </a:lnTo>
                <a:lnTo>
                  <a:pt x="37401" y="681113"/>
                </a:lnTo>
                <a:lnTo>
                  <a:pt x="48564" y="669975"/>
                </a:lnTo>
                <a:lnTo>
                  <a:pt x="59804" y="689470"/>
                </a:lnTo>
                <a:lnTo>
                  <a:pt x="0" y="749147"/>
                </a:lnTo>
                <a:lnTo>
                  <a:pt x="11366" y="768515"/>
                </a:lnTo>
                <a:lnTo>
                  <a:pt x="71043" y="708952"/>
                </a:lnTo>
                <a:lnTo>
                  <a:pt x="82461" y="728751"/>
                </a:lnTo>
                <a:lnTo>
                  <a:pt x="22720" y="788365"/>
                </a:lnTo>
                <a:lnTo>
                  <a:pt x="34086" y="807732"/>
                </a:lnTo>
                <a:lnTo>
                  <a:pt x="93700" y="748245"/>
                </a:lnTo>
                <a:lnTo>
                  <a:pt x="104787" y="767461"/>
                </a:lnTo>
                <a:lnTo>
                  <a:pt x="44983" y="827100"/>
                </a:lnTo>
                <a:lnTo>
                  <a:pt x="56337" y="846467"/>
                </a:lnTo>
                <a:lnTo>
                  <a:pt x="116027" y="786942"/>
                </a:lnTo>
                <a:lnTo>
                  <a:pt x="127431" y="806716"/>
                </a:lnTo>
                <a:lnTo>
                  <a:pt x="67703" y="866317"/>
                </a:lnTo>
                <a:lnTo>
                  <a:pt x="79070" y="885685"/>
                </a:lnTo>
                <a:lnTo>
                  <a:pt x="138671" y="826211"/>
                </a:lnTo>
                <a:lnTo>
                  <a:pt x="149910" y="845705"/>
                </a:lnTo>
                <a:lnTo>
                  <a:pt x="89954" y="905535"/>
                </a:lnTo>
                <a:lnTo>
                  <a:pt x="101320" y="924902"/>
                </a:lnTo>
                <a:lnTo>
                  <a:pt x="161150" y="865200"/>
                </a:lnTo>
                <a:lnTo>
                  <a:pt x="172389" y="884682"/>
                </a:lnTo>
                <a:lnTo>
                  <a:pt x="112674" y="944270"/>
                </a:lnTo>
                <a:lnTo>
                  <a:pt x="124040" y="963637"/>
                </a:lnTo>
                <a:lnTo>
                  <a:pt x="183629" y="904176"/>
                </a:lnTo>
                <a:lnTo>
                  <a:pt x="194716" y="923391"/>
                </a:lnTo>
                <a:lnTo>
                  <a:pt x="134937" y="983005"/>
                </a:lnTo>
                <a:lnTo>
                  <a:pt x="146291" y="1002385"/>
                </a:lnTo>
                <a:lnTo>
                  <a:pt x="205968" y="942911"/>
                </a:lnTo>
                <a:lnTo>
                  <a:pt x="217512" y="962926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52" y="982421"/>
                </a:lnTo>
                <a:lnTo>
                  <a:pt x="240017" y="1001928"/>
                </a:lnTo>
                <a:lnTo>
                  <a:pt x="180378" y="1061440"/>
                </a:lnTo>
                <a:lnTo>
                  <a:pt x="191744" y="1080808"/>
                </a:lnTo>
                <a:lnTo>
                  <a:pt x="251256" y="1021422"/>
                </a:lnTo>
                <a:lnTo>
                  <a:pt x="262496" y="1040917"/>
                </a:lnTo>
                <a:lnTo>
                  <a:pt x="203111" y="1100175"/>
                </a:lnTo>
                <a:lnTo>
                  <a:pt x="214464" y="1119543"/>
                </a:lnTo>
                <a:lnTo>
                  <a:pt x="273735" y="1060399"/>
                </a:lnTo>
                <a:lnTo>
                  <a:pt x="284975" y="1079906"/>
                </a:lnTo>
                <a:lnTo>
                  <a:pt x="225361" y="1139393"/>
                </a:lnTo>
                <a:lnTo>
                  <a:pt x="236728" y="1158760"/>
                </a:lnTo>
                <a:lnTo>
                  <a:pt x="296214" y="1099388"/>
                </a:lnTo>
                <a:lnTo>
                  <a:pt x="307454" y="1118882"/>
                </a:lnTo>
                <a:lnTo>
                  <a:pt x="248081" y="1178128"/>
                </a:lnTo>
                <a:lnTo>
                  <a:pt x="259448" y="1197508"/>
                </a:lnTo>
                <a:lnTo>
                  <a:pt x="318706" y="1138377"/>
                </a:lnTo>
                <a:lnTo>
                  <a:pt x="329946" y="1157871"/>
                </a:lnTo>
                <a:lnTo>
                  <a:pt x="270814" y="1216875"/>
                </a:lnTo>
                <a:lnTo>
                  <a:pt x="282168" y="1236243"/>
                </a:lnTo>
                <a:lnTo>
                  <a:pt x="346964" y="1171575"/>
                </a:lnTo>
                <a:lnTo>
                  <a:pt x="377748" y="1171575"/>
                </a:lnTo>
                <a:lnTo>
                  <a:pt x="293065" y="1256093"/>
                </a:lnTo>
                <a:lnTo>
                  <a:pt x="296849" y="1263180"/>
                </a:lnTo>
                <a:lnTo>
                  <a:pt x="317207" y="1263180"/>
                </a:lnTo>
                <a:lnTo>
                  <a:pt x="409003" y="1171575"/>
                </a:lnTo>
                <a:lnTo>
                  <a:pt x="439775" y="1171575"/>
                </a:lnTo>
                <a:lnTo>
                  <a:pt x="347980" y="1263180"/>
                </a:lnTo>
                <a:lnTo>
                  <a:pt x="378752" y="1263180"/>
                </a:lnTo>
                <a:lnTo>
                  <a:pt x="470547" y="1171575"/>
                </a:lnTo>
                <a:lnTo>
                  <a:pt x="501243" y="1171575"/>
                </a:lnTo>
                <a:lnTo>
                  <a:pt x="409524" y="1263180"/>
                </a:lnTo>
                <a:lnTo>
                  <a:pt x="440296" y="1263180"/>
                </a:lnTo>
                <a:lnTo>
                  <a:pt x="532015" y="1171575"/>
                </a:lnTo>
                <a:lnTo>
                  <a:pt x="562876" y="1171575"/>
                </a:lnTo>
                <a:lnTo>
                  <a:pt x="471081" y="1263180"/>
                </a:lnTo>
                <a:lnTo>
                  <a:pt x="501853" y="1263180"/>
                </a:lnTo>
                <a:lnTo>
                  <a:pt x="593648" y="1171575"/>
                </a:lnTo>
                <a:lnTo>
                  <a:pt x="624408" y="1171575"/>
                </a:lnTo>
                <a:lnTo>
                  <a:pt x="532625" y="1263180"/>
                </a:lnTo>
                <a:lnTo>
                  <a:pt x="563397" y="1263180"/>
                </a:lnTo>
                <a:lnTo>
                  <a:pt x="655180" y="1171575"/>
                </a:lnTo>
                <a:lnTo>
                  <a:pt x="686358" y="1171575"/>
                </a:lnTo>
                <a:lnTo>
                  <a:pt x="594639" y="1263180"/>
                </a:lnTo>
                <a:lnTo>
                  <a:pt x="625424" y="1263180"/>
                </a:lnTo>
                <a:lnTo>
                  <a:pt x="717130" y="1171575"/>
                </a:lnTo>
                <a:lnTo>
                  <a:pt x="745147" y="1171575"/>
                </a:lnTo>
                <a:lnTo>
                  <a:pt x="738581" y="1178128"/>
                </a:lnTo>
                <a:lnTo>
                  <a:pt x="739597" y="1179880"/>
                </a:lnTo>
                <a:lnTo>
                  <a:pt x="656196" y="1263180"/>
                </a:lnTo>
                <a:lnTo>
                  <a:pt x="686968" y="1263180"/>
                </a:lnTo>
                <a:lnTo>
                  <a:pt x="778675" y="1171575"/>
                </a:lnTo>
                <a:lnTo>
                  <a:pt x="806704" y="1171575"/>
                </a:lnTo>
                <a:lnTo>
                  <a:pt x="761314" y="1216875"/>
                </a:lnTo>
                <a:lnTo>
                  <a:pt x="762355" y="1218666"/>
                </a:lnTo>
                <a:lnTo>
                  <a:pt x="717740" y="1263180"/>
                </a:lnTo>
                <a:lnTo>
                  <a:pt x="748512" y="1263180"/>
                </a:lnTo>
                <a:lnTo>
                  <a:pt x="840295" y="1171575"/>
                </a:lnTo>
                <a:lnTo>
                  <a:pt x="868248" y="1171575"/>
                </a:lnTo>
                <a:lnTo>
                  <a:pt x="783564" y="1256093"/>
                </a:lnTo>
                <a:lnTo>
                  <a:pt x="784542" y="1257935"/>
                </a:lnTo>
                <a:lnTo>
                  <a:pt x="779284" y="1263180"/>
                </a:lnTo>
                <a:lnTo>
                  <a:pt x="787349" y="1263180"/>
                </a:lnTo>
                <a:lnTo>
                  <a:pt x="807707" y="1263180"/>
                </a:lnTo>
                <a:lnTo>
                  <a:pt x="810056" y="1263180"/>
                </a:lnTo>
                <a:lnTo>
                  <a:pt x="901852" y="1171575"/>
                </a:lnTo>
                <a:lnTo>
                  <a:pt x="930275" y="1171575"/>
                </a:lnTo>
                <a:lnTo>
                  <a:pt x="838479" y="1263180"/>
                </a:lnTo>
                <a:lnTo>
                  <a:pt x="840828" y="1263180"/>
                </a:lnTo>
                <a:lnTo>
                  <a:pt x="869251" y="1263180"/>
                </a:lnTo>
                <a:lnTo>
                  <a:pt x="871613" y="1263180"/>
                </a:lnTo>
                <a:lnTo>
                  <a:pt x="923213" y="1211681"/>
                </a:lnTo>
                <a:lnTo>
                  <a:pt x="926439" y="1206119"/>
                </a:lnTo>
                <a:lnTo>
                  <a:pt x="961047" y="1171575"/>
                </a:lnTo>
                <a:lnTo>
                  <a:pt x="991755" y="1171575"/>
                </a:lnTo>
                <a:lnTo>
                  <a:pt x="900023" y="1263180"/>
                </a:lnTo>
                <a:lnTo>
                  <a:pt x="930795" y="1263180"/>
                </a:lnTo>
                <a:lnTo>
                  <a:pt x="1022515" y="1171575"/>
                </a:lnTo>
                <a:lnTo>
                  <a:pt x="1053376" y="1171575"/>
                </a:lnTo>
                <a:lnTo>
                  <a:pt x="961580" y="1263180"/>
                </a:lnTo>
                <a:lnTo>
                  <a:pt x="992352" y="1263180"/>
                </a:lnTo>
                <a:lnTo>
                  <a:pt x="1084148" y="1171575"/>
                </a:lnTo>
                <a:lnTo>
                  <a:pt x="1114907" y="1171575"/>
                </a:lnTo>
                <a:lnTo>
                  <a:pt x="1023124" y="1263180"/>
                </a:lnTo>
                <a:lnTo>
                  <a:pt x="1053896" y="1263180"/>
                </a:lnTo>
                <a:lnTo>
                  <a:pt x="1145679" y="1171575"/>
                </a:lnTo>
                <a:lnTo>
                  <a:pt x="1176858" y="1171575"/>
                </a:lnTo>
                <a:lnTo>
                  <a:pt x="1085138" y="1263180"/>
                </a:lnTo>
                <a:lnTo>
                  <a:pt x="1115923" y="1263180"/>
                </a:lnTo>
                <a:lnTo>
                  <a:pt x="1207630" y="1171575"/>
                </a:lnTo>
                <a:lnTo>
                  <a:pt x="1229982" y="1171575"/>
                </a:lnTo>
                <a:lnTo>
                  <a:pt x="1223416" y="1178128"/>
                </a:lnTo>
                <a:lnTo>
                  <a:pt x="1226527" y="1183436"/>
                </a:lnTo>
                <a:lnTo>
                  <a:pt x="1146695" y="1263180"/>
                </a:lnTo>
                <a:lnTo>
                  <a:pt x="1177467" y="1263180"/>
                </a:lnTo>
                <a:lnTo>
                  <a:pt x="1269174" y="1171575"/>
                </a:lnTo>
                <a:lnTo>
                  <a:pt x="1291539" y="1171575"/>
                </a:lnTo>
                <a:lnTo>
                  <a:pt x="1246149" y="1216875"/>
                </a:lnTo>
                <a:lnTo>
                  <a:pt x="1249273" y="1222222"/>
                </a:lnTo>
                <a:lnTo>
                  <a:pt x="1208239" y="1263180"/>
                </a:lnTo>
                <a:lnTo>
                  <a:pt x="1239012" y="1263180"/>
                </a:lnTo>
                <a:lnTo>
                  <a:pt x="1330794" y="1171575"/>
                </a:lnTo>
                <a:lnTo>
                  <a:pt x="1353083" y="1171575"/>
                </a:lnTo>
                <a:lnTo>
                  <a:pt x="1268399" y="1256093"/>
                </a:lnTo>
                <a:lnTo>
                  <a:pt x="1271346" y="1261618"/>
                </a:lnTo>
                <a:lnTo>
                  <a:pt x="1269784" y="1263180"/>
                </a:lnTo>
                <a:lnTo>
                  <a:pt x="1272184" y="1263180"/>
                </a:lnTo>
                <a:lnTo>
                  <a:pt x="1292542" y="1263180"/>
                </a:lnTo>
                <a:lnTo>
                  <a:pt x="1300556" y="1263180"/>
                </a:lnTo>
                <a:lnTo>
                  <a:pt x="1392351" y="1171575"/>
                </a:lnTo>
                <a:lnTo>
                  <a:pt x="1415110" y="1171575"/>
                </a:lnTo>
                <a:lnTo>
                  <a:pt x="1323314" y="1263180"/>
                </a:lnTo>
                <a:lnTo>
                  <a:pt x="1331328" y="1263180"/>
                </a:lnTo>
                <a:lnTo>
                  <a:pt x="1354086" y="1263180"/>
                </a:lnTo>
                <a:lnTo>
                  <a:pt x="1362113" y="1263180"/>
                </a:lnTo>
                <a:lnTo>
                  <a:pt x="1413713" y="1211681"/>
                </a:lnTo>
                <a:lnTo>
                  <a:pt x="1424673" y="1192733"/>
                </a:lnTo>
                <a:lnTo>
                  <a:pt x="1445882" y="1171575"/>
                </a:lnTo>
                <a:lnTo>
                  <a:pt x="1476590" y="1171575"/>
                </a:lnTo>
                <a:lnTo>
                  <a:pt x="1384858" y="1263180"/>
                </a:lnTo>
                <a:lnTo>
                  <a:pt x="1415643" y="1263180"/>
                </a:lnTo>
                <a:lnTo>
                  <a:pt x="1507363" y="1171575"/>
                </a:lnTo>
                <a:lnTo>
                  <a:pt x="1538211" y="1171575"/>
                </a:lnTo>
                <a:lnTo>
                  <a:pt x="1446415" y="1263180"/>
                </a:lnTo>
                <a:lnTo>
                  <a:pt x="1477187" y="1263180"/>
                </a:lnTo>
                <a:lnTo>
                  <a:pt x="1568983" y="1171575"/>
                </a:lnTo>
                <a:lnTo>
                  <a:pt x="1599755" y="1171575"/>
                </a:lnTo>
                <a:lnTo>
                  <a:pt x="1507959" y="1263180"/>
                </a:lnTo>
                <a:lnTo>
                  <a:pt x="1538732" y="1263180"/>
                </a:lnTo>
                <a:lnTo>
                  <a:pt x="1630514" y="1171575"/>
                </a:lnTo>
                <a:lnTo>
                  <a:pt x="1661693" y="1171575"/>
                </a:lnTo>
                <a:lnTo>
                  <a:pt x="1569974" y="1263180"/>
                </a:lnTo>
                <a:lnTo>
                  <a:pt x="1600758" y="1263180"/>
                </a:lnTo>
                <a:lnTo>
                  <a:pt x="1692465" y="1171575"/>
                </a:lnTo>
                <a:lnTo>
                  <a:pt x="1723237" y="1171575"/>
                </a:lnTo>
                <a:lnTo>
                  <a:pt x="1631530" y="1263180"/>
                </a:lnTo>
                <a:lnTo>
                  <a:pt x="1662303" y="1263180"/>
                </a:lnTo>
                <a:lnTo>
                  <a:pt x="1730819" y="1194739"/>
                </a:lnTo>
                <a:lnTo>
                  <a:pt x="1732445" y="1197508"/>
                </a:lnTo>
                <a:lnTo>
                  <a:pt x="1758429" y="1171575"/>
                </a:lnTo>
                <a:lnTo>
                  <a:pt x="1784858" y="1171575"/>
                </a:lnTo>
                <a:lnTo>
                  <a:pt x="1693075" y="1263180"/>
                </a:lnTo>
                <a:lnTo>
                  <a:pt x="1723847" y="1263180"/>
                </a:lnTo>
                <a:lnTo>
                  <a:pt x="1753565" y="1233512"/>
                </a:lnTo>
                <a:lnTo>
                  <a:pt x="1755178" y="1236243"/>
                </a:lnTo>
                <a:lnTo>
                  <a:pt x="1819973" y="1171575"/>
                </a:lnTo>
                <a:lnTo>
                  <a:pt x="1846414" y="1171575"/>
                </a:lnTo>
                <a:lnTo>
                  <a:pt x="1754619" y="1263180"/>
                </a:lnTo>
                <a:lnTo>
                  <a:pt x="1769846" y="1263180"/>
                </a:lnTo>
                <a:lnTo>
                  <a:pt x="1785391" y="1263180"/>
                </a:lnTo>
                <a:lnTo>
                  <a:pt x="1790204" y="1263180"/>
                </a:lnTo>
                <a:lnTo>
                  <a:pt x="1882000" y="1171575"/>
                </a:lnTo>
                <a:lnTo>
                  <a:pt x="1907959" y="1171575"/>
                </a:lnTo>
                <a:lnTo>
                  <a:pt x="1816176" y="1263180"/>
                </a:lnTo>
                <a:lnTo>
                  <a:pt x="1820976" y="1263180"/>
                </a:lnTo>
                <a:lnTo>
                  <a:pt x="1846948" y="1263180"/>
                </a:lnTo>
                <a:lnTo>
                  <a:pt x="1851761" y="1263180"/>
                </a:lnTo>
                <a:lnTo>
                  <a:pt x="1943557" y="1171575"/>
                </a:lnTo>
                <a:lnTo>
                  <a:pt x="1974265" y="1171575"/>
                </a:lnTo>
                <a:lnTo>
                  <a:pt x="1882533" y="1263180"/>
                </a:lnTo>
                <a:lnTo>
                  <a:pt x="1913305" y="1263180"/>
                </a:lnTo>
                <a:lnTo>
                  <a:pt x="2005025" y="1171575"/>
                </a:lnTo>
                <a:lnTo>
                  <a:pt x="2035873" y="1171575"/>
                </a:lnTo>
                <a:lnTo>
                  <a:pt x="1944077" y="1263180"/>
                </a:lnTo>
                <a:lnTo>
                  <a:pt x="1974850" y="1263180"/>
                </a:lnTo>
                <a:lnTo>
                  <a:pt x="2066645" y="1171575"/>
                </a:lnTo>
                <a:lnTo>
                  <a:pt x="2095157" y="1171575"/>
                </a:lnTo>
                <a:lnTo>
                  <a:pt x="2088591" y="1178128"/>
                </a:lnTo>
                <a:lnTo>
                  <a:pt x="2089416" y="1179563"/>
                </a:lnTo>
                <a:lnTo>
                  <a:pt x="2005622" y="1263180"/>
                </a:lnTo>
                <a:lnTo>
                  <a:pt x="2036394" y="1263180"/>
                </a:lnTo>
                <a:lnTo>
                  <a:pt x="2128177" y="1171575"/>
                </a:lnTo>
                <a:lnTo>
                  <a:pt x="2156714" y="1171575"/>
                </a:lnTo>
                <a:lnTo>
                  <a:pt x="2111324" y="1216875"/>
                </a:lnTo>
                <a:lnTo>
                  <a:pt x="2112314" y="1218577"/>
                </a:lnTo>
                <a:lnTo>
                  <a:pt x="2067648" y="1263180"/>
                </a:lnTo>
                <a:lnTo>
                  <a:pt x="2098421" y="1263180"/>
                </a:lnTo>
                <a:lnTo>
                  <a:pt x="2190127" y="1171575"/>
                </a:lnTo>
                <a:lnTo>
                  <a:pt x="2218258" y="1171575"/>
                </a:lnTo>
                <a:lnTo>
                  <a:pt x="2133574" y="1256093"/>
                </a:lnTo>
                <a:lnTo>
                  <a:pt x="2134514" y="1257871"/>
                </a:lnTo>
                <a:lnTo>
                  <a:pt x="2129193" y="1263180"/>
                </a:lnTo>
                <a:lnTo>
                  <a:pt x="2137359" y="1263180"/>
                </a:lnTo>
                <a:lnTo>
                  <a:pt x="2157717" y="1263180"/>
                </a:lnTo>
                <a:lnTo>
                  <a:pt x="2159965" y="1263180"/>
                </a:lnTo>
                <a:lnTo>
                  <a:pt x="2251672" y="1171575"/>
                </a:lnTo>
                <a:lnTo>
                  <a:pt x="2280285" y="1171575"/>
                </a:lnTo>
                <a:lnTo>
                  <a:pt x="2188489" y="1263180"/>
                </a:lnTo>
                <a:lnTo>
                  <a:pt x="2190737" y="1263180"/>
                </a:lnTo>
                <a:lnTo>
                  <a:pt x="2219261" y="1263180"/>
                </a:lnTo>
                <a:lnTo>
                  <a:pt x="2221509" y="1263180"/>
                </a:lnTo>
                <a:lnTo>
                  <a:pt x="2313305" y="1171575"/>
                </a:lnTo>
                <a:lnTo>
                  <a:pt x="2341765" y="1171575"/>
                </a:lnTo>
                <a:lnTo>
                  <a:pt x="2250033" y="1263180"/>
                </a:lnTo>
                <a:lnTo>
                  <a:pt x="2252294" y="1263180"/>
                </a:lnTo>
                <a:lnTo>
                  <a:pt x="2280818" y="1263180"/>
                </a:lnTo>
                <a:lnTo>
                  <a:pt x="2283066" y="1263180"/>
                </a:lnTo>
                <a:lnTo>
                  <a:pt x="2374849" y="1171575"/>
                </a:lnTo>
                <a:lnTo>
                  <a:pt x="2403386" y="1171575"/>
                </a:lnTo>
                <a:lnTo>
                  <a:pt x="2311590" y="1263180"/>
                </a:lnTo>
                <a:lnTo>
                  <a:pt x="2313838" y="1263180"/>
                </a:lnTo>
                <a:lnTo>
                  <a:pt x="2342362" y="1263180"/>
                </a:lnTo>
                <a:lnTo>
                  <a:pt x="2344610" y="1263180"/>
                </a:lnTo>
                <a:lnTo>
                  <a:pt x="2396210" y="1211681"/>
                </a:lnTo>
                <a:lnTo>
                  <a:pt x="2399271" y="1206385"/>
                </a:lnTo>
                <a:lnTo>
                  <a:pt x="2434158" y="1171575"/>
                </a:lnTo>
                <a:lnTo>
                  <a:pt x="2464930" y="1171575"/>
                </a:lnTo>
                <a:lnTo>
                  <a:pt x="2373134" y="1263180"/>
                </a:lnTo>
                <a:lnTo>
                  <a:pt x="2403906" y="1263180"/>
                </a:lnTo>
                <a:lnTo>
                  <a:pt x="2495689" y="1171575"/>
                </a:lnTo>
                <a:lnTo>
                  <a:pt x="2526868" y="1171575"/>
                </a:lnTo>
                <a:lnTo>
                  <a:pt x="2435148" y="1263180"/>
                </a:lnTo>
                <a:lnTo>
                  <a:pt x="2465933" y="1263180"/>
                </a:lnTo>
                <a:lnTo>
                  <a:pt x="2557640" y="1171575"/>
                </a:lnTo>
                <a:lnTo>
                  <a:pt x="2588412" y="1171575"/>
                </a:lnTo>
                <a:lnTo>
                  <a:pt x="2496705" y="1263180"/>
                </a:lnTo>
                <a:lnTo>
                  <a:pt x="2527477" y="1263180"/>
                </a:lnTo>
                <a:lnTo>
                  <a:pt x="2619184" y="1171575"/>
                </a:lnTo>
                <a:lnTo>
                  <a:pt x="2650032" y="1171575"/>
                </a:lnTo>
                <a:lnTo>
                  <a:pt x="2558250" y="1263180"/>
                </a:lnTo>
                <a:lnTo>
                  <a:pt x="2589022" y="1263180"/>
                </a:lnTo>
                <a:lnTo>
                  <a:pt x="2680805" y="1171575"/>
                </a:lnTo>
                <a:lnTo>
                  <a:pt x="2711589" y="1171575"/>
                </a:lnTo>
                <a:lnTo>
                  <a:pt x="2619794" y="1263180"/>
                </a:lnTo>
                <a:lnTo>
                  <a:pt x="2650566" y="1263180"/>
                </a:lnTo>
                <a:lnTo>
                  <a:pt x="2742361" y="1171575"/>
                </a:lnTo>
                <a:lnTo>
                  <a:pt x="2773134" y="1171575"/>
                </a:lnTo>
                <a:lnTo>
                  <a:pt x="2681351" y="1263180"/>
                </a:lnTo>
                <a:lnTo>
                  <a:pt x="2712123" y="1263180"/>
                </a:lnTo>
                <a:lnTo>
                  <a:pt x="2763723" y="1211681"/>
                </a:lnTo>
                <a:lnTo>
                  <a:pt x="2786938" y="1171575"/>
                </a:lnTo>
                <a:lnTo>
                  <a:pt x="2805392" y="1171575"/>
                </a:lnTo>
                <a:lnTo>
                  <a:pt x="3143224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7294077"/>
            <a:ext cx="18287999" cy="299084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662074" y="576239"/>
            <a:ext cx="1371599" cy="1152524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1070634" y="3914180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Times New Roman"/>
              <a:cs typeface="Times New Roman"/>
            </a:endParaRPr>
          </a:p>
          <a:p>
            <a:pPr marL="375920" marR="365760" algn="ctr">
              <a:lnSpc>
                <a:spcPts val="3080"/>
              </a:lnSpc>
            </a:pP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ñ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0  </a:t>
            </a:r>
            <a:r>
              <a:rPr sz="2600" spc="-114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ñ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375" dirty="0">
                <a:solidFill>
                  <a:srgbClr val="604412"/>
                </a:solidFill>
                <a:latin typeface="Verdana"/>
                <a:cs typeface="Verdana"/>
              </a:rPr>
              <a:t>1  </a:t>
            </a:r>
            <a:r>
              <a:rPr sz="2600" spc="-15" dirty="0">
                <a:solidFill>
                  <a:srgbClr val="604412"/>
                </a:solidFill>
                <a:latin typeface="Verdana"/>
                <a:cs typeface="Verdana"/>
              </a:rPr>
              <a:t>existe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un </a:t>
            </a:r>
            <a:r>
              <a:rPr sz="2600" spc="-14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0" dirty="0">
                <a:solidFill>
                  <a:srgbClr val="604412"/>
                </a:solidFill>
                <a:latin typeface="Verdana"/>
                <a:cs typeface="Verdana"/>
              </a:rPr>
              <a:t>crecimiento </a:t>
            </a:r>
            <a:r>
              <a:rPr sz="2600" spc="35" dirty="0">
                <a:solidFill>
                  <a:srgbClr val="604412"/>
                </a:solidFill>
                <a:latin typeface="Verdana"/>
                <a:cs typeface="Verdana"/>
              </a:rPr>
              <a:t>del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45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10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3</a:t>
            </a:r>
            <a:r>
              <a:rPr sz="26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30" dirty="0">
                <a:solidFill>
                  <a:srgbClr val="604412"/>
                </a:solidFill>
                <a:latin typeface="Verdana"/>
                <a:cs typeface="Verdana"/>
              </a:rPr>
              <a:t>5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755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600" spc="-330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6890329" y="742452"/>
            <a:ext cx="4507865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1160" dirty="0"/>
              <a:t>A</a:t>
            </a:r>
            <a:r>
              <a:rPr sz="6350" spc="470" dirty="0"/>
              <a:t>L</a:t>
            </a:r>
            <a:r>
              <a:rPr sz="6350" spc="385" dirty="0"/>
              <a:t>E</a:t>
            </a:r>
            <a:r>
              <a:rPr sz="6350" spc="350" dirty="0"/>
              <a:t>M</a:t>
            </a:r>
            <a:r>
              <a:rPr sz="6350" spc="1160" dirty="0"/>
              <a:t>A</a:t>
            </a:r>
            <a:r>
              <a:rPr sz="6350" spc="355" dirty="0"/>
              <a:t>N</a:t>
            </a:r>
            <a:r>
              <a:rPr sz="6350" spc="-254" dirty="0"/>
              <a:t>I</a:t>
            </a:r>
            <a:r>
              <a:rPr sz="6350" spc="1160" dirty="0"/>
              <a:t>A</a:t>
            </a:r>
            <a:endParaRPr sz="6350"/>
          </a:p>
        </p:txBody>
      </p:sp>
      <p:sp>
        <p:nvSpPr>
          <p:cNvPr id="10" name="object 10"/>
          <p:cNvSpPr txBox="1"/>
          <p:nvPr/>
        </p:nvSpPr>
        <p:spPr>
          <a:xfrm>
            <a:off x="14204545" y="2398419"/>
            <a:ext cx="24041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5080" indent="-356235">
              <a:lnSpc>
                <a:spcPct val="115399"/>
              </a:lnSpc>
              <a:spcBef>
                <a:spcPts val="100"/>
              </a:spcBef>
            </a:pP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120" dirty="0">
                <a:latin typeface="Tahoma"/>
                <a:cs typeface="Tahoma"/>
              </a:rPr>
              <a:t>M</a:t>
            </a: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60" dirty="0">
                <a:latin typeface="Tahoma"/>
                <a:cs typeface="Tahoma"/>
              </a:rPr>
              <a:t>O</a:t>
            </a:r>
            <a:r>
              <a:rPr sz="2600" b="1" spc="-180" dirty="0">
                <a:latin typeface="Tahoma"/>
                <a:cs typeface="Tahoma"/>
              </a:rPr>
              <a:t>R</a:t>
            </a:r>
            <a:r>
              <a:rPr sz="2600" b="1" spc="-95" dirty="0">
                <a:latin typeface="Tahoma"/>
                <a:cs typeface="Tahoma"/>
              </a:rPr>
              <a:t>T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60" dirty="0">
                <a:latin typeface="Tahoma"/>
                <a:cs typeface="Tahoma"/>
              </a:rPr>
              <a:t>ÓN  </a:t>
            </a:r>
            <a:r>
              <a:rPr sz="2600" b="1" spc="-50" dirty="0">
                <a:latin typeface="Tahoma"/>
                <a:cs typeface="Tahoma"/>
              </a:rPr>
              <a:t>D</a:t>
            </a:r>
            <a:r>
              <a:rPr sz="2600" b="1" spc="-145" dirty="0">
                <a:latin typeface="Tahoma"/>
                <a:cs typeface="Tahoma"/>
              </a:rPr>
              <a:t>E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45" dirty="0">
                <a:latin typeface="Tahoma"/>
                <a:cs typeface="Tahoma"/>
              </a:rPr>
              <a:t>B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105" dirty="0">
                <a:latin typeface="Tahoma"/>
                <a:cs typeface="Tahoma"/>
              </a:rPr>
              <a:t>N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-215" dirty="0">
                <a:latin typeface="Tahoma"/>
                <a:cs typeface="Tahoma"/>
              </a:rPr>
              <a:t>S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0307519" y="2398419"/>
            <a:ext cx="18497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0029">
              <a:lnSpc>
                <a:spcPct val="115399"/>
              </a:lnSpc>
              <a:spcBef>
                <a:spcPts val="100"/>
              </a:spcBef>
            </a:pPr>
            <a:r>
              <a:rPr sz="2600" b="1" spc="-75" dirty="0">
                <a:latin typeface="Tahoma"/>
                <a:cs typeface="Tahoma"/>
              </a:rPr>
              <a:t>TASA </a:t>
            </a:r>
            <a:r>
              <a:rPr sz="2600" b="1" spc="-100" dirty="0">
                <a:latin typeface="Tahoma"/>
                <a:cs typeface="Tahoma"/>
              </a:rPr>
              <a:t>DE </a:t>
            </a:r>
            <a:r>
              <a:rPr sz="2600" b="1" spc="-95" dirty="0">
                <a:latin typeface="Tahoma"/>
                <a:cs typeface="Tahoma"/>
              </a:rPr>
              <a:t> 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105" dirty="0">
                <a:latin typeface="Tahoma"/>
                <a:cs typeface="Tahoma"/>
              </a:rPr>
              <a:t>N</a:t>
            </a:r>
            <a:r>
              <a:rPr sz="2600" b="1" spc="-90" dirty="0">
                <a:latin typeface="Tahoma"/>
                <a:cs typeface="Tahoma"/>
              </a:rPr>
              <a:t>F</a:t>
            </a:r>
            <a:r>
              <a:rPr sz="2600" b="1" spc="-25" dirty="0">
                <a:latin typeface="Tahoma"/>
                <a:cs typeface="Tahoma"/>
              </a:rPr>
              <a:t>L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60" dirty="0">
                <a:latin typeface="Tahoma"/>
                <a:cs typeface="Tahoma"/>
              </a:rPr>
              <a:t>Ó</a:t>
            </a:r>
            <a:r>
              <a:rPr sz="2600" b="1" spc="110" dirty="0">
                <a:latin typeface="Tahoma"/>
                <a:cs typeface="Tahoma"/>
              </a:rPr>
              <a:t>N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796316" y="2688055"/>
            <a:ext cx="25190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-40" dirty="0">
                <a:latin typeface="Tahoma"/>
                <a:cs typeface="Tahoma"/>
              </a:rPr>
              <a:t>B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-175" dirty="0">
                <a:latin typeface="Tahoma"/>
                <a:cs typeface="Tahoma"/>
              </a:rPr>
              <a:t>R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5" dirty="0">
                <a:latin typeface="Tahoma"/>
                <a:cs typeface="Tahoma"/>
              </a:rPr>
              <a:t>Á</a:t>
            </a: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-95" dirty="0">
                <a:latin typeface="Tahoma"/>
                <a:cs typeface="Tahoma"/>
              </a:rPr>
              <a:t>T</a:t>
            </a:r>
            <a:r>
              <a:rPr sz="2600" b="1" spc="10" dirty="0">
                <a:latin typeface="Tahoma"/>
                <a:cs typeface="Tahoma"/>
              </a:rPr>
              <a:t>A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594356" y="2398419"/>
            <a:ext cx="25749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7905" marR="5080" indent="-1005840">
              <a:lnSpc>
                <a:spcPct val="115399"/>
              </a:lnSpc>
              <a:spcBef>
                <a:spcPts val="100"/>
              </a:spcBef>
            </a:pPr>
            <a:r>
              <a:rPr sz="2600" b="1" spc="-70" dirty="0">
                <a:latin typeface="Tahoma"/>
                <a:cs typeface="Tahoma"/>
              </a:rPr>
              <a:t>V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180" dirty="0">
                <a:latin typeface="Tahoma"/>
                <a:cs typeface="Tahoma"/>
              </a:rPr>
              <a:t>R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60" dirty="0">
                <a:latin typeface="Tahoma"/>
                <a:cs typeface="Tahoma"/>
              </a:rPr>
              <a:t>Ó</a:t>
            </a:r>
            <a:r>
              <a:rPr sz="2600" b="1" spc="110" dirty="0">
                <a:latin typeface="Tahoma"/>
                <a:cs typeface="Tahoma"/>
              </a:rPr>
              <a:t>N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50" dirty="0">
                <a:latin typeface="Tahoma"/>
                <a:cs typeface="Tahoma"/>
              </a:rPr>
              <a:t>D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-15" dirty="0">
                <a:latin typeface="Tahoma"/>
                <a:cs typeface="Tahoma"/>
              </a:rPr>
              <a:t>L  </a:t>
            </a:r>
            <a:r>
              <a:rPr sz="2600" b="1" spc="-175" dirty="0">
                <a:latin typeface="Tahoma"/>
                <a:cs typeface="Tahoma"/>
              </a:rPr>
              <a:t>PIB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244754" y="3914180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Times New Roman"/>
              <a:cs typeface="Times New Roman"/>
            </a:endParaRPr>
          </a:p>
          <a:p>
            <a:pPr marL="396240" marR="386080" indent="-635" algn="ctr">
              <a:lnSpc>
                <a:spcPts val="3080"/>
              </a:lnSpc>
            </a:pP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Cada </a:t>
            </a:r>
            <a:r>
              <a:rPr sz="2600" spc="-75" dirty="0">
                <a:solidFill>
                  <a:srgbClr val="604412"/>
                </a:solidFill>
                <a:latin typeface="Verdana"/>
                <a:cs typeface="Verdana"/>
              </a:rPr>
              <a:t>habitante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 a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á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05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o 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6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$50.787,859</a:t>
            </a:r>
            <a:endParaRPr sz="2600">
              <a:latin typeface="Verdana"/>
              <a:cs typeface="Verdana"/>
            </a:endParaRPr>
          </a:p>
          <a:p>
            <a:pPr marL="1905" algn="ctr">
              <a:lnSpc>
                <a:spcPts val="2965"/>
              </a:lnSpc>
            </a:pP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330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421124" y="3914180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Times New Roman"/>
              <a:cs typeface="Times New Roman"/>
            </a:endParaRPr>
          </a:p>
          <a:p>
            <a:pPr marL="254000" marR="243840" indent="-635" algn="ctr">
              <a:lnSpc>
                <a:spcPts val="3080"/>
              </a:lnSpc>
            </a:pP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0 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a 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3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7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750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7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q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375" dirty="0">
                <a:solidFill>
                  <a:srgbClr val="604412"/>
                </a:solidFill>
                <a:latin typeface="Verdana"/>
                <a:cs typeface="Verdana"/>
              </a:rPr>
              <a:t>1 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35" dirty="0">
                <a:solidFill>
                  <a:srgbClr val="604412"/>
                </a:solidFill>
                <a:latin typeface="Verdana"/>
                <a:cs typeface="Verdana"/>
              </a:rPr>
              <a:t>88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750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3595238" y="3914180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266700" rIns="0" bIns="0" rtlCol="0">
            <a:spAutoFit/>
          </a:bodyPr>
          <a:lstStyle/>
          <a:p>
            <a:pPr marL="152400" marR="142240" algn="ctr">
              <a:lnSpc>
                <a:spcPts val="3080"/>
              </a:lnSpc>
              <a:spcBef>
                <a:spcPts val="2100"/>
              </a:spcBef>
            </a:pP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530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ó  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4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7</a:t>
            </a:r>
            <a:r>
              <a:rPr sz="2600" spc="45" dirty="0">
                <a:solidFill>
                  <a:srgbClr val="604412"/>
                </a:solidFill>
                <a:latin typeface="Verdana"/>
                <a:cs typeface="Verdana"/>
              </a:rPr>
              <a:t>9</a:t>
            </a:r>
            <a:r>
              <a:rPr sz="2600" spc="-750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7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de los 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cuales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los 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5" dirty="0">
                <a:solidFill>
                  <a:srgbClr val="604412"/>
                </a:solidFill>
                <a:latin typeface="Verdana"/>
                <a:cs typeface="Verdana"/>
              </a:rPr>
              <a:t>ecuatorianos </a:t>
            </a:r>
            <a:r>
              <a:rPr sz="2600" spc="-2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45" dirty="0">
                <a:solidFill>
                  <a:srgbClr val="604412"/>
                </a:solidFill>
                <a:latin typeface="Verdana"/>
                <a:cs typeface="Verdana"/>
              </a:rPr>
              <a:t>representan</a:t>
            </a:r>
            <a:endParaRPr sz="2600">
              <a:latin typeface="Verdana"/>
              <a:cs typeface="Verdana"/>
            </a:endParaRPr>
          </a:p>
          <a:p>
            <a:pPr marL="2540" algn="ctr">
              <a:lnSpc>
                <a:spcPts val="2960"/>
              </a:lnSpc>
            </a:pP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$338.783,10.</a:t>
            </a:r>
            <a:endParaRPr sz="2600">
              <a:latin typeface="Verdana"/>
              <a:cs typeface="Verdana"/>
            </a:endParaRPr>
          </a:p>
        </p:txBody>
      </p: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202234" y="576239"/>
            <a:ext cx="1368613" cy="115252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368644" y="3395349"/>
            <a:ext cx="6143625" cy="1390650"/>
          </a:xfrm>
          <a:custGeom>
            <a:avLst/>
            <a:gdLst/>
            <a:ahLst/>
            <a:cxnLst/>
            <a:rect l="l" t="t" r="r" b="b"/>
            <a:pathLst>
              <a:path w="6143625" h="1390650">
                <a:moveTo>
                  <a:pt x="6143622" y="1390637"/>
                </a:moveTo>
                <a:lnTo>
                  <a:pt x="0" y="1390637"/>
                </a:lnTo>
                <a:lnTo>
                  <a:pt x="0" y="0"/>
                </a:lnTo>
                <a:lnTo>
                  <a:pt x="6143622" y="0"/>
                </a:lnTo>
                <a:lnTo>
                  <a:pt x="6143622" y="139063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1368644" y="3395349"/>
            <a:ext cx="6143625" cy="13906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91770" marR="188595" indent="819785">
              <a:lnSpc>
                <a:spcPct val="137500"/>
              </a:lnSpc>
              <a:spcBef>
                <a:spcPts val="735"/>
              </a:spcBef>
            </a:pPr>
            <a:r>
              <a:rPr sz="2500" b="1" spc="50" dirty="0">
                <a:solidFill>
                  <a:srgbClr val="F5F5EF"/>
                </a:solidFill>
                <a:latin typeface="Tahoma"/>
                <a:cs typeface="Tahoma"/>
              </a:rPr>
              <a:t>CAPÍTULO </a:t>
            </a:r>
            <a:r>
              <a:rPr sz="2500" b="1" spc="-204" dirty="0">
                <a:solidFill>
                  <a:srgbClr val="F5F5EF"/>
                </a:solidFill>
                <a:latin typeface="Tahoma"/>
                <a:cs typeface="Tahoma"/>
              </a:rPr>
              <a:t>IV:</a:t>
            </a:r>
            <a:r>
              <a:rPr sz="2500" b="1" spc="-200" dirty="0">
                <a:solidFill>
                  <a:srgbClr val="F5F5EF"/>
                </a:solidFill>
                <a:latin typeface="Tahoma"/>
                <a:cs typeface="Tahoma"/>
              </a:rPr>
              <a:t> </a:t>
            </a:r>
            <a:r>
              <a:rPr sz="2500" spc="-60" dirty="0">
                <a:solidFill>
                  <a:srgbClr val="F5F5EF"/>
                </a:solidFill>
                <a:latin typeface="Verdana"/>
                <a:cs typeface="Verdana"/>
              </a:rPr>
              <a:t>ANÁLISIS </a:t>
            </a:r>
            <a:r>
              <a:rPr sz="2500" spc="-45" dirty="0">
                <a:solidFill>
                  <a:srgbClr val="F5F5EF"/>
                </a:solidFill>
                <a:latin typeface="Verdana"/>
                <a:cs typeface="Verdana"/>
              </a:rPr>
              <a:t>E </a:t>
            </a:r>
            <a:r>
              <a:rPr sz="2500" spc="-40" dirty="0">
                <a:solidFill>
                  <a:srgbClr val="F5F5EF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F5F5EF"/>
                </a:solidFill>
                <a:latin typeface="Verdana"/>
                <a:cs typeface="Verdana"/>
              </a:rPr>
              <a:t>INTERPRETACIÓN</a:t>
            </a:r>
            <a:r>
              <a:rPr sz="2500" spc="-50" dirty="0">
                <a:solidFill>
                  <a:srgbClr val="F5F5EF"/>
                </a:solidFill>
                <a:latin typeface="Verdana"/>
                <a:cs typeface="Verdana"/>
              </a:rPr>
              <a:t> </a:t>
            </a:r>
            <a:r>
              <a:rPr sz="2500" spc="-35" dirty="0">
                <a:solidFill>
                  <a:srgbClr val="F5F5EF"/>
                </a:solidFill>
                <a:latin typeface="Verdana"/>
                <a:cs typeface="Verdana"/>
              </a:rPr>
              <a:t>DE</a:t>
            </a:r>
            <a:r>
              <a:rPr sz="2500" spc="-50" dirty="0">
                <a:solidFill>
                  <a:srgbClr val="F5F5EF"/>
                </a:solidFill>
                <a:latin typeface="Verdana"/>
                <a:cs typeface="Verdana"/>
              </a:rPr>
              <a:t> </a:t>
            </a:r>
            <a:r>
              <a:rPr sz="2500" spc="35" dirty="0">
                <a:solidFill>
                  <a:srgbClr val="F5F5EF"/>
                </a:solidFill>
                <a:latin typeface="Verdana"/>
                <a:cs typeface="Verdana"/>
              </a:rPr>
              <a:t>RESULTADOS</a:t>
            </a:r>
            <a:endParaRPr sz="2500">
              <a:latin typeface="Verdana"/>
              <a:cs typeface="Verdan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03746" y="3045774"/>
            <a:ext cx="17885410" cy="6391275"/>
            <a:chOff x="203746" y="3045774"/>
            <a:chExt cx="17885410" cy="6391275"/>
          </a:xfrm>
        </p:grpSpPr>
        <p:sp>
          <p:nvSpPr>
            <p:cNvPr id="5" name="object 5"/>
            <p:cNvSpPr/>
            <p:nvPr/>
          </p:nvSpPr>
          <p:spPr>
            <a:xfrm>
              <a:off x="11368639" y="5357877"/>
              <a:ext cx="6143625" cy="1390650"/>
            </a:xfrm>
            <a:custGeom>
              <a:avLst/>
              <a:gdLst/>
              <a:ahLst/>
              <a:cxnLst/>
              <a:rect l="l" t="t" r="r" b="b"/>
              <a:pathLst>
                <a:path w="6143625" h="1390650">
                  <a:moveTo>
                    <a:pt x="6143622" y="1390637"/>
                  </a:moveTo>
                  <a:lnTo>
                    <a:pt x="0" y="1390637"/>
                  </a:lnTo>
                  <a:lnTo>
                    <a:pt x="0" y="0"/>
                  </a:lnTo>
                  <a:lnTo>
                    <a:pt x="6143622" y="0"/>
                  </a:lnTo>
                  <a:lnTo>
                    <a:pt x="6143622" y="1390637"/>
                  </a:lnTo>
                  <a:close/>
                </a:path>
              </a:pathLst>
            </a:custGeom>
            <a:solidFill>
              <a:srgbClr val="B48129">
                <a:alpha val="8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805764" y="7298232"/>
              <a:ext cx="16706850" cy="1459230"/>
            </a:xfrm>
            <a:custGeom>
              <a:avLst/>
              <a:gdLst/>
              <a:ahLst/>
              <a:cxnLst/>
              <a:rect l="l" t="t" r="r" b="b"/>
              <a:pathLst>
                <a:path w="16706850" h="1459229">
                  <a:moveTo>
                    <a:pt x="6143625" y="68338"/>
                  </a:moveTo>
                  <a:lnTo>
                    <a:pt x="0" y="68338"/>
                  </a:lnTo>
                  <a:lnTo>
                    <a:pt x="0" y="1458976"/>
                  </a:lnTo>
                  <a:lnTo>
                    <a:pt x="6143625" y="1458976"/>
                  </a:lnTo>
                  <a:lnTo>
                    <a:pt x="6143625" y="68338"/>
                  </a:lnTo>
                  <a:close/>
                </a:path>
                <a:path w="16706850" h="1459229">
                  <a:moveTo>
                    <a:pt x="16706495" y="0"/>
                  </a:moveTo>
                  <a:lnTo>
                    <a:pt x="10562869" y="0"/>
                  </a:lnTo>
                  <a:lnTo>
                    <a:pt x="10562869" y="1390637"/>
                  </a:lnTo>
                  <a:lnTo>
                    <a:pt x="16706495" y="1390637"/>
                  </a:lnTo>
                  <a:lnTo>
                    <a:pt x="16706495" y="0"/>
                  </a:lnTo>
                  <a:close/>
                </a:path>
              </a:pathLst>
            </a:custGeom>
            <a:solidFill>
              <a:srgbClr val="B48129">
                <a:alpha val="79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805775" y="5357877"/>
              <a:ext cx="6143625" cy="1390650"/>
            </a:xfrm>
            <a:custGeom>
              <a:avLst/>
              <a:gdLst/>
              <a:ahLst/>
              <a:cxnLst/>
              <a:rect l="l" t="t" r="r" b="b"/>
              <a:pathLst>
                <a:path w="6143625" h="1390650">
                  <a:moveTo>
                    <a:pt x="6143622" y="1390637"/>
                  </a:moveTo>
                  <a:lnTo>
                    <a:pt x="0" y="1390637"/>
                  </a:lnTo>
                  <a:lnTo>
                    <a:pt x="0" y="0"/>
                  </a:lnTo>
                  <a:lnTo>
                    <a:pt x="6143622" y="0"/>
                  </a:lnTo>
                  <a:lnTo>
                    <a:pt x="6143622" y="1390637"/>
                  </a:lnTo>
                  <a:close/>
                </a:path>
              </a:pathLst>
            </a:custGeom>
            <a:solidFill>
              <a:srgbClr val="B48129">
                <a:alpha val="897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05775" y="3395349"/>
              <a:ext cx="6143625" cy="1390650"/>
            </a:xfrm>
            <a:custGeom>
              <a:avLst/>
              <a:gdLst/>
              <a:ahLst/>
              <a:cxnLst/>
              <a:rect l="l" t="t" r="r" b="b"/>
              <a:pathLst>
                <a:path w="6143625" h="1390650">
                  <a:moveTo>
                    <a:pt x="6143622" y="1390637"/>
                  </a:moveTo>
                  <a:lnTo>
                    <a:pt x="0" y="1390637"/>
                  </a:lnTo>
                  <a:lnTo>
                    <a:pt x="0" y="0"/>
                  </a:lnTo>
                  <a:lnTo>
                    <a:pt x="6143622" y="0"/>
                  </a:lnTo>
                  <a:lnTo>
                    <a:pt x="6143622" y="1390637"/>
                  </a:lnTo>
                  <a:close/>
                </a:path>
              </a:pathLst>
            </a:custGeom>
            <a:solidFill>
              <a:srgbClr val="B4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945172" y="3045774"/>
              <a:ext cx="4419599" cy="6391259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03746" y="7298237"/>
              <a:ext cx="1571624" cy="1533509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03746" y="5305470"/>
              <a:ext cx="1971674" cy="1447799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62760" y="3433937"/>
              <a:ext cx="1409699" cy="13525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6729039" y="3045774"/>
              <a:ext cx="1352549" cy="876299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6059758" y="5490179"/>
              <a:ext cx="2028824" cy="113345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6260287" y="7164537"/>
              <a:ext cx="1762124" cy="1523999"/>
            </a:xfrm>
            <a:prstGeom prst="rect">
              <a:avLst/>
            </a:prstGeom>
          </p:spPr>
        </p:pic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4979530" y="830872"/>
            <a:ext cx="8251825" cy="195770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726440" marR="5080" indent="-714375">
              <a:lnSpc>
                <a:spcPts val="7580"/>
              </a:lnSpc>
              <a:spcBef>
                <a:spcPts val="250"/>
              </a:spcBef>
            </a:pPr>
            <a:r>
              <a:rPr sz="6350" spc="645" dirty="0"/>
              <a:t>ESTRUCTURA</a:t>
            </a:r>
            <a:r>
              <a:rPr sz="6350" spc="-165" dirty="0"/>
              <a:t> </a:t>
            </a:r>
            <a:r>
              <a:rPr sz="6350" spc="459" dirty="0"/>
              <a:t>DE</a:t>
            </a:r>
            <a:r>
              <a:rPr sz="6350" spc="-165" dirty="0"/>
              <a:t> </a:t>
            </a:r>
            <a:r>
              <a:rPr sz="6350" spc="815" dirty="0"/>
              <a:t>LA </a:t>
            </a:r>
            <a:r>
              <a:rPr sz="6350" spc="-1385" dirty="0"/>
              <a:t> </a:t>
            </a:r>
            <a:r>
              <a:rPr sz="6350" spc="575" dirty="0"/>
              <a:t>INVESTIGACIÓN</a:t>
            </a:r>
            <a:endParaRPr sz="6350"/>
          </a:p>
        </p:txBody>
      </p:sp>
      <p:sp>
        <p:nvSpPr>
          <p:cNvPr id="17" name="object 17"/>
          <p:cNvSpPr txBox="1"/>
          <p:nvPr/>
        </p:nvSpPr>
        <p:spPr>
          <a:xfrm>
            <a:off x="11368639" y="5357877"/>
            <a:ext cx="6143625" cy="13906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500" b="1" spc="95" dirty="0">
                <a:solidFill>
                  <a:srgbClr val="F5F5EF"/>
                </a:solidFill>
                <a:latin typeface="Tahoma"/>
                <a:cs typeface="Tahoma"/>
              </a:rPr>
              <a:t>CONCLUSIONES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368639" y="7298226"/>
            <a:ext cx="6143625" cy="1390650"/>
          </a:xfrm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500" b="1" spc="85" dirty="0">
                <a:solidFill>
                  <a:srgbClr val="F5F5EF"/>
                </a:solidFill>
                <a:latin typeface="Tahoma"/>
                <a:cs typeface="Tahoma"/>
              </a:rPr>
              <a:t>RECOMENDACIONES</a:t>
            </a:r>
            <a:endParaRPr sz="2500">
              <a:latin typeface="Tahoma"/>
              <a:cs typeface="Tahom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805775" y="7366562"/>
            <a:ext cx="6143625" cy="1390650"/>
          </a:xfrm>
          <a:prstGeom prst="rect">
            <a:avLst/>
          </a:prstGeom>
        </p:spPr>
        <p:txBody>
          <a:bodyPr vert="horz" wrap="square" lIns="0" tIns="93345" rIns="0" bIns="0" rtlCol="0">
            <a:spAutoFit/>
          </a:bodyPr>
          <a:lstStyle/>
          <a:p>
            <a:pPr marL="1673860" marR="1298575" indent="-372110">
              <a:lnSpc>
                <a:spcPct val="137500"/>
              </a:lnSpc>
              <a:spcBef>
                <a:spcPts val="735"/>
              </a:spcBef>
            </a:pPr>
            <a:r>
              <a:rPr sz="2500" b="1" spc="315" dirty="0">
                <a:solidFill>
                  <a:srgbClr val="F5F5EF"/>
                </a:solidFill>
                <a:latin typeface="Tahoma"/>
                <a:cs typeface="Tahoma"/>
              </a:rPr>
              <a:t>C</a:t>
            </a:r>
            <a:r>
              <a:rPr sz="2500" b="1" spc="130" dirty="0">
                <a:solidFill>
                  <a:srgbClr val="F5F5EF"/>
                </a:solidFill>
                <a:latin typeface="Tahoma"/>
                <a:cs typeface="Tahoma"/>
              </a:rPr>
              <a:t>A</a:t>
            </a:r>
            <a:r>
              <a:rPr sz="2500" b="1" spc="90" dirty="0">
                <a:solidFill>
                  <a:srgbClr val="F5F5EF"/>
                </a:solidFill>
                <a:latin typeface="Tahoma"/>
                <a:cs typeface="Tahoma"/>
              </a:rPr>
              <a:t>P</a:t>
            </a:r>
            <a:r>
              <a:rPr sz="2500" b="1" spc="-434" dirty="0">
                <a:solidFill>
                  <a:srgbClr val="F5F5EF"/>
                </a:solidFill>
                <a:latin typeface="Tahoma"/>
                <a:cs typeface="Tahoma"/>
              </a:rPr>
              <a:t>Í</a:t>
            </a:r>
            <a:r>
              <a:rPr sz="2500" b="1" spc="110" dirty="0">
                <a:solidFill>
                  <a:srgbClr val="F5F5EF"/>
                </a:solidFill>
                <a:latin typeface="Tahoma"/>
                <a:cs typeface="Tahoma"/>
              </a:rPr>
              <a:t>T</a:t>
            </a:r>
            <a:r>
              <a:rPr sz="2500" b="1" spc="65" dirty="0">
                <a:solidFill>
                  <a:srgbClr val="F5F5EF"/>
                </a:solidFill>
                <a:latin typeface="Tahoma"/>
                <a:cs typeface="Tahoma"/>
              </a:rPr>
              <a:t>U</a:t>
            </a:r>
            <a:r>
              <a:rPr sz="2500" b="1" dirty="0">
                <a:solidFill>
                  <a:srgbClr val="F5F5EF"/>
                </a:solidFill>
                <a:latin typeface="Tahoma"/>
                <a:cs typeface="Tahoma"/>
              </a:rPr>
              <a:t>L</a:t>
            </a:r>
            <a:r>
              <a:rPr sz="2500" b="1" spc="125" dirty="0">
                <a:solidFill>
                  <a:srgbClr val="F5F5EF"/>
                </a:solidFill>
                <a:latin typeface="Tahoma"/>
                <a:cs typeface="Tahoma"/>
              </a:rPr>
              <a:t>O</a:t>
            </a:r>
            <a:r>
              <a:rPr sz="2500" b="1" spc="85" dirty="0">
                <a:solidFill>
                  <a:srgbClr val="F5F5EF"/>
                </a:solidFill>
                <a:latin typeface="Tahoma"/>
                <a:cs typeface="Tahoma"/>
              </a:rPr>
              <a:t> </a:t>
            </a:r>
            <a:r>
              <a:rPr sz="2500" b="1" spc="-434" dirty="0">
                <a:solidFill>
                  <a:srgbClr val="F5F5EF"/>
                </a:solidFill>
                <a:latin typeface="Tahoma"/>
                <a:cs typeface="Tahoma"/>
              </a:rPr>
              <a:t>III</a:t>
            </a:r>
            <a:r>
              <a:rPr sz="2500" b="1" spc="-310" dirty="0">
                <a:solidFill>
                  <a:srgbClr val="F5F5EF"/>
                </a:solidFill>
                <a:latin typeface="Tahoma"/>
                <a:cs typeface="Tahoma"/>
              </a:rPr>
              <a:t>:</a:t>
            </a:r>
            <a:r>
              <a:rPr sz="2500" b="1" spc="114" dirty="0">
                <a:solidFill>
                  <a:srgbClr val="F5F5EF"/>
                </a:solidFill>
                <a:latin typeface="Tahoma"/>
                <a:cs typeface="Tahoma"/>
              </a:rPr>
              <a:t> </a:t>
            </a:r>
            <a:r>
              <a:rPr sz="2500" spc="210" dirty="0">
                <a:solidFill>
                  <a:srgbClr val="F5F5EF"/>
                </a:solidFill>
                <a:latin typeface="Verdana"/>
                <a:cs typeface="Verdana"/>
              </a:rPr>
              <a:t>M</a:t>
            </a:r>
            <a:r>
              <a:rPr sz="2500" spc="95" dirty="0">
                <a:solidFill>
                  <a:srgbClr val="F5F5EF"/>
                </a:solidFill>
                <a:latin typeface="Verdana"/>
                <a:cs typeface="Verdana"/>
              </a:rPr>
              <a:t>A</a:t>
            </a:r>
            <a:r>
              <a:rPr sz="2500" spc="-20" dirty="0">
                <a:solidFill>
                  <a:srgbClr val="F5F5EF"/>
                </a:solidFill>
                <a:latin typeface="Verdana"/>
                <a:cs typeface="Verdana"/>
              </a:rPr>
              <a:t>R</a:t>
            </a:r>
            <a:r>
              <a:rPr sz="2500" spc="190" dirty="0">
                <a:solidFill>
                  <a:srgbClr val="F5F5EF"/>
                </a:solidFill>
                <a:latin typeface="Verdana"/>
                <a:cs typeface="Verdana"/>
              </a:rPr>
              <a:t>C</a:t>
            </a:r>
            <a:r>
              <a:rPr sz="2500" spc="35" dirty="0">
                <a:solidFill>
                  <a:srgbClr val="F5F5EF"/>
                </a:solidFill>
                <a:latin typeface="Verdana"/>
                <a:cs typeface="Verdana"/>
              </a:rPr>
              <a:t>O  </a:t>
            </a:r>
            <a:r>
              <a:rPr sz="2500" spc="60" dirty="0">
                <a:solidFill>
                  <a:srgbClr val="F5F5EF"/>
                </a:solidFill>
                <a:latin typeface="Verdana"/>
                <a:cs typeface="Verdana"/>
              </a:rPr>
              <a:t>METODOLÓGICO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05775" y="5357877"/>
            <a:ext cx="6143625" cy="1390650"/>
          </a:xfrm>
          <a:prstGeom prst="rect">
            <a:avLst/>
          </a:prstGeom>
        </p:spPr>
        <p:txBody>
          <a:bodyPr vert="horz" wrap="square" lIns="0" tIns="236220" rIns="0" bIns="0" rtlCol="0">
            <a:spAutoFit/>
          </a:bodyPr>
          <a:lstStyle/>
          <a:p>
            <a:pPr marR="94615" algn="ctr">
              <a:lnSpc>
                <a:spcPct val="100000"/>
              </a:lnSpc>
              <a:spcBef>
                <a:spcPts val="1860"/>
              </a:spcBef>
            </a:pPr>
            <a:r>
              <a:rPr sz="2500" b="1" spc="50" dirty="0">
                <a:solidFill>
                  <a:srgbClr val="F5F5EF"/>
                </a:solidFill>
                <a:latin typeface="Tahoma"/>
                <a:cs typeface="Tahoma"/>
              </a:rPr>
              <a:t>CAPÍTULO </a:t>
            </a:r>
            <a:r>
              <a:rPr sz="2500" b="1" spc="-395" dirty="0">
                <a:solidFill>
                  <a:srgbClr val="F5F5EF"/>
                </a:solidFill>
                <a:latin typeface="Tahoma"/>
                <a:cs typeface="Tahoma"/>
              </a:rPr>
              <a:t>II: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sz="2500" spc="105" dirty="0">
                <a:solidFill>
                  <a:srgbClr val="F5F5EF"/>
                </a:solidFill>
                <a:latin typeface="Verdana"/>
                <a:cs typeface="Verdana"/>
              </a:rPr>
              <a:t>MARCO</a:t>
            </a:r>
            <a:r>
              <a:rPr sz="2500" spc="-60" dirty="0">
                <a:solidFill>
                  <a:srgbClr val="F5F5EF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F5F5EF"/>
                </a:solidFill>
                <a:latin typeface="Verdana"/>
                <a:cs typeface="Verdana"/>
              </a:rPr>
              <a:t>TEÓRICO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5775" y="3395349"/>
            <a:ext cx="6143625" cy="1390650"/>
          </a:xfrm>
          <a:prstGeom prst="rect">
            <a:avLst/>
          </a:prstGeom>
        </p:spPr>
        <p:txBody>
          <a:bodyPr vert="horz" wrap="square" lIns="0" tIns="236854" rIns="0" bIns="0" rtlCol="0">
            <a:spAutoFit/>
          </a:bodyPr>
          <a:lstStyle/>
          <a:p>
            <a:pPr marR="90805" algn="ctr">
              <a:lnSpc>
                <a:spcPct val="100000"/>
              </a:lnSpc>
              <a:spcBef>
                <a:spcPts val="1864"/>
              </a:spcBef>
            </a:pPr>
            <a:r>
              <a:rPr sz="2500" b="1" spc="50" dirty="0">
                <a:solidFill>
                  <a:srgbClr val="F5F5EF"/>
                </a:solidFill>
                <a:latin typeface="Tahoma"/>
                <a:cs typeface="Tahoma"/>
              </a:rPr>
              <a:t>CAPÍTULO</a:t>
            </a:r>
            <a:r>
              <a:rPr sz="2500" b="1" spc="45" dirty="0">
                <a:solidFill>
                  <a:srgbClr val="F5F5EF"/>
                </a:solidFill>
                <a:latin typeface="Tahoma"/>
                <a:cs typeface="Tahoma"/>
              </a:rPr>
              <a:t> </a:t>
            </a:r>
            <a:r>
              <a:rPr sz="2500" b="1" spc="-375" dirty="0">
                <a:solidFill>
                  <a:srgbClr val="F5F5EF"/>
                </a:solidFill>
                <a:latin typeface="Tahoma"/>
                <a:cs typeface="Tahoma"/>
              </a:rPr>
              <a:t>I:</a:t>
            </a:r>
            <a:endParaRPr sz="25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125"/>
              </a:spcBef>
            </a:pPr>
            <a:r>
              <a:rPr sz="2500" spc="-25" dirty="0">
                <a:solidFill>
                  <a:srgbClr val="F5F5EF"/>
                </a:solidFill>
                <a:latin typeface="Verdana"/>
                <a:cs typeface="Verdana"/>
              </a:rPr>
              <a:t>EL</a:t>
            </a:r>
            <a:r>
              <a:rPr sz="2500" spc="-70" dirty="0">
                <a:solidFill>
                  <a:srgbClr val="F5F5EF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F5F5EF"/>
                </a:solidFill>
                <a:latin typeface="Verdana"/>
                <a:cs typeface="Verdana"/>
              </a:rPr>
              <a:t>PROBLEMA</a:t>
            </a:r>
            <a:endParaRPr sz="2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5837" y="2322308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237" y="585787"/>
                </a:moveTo>
                <a:lnTo>
                  <a:pt x="2805404" y="0"/>
                </a:lnTo>
                <a:lnTo>
                  <a:pt x="337870" y="0"/>
                </a:lnTo>
                <a:lnTo>
                  <a:pt x="38" y="585787"/>
                </a:lnTo>
                <a:lnTo>
                  <a:pt x="46215" y="665886"/>
                </a:lnTo>
                <a:lnTo>
                  <a:pt x="37401" y="681113"/>
                </a:lnTo>
                <a:lnTo>
                  <a:pt x="48577" y="669963"/>
                </a:lnTo>
                <a:lnTo>
                  <a:pt x="59817" y="689457"/>
                </a:lnTo>
                <a:lnTo>
                  <a:pt x="0" y="749147"/>
                </a:lnTo>
                <a:lnTo>
                  <a:pt x="11366" y="768515"/>
                </a:lnTo>
                <a:lnTo>
                  <a:pt x="71056" y="708952"/>
                </a:lnTo>
                <a:lnTo>
                  <a:pt x="82473" y="728751"/>
                </a:lnTo>
                <a:lnTo>
                  <a:pt x="22733" y="788365"/>
                </a:lnTo>
                <a:lnTo>
                  <a:pt x="34086" y="807732"/>
                </a:lnTo>
                <a:lnTo>
                  <a:pt x="93713" y="748233"/>
                </a:lnTo>
                <a:lnTo>
                  <a:pt x="104800" y="767461"/>
                </a:lnTo>
                <a:lnTo>
                  <a:pt x="44983" y="827100"/>
                </a:lnTo>
                <a:lnTo>
                  <a:pt x="56337" y="846467"/>
                </a:lnTo>
                <a:lnTo>
                  <a:pt x="116039" y="786942"/>
                </a:lnTo>
                <a:lnTo>
                  <a:pt x="127431" y="806716"/>
                </a:lnTo>
                <a:lnTo>
                  <a:pt x="67703" y="866317"/>
                </a:lnTo>
                <a:lnTo>
                  <a:pt x="79070" y="885685"/>
                </a:lnTo>
                <a:lnTo>
                  <a:pt x="138684" y="826198"/>
                </a:lnTo>
                <a:lnTo>
                  <a:pt x="149923" y="845693"/>
                </a:lnTo>
                <a:lnTo>
                  <a:pt x="89954" y="905535"/>
                </a:lnTo>
                <a:lnTo>
                  <a:pt x="101320" y="924902"/>
                </a:lnTo>
                <a:lnTo>
                  <a:pt x="161163" y="865187"/>
                </a:lnTo>
                <a:lnTo>
                  <a:pt x="172402" y="884682"/>
                </a:lnTo>
                <a:lnTo>
                  <a:pt x="112687" y="944270"/>
                </a:lnTo>
                <a:lnTo>
                  <a:pt x="124040" y="963637"/>
                </a:lnTo>
                <a:lnTo>
                  <a:pt x="183642" y="904163"/>
                </a:lnTo>
                <a:lnTo>
                  <a:pt x="194729" y="923378"/>
                </a:lnTo>
                <a:lnTo>
                  <a:pt x="134937" y="983005"/>
                </a:lnTo>
                <a:lnTo>
                  <a:pt x="146291" y="1002385"/>
                </a:lnTo>
                <a:lnTo>
                  <a:pt x="205981" y="942898"/>
                </a:lnTo>
                <a:lnTo>
                  <a:pt x="217525" y="962914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65" y="982408"/>
                </a:lnTo>
                <a:lnTo>
                  <a:pt x="240030" y="1001928"/>
                </a:lnTo>
                <a:lnTo>
                  <a:pt x="180390" y="1061440"/>
                </a:lnTo>
                <a:lnTo>
                  <a:pt x="191744" y="1080808"/>
                </a:lnTo>
                <a:lnTo>
                  <a:pt x="251256" y="1021410"/>
                </a:lnTo>
                <a:lnTo>
                  <a:pt x="262509" y="1040904"/>
                </a:lnTo>
                <a:lnTo>
                  <a:pt x="203111" y="1100175"/>
                </a:lnTo>
                <a:lnTo>
                  <a:pt x="214477" y="1119543"/>
                </a:lnTo>
                <a:lnTo>
                  <a:pt x="273748" y="1060399"/>
                </a:lnTo>
                <a:lnTo>
                  <a:pt x="284988" y="1079893"/>
                </a:lnTo>
                <a:lnTo>
                  <a:pt x="225361" y="1139393"/>
                </a:lnTo>
                <a:lnTo>
                  <a:pt x="236728" y="1158760"/>
                </a:lnTo>
                <a:lnTo>
                  <a:pt x="296227" y="1099388"/>
                </a:lnTo>
                <a:lnTo>
                  <a:pt x="307467" y="1118870"/>
                </a:lnTo>
                <a:lnTo>
                  <a:pt x="248081" y="1178128"/>
                </a:lnTo>
                <a:lnTo>
                  <a:pt x="259448" y="1197508"/>
                </a:lnTo>
                <a:lnTo>
                  <a:pt x="318706" y="1138364"/>
                </a:lnTo>
                <a:lnTo>
                  <a:pt x="329946" y="1157859"/>
                </a:lnTo>
                <a:lnTo>
                  <a:pt x="270814" y="1216875"/>
                </a:lnTo>
                <a:lnTo>
                  <a:pt x="282181" y="1236243"/>
                </a:lnTo>
                <a:lnTo>
                  <a:pt x="346976" y="1171575"/>
                </a:lnTo>
                <a:lnTo>
                  <a:pt x="377748" y="1171575"/>
                </a:lnTo>
                <a:lnTo>
                  <a:pt x="293065" y="1256093"/>
                </a:lnTo>
                <a:lnTo>
                  <a:pt x="296849" y="1263180"/>
                </a:lnTo>
                <a:lnTo>
                  <a:pt x="317207" y="1263180"/>
                </a:lnTo>
                <a:lnTo>
                  <a:pt x="409003" y="1171575"/>
                </a:lnTo>
                <a:lnTo>
                  <a:pt x="439775" y="1171575"/>
                </a:lnTo>
                <a:lnTo>
                  <a:pt x="347980" y="1263180"/>
                </a:lnTo>
                <a:lnTo>
                  <a:pt x="378752" y="1263180"/>
                </a:lnTo>
                <a:lnTo>
                  <a:pt x="470547" y="1171575"/>
                </a:lnTo>
                <a:lnTo>
                  <a:pt x="501256" y="1171575"/>
                </a:lnTo>
                <a:lnTo>
                  <a:pt x="409536" y="1263180"/>
                </a:lnTo>
                <a:lnTo>
                  <a:pt x="440309" y="1263180"/>
                </a:lnTo>
                <a:lnTo>
                  <a:pt x="532028" y="1171575"/>
                </a:lnTo>
                <a:lnTo>
                  <a:pt x="562864" y="1171575"/>
                </a:lnTo>
                <a:lnTo>
                  <a:pt x="471081" y="1263180"/>
                </a:lnTo>
                <a:lnTo>
                  <a:pt x="501853" y="1263180"/>
                </a:lnTo>
                <a:lnTo>
                  <a:pt x="593648" y="1171575"/>
                </a:lnTo>
                <a:lnTo>
                  <a:pt x="624420" y="1171575"/>
                </a:lnTo>
                <a:lnTo>
                  <a:pt x="532625" y="1263180"/>
                </a:lnTo>
                <a:lnTo>
                  <a:pt x="563397" y="1263180"/>
                </a:lnTo>
                <a:lnTo>
                  <a:pt x="655180" y="1171575"/>
                </a:lnTo>
                <a:lnTo>
                  <a:pt x="686371" y="1171575"/>
                </a:lnTo>
                <a:lnTo>
                  <a:pt x="594652" y="1263180"/>
                </a:lnTo>
                <a:lnTo>
                  <a:pt x="625424" y="1263180"/>
                </a:lnTo>
                <a:lnTo>
                  <a:pt x="717130" y="1171575"/>
                </a:lnTo>
                <a:lnTo>
                  <a:pt x="745172" y="1171575"/>
                </a:lnTo>
                <a:lnTo>
                  <a:pt x="738606" y="1178128"/>
                </a:lnTo>
                <a:lnTo>
                  <a:pt x="739609" y="1179868"/>
                </a:lnTo>
                <a:lnTo>
                  <a:pt x="656196" y="1263180"/>
                </a:lnTo>
                <a:lnTo>
                  <a:pt x="686968" y="1263180"/>
                </a:lnTo>
                <a:lnTo>
                  <a:pt x="778675" y="1171575"/>
                </a:lnTo>
                <a:lnTo>
                  <a:pt x="806716" y="1171575"/>
                </a:lnTo>
                <a:lnTo>
                  <a:pt x="761326" y="1216875"/>
                </a:lnTo>
                <a:lnTo>
                  <a:pt x="762355" y="1218653"/>
                </a:lnTo>
                <a:lnTo>
                  <a:pt x="717740" y="1263180"/>
                </a:lnTo>
                <a:lnTo>
                  <a:pt x="748512" y="1263180"/>
                </a:lnTo>
                <a:lnTo>
                  <a:pt x="840308" y="1171575"/>
                </a:lnTo>
                <a:lnTo>
                  <a:pt x="868273" y="1171575"/>
                </a:lnTo>
                <a:lnTo>
                  <a:pt x="783577" y="1256093"/>
                </a:lnTo>
                <a:lnTo>
                  <a:pt x="784542" y="1257922"/>
                </a:lnTo>
                <a:lnTo>
                  <a:pt x="779284" y="1263180"/>
                </a:lnTo>
                <a:lnTo>
                  <a:pt x="787361" y="1263180"/>
                </a:lnTo>
                <a:lnTo>
                  <a:pt x="807720" y="1263180"/>
                </a:lnTo>
                <a:lnTo>
                  <a:pt x="810069" y="1263180"/>
                </a:lnTo>
                <a:lnTo>
                  <a:pt x="901852" y="1171575"/>
                </a:lnTo>
                <a:lnTo>
                  <a:pt x="930300" y="1171575"/>
                </a:lnTo>
                <a:lnTo>
                  <a:pt x="838504" y="1263180"/>
                </a:lnTo>
                <a:lnTo>
                  <a:pt x="840841" y="1263180"/>
                </a:lnTo>
                <a:lnTo>
                  <a:pt x="869276" y="1263180"/>
                </a:lnTo>
                <a:lnTo>
                  <a:pt x="871613" y="1263180"/>
                </a:lnTo>
                <a:lnTo>
                  <a:pt x="923213" y="1211681"/>
                </a:lnTo>
                <a:lnTo>
                  <a:pt x="926401" y="1206182"/>
                </a:lnTo>
                <a:lnTo>
                  <a:pt x="961072" y="1171575"/>
                </a:lnTo>
                <a:lnTo>
                  <a:pt x="991781" y="1171575"/>
                </a:lnTo>
                <a:lnTo>
                  <a:pt x="900049" y="1263180"/>
                </a:lnTo>
                <a:lnTo>
                  <a:pt x="930821" y="1263180"/>
                </a:lnTo>
                <a:lnTo>
                  <a:pt x="1022540" y="1171575"/>
                </a:lnTo>
                <a:lnTo>
                  <a:pt x="1053388" y="1171575"/>
                </a:lnTo>
                <a:lnTo>
                  <a:pt x="961593" y="1263180"/>
                </a:lnTo>
                <a:lnTo>
                  <a:pt x="992365" y="1263180"/>
                </a:lnTo>
                <a:lnTo>
                  <a:pt x="1084160" y="1171575"/>
                </a:lnTo>
                <a:lnTo>
                  <a:pt x="1114933" y="1171575"/>
                </a:lnTo>
                <a:lnTo>
                  <a:pt x="1023137" y="1263180"/>
                </a:lnTo>
                <a:lnTo>
                  <a:pt x="1053909" y="1263180"/>
                </a:lnTo>
                <a:lnTo>
                  <a:pt x="1145705" y="1171575"/>
                </a:lnTo>
                <a:lnTo>
                  <a:pt x="1176883" y="1171575"/>
                </a:lnTo>
                <a:lnTo>
                  <a:pt x="1085164" y="1263180"/>
                </a:lnTo>
                <a:lnTo>
                  <a:pt x="1115936" y="1263180"/>
                </a:lnTo>
                <a:lnTo>
                  <a:pt x="1207643" y="1171575"/>
                </a:lnTo>
                <a:lnTo>
                  <a:pt x="1229982" y="1171575"/>
                </a:lnTo>
                <a:lnTo>
                  <a:pt x="1223416" y="1178128"/>
                </a:lnTo>
                <a:lnTo>
                  <a:pt x="1226527" y="1183449"/>
                </a:lnTo>
                <a:lnTo>
                  <a:pt x="1146708" y="1263180"/>
                </a:lnTo>
                <a:lnTo>
                  <a:pt x="1177480" y="1263180"/>
                </a:lnTo>
                <a:lnTo>
                  <a:pt x="1269187" y="1171575"/>
                </a:lnTo>
                <a:lnTo>
                  <a:pt x="1291526" y="1171575"/>
                </a:lnTo>
                <a:lnTo>
                  <a:pt x="1246136" y="1216875"/>
                </a:lnTo>
                <a:lnTo>
                  <a:pt x="1249273" y="1222248"/>
                </a:lnTo>
                <a:lnTo>
                  <a:pt x="1208252" y="1263180"/>
                </a:lnTo>
                <a:lnTo>
                  <a:pt x="1239037" y="1263180"/>
                </a:lnTo>
                <a:lnTo>
                  <a:pt x="1330820" y="1171575"/>
                </a:lnTo>
                <a:lnTo>
                  <a:pt x="1353083" y="1171575"/>
                </a:lnTo>
                <a:lnTo>
                  <a:pt x="1268399" y="1256093"/>
                </a:lnTo>
                <a:lnTo>
                  <a:pt x="1271346" y="1261643"/>
                </a:lnTo>
                <a:lnTo>
                  <a:pt x="1269809" y="1263180"/>
                </a:lnTo>
                <a:lnTo>
                  <a:pt x="1272184" y="1263180"/>
                </a:lnTo>
                <a:lnTo>
                  <a:pt x="1292542" y="1263180"/>
                </a:lnTo>
                <a:lnTo>
                  <a:pt x="1300581" y="1263180"/>
                </a:lnTo>
                <a:lnTo>
                  <a:pt x="1392364" y="1171575"/>
                </a:lnTo>
                <a:lnTo>
                  <a:pt x="1415110" y="1171575"/>
                </a:lnTo>
                <a:lnTo>
                  <a:pt x="1323314" y="1263180"/>
                </a:lnTo>
                <a:lnTo>
                  <a:pt x="1331353" y="1263180"/>
                </a:lnTo>
                <a:lnTo>
                  <a:pt x="1354086" y="1263180"/>
                </a:lnTo>
                <a:lnTo>
                  <a:pt x="1362125" y="1263180"/>
                </a:lnTo>
                <a:lnTo>
                  <a:pt x="1413725" y="1211681"/>
                </a:lnTo>
                <a:lnTo>
                  <a:pt x="1424711" y="1192707"/>
                </a:lnTo>
                <a:lnTo>
                  <a:pt x="1445882" y="1171575"/>
                </a:lnTo>
                <a:lnTo>
                  <a:pt x="1476590" y="1171575"/>
                </a:lnTo>
                <a:lnTo>
                  <a:pt x="1384858" y="1263180"/>
                </a:lnTo>
                <a:lnTo>
                  <a:pt x="1415630" y="1263180"/>
                </a:lnTo>
                <a:lnTo>
                  <a:pt x="1507350" y="1171575"/>
                </a:lnTo>
                <a:lnTo>
                  <a:pt x="1538198" y="1171575"/>
                </a:lnTo>
                <a:lnTo>
                  <a:pt x="1446403" y="1263180"/>
                </a:lnTo>
                <a:lnTo>
                  <a:pt x="1477187" y="1263180"/>
                </a:lnTo>
                <a:lnTo>
                  <a:pt x="1568983" y="1171575"/>
                </a:lnTo>
                <a:lnTo>
                  <a:pt x="1599742" y="1171575"/>
                </a:lnTo>
                <a:lnTo>
                  <a:pt x="1507959" y="1263180"/>
                </a:lnTo>
                <a:lnTo>
                  <a:pt x="1538732" y="1263180"/>
                </a:lnTo>
                <a:lnTo>
                  <a:pt x="1630514" y="1171575"/>
                </a:lnTo>
                <a:lnTo>
                  <a:pt x="1661693" y="1171575"/>
                </a:lnTo>
                <a:lnTo>
                  <a:pt x="1569974" y="1263180"/>
                </a:lnTo>
                <a:lnTo>
                  <a:pt x="1600746" y="1263180"/>
                </a:lnTo>
                <a:lnTo>
                  <a:pt x="1692452" y="1171575"/>
                </a:lnTo>
                <a:lnTo>
                  <a:pt x="1723237" y="1171575"/>
                </a:lnTo>
                <a:lnTo>
                  <a:pt x="1631530" y="1263180"/>
                </a:lnTo>
                <a:lnTo>
                  <a:pt x="1662303" y="1263180"/>
                </a:lnTo>
                <a:lnTo>
                  <a:pt x="1730819" y="1194739"/>
                </a:lnTo>
                <a:lnTo>
                  <a:pt x="1732457" y="1197508"/>
                </a:lnTo>
                <a:lnTo>
                  <a:pt x="1758442" y="1171575"/>
                </a:lnTo>
                <a:lnTo>
                  <a:pt x="1784858" y="1171575"/>
                </a:lnTo>
                <a:lnTo>
                  <a:pt x="1693075" y="1263180"/>
                </a:lnTo>
                <a:lnTo>
                  <a:pt x="1723847" y="1263180"/>
                </a:lnTo>
                <a:lnTo>
                  <a:pt x="1753565" y="1233512"/>
                </a:lnTo>
                <a:lnTo>
                  <a:pt x="1755178" y="1236243"/>
                </a:lnTo>
                <a:lnTo>
                  <a:pt x="1819973" y="1171575"/>
                </a:lnTo>
                <a:lnTo>
                  <a:pt x="1846402" y="1171575"/>
                </a:lnTo>
                <a:lnTo>
                  <a:pt x="1754619" y="1263180"/>
                </a:lnTo>
                <a:lnTo>
                  <a:pt x="1769859" y="1263180"/>
                </a:lnTo>
                <a:lnTo>
                  <a:pt x="1785391" y="1263180"/>
                </a:lnTo>
                <a:lnTo>
                  <a:pt x="1790217" y="1263180"/>
                </a:lnTo>
                <a:lnTo>
                  <a:pt x="1882013" y="1171575"/>
                </a:lnTo>
                <a:lnTo>
                  <a:pt x="1907959" y="1171575"/>
                </a:lnTo>
                <a:lnTo>
                  <a:pt x="1816163" y="1263180"/>
                </a:lnTo>
                <a:lnTo>
                  <a:pt x="1820989" y="1263180"/>
                </a:lnTo>
                <a:lnTo>
                  <a:pt x="1846935" y="1263180"/>
                </a:lnTo>
                <a:lnTo>
                  <a:pt x="1851761" y="1263180"/>
                </a:lnTo>
                <a:lnTo>
                  <a:pt x="1943557" y="1171575"/>
                </a:lnTo>
                <a:lnTo>
                  <a:pt x="1974265" y="1171575"/>
                </a:lnTo>
                <a:lnTo>
                  <a:pt x="1882533" y="1263180"/>
                </a:lnTo>
                <a:lnTo>
                  <a:pt x="1913318" y="1263180"/>
                </a:lnTo>
                <a:lnTo>
                  <a:pt x="2005037" y="1171575"/>
                </a:lnTo>
                <a:lnTo>
                  <a:pt x="2035886" y="1171575"/>
                </a:lnTo>
                <a:lnTo>
                  <a:pt x="1944090" y="1263180"/>
                </a:lnTo>
                <a:lnTo>
                  <a:pt x="1974862" y="1263180"/>
                </a:lnTo>
                <a:lnTo>
                  <a:pt x="2066658" y="1171575"/>
                </a:lnTo>
                <a:lnTo>
                  <a:pt x="2095157" y="1171575"/>
                </a:lnTo>
                <a:lnTo>
                  <a:pt x="2088591" y="1178128"/>
                </a:lnTo>
                <a:lnTo>
                  <a:pt x="2089429" y="1179563"/>
                </a:lnTo>
                <a:lnTo>
                  <a:pt x="2005634" y="1263180"/>
                </a:lnTo>
                <a:lnTo>
                  <a:pt x="2036406" y="1263180"/>
                </a:lnTo>
                <a:lnTo>
                  <a:pt x="2128189" y="1171575"/>
                </a:lnTo>
                <a:lnTo>
                  <a:pt x="2156701" y="1171575"/>
                </a:lnTo>
                <a:lnTo>
                  <a:pt x="2111311" y="1216875"/>
                </a:lnTo>
                <a:lnTo>
                  <a:pt x="2112302" y="1218577"/>
                </a:lnTo>
                <a:lnTo>
                  <a:pt x="2067648" y="1263180"/>
                </a:lnTo>
                <a:lnTo>
                  <a:pt x="2098433" y="1263180"/>
                </a:lnTo>
                <a:lnTo>
                  <a:pt x="2190140" y="1171575"/>
                </a:lnTo>
                <a:lnTo>
                  <a:pt x="2218258" y="1171575"/>
                </a:lnTo>
                <a:lnTo>
                  <a:pt x="2133574" y="1256093"/>
                </a:lnTo>
                <a:lnTo>
                  <a:pt x="2134514" y="1257871"/>
                </a:lnTo>
                <a:lnTo>
                  <a:pt x="2129205" y="1263180"/>
                </a:lnTo>
                <a:lnTo>
                  <a:pt x="2137359" y="1263180"/>
                </a:lnTo>
                <a:lnTo>
                  <a:pt x="2157717" y="1263180"/>
                </a:lnTo>
                <a:lnTo>
                  <a:pt x="2159978" y="1263180"/>
                </a:lnTo>
                <a:lnTo>
                  <a:pt x="2251684" y="1171575"/>
                </a:lnTo>
                <a:lnTo>
                  <a:pt x="2280285" y="1171575"/>
                </a:lnTo>
                <a:lnTo>
                  <a:pt x="2188489" y="1263180"/>
                </a:lnTo>
                <a:lnTo>
                  <a:pt x="2190750" y="1263180"/>
                </a:lnTo>
                <a:lnTo>
                  <a:pt x="2219261" y="1263180"/>
                </a:lnTo>
                <a:lnTo>
                  <a:pt x="2221522" y="1263180"/>
                </a:lnTo>
                <a:lnTo>
                  <a:pt x="2313305" y="1171575"/>
                </a:lnTo>
                <a:lnTo>
                  <a:pt x="2341765" y="1171575"/>
                </a:lnTo>
                <a:lnTo>
                  <a:pt x="2250033" y="1263180"/>
                </a:lnTo>
                <a:lnTo>
                  <a:pt x="2252294" y="1263180"/>
                </a:lnTo>
                <a:lnTo>
                  <a:pt x="2280805" y="1263180"/>
                </a:lnTo>
                <a:lnTo>
                  <a:pt x="2283066" y="1263180"/>
                </a:lnTo>
                <a:lnTo>
                  <a:pt x="2374862" y="1171575"/>
                </a:lnTo>
                <a:lnTo>
                  <a:pt x="2403373" y="1171575"/>
                </a:lnTo>
                <a:lnTo>
                  <a:pt x="2311577" y="1263180"/>
                </a:lnTo>
                <a:lnTo>
                  <a:pt x="2313851" y="1263180"/>
                </a:lnTo>
                <a:lnTo>
                  <a:pt x="2342362" y="1263180"/>
                </a:lnTo>
                <a:lnTo>
                  <a:pt x="2344623" y="1263180"/>
                </a:lnTo>
                <a:lnTo>
                  <a:pt x="2396223" y="1211681"/>
                </a:lnTo>
                <a:lnTo>
                  <a:pt x="2399296" y="1206360"/>
                </a:lnTo>
                <a:lnTo>
                  <a:pt x="2434158" y="1171575"/>
                </a:lnTo>
                <a:lnTo>
                  <a:pt x="2464917" y="1171575"/>
                </a:lnTo>
                <a:lnTo>
                  <a:pt x="2373134" y="1263180"/>
                </a:lnTo>
                <a:lnTo>
                  <a:pt x="2403906" y="1263180"/>
                </a:lnTo>
                <a:lnTo>
                  <a:pt x="2495689" y="1171575"/>
                </a:lnTo>
                <a:lnTo>
                  <a:pt x="2526868" y="1171575"/>
                </a:lnTo>
                <a:lnTo>
                  <a:pt x="2435148" y="1263180"/>
                </a:lnTo>
                <a:lnTo>
                  <a:pt x="2465921" y="1263180"/>
                </a:lnTo>
                <a:lnTo>
                  <a:pt x="2557627" y="1171575"/>
                </a:lnTo>
                <a:lnTo>
                  <a:pt x="2588412" y="1171575"/>
                </a:lnTo>
                <a:lnTo>
                  <a:pt x="2496705" y="1263180"/>
                </a:lnTo>
                <a:lnTo>
                  <a:pt x="2527477" y="1263180"/>
                </a:lnTo>
                <a:lnTo>
                  <a:pt x="2619184" y="1171575"/>
                </a:lnTo>
                <a:lnTo>
                  <a:pt x="2650032" y="1171575"/>
                </a:lnTo>
                <a:lnTo>
                  <a:pt x="2558250" y="1263180"/>
                </a:lnTo>
                <a:lnTo>
                  <a:pt x="2589022" y="1263180"/>
                </a:lnTo>
                <a:lnTo>
                  <a:pt x="2680805" y="1171575"/>
                </a:lnTo>
                <a:lnTo>
                  <a:pt x="2711577" y="1171575"/>
                </a:lnTo>
                <a:lnTo>
                  <a:pt x="2619794" y="1263180"/>
                </a:lnTo>
                <a:lnTo>
                  <a:pt x="2650566" y="1263180"/>
                </a:lnTo>
                <a:lnTo>
                  <a:pt x="2742361" y="1171575"/>
                </a:lnTo>
                <a:lnTo>
                  <a:pt x="2773134" y="1171575"/>
                </a:lnTo>
                <a:lnTo>
                  <a:pt x="2681338" y="1263180"/>
                </a:lnTo>
                <a:lnTo>
                  <a:pt x="2712110" y="1263180"/>
                </a:lnTo>
                <a:lnTo>
                  <a:pt x="2763723" y="1211681"/>
                </a:lnTo>
                <a:lnTo>
                  <a:pt x="2786938" y="1171575"/>
                </a:lnTo>
                <a:lnTo>
                  <a:pt x="2805404" y="1171575"/>
                </a:lnTo>
                <a:lnTo>
                  <a:pt x="3143237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61728" y="2322308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199" y="585787"/>
                </a:moveTo>
                <a:lnTo>
                  <a:pt x="2805366" y="0"/>
                </a:lnTo>
                <a:lnTo>
                  <a:pt x="337832" y="0"/>
                </a:lnTo>
                <a:lnTo>
                  <a:pt x="0" y="585787"/>
                </a:lnTo>
                <a:lnTo>
                  <a:pt x="46202" y="665911"/>
                </a:lnTo>
                <a:lnTo>
                  <a:pt x="37401" y="681113"/>
                </a:lnTo>
                <a:lnTo>
                  <a:pt x="48552" y="669988"/>
                </a:lnTo>
                <a:lnTo>
                  <a:pt x="59791" y="689483"/>
                </a:lnTo>
                <a:lnTo>
                  <a:pt x="0" y="749147"/>
                </a:lnTo>
                <a:lnTo>
                  <a:pt x="11366" y="768515"/>
                </a:lnTo>
                <a:lnTo>
                  <a:pt x="71031" y="708977"/>
                </a:lnTo>
                <a:lnTo>
                  <a:pt x="82448" y="728764"/>
                </a:lnTo>
                <a:lnTo>
                  <a:pt x="22720" y="788365"/>
                </a:lnTo>
                <a:lnTo>
                  <a:pt x="34086" y="807732"/>
                </a:lnTo>
                <a:lnTo>
                  <a:pt x="93687" y="748258"/>
                </a:lnTo>
                <a:lnTo>
                  <a:pt x="104775" y="767473"/>
                </a:lnTo>
                <a:lnTo>
                  <a:pt x="44970" y="827100"/>
                </a:lnTo>
                <a:lnTo>
                  <a:pt x="56337" y="846467"/>
                </a:lnTo>
                <a:lnTo>
                  <a:pt x="116014" y="786968"/>
                </a:lnTo>
                <a:lnTo>
                  <a:pt x="127419" y="806729"/>
                </a:lnTo>
                <a:lnTo>
                  <a:pt x="67703" y="866317"/>
                </a:lnTo>
                <a:lnTo>
                  <a:pt x="79057" y="885685"/>
                </a:lnTo>
                <a:lnTo>
                  <a:pt x="138645" y="826223"/>
                </a:lnTo>
                <a:lnTo>
                  <a:pt x="149898" y="845718"/>
                </a:lnTo>
                <a:lnTo>
                  <a:pt x="89954" y="905535"/>
                </a:lnTo>
                <a:lnTo>
                  <a:pt x="101320" y="924902"/>
                </a:lnTo>
                <a:lnTo>
                  <a:pt x="161137" y="865212"/>
                </a:lnTo>
                <a:lnTo>
                  <a:pt x="172377" y="884694"/>
                </a:lnTo>
                <a:lnTo>
                  <a:pt x="112674" y="944270"/>
                </a:lnTo>
                <a:lnTo>
                  <a:pt x="124040" y="963637"/>
                </a:lnTo>
                <a:lnTo>
                  <a:pt x="183616" y="904189"/>
                </a:lnTo>
                <a:lnTo>
                  <a:pt x="194691" y="923404"/>
                </a:lnTo>
                <a:lnTo>
                  <a:pt x="134924" y="983005"/>
                </a:lnTo>
                <a:lnTo>
                  <a:pt x="146291" y="1002385"/>
                </a:lnTo>
                <a:lnTo>
                  <a:pt x="205955" y="942924"/>
                </a:lnTo>
                <a:lnTo>
                  <a:pt x="217500" y="962939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39" y="982433"/>
                </a:lnTo>
                <a:lnTo>
                  <a:pt x="239991" y="1001941"/>
                </a:lnTo>
                <a:lnTo>
                  <a:pt x="180378" y="1061440"/>
                </a:lnTo>
                <a:lnTo>
                  <a:pt x="191744" y="1080808"/>
                </a:lnTo>
                <a:lnTo>
                  <a:pt x="251231" y="1021435"/>
                </a:lnTo>
                <a:lnTo>
                  <a:pt x="262483" y="1040930"/>
                </a:lnTo>
                <a:lnTo>
                  <a:pt x="203111" y="1100175"/>
                </a:lnTo>
                <a:lnTo>
                  <a:pt x="214464" y="1119543"/>
                </a:lnTo>
                <a:lnTo>
                  <a:pt x="273710" y="1060411"/>
                </a:lnTo>
                <a:lnTo>
                  <a:pt x="284962" y="1079919"/>
                </a:lnTo>
                <a:lnTo>
                  <a:pt x="225361" y="1139393"/>
                </a:lnTo>
                <a:lnTo>
                  <a:pt x="236715" y="1158760"/>
                </a:lnTo>
                <a:lnTo>
                  <a:pt x="296202" y="1099400"/>
                </a:lnTo>
                <a:lnTo>
                  <a:pt x="307441" y="1118895"/>
                </a:lnTo>
                <a:lnTo>
                  <a:pt x="248081" y="1178128"/>
                </a:lnTo>
                <a:lnTo>
                  <a:pt x="259448" y="1197508"/>
                </a:lnTo>
                <a:lnTo>
                  <a:pt x="318681" y="1138389"/>
                </a:lnTo>
                <a:lnTo>
                  <a:pt x="329920" y="1157871"/>
                </a:lnTo>
                <a:lnTo>
                  <a:pt x="270802" y="1216875"/>
                </a:lnTo>
                <a:lnTo>
                  <a:pt x="282168" y="1236243"/>
                </a:lnTo>
                <a:lnTo>
                  <a:pt x="346964" y="1171575"/>
                </a:lnTo>
                <a:lnTo>
                  <a:pt x="377748" y="1171575"/>
                </a:lnTo>
                <a:lnTo>
                  <a:pt x="293065" y="1256093"/>
                </a:lnTo>
                <a:lnTo>
                  <a:pt x="296849" y="1263180"/>
                </a:lnTo>
                <a:lnTo>
                  <a:pt x="317207" y="1263180"/>
                </a:lnTo>
                <a:lnTo>
                  <a:pt x="409003" y="1171575"/>
                </a:lnTo>
                <a:lnTo>
                  <a:pt x="439775" y="1171575"/>
                </a:lnTo>
                <a:lnTo>
                  <a:pt x="347980" y="1263180"/>
                </a:lnTo>
                <a:lnTo>
                  <a:pt x="378752" y="1263180"/>
                </a:lnTo>
                <a:lnTo>
                  <a:pt x="470547" y="1171575"/>
                </a:lnTo>
                <a:lnTo>
                  <a:pt x="501256" y="1171575"/>
                </a:lnTo>
                <a:lnTo>
                  <a:pt x="409524" y="1263180"/>
                </a:lnTo>
                <a:lnTo>
                  <a:pt x="440296" y="1263180"/>
                </a:lnTo>
                <a:lnTo>
                  <a:pt x="532015" y="1171575"/>
                </a:lnTo>
                <a:lnTo>
                  <a:pt x="562864" y="1171575"/>
                </a:lnTo>
                <a:lnTo>
                  <a:pt x="471068" y="1263180"/>
                </a:lnTo>
                <a:lnTo>
                  <a:pt x="501853" y="1263180"/>
                </a:lnTo>
                <a:lnTo>
                  <a:pt x="593648" y="1171575"/>
                </a:lnTo>
                <a:lnTo>
                  <a:pt x="624420" y="1171575"/>
                </a:lnTo>
                <a:lnTo>
                  <a:pt x="532625" y="1263180"/>
                </a:lnTo>
                <a:lnTo>
                  <a:pt x="563397" y="1263180"/>
                </a:lnTo>
                <a:lnTo>
                  <a:pt x="655180" y="1171575"/>
                </a:lnTo>
                <a:lnTo>
                  <a:pt x="686358" y="1171575"/>
                </a:lnTo>
                <a:lnTo>
                  <a:pt x="594639" y="1263180"/>
                </a:lnTo>
                <a:lnTo>
                  <a:pt x="625411" y="1263180"/>
                </a:lnTo>
                <a:lnTo>
                  <a:pt x="717118" y="1171575"/>
                </a:lnTo>
                <a:lnTo>
                  <a:pt x="745134" y="1171575"/>
                </a:lnTo>
                <a:lnTo>
                  <a:pt x="738568" y="1178128"/>
                </a:lnTo>
                <a:lnTo>
                  <a:pt x="739584" y="1179880"/>
                </a:lnTo>
                <a:lnTo>
                  <a:pt x="656196" y="1263180"/>
                </a:lnTo>
                <a:lnTo>
                  <a:pt x="686968" y="1263180"/>
                </a:lnTo>
                <a:lnTo>
                  <a:pt x="778675" y="1171575"/>
                </a:lnTo>
                <a:lnTo>
                  <a:pt x="806678" y="1171575"/>
                </a:lnTo>
                <a:lnTo>
                  <a:pt x="761288" y="1216875"/>
                </a:lnTo>
                <a:lnTo>
                  <a:pt x="762330" y="1218679"/>
                </a:lnTo>
                <a:lnTo>
                  <a:pt x="717740" y="1263180"/>
                </a:lnTo>
                <a:lnTo>
                  <a:pt x="748512" y="1263180"/>
                </a:lnTo>
                <a:lnTo>
                  <a:pt x="840295" y="1171575"/>
                </a:lnTo>
                <a:lnTo>
                  <a:pt x="868235" y="1171575"/>
                </a:lnTo>
                <a:lnTo>
                  <a:pt x="783539" y="1256093"/>
                </a:lnTo>
                <a:lnTo>
                  <a:pt x="784529" y="1257947"/>
                </a:lnTo>
                <a:lnTo>
                  <a:pt x="779284" y="1263180"/>
                </a:lnTo>
                <a:lnTo>
                  <a:pt x="787336" y="1263180"/>
                </a:lnTo>
                <a:lnTo>
                  <a:pt x="807694" y="1263180"/>
                </a:lnTo>
                <a:lnTo>
                  <a:pt x="810056" y="1263180"/>
                </a:lnTo>
                <a:lnTo>
                  <a:pt x="901852" y="1171575"/>
                </a:lnTo>
                <a:lnTo>
                  <a:pt x="930262" y="1171575"/>
                </a:lnTo>
                <a:lnTo>
                  <a:pt x="838466" y="1263180"/>
                </a:lnTo>
                <a:lnTo>
                  <a:pt x="840828" y="1263180"/>
                </a:lnTo>
                <a:lnTo>
                  <a:pt x="869238" y="1263180"/>
                </a:lnTo>
                <a:lnTo>
                  <a:pt x="871601" y="1263180"/>
                </a:lnTo>
                <a:lnTo>
                  <a:pt x="923213" y="1211681"/>
                </a:lnTo>
                <a:lnTo>
                  <a:pt x="926452" y="1206093"/>
                </a:lnTo>
                <a:lnTo>
                  <a:pt x="961034" y="1171575"/>
                </a:lnTo>
                <a:lnTo>
                  <a:pt x="991743" y="1171575"/>
                </a:lnTo>
                <a:lnTo>
                  <a:pt x="900010" y="1263180"/>
                </a:lnTo>
                <a:lnTo>
                  <a:pt x="930783" y="1263180"/>
                </a:lnTo>
                <a:lnTo>
                  <a:pt x="1022502" y="1171575"/>
                </a:lnTo>
                <a:lnTo>
                  <a:pt x="1053350" y="1171575"/>
                </a:lnTo>
                <a:lnTo>
                  <a:pt x="961555" y="1263180"/>
                </a:lnTo>
                <a:lnTo>
                  <a:pt x="992327" y="1263180"/>
                </a:lnTo>
                <a:lnTo>
                  <a:pt x="1084122" y="1171575"/>
                </a:lnTo>
                <a:lnTo>
                  <a:pt x="1114894" y="1171575"/>
                </a:lnTo>
                <a:lnTo>
                  <a:pt x="1023112" y="1263180"/>
                </a:lnTo>
                <a:lnTo>
                  <a:pt x="1053884" y="1263180"/>
                </a:lnTo>
                <a:lnTo>
                  <a:pt x="1145667" y="1171575"/>
                </a:lnTo>
                <a:lnTo>
                  <a:pt x="1176845" y="1171575"/>
                </a:lnTo>
                <a:lnTo>
                  <a:pt x="1085126" y="1263180"/>
                </a:lnTo>
                <a:lnTo>
                  <a:pt x="1115898" y="1263180"/>
                </a:lnTo>
                <a:lnTo>
                  <a:pt x="1207604" y="1171575"/>
                </a:lnTo>
                <a:lnTo>
                  <a:pt x="1229982" y="1171575"/>
                </a:lnTo>
                <a:lnTo>
                  <a:pt x="1223416" y="1178128"/>
                </a:lnTo>
                <a:lnTo>
                  <a:pt x="1226515" y="1183424"/>
                </a:lnTo>
                <a:lnTo>
                  <a:pt x="1146670" y="1263180"/>
                </a:lnTo>
                <a:lnTo>
                  <a:pt x="1177442" y="1263180"/>
                </a:lnTo>
                <a:lnTo>
                  <a:pt x="1269149" y="1171575"/>
                </a:lnTo>
                <a:lnTo>
                  <a:pt x="1291526" y="1171575"/>
                </a:lnTo>
                <a:lnTo>
                  <a:pt x="1246136" y="1216875"/>
                </a:lnTo>
                <a:lnTo>
                  <a:pt x="1249260" y="1222222"/>
                </a:lnTo>
                <a:lnTo>
                  <a:pt x="1208227" y="1263180"/>
                </a:lnTo>
                <a:lnTo>
                  <a:pt x="1238999" y="1263180"/>
                </a:lnTo>
                <a:lnTo>
                  <a:pt x="1330782" y="1171575"/>
                </a:lnTo>
                <a:lnTo>
                  <a:pt x="1353083" y="1171575"/>
                </a:lnTo>
                <a:lnTo>
                  <a:pt x="1268387" y="1256093"/>
                </a:lnTo>
                <a:lnTo>
                  <a:pt x="1271333" y="1261618"/>
                </a:lnTo>
                <a:lnTo>
                  <a:pt x="1269771" y="1263180"/>
                </a:lnTo>
                <a:lnTo>
                  <a:pt x="1272171" y="1263180"/>
                </a:lnTo>
                <a:lnTo>
                  <a:pt x="1292529" y="1263180"/>
                </a:lnTo>
                <a:lnTo>
                  <a:pt x="1300543" y="1263180"/>
                </a:lnTo>
                <a:lnTo>
                  <a:pt x="1392326" y="1171575"/>
                </a:lnTo>
                <a:lnTo>
                  <a:pt x="1415110" y="1171575"/>
                </a:lnTo>
                <a:lnTo>
                  <a:pt x="1323314" y="1263180"/>
                </a:lnTo>
                <a:lnTo>
                  <a:pt x="1331315" y="1263180"/>
                </a:lnTo>
                <a:lnTo>
                  <a:pt x="1354086" y="1263180"/>
                </a:lnTo>
                <a:lnTo>
                  <a:pt x="1362087" y="1263180"/>
                </a:lnTo>
                <a:lnTo>
                  <a:pt x="1413700" y="1211681"/>
                </a:lnTo>
                <a:lnTo>
                  <a:pt x="1424647" y="1192771"/>
                </a:lnTo>
                <a:lnTo>
                  <a:pt x="1445882" y="1171575"/>
                </a:lnTo>
                <a:lnTo>
                  <a:pt x="1476590" y="1171575"/>
                </a:lnTo>
                <a:lnTo>
                  <a:pt x="1384858" y="1263180"/>
                </a:lnTo>
                <a:lnTo>
                  <a:pt x="1415630" y="1263180"/>
                </a:lnTo>
                <a:lnTo>
                  <a:pt x="1507350" y="1171575"/>
                </a:lnTo>
                <a:lnTo>
                  <a:pt x="1538198" y="1171575"/>
                </a:lnTo>
                <a:lnTo>
                  <a:pt x="1446403" y="1263180"/>
                </a:lnTo>
                <a:lnTo>
                  <a:pt x="1477175" y="1263180"/>
                </a:lnTo>
                <a:lnTo>
                  <a:pt x="1568970" y="1171575"/>
                </a:lnTo>
                <a:lnTo>
                  <a:pt x="1599742" y="1171575"/>
                </a:lnTo>
                <a:lnTo>
                  <a:pt x="1507947" y="1263180"/>
                </a:lnTo>
                <a:lnTo>
                  <a:pt x="1538719" y="1263180"/>
                </a:lnTo>
                <a:lnTo>
                  <a:pt x="1630514" y="1171575"/>
                </a:lnTo>
                <a:lnTo>
                  <a:pt x="1659864" y="1171575"/>
                </a:lnTo>
                <a:lnTo>
                  <a:pt x="1653298" y="1178128"/>
                </a:lnTo>
                <a:lnTo>
                  <a:pt x="1653971" y="1179283"/>
                </a:lnTo>
                <a:lnTo>
                  <a:pt x="1569974" y="1263180"/>
                </a:lnTo>
                <a:lnTo>
                  <a:pt x="1600746" y="1263180"/>
                </a:lnTo>
                <a:lnTo>
                  <a:pt x="1692452" y="1171575"/>
                </a:lnTo>
                <a:lnTo>
                  <a:pt x="1721421" y="1171575"/>
                </a:lnTo>
                <a:lnTo>
                  <a:pt x="1676031" y="1216875"/>
                </a:lnTo>
                <a:lnTo>
                  <a:pt x="1676704" y="1218044"/>
                </a:lnTo>
                <a:lnTo>
                  <a:pt x="1631518" y="1263180"/>
                </a:lnTo>
                <a:lnTo>
                  <a:pt x="1662290" y="1263180"/>
                </a:lnTo>
                <a:lnTo>
                  <a:pt x="1753997" y="1171575"/>
                </a:lnTo>
                <a:lnTo>
                  <a:pt x="1782965" y="1171575"/>
                </a:lnTo>
                <a:lnTo>
                  <a:pt x="1698282" y="1256093"/>
                </a:lnTo>
                <a:lnTo>
                  <a:pt x="1698929" y="1257325"/>
                </a:lnTo>
                <a:lnTo>
                  <a:pt x="1693062" y="1263180"/>
                </a:lnTo>
                <a:lnTo>
                  <a:pt x="1702066" y="1263180"/>
                </a:lnTo>
                <a:lnTo>
                  <a:pt x="1722424" y="1263180"/>
                </a:lnTo>
                <a:lnTo>
                  <a:pt x="1723847" y="1263180"/>
                </a:lnTo>
                <a:lnTo>
                  <a:pt x="1815630" y="1171575"/>
                </a:lnTo>
                <a:lnTo>
                  <a:pt x="1844992" y="1171575"/>
                </a:lnTo>
                <a:lnTo>
                  <a:pt x="1753196" y="1263180"/>
                </a:lnTo>
                <a:lnTo>
                  <a:pt x="1754619" y="1263180"/>
                </a:lnTo>
                <a:lnTo>
                  <a:pt x="1783969" y="1263180"/>
                </a:lnTo>
                <a:lnTo>
                  <a:pt x="1785391" y="1263180"/>
                </a:lnTo>
                <a:lnTo>
                  <a:pt x="1877174" y="1171575"/>
                </a:lnTo>
                <a:lnTo>
                  <a:pt x="1906473" y="1171575"/>
                </a:lnTo>
                <a:lnTo>
                  <a:pt x="1814741" y="1263180"/>
                </a:lnTo>
                <a:lnTo>
                  <a:pt x="1816163" y="1263180"/>
                </a:lnTo>
                <a:lnTo>
                  <a:pt x="1845525" y="1263180"/>
                </a:lnTo>
                <a:lnTo>
                  <a:pt x="1846935" y="1263180"/>
                </a:lnTo>
                <a:lnTo>
                  <a:pt x="1898535" y="1211681"/>
                </a:lnTo>
                <a:lnTo>
                  <a:pt x="1900504" y="1208278"/>
                </a:lnTo>
                <a:lnTo>
                  <a:pt x="1937245" y="1171575"/>
                </a:lnTo>
                <a:lnTo>
                  <a:pt x="1968093" y="1171575"/>
                </a:lnTo>
                <a:lnTo>
                  <a:pt x="1876298" y="1263180"/>
                </a:lnTo>
                <a:lnTo>
                  <a:pt x="1907070" y="1263180"/>
                </a:lnTo>
                <a:lnTo>
                  <a:pt x="1998865" y="1171575"/>
                </a:lnTo>
                <a:lnTo>
                  <a:pt x="2029637" y="1171575"/>
                </a:lnTo>
                <a:lnTo>
                  <a:pt x="1937842" y="1263180"/>
                </a:lnTo>
                <a:lnTo>
                  <a:pt x="1968614" y="1263180"/>
                </a:lnTo>
                <a:lnTo>
                  <a:pt x="2060397" y="1171575"/>
                </a:lnTo>
                <a:lnTo>
                  <a:pt x="2091004" y="1171575"/>
                </a:lnTo>
                <a:lnTo>
                  <a:pt x="2084438" y="1178128"/>
                </a:lnTo>
                <a:lnTo>
                  <a:pt x="2084641" y="1178496"/>
                </a:lnTo>
                <a:lnTo>
                  <a:pt x="1999856" y="1263180"/>
                </a:lnTo>
                <a:lnTo>
                  <a:pt x="2030641" y="1263180"/>
                </a:lnTo>
                <a:lnTo>
                  <a:pt x="2122347" y="1171575"/>
                </a:lnTo>
                <a:lnTo>
                  <a:pt x="2152561" y="1171575"/>
                </a:lnTo>
                <a:lnTo>
                  <a:pt x="2107171" y="1216875"/>
                </a:lnTo>
                <a:lnTo>
                  <a:pt x="2107387" y="1217256"/>
                </a:lnTo>
                <a:lnTo>
                  <a:pt x="2061413" y="1263180"/>
                </a:lnTo>
                <a:lnTo>
                  <a:pt x="2092185" y="1263180"/>
                </a:lnTo>
                <a:lnTo>
                  <a:pt x="2183892" y="1171575"/>
                </a:lnTo>
                <a:lnTo>
                  <a:pt x="2214105" y="1171575"/>
                </a:lnTo>
                <a:lnTo>
                  <a:pt x="2129421" y="1256093"/>
                </a:lnTo>
                <a:lnTo>
                  <a:pt x="2129637" y="1256512"/>
                </a:lnTo>
                <a:lnTo>
                  <a:pt x="2122957" y="1263180"/>
                </a:lnTo>
                <a:lnTo>
                  <a:pt x="2133206" y="1263180"/>
                </a:lnTo>
                <a:lnTo>
                  <a:pt x="2153564" y="1263180"/>
                </a:lnTo>
                <a:lnTo>
                  <a:pt x="2153729" y="1263180"/>
                </a:lnTo>
                <a:lnTo>
                  <a:pt x="2245512" y="1171575"/>
                </a:lnTo>
                <a:lnTo>
                  <a:pt x="2276132" y="1171575"/>
                </a:lnTo>
                <a:lnTo>
                  <a:pt x="2184336" y="1263180"/>
                </a:lnTo>
                <a:lnTo>
                  <a:pt x="2184501" y="1263180"/>
                </a:lnTo>
                <a:lnTo>
                  <a:pt x="2215108" y="1263180"/>
                </a:lnTo>
                <a:lnTo>
                  <a:pt x="2215273" y="1263180"/>
                </a:lnTo>
                <a:lnTo>
                  <a:pt x="2307069" y="1171575"/>
                </a:lnTo>
                <a:lnTo>
                  <a:pt x="2337612" y="1171575"/>
                </a:lnTo>
                <a:lnTo>
                  <a:pt x="2245880" y="1263180"/>
                </a:lnTo>
                <a:lnTo>
                  <a:pt x="2246058" y="1263180"/>
                </a:lnTo>
                <a:lnTo>
                  <a:pt x="2276665" y="1263180"/>
                </a:lnTo>
                <a:lnTo>
                  <a:pt x="2276830" y="1263180"/>
                </a:lnTo>
                <a:lnTo>
                  <a:pt x="2328430" y="1211681"/>
                </a:lnTo>
                <a:lnTo>
                  <a:pt x="2328697" y="1211211"/>
                </a:lnTo>
                <a:lnTo>
                  <a:pt x="2368385" y="1171575"/>
                </a:lnTo>
                <a:lnTo>
                  <a:pt x="2399233" y="1171575"/>
                </a:lnTo>
                <a:lnTo>
                  <a:pt x="2307437" y="1263180"/>
                </a:lnTo>
                <a:lnTo>
                  <a:pt x="2338209" y="1263180"/>
                </a:lnTo>
                <a:lnTo>
                  <a:pt x="2430005" y="1171575"/>
                </a:lnTo>
                <a:lnTo>
                  <a:pt x="2460777" y="1171575"/>
                </a:lnTo>
                <a:lnTo>
                  <a:pt x="2368981" y="1263180"/>
                </a:lnTo>
                <a:lnTo>
                  <a:pt x="2399754" y="1263180"/>
                </a:lnTo>
                <a:lnTo>
                  <a:pt x="2491536" y="1171575"/>
                </a:lnTo>
                <a:lnTo>
                  <a:pt x="2522715" y="1171575"/>
                </a:lnTo>
                <a:lnTo>
                  <a:pt x="2430996" y="1263180"/>
                </a:lnTo>
                <a:lnTo>
                  <a:pt x="2461780" y="1263180"/>
                </a:lnTo>
                <a:lnTo>
                  <a:pt x="2553487" y="1171575"/>
                </a:lnTo>
                <a:lnTo>
                  <a:pt x="2584259" y="1171575"/>
                </a:lnTo>
                <a:lnTo>
                  <a:pt x="2492552" y="1263180"/>
                </a:lnTo>
                <a:lnTo>
                  <a:pt x="2523325" y="1263180"/>
                </a:lnTo>
                <a:lnTo>
                  <a:pt x="2615031" y="1171575"/>
                </a:lnTo>
                <a:lnTo>
                  <a:pt x="2645880" y="1171575"/>
                </a:lnTo>
                <a:lnTo>
                  <a:pt x="2554097" y="1263180"/>
                </a:lnTo>
                <a:lnTo>
                  <a:pt x="2584869" y="1263180"/>
                </a:lnTo>
                <a:lnTo>
                  <a:pt x="2676652" y="1171575"/>
                </a:lnTo>
                <a:lnTo>
                  <a:pt x="2707436" y="1171575"/>
                </a:lnTo>
                <a:lnTo>
                  <a:pt x="2615641" y="1263180"/>
                </a:lnTo>
                <a:lnTo>
                  <a:pt x="2646413" y="1263180"/>
                </a:lnTo>
                <a:lnTo>
                  <a:pt x="2738209" y="1171575"/>
                </a:lnTo>
                <a:lnTo>
                  <a:pt x="2768981" y="1171575"/>
                </a:lnTo>
                <a:lnTo>
                  <a:pt x="2677198" y="1263180"/>
                </a:lnTo>
                <a:lnTo>
                  <a:pt x="2707970" y="1263180"/>
                </a:lnTo>
                <a:lnTo>
                  <a:pt x="2759570" y="1211681"/>
                </a:lnTo>
                <a:lnTo>
                  <a:pt x="2782786" y="1171575"/>
                </a:lnTo>
                <a:lnTo>
                  <a:pt x="2805366" y="1171575"/>
                </a:lnTo>
                <a:lnTo>
                  <a:pt x="3143199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85358" y="2322308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224" y="585787"/>
                </a:moveTo>
                <a:lnTo>
                  <a:pt x="2805392" y="0"/>
                </a:lnTo>
                <a:lnTo>
                  <a:pt x="337858" y="0"/>
                </a:lnTo>
                <a:lnTo>
                  <a:pt x="25" y="585787"/>
                </a:lnTo>
                <a:lnTo>
                  <a:pt x="46215" y="665899"/>
                </a:lnTo>
                <a:lnTo>
                  <a:pt x="37401" y="681113"/>
                </a:lnTo>
                <a:lnTo>
                  <a:pt x="48564" y="669975"/>
                </a:lnTo>
                <a:lnTo>
                  <a:pt x="59804" y="689470"/>
                </a:lnTo>
                <a:lnTo>
                  <a:pt x="0" y="749147"/>
                </a:lnTo>
                <a:lnTo>
                  <a:pt x="11366" y="768515"/>
                </a:lnTo>
                <a:lnTo>
                  <a:pt x="71043" y="708952"/>
                </a:lnTo>
                <a:lnTo>
                  <a:pt x="82461" y="728751"/>
                </a:lnTo>
                <a:lnTo>
                  <a:pt x="22720" y="788365"/>
                </a:lnTo>
                <a:lnTo>
                  <a:pt x="34086" y="807732"/>
                </a:lnTo>
                <a:lnTo>
                  <a:pt x="93700" y="748245"/>
                </a:lnTo>
                <a:lnTo>
                  <a:pt x="104787" y="767461"/>
                </a:lnTo>
                <a:lnTo>
                  <a:pt x="44970" y="827100"/>
                </a:lnTo>
                <a:lnTo>
                  <a:pt x="56337" y="846467"/>
                </a:lnTo>
                <a:lnTo>
                  <a:pt x="116027" y="786942"/>
                </a:lnTo>
                <a:lnTo>
                  <a:pt x="127431" y="806716"/>
                </a:lnTo>
                <a:lnTo>
                  <a:pt x="67703" y="866317"/>
                </a:lnTo>
                <a:lnTo>
                  <a:pt x="79057" y="885685"/>
                </a:lnTo>
                <a:lnTo>
                  <a:pt x="138671" y="826198"/>
                </a:lnTo>
                <a:lnTo>
                  <a:pt x="149910" y="845705"/>
                </a:lnTo>
                <a:lnTo>
                  <a:pt x="89954" y="905535"/>
                </a:lnTo>
                <a:lnTo>
                  <a:pt x="101320" y="924902"/>
                </a:lnTo>
                <a:lnTo>
                  <a:pt x="161150" y="865200"/>
                </a:lnTo>
                <a:lnTo>
                  <a:pt x="172389" y="884682"/>
                </a:lnTo>
                <a:lnTo>
                  <a:pt x="112674" y="944270"/>
                </a:lnTo>
                <a:lnTo>
                  <a:pt x="124040" y="963637"/>
                </a:lnTo>
                <a:lnTo>
                  <a:pt x="183629" y="904176"/>
                </a:lnTo>
                <a:lnTo>
                  <a:pt x="194716" y="923378"/>
                </a:lnTo>
                <a:lnTo>
                  <a:pt x="134924" y="983005"/>
                </a:lnTo>
                <a:lnTo>
                  <a:pt x="146291" y="1002385"/>
                </a:lnTo>
                <a:lnTo>
                  <a:pt x="205968" y="942911"/>
                </a:lnTo>
                <a:lnTo>
                  <a:pt x="217512" y="962926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52" y="982421"/>
                </a:lnTo>
                <a:lnTo>
                  <a:pt x="240017" y="1001928"/>
                </a:lnTo>
                <a:lnTo>
                  <a:pt x="180378" y="1061440"/>
                </a:lnTo>
                <a:lnTo>
                  <a:pt x="191744" y="1080808"/>
                </a:lnTo>
                <a:lnTo>
                  <a:pt x="251256" y="1021422"/>
                </a:lnTo>
                <a:lnTo>
                  <a:pt x="262496" y="1040917"/>
                </a:lnTo>
                <a:lnTo>
                  <a:pt x="203111" y="1100175"/>
                </a:lnTo>
                <a:lnTo>
                  <a:pt x="214464" y="1119543"/>
                </a:lnTo>
                <a:lnTo>
                  <a:pt x="273735" y="1060399"/>
                </a:lnTo>
                <a:lnTo>
                  <a:pt x="284975" y="1079906"/>
                </a:lnTo>
                <a:lnTo>
                  <a:pt x="225361" y="1139393"/>
                </a:lnTo>
                <a:lnTo>
                  <a:pt x="236715" y="1158760"/>
                </a:lnTo>
                <a:lnTo>
                  <a:pt x="296214" y="1099388"/>
                </a:lnTo>
                <a:lnTo>
                  <a:pt x="307454" y="1118882"/>
                </a:lnTo>
                <a:lnTo>
                  <a:pt x="248081" y="1178128"/>
                </a:lnTo>
                <a:lnTo>
                  <a:pt x="259448" y="1197508"/>
                </a:lnTo>
                <a:lnTo>
                  <a:pt x="318706" y="1138377"/>
                </a:lnTo>
                <a:lnTo>
                  <a:pt x="329933" y="1157859"/>
                </a:lnTo>
                <a:lnTo>
                  <a:pt x="270802" y="1216875"/>
                </a:lnTo>
                <a:lnTo>
                  <a:pt x="282168" y="1236243"/>
                </a:lnTo>
                <a:lnTo>
                  <a:pt x="346964" y="1171575"/>
                </a:lnTo>
                <a:lnTo>
                  <a:pt x="377748" y="1171575"/>
                </a:lnTo>
                <a:lnTo>
                  <a:pt x="293065" y="1256093"/>
                </a:lnTo>
                <a:lnTo>
                  <a:pt x="296849" y="1263180"/>
                </a:lnTo>
                <a:lnTo>
                  <a:pt x="317207" y="1263180"/>
                </a:lnTo>
                <a:lnTo>
                  <a:pt x="409003" y="1171575"/>
                </a:lnTo>
                <a:lnTo>
                  <a:pt x="439775" y="1171575"/>
                </a:lnTo>
                <a:lnTo>
                  <a:pt x="347980" y="1263180"/>
                </a:lnTo>
                <a:lnTo>
                  <a:pt x="378752" y="1263180"/>
                </a:lnTo>
                <a:lnTo>
                  <a:pt x="470547" y="1171575"/>
                </a:lnTo>
                <a:lnTo>
                  <a:pt x="501256" y="1171575"/>
                </a:lnTo>
                <a:lnTo>
                  <a:pt x="409524" y="1263180"/>
                </a:lnTo>
                <a:lnTo>
                  <a:pt x="440296" y="1263180"/>
                </a:lnTo>
                <a:lnTo>
                  <a:pt x="532015" y="1171575"/>
                </a:lnTo>
                <a:lnTo>
                  <a:pt x="562864" y="1171575"/>
                </a:lnTo>
                <a:lnTo>
                  <a:pt x="471068" y="1263180"/>
                </a:lnTo>
                <a:lnTo>
                  <a:pt x="501853" y="1263180"/>
                </a:lnTo>
                <a:lnTo>
                  <a:pt x="593648" y="1171575"/>
                </a:lnTo>
                <a:lnTo>
                  <a:pt x="624420" y="1171575"/>
                </a:lnTo>
                <a:lnTo>
                  <a:pt x="532625" y="1263180"/>
                </a:lnTo>
                <a:lnTo>
                  <a:pt x="563397" y="1263180"/>
                </a:lnTo>
                <a:lnTo>
                  <a:pt x="655180" y="1171575"/>
                </a:lnTo>
                <a:lnTo>
                  <a:pt x="686358" y="1171575"/>
                </a:lnTo>
                <a:lnTo>
                  <a:pt x="594639" y="1263180"/>
                </a:lnTo>
                <a:lnTo>
                  <a:pt x="625411" y="1263180"/>
                </a:lnTo>
                <a:lnTo>
                  <a:pt x="717118" y="1171575"/>
                </a:lnTo>
                <a:lnTo>
                  <a:pt x="745159" y="1171575"/>
                </a:lnTo>
                <a:lnTo>
                  <a:pt x="738593" y="1178128"/>
                </a:lnTo>
                <a:lnTo>
                  <a:pt x="739609" y="1179868"/>
                </a:lnTo>
                <a:lnTo>
                  <a:pt x="656196" y="1263180"/>
                </a:lnTo>
                <a:lnTo>
                  <a:pt x="686968" y="1263180"/>
                </a:lnTo>
                <a:lnTo>
                  <a:pt x="778675" y="1171575"/>
                </a:lnTo>
                <a:lnTo>
                  <a:pt x="806716" y="1171575"/>
                </a:lnTo>
                <a:lnTo>
                  <a:pt x="761326" y="1216875"/>
                </a:lnTo>
                <a:lnTo>
                  <a:pt x="762355" y="1218653"/>
                </a:lnTo>
                <a:lnTo>
                  <a:pt x="717740" y="1263180"/>
                </a:lnTo>
                <a:lnTo>
                  <a:pt x="748512" y="1263180"/>
                </a:lnTo>
                <a:lnTo>
                  <a:pt x="840295" y="1171575"/>
                </a:lnTo>
                <a:lnTo>
                  <a:pt x="868260" y="1171575"/>
                </a:lnTo>
                <a:lnTo>
                  <a:pt x="783577" y="1256093"/>
                </a:lnTo>
                <a:lnTo>
                  <a:pt x="784542" y="1257922"/>
                </a:lnTo>
                <a:lnTo>
                  <a:pt x="779284" y="1263180"/>
                </a:lnTo>
                <a:lnTo>
                  <a:pt x="787361" y="1263180"/>
                </a:lnTo>
                <a:lnTo>
                  <a:pt x="807720" y="1263180"/>
                </a:lnTo>
                <a:lnTo>
                  <a:pt x="810056" y="1263180"/>
                </a:lnTo>
                <a:lnTo>
                  <a:pt x="901852" y="1171575"/>
                </a:lnTo>
                <a:lnTo>
                  <a:pt x="930287" y="1171575"/>
                </a:lnTo>
                <a:lnTo>
                  <a:pt x="838492" y="1263180"/>
                </a:lnTo>
                <a:lnTo>
                  <a:pt x="840828" y="1263180"/>
                </a:lnTo>
                <a:lnTo>
                  <a:pt x="869264" y="1263180"/>
                </a:lnTo>
                <a:lnTo>
                  <a:pt x="871601" y="1263180"/>
                </a:lnTo>
                <a:lnTo>
                  <a:pt x="923213" y="1211681"/>
                </a:lnTo>
                <a:lnTo>
                  <a:pt x="926414" y="1206144"/>
                </a:lnTo>
                <a:lnTo>
                  <a:pt x="961047" y="1171575"/>
                </a:lnTo>
                <a:lnTo>
                  <a:pt x="991768" y="1171575"/>
                </a:lnTo>
                <a:lnTo>
                  <a:pt x="900036" y="1263180"/>
                </a:lnTo>
                <a:lnTo>
                  <a:pt x="930821" y="1263180"/>
                </a:lnTo>
                <a:lnTo>
                  <a:pt x="1022540" y="1171575"/>
                </a:lnTo>
                <a:lnTo>
                  <a:pt x="1053388" y="1171575"/>
                </a:lnTo>
                <a:lnTo>
                  <a:pt x="961593" y="1263180"/>
                </a:lnTo>
                <a:lnTo>
                  <a:pt x="992365" y="1263180"/>
                </a:lnTo>
                <a:lnTo>
                  <a:pt x="1084160" y="1171575"/>
                </a:lnTo>
                <a:lnTo>
                  <a:pt x="1114933" y="1171575"/>
                </a:lnTo>
                <a:lnTo>
                  <a:pt x="1023137" y="1263180"/>
                </a:lnTo>
                <a:lnTo>
                  <a:pt x="1053909" y="1263180"/>
                </a:lnTo>
                <a:lnTo>
                  <a:pt x="1145692" y="1171575"/>
                </a:lnTo>
                <a:lnTo>
                  <a:pt x="1176870" y="1171575"/>
                </a:lnTo>
                <a:lnTo>
                  <a:pt x="1085151" y="1263180"/>
                </a:lnTo>
                <a:lnTo>
                  <a:pt x="1115936" y="1263180"/>
                </a:lnTo>
                <a:lnTo>
                  <a:pt x="1207643" y="1171575"/>
                </a:lnTo>
                <a:lnTo>
                  <a:pt x="1230007" y="1171575"/>
                </a:lnTo>
                <a:lnTo>
                  <a:pt x="1223441" y="1178128"/>
                </a:lnTo>
                <a:lnTo>
                  <a:pt x="1226540" y="1183436"/>
                </a:lnTo>
                <a:lnTo>
                  <a:pt x="1146708" y="1263180"/>
                </a:lnTo>
                <a:lnTo>
                  <a:pt x="1177480" y="1263180"/>
                </a:lnTo>
                <a:lnTo>
                  <a:pt x="1269187" y="1171575"/>
                </a:lnTo>
                <a:lnTo>
                  <a:pt x="1291551" y="1171575"/>
                </a:lnTo>
                <a:lnTo>
                  <a:pt x="1246162" y="1216875"/>
                </a:lnTo>
                <a:lnTo>
                  <a:pt x="1249286" y="1222222"/>
                </a:lnTo>
                <a:lnTo>
                  <a:pt x="1208252" y="1263180"/>
                </a:lnTo>
                <a:lnTo>
                  <a:pt x="1239024" y="1263180"/>
                </a:lnTo>
                <a:lnTo>
                  <a:pt x="1330807" y="1171575"/>
                </a:lnTo>
                <a:lnTo>
                  <a:pt x="1353108" y="1171575"/>
                </a:lnTo>
                <a:lnTo>
                  <a:pt x="1268425" y="1256093"/>
                </a:lnTo>
                <a:lnTo>
                  <a:pt x="1271358" y="1261618"/>
                </a:lnTo>
                <a:lnTo>
                  <a:pt x="1269796" y="1263180"/>
                </a:lnTo>
                <a:lnTo>
                  <a:pt x="1272209" y="1263180"/>
                </a:lnTo>
                <a:lnTo>
                  <a:pt x="1292567" y="1263180"/>
                </a:lnTo>
                <a:lnTo>
                  <a:pt x="1300568" y="1263180"/>
                </a:lnTo>
                <a:lnTo>
                  <a:pt x="1392364" y="1171575"/>
                </a:lnTo>
                <a:lnTo>
                  <a:pt x="1415135" y="1171575"/>
                </a:lnTo>
                <a:lnTo>
                  <a:pt x="1323340" y="1263180"/>
                </a:lnTo>
                <a:lnTo>
                  <a:pt x="1331353" y="1263180"/>
                </a:lnTo>
                <a:lnTo>
                  <a:pt x="1354112" y="1263180"/>
                </a:lnTo>
                <a:lnTo>
                  <a:pt x="1362125" y="1263180"/>
                </a:lnTo>
                <a:lnTo>
                  <a:pt x="1413725" y="1211681"/>
                </a:lnTo>
                <a:lnTo>
                  <a:pt x="1424673" y="1192771"/>
                </a:lnTo>
                <a:lnTo>
                  <a:pt x="1445907" y="1171575"/>
                </a:lnTo>
                <a:lnTo>
                  <a:pt x="1476616" y="1171575"/>
                </a:lnTo>
                <a:lnTo>
                  <a:pt x="1384884" y="1263180"/>
                </a:lnTo>
                <a:lnTo>
                  <a:pt x="1415656" y="1263180"/>
                </a:lnTo>
                <a:lnTo>
                  <a:pt x="1507375" y="1171575"/>
                </a:lnTo>
                <a:lnTo>
                  <a:pt x="1538224" y="1171575"/>
                </a:lnTo>
                <a:lnTo>
                  <a:pt x="1446428" y="1263180"/>
                </a:lnTo>
                <a:lnTo>
                  <a:pt x="1477213" y="1263180"/>
                </a:lnTo>
                <a:lnTo>
                  <a:pt x="1569008" y="1171575"/>
                </a:lnTo>
                <a:lnTo>
                  <a:pt x="1599768" y="1171575"/>
                </a:lnTo>
                <a:lnTo>
                  <a:pt x="1507985" y="1263180"/>
                </a:lnTo>
                <a:lnTo>
                  <a:pt x="1538757" y="1263180"/>
                </a:lnTo>
                <a:lnTo>
                  <a:pt x="1630540" y="1171575"/>
                </a:lnTo>
                <a:lnTo>
                  <a:pt x="1661718" y="1171575"/>
                </a:lnTo>
                <a:lnTo>
                  <a:pt x="1569999" y="1263180"/>
                </a:lnTo>
                <a:lnTo>
                  <a:pt x="1600771" y="1263180"/>
                </a:lnTo>
                <a:lnTo>
                  <a:pt x="1692478" y="1171575"/>
                </a:lnTo>
                <a:lnTo>
                  <a:pt x="1723263" y="1171575"/>
                </a:lnTo>
                <a:lnTo>
                  <a:pt x="1631556" y="1263180"/>
                </a:lnTo>
                <a:lnTo>
                  <a:pt x="1662328" y="1263180"/>
                </a:lnTo>
                <a:lnTo>
                  <a:pt x="1730832" y="1194752"/>
                </a:lnTo>
                <a:lnTo>
                  <a:pt x="1732457" y="1197508"/>
                </a:lnTo>
                <a:lnTo>
                  <a:pt x="1758442" y="1171575"/>
                </a:lnTo>
                <a:lnTo>
                  <a:pt x="1784883" y="1171575"/>
                </a:lnTo>
                <a:lnTo>
                  <a:pt x="1693100" y="1263180"/>
                </a:lnTo>
                <a:lnTo>
                  <a:pt x="1723872" y="1263180"/>
                </a:lnTo>
                <a:lnTo>
                  <a:pt x="1753577" y="1233538"/>
                </a:lnTo>
                <a:lnTo>
                  <a:pt x="1755178" y="1236243"/>
                </a:lnTo>
                <a:lnTo>
                  <a:pt x="1819973" y="1171575"/>
                </a:lnTo>
                <a:lnTo>
                  <a:pt x="1846427" y="1171575"/>
                </a:lnTo>
                <a:lnTo>
                  <a:pt x="1754644" y="1263180"/>
                </a:lnTo>
                <a:lnTo>
                  <a:pt x="1769859" y="1263180"/>
                </a:lnTo>
                <a:lnTo>
                  <a:pt x="1785416" y="1263180"/>
                </a:lnTo>
                <a:lnTo>
                  <a:pt x="1790217" y="1263180"/>
                </a:lnTo>
                <a:lnTo>
                  <a:pt x="1882013" y="1171575"/>
                </a:lnTo>
                <a:lnTo>
                  <a:pt x="1907984" y="1171575"/>
                </a:lnTo>
                <a:lnTo>
                  <a:pt x="1816188" y="1263180"/>
                </a:lnTo>
                <a:lnTo>
                  <a:pt x="1820989" y="1263180"/>
                </a:lnTo>
                <a:lnTo>
                  <a:pt x="1846961" y="1263180"/>
                </a:lnTo>
                <a:lnTo>
                  <a:pt x="1851761" y="1263180"/>
                </a:lnTo>
                <a:lnTo>
                  <a:pt x="1943557" y="1171575"/>
                </a:lnTo>
                <a:lnTo>
                  <a:pt x="1974265" y="1171575"/>
                </a:lnTo>
                <a:lnTo>
                  <a:pt x="1882533" y="1263180"/>
                </a:lnTo>
                <a:lnTo>
                  <a:pt x="1913305" y="1263180"/>
                </a:lnTo>
                <a:lnTo>
                  <a:pt x="2005025" y="1171575"/>
                </a:lnTo>
                <a:lnTo>
                  <a:pt x="2035873" y="1171575"/>
                </a:lnTo>
                <a:lnTo>
                  <a:pt x="1944077" y="1263180"/>
                </a:lnTo>
                <a:lnTo>
                  <a:pt x="1974850" y="1263180"/>
                </a:lnTo>
                <a:lnTo>
                  <a:pt x="2066645" y="1171575"/>
                </a:lnTo>
                <a:lnTo>
                  <a:pt x="2095157" y="1171575"/>
                </a:lnTo>
                <a:lnTo>
                  <a:pt x="2088591" y="1178128"/>
                </a:lnTo>
                <a:lnTo>
                  <a:pt x="2089416" y="1179563"/>
                </a:lnTo>
                <a:lnTo>
                  <a:pt x="2005634" y="1263180"/>
                </a:lnTo>
                <a:lnTo>
                  <a:pt x="2036406" y="1263180"/>
                </a:lnTo>
                <a:lnTo>
                  <a:pt x="2128189" y="1171575"/>
                </a:lnTo>
                <a:lnTo>
                  <a:pt x="2156701" y="1171575"/>
                </a:lnTo>
                <a:lnTo>
                  <a:pt x="2111311" y="1216875"/>
                </a:lnTo>
                <a:lnTo>
                  <a:pt x="2112302" y="1218577"/>
                </a:lnTo>
                <a:lnTo>
                  <a:pt x="2067648" y="1263180"/>
                </a:lnTo>
                <a:lnTo>
                  <a:pt x="2098421" y="1263180"/>
                </a:lnTo>
                <a:lnTo>
                  <a:pt x="2190127" y="1171575"/>
                </a:lnTo>
                <a:lnTo>
                  <a:pt x="2218258" y="1171575"/>
                </a:lnTo>
                <a:lnTo>
                  <a:pt x="2133562" y="1256093"/>
                </a:lnTo>
                <a:lnTo>
                  <a:pt x="2134501" y="1257871"/>
                </a:lnTo>
                <a:lnTo>
                  <a:pt x="2129193" y="1263180"/>
                </a:lnTo>
                <a:lnTo>
                  <a:pt x="2137346" y="1263180"/>
                </a:lnTo>
                <a:lnTo>
                  <a:pt x="2157704" y="1263180"/>
                </a:lnTo>
                <a:lnTo>
                  <a:pt x="2159965" y="1263180"/>
                </a:lnTo>
                <a:lnTo>
                  <a:pt x="2251672" y="1171575"/>
                </a:lnTo>
                <a:lnTo>
                  <a:pt x="2280285" y="1171575"/>
                </a:lnTo>
                <a:lnTo>
                  <a:pt x="2188489" y="1263180"/>
                </a:lnTo>
                <a:lnTo>
                  <a:pt x="2190750" y="1263180"/>
                </a:lnTo>
                <a:lnTo>
                  <a:pt x="2219261" y="1263180"/>
                </a:lnTo>
                <a:lnTo>
                  <a:pt x="2221522" y="1263180"/>
                </a:lnTo>
                <a:lnTo>
                  <a:pt x="2313305" y="1171575"/>
                </a:lnTo>
                <a:lnTo>
                  <a:pt x="2341765" y="1171575"/>
                </a:lnTo>
                <a:lnTo>
                  <a:pt x="2250033" y="1263180"/>
                </a:lnTo>
                <a:lnTo>
                  <a:pt x="2252294" y="1263180"/>
                </a:lnTo>
                <a:lnTo>
                  <a:pt x="2280805" y="1263180"/>
                </a:lnTo>
                <a:lnTo>
                  <a:pt x="2283066" y="1263180"/>
                </a:lnTo>
                <a:lnTo>
                  <a:pt x="2374849" y="1171575"/>
                </a:lnTo>
                <a:lnTo>
                  <a:pt x="2403373" y="1171575"/>
                </a:lnTo>
                <a:lnTo>
                  <a:pt x="2311577" y="1263180"/>
                </a:lnTo>
                <a:lnTo>
                  <a:pt x="2313838" y="1263180"/>
                </a:lnTo>
                <a:lnTo>
                  <a:pt x="2342350" y="1263180"/>
                </a:lnTo>
                <a:lnTo>
                  <a:pt x="2344610" y="1263180"/>
                </a:lnTo>
                <a:lnTo>
                  <a:pt x="2396223" y="1211681"/>
                </a:lnTo>
                <a:lnTo>
                  <a:pt x="2399322" y="1206334"/>
                </a:lnTo>
                <a:lnTo>
                  <a:pt x="2434145" y="1171575"/>
                </a:lnTo>
                <a:lnTo>
                  <a:pt x="2464917" y="1171575"/>
                </a:lnTo>
                <a:lnTo>
                  <a:pt x="2373122" y="1263180"/>
                </a:lnTo>
                <a:lnTo>
                  <a:pt x="2403894" y="1263180"/>
                </a:lnTo>
                <a:lnTo>
                  <a:pt x="2495689" y="1171575"/>
                </a:lnTo>
                <a:lnTo>
                  <a:pt x="2526868" y="1171575"/>
                </a:lnTo>
                <a:lnTo>
                  <a:pt x="2435148" y="1263180"/>
                </a:lnTo>
                <a:lnTo>
                  <a:pt x="2465921" y="1263180"/>
                </a:lnTo>
                <a:lnTo>
                  <a:pt x="2557627" y="1171575"/>
                </a:lnTo>
                <a:lnTo>
                  <a:pt x="2588399" y="1171575"/>
                </a:lnTo>
                <a:lnTo>
                  <a:pt x="2496693" y="1263180"/>
                </a:lnTo>
                <a:lnTo>
                  <a:pt x="2527465" y="1263180"/>
                </a:lnTo>
                <a:lnTo>
                  <a:pt x="2619171" y="1171575"/>
                </a:lnTo>
                <a:lnTo>
                  <a:pt x="2650032" y="1171575"/>
                </a:lnTo>
                <a:lnTo>
                  <a:pt x="2558237" y="1263180"/>
                </a:lnTo>
                <a:lnTo>
                  <a:pt x="2589022" y="1263180"/>
                </a:lnTo>
                <a:lnTo>
                  <a:pt x="2680805" y="1171575"/>
                </a:lnTo>
                <a:lnTo>
                  <a:pt x="2711577" y="1171575"/>
                </a:lnTo>
                <a:lnTo>
                  <a:pt x="2619794" y="1263180"/>
                </a:lnTo>
                <a:lnTo>
                  <a:pt x="2650566" y="1263180"/>
                </a:lnTo>
                <a:lnTo>
                  <a:pt x="2742349" y="1171575"/>
                </a:lnTo>
                <a:lnTo>
                  <a:pt x="2773121" y="1171575"/>
                </a:lnTo>
                <a:lnTo>
                  <a:pt x="2681338" y="1263180"/>
                </a:lnTo>
                <a:lnTo>
                  <a:pt x="2712110" y="1263180"/>
                </a:lnTo>
                <a:lnTo>
                  <a:pt x="2763710" y="1211681"/>
                </a:lnTo>
                <a:lnTo>
                  <a:pt x="2786926" y="1171575"/>
                </a:lnTo>
                <a:lnTo>
                  <a:pt x="2805392" y="1171575"/>
                </a:lnTo>
                <a:lnTo>
                  <a:pt x="3143224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11236" y="2322308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224" y="585787"/>
                </a:moveTo>
                <a:lnTo>
                  <a:pt x="2805392" y="0"/>
                </a:lnTo>
                <a:lnTo>
                  <a:pt x="337858" y="0"/>
                </a:lnTo>
                <a:lnTo>
                  <a:pt x="25" y="585787"/>
                </a:lnTo>
                <a:lnTo>
                  <a:pt x="46215" y="665899"/>
                </a:lnTo>
                <a:lnTo>
                  <a:pt x="37401" y="681113"/>
                </a:lnTo>
                <a:lnTo>
                  <a:pt x="48564" y="669975"/>
                </a:lnTo>
                <a:lnTo>
                  <a:pt x="59804" y="689470"/>
                </a:lnTo>
                <a:lnTo>
                  <a:pt x="0" y="749147"/>
                </a:lnTo>
                <a:lnTo>
                  <a:pt x="11366" y="768515"/>
                </a:lnTo>
                <a:lnTo>
                  <a:pt x="71043" y="708952"/>
                </a:lnTo>
                <a:lnTo>
                  <a:pt x="82461" y="728751"/>
                </a:lnTo>
                <a:lnTo>
                  <a:pt x="22720" y="788365"/>
                </a:lnTo>
                <a:lnTo>
                  <a:pt x="34086" y="807732"/>
                </a:lnTo>
                <a:lnTo>
                  <a:pt x="93700" y="748245"/>
                </a:lnTo>
                <a:lnTo>
                  <a:pt x="104787" y="767461"/>
                </a:lnTo>
                <a:lnTo>
                  <a:pt x="44983" y="827100"/>
                </a:lnTo>
                <a:lnTo>
                  <a:pt x="56337" y="846467"/>
                </a:lnTo>
                <a:lnTo>
                  <a:pt x="116027" y="786942"/>
                </a:lnTo>
                <a:lnTo>
                  <a:pt x="127431" y="806716"/>
                </a:lnTo>
                <a:lnTo>
                  <a:pt x="67703" y="866317"/>
                </a:lnTo>
                <a:lnTo>
                  <a:pt x="79070" y="885685"/>
                </a:lnTo>
                <a:lnTo>
                  <a:pt x="138671" y="826211"/>
                </a:lnTo>
                <a:lnTo>
                  <a:pt x="149910" y="845705"/>
                </a:lnTo>
                <a:lnTo>
                  <a:pt x="89954" y="905535"/>
                </a:lnTo>
                <a:lnTo>
                  <a:pt x="101320" y="924902"/>
                </a:lnTo>
                <a:lnTo>
                  <a:pt x="161150" y="865200"/>
                </a:lnTo>
                <a:lnTo>
                  <a:pt x="172389" y="884682"/>
                </a:lnTo>
                <a:lnTo>
                  <a:pt x="112674" y="944270"/>
                </a:lnTo>
                <a:lnTo>
                  <a:pt x="124040" y="963637"/>
                </a:lnTo>
                <a:lnTo>
                  <a:pt x="183629" y="904176"/>
                </a:lnTo>
                <a:lnTo>
                  <a:pt x="194716" y="923391"/>
                </a:lnTo>
                <a:lnTo>
                  <a:pt x="134937" y="983005"/>
                </a:lnTo>
                <a:lnTo>
                  <a:pt x="146291" y="1002385"/>
                </a:lnTo>
                <a:lnTo>
                  <a:pt x="205968" y="942911"/>
                </a:lnTo>
                <a:lnTo>
                  <a:pt x="217512" y="962926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52" y="982421"/>
                </a:lnTo>
                <a:lnTo>
                  <a:pt x="240017" y="1001928"/>
                </a:lnTo>
                <a:lnTo>
                  <a:pt x="180378" y="1061440"/>
                </a:lnTo>
                <a:lnTo>
                  <a:pt x="191744" y="1080808"/>
                </a:lnTo>
                <a:lnTo>
                  <a:pt x="251256" y="1021422"/>
                </a:lnTo>
                <a:lnTo>
                  <a:pt x="262496" y="1040917"/>
                </a:lnTo>
                <a:lnTo>
                  <a:pt x="203111" y="1100175"/>
                </a:lnTo>
                <a:lnTo>
                  <a:pt x="214464" y="1119543"/>
                </a:lnTo>
                <a:lnTo>
                  <a:pt x="273735" y="1060399"/>
                </a:lnTo>
                <a:lnTo>
                  <a:pt x="284975" y="1079906"/>
                </a:lnTo>
                <a:lnTo>
                  <a:pt x="225361" y="1139393"/>
                </a:lnTo>
                <a:lnTo>
                  <a:pt x="236728" y="1158760"/>
                </a:lnTo>
                <a:lnTo>
                  <a:pt x="296214" y="1099388"/>
                </a:lnTo>
                <a:lnTo>
                  <a:pt x="307454" y="1118882"/>
                </a:lnTo>
                <a:lnTo>
                  <a:pt x="248081" y="1178128"/>
                </a:lnTo>
                <a:lnTo>
                  <a:pt x="259448" y="1197508"/>
                </a:lnTo>
                <a:lnTo>
                  <a:pt x="318706" y="1138377"/>
                </a:lnTo>
                <a:lnTo>
                  <a:pt x="329946" y="1157871"/>
                </a:lnTo>
                <a:lnTo>
                  <a:pt x="270814" y="1216875"/>
                </a:lnTo>
                <a:lnTo>
                  <a:pt x="282168" y="1236243"/>
                </a:lnTo>
                <a:lnTo>
                  <a:pt x="346964" y="1171575"/>
                </a:lnTo>
                <a:lnTo>
                  <a:pt x="377748" y="1171575"/>
                </a:lnTo>
                <a:lnTo>
                  <a:pt x="293065" y="1256093"/>
                </a:lnTo>
                <a:lnTo>
                  <a:pt x="296849" y="1263180"/>
                </a:lnTo>
                <a:lnTo>
                  <a:pt x="317207" y="1263180"/>
                </a:lnTo>
                <a:lnTo>
                  <a:pt x="409003" y="1171575"/>
                </a:lnTo>
                <a:lnTo>
                  <a:pt x="439775" y="1171575"/>
                </a:lnTo>
                <a:lnTo>
                  <a:pt x="347980" y="1263180"/>
                </a:lnTo>
                <a:lnTo>
                  <a:pt x="378752" y="1263180"/>
                </a:lnTo>
                <a:lnTo>
                  <a:pt x="470547" y="1171575"/>
                </a:lnTo>
                <a:lnTo>
                  <a:pt x="501243" y="1171575"/>
                </a:lnTo>
                <a:lnTo>
                  <a:pt x="409524" y="1263180"/>
                </a:lnTo>
                <a:lnTo>
                  <a:pt x="440296" y="1263180"/>
                </a:lnTo>
                <a:lnTo>
                  <a:pt x="532015" y="1171575"/>
                </a:lnTo>
                <a:lnTo>
                  <a:pt x="562876" y="1171575"/>
                </a:lnTo>
                <a:lnTo>
                  <a:pt x="471081" y="1263180"/>
                </a:lnTo>
                <a:lnTo>
                  <a:pt x="501853" y="1263180"/>
                </a:lnTo>
                <a:lnTo>
                  <a:pt x="593648" y="1171575"/>
                </a:lnTo>
                <a:lnTo>
                  <a:pt x="624408" y="1171575"/>
                </a:lnTo>
                <a:lnTo>
                  <a:pt x="532625" y="1263180"/>
                </a:lnTo>
                <a:lnTo>
                  <a:pt x="563397" y="1263180"/>
                </a:lnTo>
                <a:lnTo>
                  <a:pt x="655180" y="1171575"/>
                </a:lnTo>
                <a:lnTo>
                  <a:pt x="686358" y="1171575"/>
                </a:lnTo>
                <a:lnTo>
                  <a:pt x="594639" y="1263180"/>
                </a:lnTo>
                <a:lnTo>
                  <a:pt x="625424" y="1263180"/>
                </a:lnTo>
                <a:lnTo>
                  <a:pt x="717130" y="1171575"/>
                </a:lnTo>
                <a:lnTo>
                  <a:pt x="745147" y="1171575"/>
                </a:lnTo>
                <a:lnTo>
                  <a:pt x="738581" y="1178128"/>
                </a:lnTo>
                <a:lnTo>
                  <a:pt x="739597" y="1179880"/>
                </a:lnTo>
                <a:lnTo>
                  <a:pt x="656196" y="1263180"/>
                </a:lnTo>
                <a:lnTo>
                  <a:pt x="686968" y="1263180"/>
                </a:lnTo>
                <a:lnTo>
                  <a:pt x="778675" y="1171575"/>
                </a:lnTo>
                <a:lnTo>
                  <a:pt x="806704" y="1171575"/>
                </a:lnTo>
                <a:lnTo>
                  <a:pt x="761314" y="1216875"/>
                </a:lnTo>
                <a:lnTo>
                  <a:pt x="762355" y="1218666"/>
                </a:lnTo>
                <a:lnTo>
                  <a:pt x="717740" y="1263180"/>
                </a:lnTo>
                <a:lnTo>
                  <a:pt x="748512" y="1263180"/>
                </a:lnTo>
                <a:lnTo>
                  <a:pt x="840295" y="1171575"/>
                </a:lnTo>
                <a:lnTo>
                  <a:pt x="868248" y="1171575"/>
                </a:lnTo>
                <a:lnTo>
                  <a:pt x="783564" y="1256093"/>
                </a:lnTo>
                <a:lnTo>
                  <a:pt x="784542" y="1257935"/>
                </a:lnTo>
                <a:lnTo>
                  <a:pt x="779284" y="1263180"/>
                </a:lnTo>
                <a:lnTo>
                  <a:pt x="787349" y="1263180"/>
                </a:lnTo>
                <a:lnTo>
                  <a:pt x="807707" y="1263180"/>
                </a:lnTo>
                <a:lnTo>
                  <a:pt x="810056" y="1263180"/>
                </a:lnTo>
                <a:lnTo>
                  <a:pt x="901852" y="1171575"/>
                </a:lnTo>
                <a:lnTo>
                  <a:pt x="930275" y="1171575"/>
                </a:lnTo>
                <a:lnTo>
                  <a:pt x="838479" y="1263180"/>
                </a:lnTo>
                <a:lnTo>
                  <a:pt x="840828" y="1263180"/>
                </a:lnTo>
                <a:lnTo>
                  <a:pt x="869251" y="1263180"/>
                </a:lnTo>
                <a:lnTo>
                  <a:pt x="871613" y="1263180"/>
                </a:lnTo>
                <a:lnTo>
                  <a:pt x="923213" y="1211681"/>
                </a:lnTo>
                <a:lnTo>
                  <a:pt x="926439" y="1206119"/>
                </a:lnTo>
                <a:lnTo>
                  <a:pt x="961047" y="1171575"/>
                </a:lnTo>
                <a:lnTo>
                  <a:pt x="991755" y="1171575"/>
                </a:lnTo>
                <a:lnTo>
                  <a:pt x="900023" y="1263180"/>
                </a:lnTo>
                <a:lnTo>
                  <a:pt x="930795" y="1263180"/>
                </a:lnTo>
                <a:lnTo>
                  <a:pt x="1022515" y="1171575"/>
                </a:lnTo>
                <a:lnTo>
                  <a:pt x="1053376" y="1171575"/>
                </a:lnTo>
                <a:lnTo>
                  <a:pt x="961580" y="1263180"/>
                </a:lnTo>
                <a:lnTo>
                  <a:pt x="992352" y="1263180"/>
                </a:lnTo>
                <a:lnTo>
                  <a:pt x="1084148" y="1171575"/>
                </a:lnTo>
                <a:lnTo>
                  <a:pt x="1114907" y="1171575"/>
                </a:lnTo>
                <a:lnTo>
                  <a:pt x="1023124" y="1263180"/>
                </a:lnTo>
                <a:lnTo>
                  <a:pt x="1053896" y="1263180"/>
                </a:lnTo>
                <a:lnTo>
                  <a:pt x="1145679" y="1171575"/>
                </a:lnTo>
                <a:lnTo>
                  <a:pt x="1176858" y="1171575"/>
                </a:lnTo>
                <a:lnTo>
                  <a:pt x="1085138" y="1263180"/>
                </a:lnTo>
                <a:lnTo>
                  <a:pt x="1115923" y="1263180"/>
                </a:lnTo>
                <a:lnTo>
                  <a:pt x="1207630" y="1171575"/>
                </a:lnTo>
                <a:lnTo>
                  <a:pt x="1229982" y="1171575"/>
                </a:lnTo>
                <a:lnTo>
                  <a:pt x="1223416" y="1178128"/>
                </a:lnTo>
                <a:lnTo>
                  <a:pt x="1226527" y="1183436"/>
                </a:lnTo>
                <a:lnTo>
                  <a:pt x="1146695" y="1263180"/>
                </a:lnTo>
                <a:lnTo>
                  <a:pt x="1177467" y="1263180"/>
                </a:lnTo>
                <a:lnTo>
                  <a:pt x="1269174" y="1171575"/>
                </a:lnTo>
                <a:lnTo>
                  <a:pt x="1291539" y="1171575"/>
                </a:lnTo>
                <a:lnTo>
                  <a:pt x="1246149" y="1216875"/>
                </a:lnTo>
                <a:lnTo>
                  <a:pt x="1249273" y="1222222"/>
                </a:lnTo>
                <a:lnTo>
                  <a:pt x="1208239" y="1263180"/>
                </a:lnTo>
                <a:lnTo>
                  <a:pt x="1239012" y="1263180"/>
                </a:lnTo>
                <a:lnTo>
                  <a:pt x="1330794" y="1171575"/>
                </a:lnTo>
                <a:lnTo>
                  <a:pt x="1353083" y="1171575"/>
                </a:lnTo>
                <a:lnTo>
                  <a:pt x="1268399" y="1256093"/>
                </a:lnTo>
                <a:lnTo>
                  <a:pt x="1271346" y="1261618"/>
                </a:lnTo>
                <a:lnTo>
                  <a:pt x="1269784" y="1263180"/>
                </a:lnTo>
                <a:lnTo>
                  <a:pt x="1272184" y="1263180"/>
                </a:lnTo>
                <a:lnTo>
                  <a:pt x="1292542" y="1263180"/>
                </a:lnTo>
                <a:lnTo>
                  <a:pt x="1300556" y="1263180"/>
                </a:lnTo>
                <a:lnTo>
                  <a:pt x="1392351" y="1171575"/>
                </a:lnTo>
                <a:lnTo>
                  <a:pt x="1415110" y="1171575"/>
                </a:lnTo>
                <a:lnTo>
                  <a:pt x="1323314" y="1263180"/>
                </a:lnTo>
                <a:lnTo>
                  <a:pt x="1331328" y="1263180"/>
                </a:lnTo>
                <a:lnTo>
                  <a:pt x="1354086" y="1263180"/>
                </a:lnTo>
                <a:lnTo>
                  <a:pt x="1362113" y="1263180"/>
                </a:lnTo>
                <a:lnTo>
                  <a:pt x="1413713" y="1211681"/>
                </a:lnTo>
                <a:lnTo>
                  <a:pt x="1424673" y="1192733"/>
                </a:lnTo>
                <a:lnTo>
                  <a:pt x="1445882" y="1171575"/>
                </a:lnTo>
                <a:lnTo>
                  <a:pt x="1476590" y="1171575"/>
                </a:lnTo>
                <a:lnTo>
                  <a:pt x="1384858" y="1263180"/>
                </a:lnTo>
                <a:lnTo>
                  <a:pt x="1415643" y="1263180"/>
                </a:lnTo>
                <a:lnTo>
                  <a:pt x="1507363" y="1171575"/>
                </a:lnTo>
                <a:lnTo>
                  <a:pt x="1538211" y="1171575"/>
                </a:lnTo>
                <a:lnTo>
                  <a:pt x="1446415" y="1263180"/>
                </a:lnTo>
                <a:lnTo>
                  <a:pt x="1477187" y="1263180"/>
                </a:lnTo>
                <a:lnTo>
                  <a:pt x="1568983" y="1171575"/>
                </a:lnTo>
                <a:lnTo>
                  <a:pt x="1599755" y="1171575"/>
                </a:lnTo>
                <a:lnTo>
                  <a:pt x="1507959" y="1263180"/>
                </a:lnTo>
                <a:lnTo>
                  <a:pt x="1538732" y="1263180"/>
                </a:lnTo>
                <a:lnTo>
                  <a:pt x="1630514" y="1171575"/>
                </a:lnTo>
                <a:lnTo>
                  <a:pt x="1661693" y="1171575"/>
                </a:lnTo>
                <a:lnTo>
                  <a:pt x="1569974" y="1263180"/>
                </a:lnTo>
                <a:lnTo>
                  <a:pt x="1600758" y="1263180"/>
                </a:lnTo>
                <a:lnTo>
                  <a:pt x="1692465" y="1171575"/>
                </a:lnTo>
                <a:lnTo>
                  <a:pt x="1723237" y="1171575"/>
                </a:lnTo>
                <a:lnTo>
                  <a:pt x="1631530" y="1263180"/>
                </a:lnTo>
                <a:lnTo>
                  <a:pt x="1662303" y="1263180"/>
                </a:lnTo>
                <a:lnTo>
                  <a:pt x="1730819" y="1194739"/>
                </a:lnTo>
                <a:lnTo>
                  <a:pt x="1732445" y="1197508"/>
                </a:lnTo>
                <a:lnTo>
                  <a:pt x="1758429" y="1171575"/>
                </a:lnTo>
                <a:lnTo>
                  <a:pt x="1784858" y="1171575"/>
                </a:lnTo>
                <a:lnTo>
                  <a:pt x="1693075" y="1263180"/>
                </a:lnTo>
                <a:lnTo>
                  <a:pt x="1723847" y="1263180"/>
                </a:lnTo>
                <a:lnTo>
                  <a:pt x="1753565" y="1233512"/>
                </a:lnTo>
                <a:lnTo>
                  <a:pt x="1755178" y="1236243"/>
                </a:lnTo>
                <a:lnTo>
                  <a:pt x="1819973" y="1171575"/>
                </a:lnTo>
                <a:lnTo>
                  <a:pt x="1846414" y="1171575"/>
                </a:lnTo>
                <a:lnTo>
                  <a:pt x="1754619" y="1263180"/>
                </a:lnTo>
                <a:lnTo>
                  <a:pt x="1769846" y="1263180"/>
                </a:lnTo>
                <a:lnTo>
                  <a:pt x="1785391" y="1263180"/>
                </a:lnTo>
                <a:lnTo>
                  <a:pt x="1790204" y="1263180"/>
                </a:lnTo>
                <a:lnTo>
                  <a:pt x="1882000" y="1171575"/>
                </a:lnTo>
                <a:lnTo>
                  <a:pt x="1907959" y="1171575"/>
                </a:lnTo>
                <a:lnTo>
                  <a:pt x="1816176" y="1263180"/>
                </a:lnTo>
                <a:lnTo>
                  <a:pt x="1820976" y="1263180"/>
                </a:lnTo>
                <a:lnTo>
                  <a:pt x="1846948" y="1263180"/>
                </a:lnTo>
                <a:lnTo>
                  <a:pt x="1851761" y="1263180"/>
                </a:lnTo>
                <a:lnTo>
                  <a:pt x="1943557" y="1171575"/>
                </a:lnTo>
                <a:lnTo>
                  <a:pt x="1974265" y="1171575"/>
                </a:lnTo>
                <a:lnTo>
                  <a:pt x="1882533" y="1263180"/>
                </a:lnTo>
                <a:lnTo>
                  <a:pt x="1913305" y="1263180"/>
                </a:lnTo>
                <a:lnTo>
                  <a:pt x="2005025" y="1171575"/>
                </a:lnTo>
                <a:lnTo>
                  <a:pt x="2035873" y="1171575"/>
                </a:lnTo>
                <a:lnTo>
                  <a:pt x="1944077" y="1263180"/>
                </a:lnTo>
                <a:lnTo>
                  <a:pt x="1974850" y="1263180"/>
                </a:lnTo>
                <a:lnTo>
                  <a:pt x="2066645" y="1171575"/>
                </a:lnTo>
                <a:lnTo>
                  <a:pt x="2095157" y="1171575"/>
                </a:lnTo>
                <a:lnTo>
                  <a:pt x="2088591" y="1178128"/>
                </a:lnTo>
                <a:lnTo>
                  <a:pt x="2089416" y="1179563"/>
                </a:lnTo>
                <a:lnTo>
                  <a:pt x="2005622" y="1263180"/>
                </a:lnTo>
                <a:lnTo>
                  <a:pt x="2036394" y="1263180"/>
                </a:lnTo>
                <a:lnTo>
                  <a:pt x="2128177" y="1171575"/>
                </a:lnTo>
                <a:lnTo>
                  <a:pt x="2156714" y="1171575"/>
                </a:lnTo>
                <a:lnTo>
                  <a:pt x="2111324" y="1216875"/>
                </a:lnTo>
                <a:lnTo>
                  <a:pt x="2112314" y="1218577"/>
                </a:lnTo>
                <a:lnTo>
                  <a:pt x="2067648" y="1263180"/>
                </a:lnTo>
                <a:lnTo>
                  <a:pt x="2098421" y="1263180"/>
                </a:lnTo>
                <a:lnTo>
                  <a:pt x="2190127" y="1171575"/>
                </a:lnTo>
                <a:lnTo>
                  <a:pt x="2218258" y="1171575"/>
                </a:lnTo>
                <a:lnTo>
                  <a:pt x="2133574" y="1256093"/>
                </a:lnTo>
                <a:lnTo>
                  <a:pt x="2134514" y="1257871"/>
                </a:lnTo>
                <a:lnTo>
                  <a:pt x="2129193" y="1263180"/>
                </a:lnTo>
                <a:lnTo>
                  <a:pt x="2137359" y="1263180"/>
                </a:lnTo>
                <a:lnTo>
                  <a:pt x="2157717" y="1263180"/>
                </a:lnTo>
                <a:lnTo>
                  <a:pt x="2159965" y="1263180"/>
                </a:lnTo>
                <a:lnTo>
                  <a:pt x="2251672" y="1171575"/>
                </a:lnTo>
                <a:lnTo>
                  <a:pt x="2280285" y="1171575"/>
                </a:lnTo>
                <a:lnTo>
                  <a:pt x="2188489" y="1263180"/>
                </a:lnTo>
                <a:lnTo>
                  <a:pt x="2190737" y="1263180"/>
                </a:lnTo>
                <a:lnTo>
                  <a:pt x="2219261" y="1263180"/>
                </a:lnTo>
                <a:lnTo>
                  <a:pt x="2221509" y="1263180"/>
                </a:lnTo>
                <a:lnTo>
                  <a:pt x="2313305" y="1171575"/>
                </a:lnTo>
                <a:lnTo>
                  <a:pt x="2341765" y="1171575"/>
                </a:lnTo>
                <a:lnTo>
                  <a:pt x="2250033" y="1263180"/>
                </a:lnTo>
                <a:lnTo>
                  <a:pt x="2252294" y="1263180"/>
                </a:lnTo>
                <a:lnTo>
                  <a:pt x="2280818" y="1263180"/>
                </a:lnTo>
                <a:lnTo>
                  <a:pt x="2283066" y="1263180"/>
                </a:lnTo>
                <a:lnTo>
                  <a:pt x="2374849" y="1171575"/>
                </a:lnTo>
                <a:lnTo>
                  <a:pt x="2403386" y="1171575"/>
                </a:lnTo>
                <a:lnTo>
                  <a:pt x="2311590" y="1263180"/>
                </a:lnTo>
                <a:lnTo>
                  <a:pt x="2313838" y="1263180"/>
                </a:lnTo>
                <a:lnTo>
                  <a:pt x="2342362" y="1263180"/>
                </a:lnTo>
                <a:lnTo>
                  <a:pt x="2344610" y="1263180"/>
                </a:lnTo>
                <a:lnTo>
                  <a:pt x="2396210" y="1211681"/>
                </a:lnTo>
                <a:lnTo>
                  <a:pt x="2399271" y="1206385"/>
                </a:lnTo>
                <a:lnTo>
                  <a:pt x="2434158" y="1171575"/>
                </a:lnTo>
                <a:lnTo>
                  <a:pt x="2464930" y="1171575"/>
                </a:lnTo>
                <a:lnTo>
                  <a:pt x="2373134" y="1263180"/>
                </a:lnTo>
                <a:lnTo>
                  <a:pt x="2403906" y="1263180"/>
                </a:lnTo>
                <a:lnTo>
                  <a:pt x="2495689" y="1171575"/>
                </a:lnTo>
                <a:lnTo>
                  <a:pt x="2526868" y="1171575"/>
                </a:lnTo>
                <a:lnTo>
                  <a:pt x="2435148" y="1263180"/>
                </a:lnTo>
                <a:lnTo>
                  <a:pt x="2465933" y="1263180"/>
                </a:lnTo>
                <a:lnTo>
                  <a:pt x="2557640" y="1171575"/>
                </a:lnTo>
                <a:lnTo>
                  <a:pt x="2588412" y="1171575"/>
                </a:lnTo>
                <a:lnTo>
                  <a:pt x="2496705" y="1263180"/>
                </a:lnTo>
                <a:lnTo>
                  <a:pt x="2527477" y="1263180"/>
                </a:lnTo>
                <a:lnTo>
                  <a:pt x="2619184" y="1171575"/>
                </a:lnTo>
                <a:lnTo>
                  <a:pt x="2650032" y="1171575"/>
                </a:lnTo>
                <a:lnTo>
                  <a:pt x="2558250" y="1263180"/>
                </a:lnTo>
                <a:lnTo>
                  <a:pt x="2589022" y="1263180"/>
                </a:lnTo>
                <a:lnTo>
                  <a:pt x="2680805" y="1171575"/>
                </a:lnTo>
                <a:lnTo>
                  <a:pt x="2711589" y="1171575"/>
                </a:lnTo>
                <a:lnTo>
                  <a:pt x="2619794" y="1263180"/>
                </a:lnTo>
                <a:lnTo>
                  <a:pt x="2650566" y="1263180"/>
                </a:lnTo>
                <a:lnTo>
                  <a:pt x="2742361" y="1171575"/>
                </a:lnTo>
                <a:lnTo>
                  <a:pt x="2773134" y="1171575"/>
                </a:lnTo>
                <a:lnTo>
                  <a:pt x="2681351" y="1263180"/>
                </a:lnTo>
                <a:lnTo>
                  <a:pt x="2712123" y="1263180"/>
                </a:lnTo>
                <a:lnTo>
                  <a:pt x="2763723" y="1211681"/>
                </a:lnTo>
                <a:lnTo>
                  <a:pt x="2786938" y="1171575"/>
                </a:lnTo>
                <a:lnTo>
                  <a:pt x="2805392" y="1171575"/>
                </a:lnTo>
                <a:lnTo>
                  <a:pt x="3143224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42461" y="636970"/>
            <a:ext cx="1457324" cy="1219199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7245430" y="742452"/>
            <a:ext cx="3797300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470" dirty="0"/>
              <a:t>F</a:t>
            </a:r>
            <a:r>
              <a:rPr sz="6350" spc="475" dirty="0"/>
              <a:t>R</a:t>
            </a:r>
            <a:r>
              <a:rPr sz="6350" spc="1160" dirty="0"/>
              <a:t>A</a:t>
            </a:r>
            <a:r>
              <a:rPr sz="6350" spc="355" dirty="0"/>
              <a:t>N</a:t>
            </a:r>
            <a:r>
              <a:rPr sz="6350" spc="1095" dirty="0"/>
              <a:t>C</a:t>
            </a:r>
            <a:r>
              <a:rPr sz="6350" spc="-254" dirty="0"/>
              <a:t>I</a:t>
            </a:r>
            <a:r>
              <a:rPr sz="6350" spc="1160" dirty="0"/>
              <a:t>A</a:t>
            </a:r>
            <a:endParaRPr sz="6350"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52409" y="636970"/>
            <a:ext cx="1456151" cy="12191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294077"/>
            <a:ext cx="18287999" cy="299292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70634" y="3914180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Times New Roman"/>
              <a:cs typeface="Times New Roman"/>
            </a:endParaRPr>
          </a:p>
          <a:p>
            <a:pPr marL="454025" marR="444500" indent="-635" algn="ctr">
              <a:lnSpc>
                <a:spcPts val="3080"/>
              </a:lnSpc>
            </a:pP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7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10" dirty="0">
                <a:solidFill>
                  <a:srgbClr val="604412"/>
                </a:solidFill>
                <a:latin typeface="Verdana"/>
                <a:cs typeface="Verdana"/>
              </a:rPr>
              <a:t>z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45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B 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05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600" spc="-170" dirty="0">
                <a:solidFill>
                  <a:srgbClr val="604412"/>
                </a:solidFill>
                <a:latin typeface="Verdana"/>
                <a:cs typeface="Verdana"/>
              </a:rPr>
              <a:t>6,293%.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204545" y="2398419"/>
            <a:ext cx="24041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5080" indent="-356235">
              <a:lnSpc>
                <a:spcPct val="115399"/>
              </a:lnSpc>
              <a:spcBef>
                <a:spcPts val="100"/>
              </a:spcBef>
            </a:pP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120" dirty="0">
                <a:latin typeface="Tahoma"/>
                <a:cs typeface="Tahoma"/>
              </a:rPr>
              <a:t>M</a:t>
            </a: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60" dirty="0">
                <a:latin typeface="Tahoma"/>
                <a:cs typeface="Tahoma"/>
              </a:rPr>
              <a:t>O</a:t>
            </a:r>
            <a:r>
              <a:rPr sz="2600" b="1" spc="-180" dirty="0">
                <a:latin typeface="Tahoma"/>
                <a:cs typeface="Tahoma"/>
              </a:rPr>
              <a:t>R</a:t>
            </a:r>
            <a:r>
              <a:rPr sz="2600" b="1" spc="-95" dirty="0">
                <a:latin typeface="Tahoma"/>
                <a:cs typeface="Tahoma"/>
              </a:rPr>
              <a:t>T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60" dirty="0">
                <a:latin typeface="Tahoma"/>
                <a:cs typeface="Tahoma"/>
              </a:rPr>
              <a:t>ÓN  </a:t>
            </a:r>
            <a:r>
              <a:rPr sz="2600" b="1" spc="-50" dirty="0">
                <a:latin typeface="Tahoma"/>
                <a:cs typeface="Tahoma"/>
              </a:rPr>
              <a:t>D</a:t>
            </a:r>
            <a:r>
              <a:rPr sz="2600" b="1" spc="-145" dirty="0">
                <a:latin typeface="Tahoma"/>
                <a:cs typeface="Tahoma"/>
              </a:rPr>
              <a:t>E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45" dirty="0">
                <a:latin typeface="Tahoma"/>
                <a:cs typeface="Tahoma"/>
              </a:rPr>
              <a:t>B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105" dirty="0">
                <a:latin typeface="Tahoma"/>
                <a:cs typeface="Tahoma"/>
              </a:rPr>
              <a:t>N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-215" dirty="0">
                <a:latin typeface="Tahoma"/>
                <a:cs typeface="Tahoma"/>
              </a:rPr>
              <a:t>S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0307519" y="2398419"/>
            <a:ext cx="18497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0029">
              <a:lnSpc>
                <a:spcPct val="115399"/>
              </a:lnSpc>
              <a:spcBef>
                <a:spcPts val="100"/>
              </a:spcBef>
            </a:pPr>
            <a:r>
              <a:rPr sz="2600" b="1" spc="-75" dirty="0">
                <a:latin typeface="Tahoma"/>
                <a:cs typeface="Tahoma"/>
              </a:rPr>
              <a:t>TASA </a:t>
            </a:r>
            <a:r>
              <a:rPr sz="2600" b="1" spc="-100" dirty="0">
                <a:latin typeface="Tahoma"/>
                <a:cs typeface="Tahoma"/>
              </a:rPr>
              <a:t>DE </a:t>
            </a:r>
            <a:r>
              <a:rPr sz="2600" b="1" spc="-95" dirty="0">
                <a:latin typeface="Tahoma"/>
                <a:cs typeface="Tahoma"/>
              </a:rPr>
              <a:t> 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105" dirty="0">
                <a:latin typeface="Tahoma"/>
                <a:cs typeface="Tahoma"/>
              </a:rPr>
              <a:t>N</a:t>
            </a:r>
            <a:r>
              <a:rPr sz="2600" b="1" spc="-90" dirty="0">
                <a:latin typeface="Tahoma"/>
                <a:cs typeface="Tahoma"/>
              </a:rPr>
              <a:t>F</a:t>
            </a:r>
            <a:r>
              <a:rPr sz="2600" b="1" spc="-25" dirty="0">
                <a:latin typeface="Tahoma"/>
                <a:cs typeface="Tahoma"/>
              </a:rPr>
              <a:t>L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60" dirty="0">
                <a:latin typeface="Tahoma"/>
                <a:cs typeface="Tahoma"/>
              </a:rPr>
              <a:t>Ó</a:t>
            </a:r>
            <a:r>
              <a:rPr sz="2600" b="1" spc="110" dirty="0">
                <a:latin typeface="Tahoma"/>
                <a:cs typeface="Tahoma"/>
              </a:rPr>
              <a:t>N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796316" y="2688055"/>
            <a:ext cx="25190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-40" dirty="0">
                <a:latin typeface="Tahoma"/>
                <a:cs typeface="Tahoma"/>
              </a:rPr>
              <a:t>B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-175" dirty="0">
                <a:latin typeface="Tahoma"/>
                <a:cs typeface="Tahoma"/>
              </a:rPr>
              <a:t>R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5" dirty="0">
                <a:latin typeface="Tahoma"/>
                <a:cs typeface="Tahoma"/>
              </a:rPr>
              <a:t>Á</a:t>
            </a: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-95" dirty="0">
                <a:latin typeface="Tahoma"/>
                <a:cs typeface="Tahoma"/>
              </a:rPr>
              <a:t>T</a:t>
            </a:r>
            <a:r>
              <a:rPr sz="2600" b="1" spc="10" dirty="0">
                <a:latin typeface="Tahoma"/>
                <a:cs typeface="Tahoma"/>
              </a:rPr>
              <a:t>A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594356" y="2398419"/>
            <a:ext cx="25749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7905" marR="5080" indent="-1005840">
              <a:lnSpc>
                <a:spcPct val="115399"/>
              </a:lnSpc>
              <a:spcBef>
                <a:spcPts val="100"/>
              </a:spcBef>
            </a:pPr>
            <a:r>
              <a:rPr sz="2600" b="1" spc="-70" dirty="0">
                <a:latin typeface="Tahoma"/>
                <a:cs typeface="Tahoma"/>
              </a:rPr>
              <a:t>V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180" dirty="0">
                <a:latin typeface="Tahoma"/>
                <a:cs typeface="Tahoma"/>
              </a:rPr>
              <a:t>R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60" dirty="0">
                <a:latin typeface="Tahoma"/>
                <a:cs typeface="Tahoma"/>
              </a:rPr>
              <a:t>Ó</a:t>
            </a:r>
            <a:r>
              <a:rPr sz="2600" b="1" spc="110" dirty="0">
                <a:latin typeface="Tahoma"/>
                <a:cs typeface="Tahoma"/>
              </a:rPr>
              <a:t>N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50" dirty="0">
                <a:latin typeface="Tahoma"/>
                <a:cs typeface="Tahoma"/>
              </a:rPr>
              <a:t>D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-15" dirty="0">
                <a:latin typeface="Tahoma"/>
                <a:cs typeface="Tahoma"/>
              </a:rPr>
              <a:t>L  </a:t>
            </a:r>
            <a:r>
              <a:rPr sz="2600" b="1" spc="-175" dirty="0">
                <a:latin typeface="Tahoma"/>
                <a:cs typeface="Tahoma"/>
              </a:rPr>
              <a:t>PIB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5244754" y="3914180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190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"/>
              </a:spcBef>
            </a:pPr>
            <a:endParaRPr sz="3150">
              <a:latin typeface="Times New Roman"/>
              <a:cs typeface="Times New Roman"/>
            </a:endParaRPr>
          </a:p>
          <a:p>
            <a:pPr marL="396240" marR="386080" algn="ctr">
              <a:lnSpc>
                <a:spcPts val="3080"/>
              </a:lnSpc>
            </a:pP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245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  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o 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de los </a:t>
            </a:r>
            <a:r>
              <a:rPr sz="2600" spc="-60" dirty="0">
                <a:solidFill>
                  <a:srgbClr val="604412"/>
                </a:solidFill>
                <a:latin typeface="Verdana"/>
                <a:cs typeface="Verdana"/>
              </a:rPr>
              <a:t>habitantes </a:t>
            </a:r>
            <a:r>
              <a:rPr sz="2600" spc="-9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5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endParaRPr sz="2600">
              <a:latin typeface="Verdana"/>
              <a:cs typeface="Verdana"/>
            </a:endParaRPr>
          </a:p>
          <a:p>
            <a:pPr marL="2540" algn="ctr">
              <a:lnSpc>
                <a:spcPts val="2965"/>
              </a:lnSpc>
            </a:pPr>
            <a:r>
              <a:rPr sz="2600" spc="-20" dirty="0">
                <a:solidFill>
                  <a:srgbClr val="604412"/>
                </a:solidFill>
                <a:latin typeface="Verdana"/>
                <a:cs typeface="Verdana"/>
              </a:rPr>
              <a:t>$45.028,265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9421124" y="3914180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381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0"/>
              </a:spcBef>
            </a:pPr>
            <a:endParaRPr sz="3300">
              <a:latin typeface="Times New Roman"/>
              <a:cs typeface="Times New Roman"/>
            </a:endParaRPr>
          </a:p>
          <a:p>
            <a:pPr marL="306705" marR="296545" indent="-635" algn="ctr">
              <a:lnSpc>
                <a:spcPts val="3080"/>
              </a:lnSpc>
            </a:pP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45" dirty="0">
                <a:solidFill>
                  <a:srgbClr val="604412"/>
                </a:solidFill>
                <a:latin typeface="Verdana"/>
                <a:cs typeface="Verdana"/>
              </a:rPr>
              <a:t>96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750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5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a 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530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05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05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ñ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7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q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30" dirty="0">
                <a:solidFill>
                  <a:srgbClr val="604412"/>
                </a:solidFill>
                <a:latin typeface="Verdana"/>
                <a:cs typeface="Verdana"/>
              </a:rPr>
              <a:t>5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30" dirty="0">
                <a:solidFill>
                  <a:srgbClr val="604412"/>
                </a:solidFill>
                <a:latin typeface="Verdana"/>
                <a:cs typeface="Verdana"/>
              </a:rPr>
              <a:t>5</a:t>
            </a:r>
            <a:r>
              <a:rPr sz="2600" spc="-755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600" spc="-330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3595238" y="3914180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95250" rIns="0" bIns="0" rtlCol="0">
            <a:spAutoFit/>
          </a:bodyPr>
          <a:lstStyle/>
          <a:p>
            <a:pPr marL="349250" marR="339090" algn="ctr">
              <a:lnSpc>
                <a:spcPts val="3080"/>
              </a:lnSpc>
              <a:spcBef>
                <a:spcPts val="750"/>
              </a:spcBef>
            </a:pP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530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05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45" dirty="0">
                <a:solidFill>
                  <a:srgbClr val="604412"/>
                </a:solidFill>
                <a:latin typeface="Verdana"/>
                <a:cs typeface="Verdana"/>
              </a:rPr>
              <a:t>6</a:t>
            </a:r>
            <a:r>
              <a:rPr sz="2600" spc="35" dirty="0">
                <a:solidFill>
                  <a:srgbClr val="604412"/>
                </a:solidFill>
                <a:latin typeface="Verdana"/>
                <a:cs typeface="Verdana"/>
              </a:rPr>
              <a:t>8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755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600" spc="-245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7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cuales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$348.153 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í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600" spc="-60" dirty="0">
                <a:solidFill>
                  <a:srgbClr val="604412"/>
                </a:solidFill>
                <a:latin typeface="Verdana"/>
                <a:cs typeface="Verdana"/>
              </a:rPr>
              <a:t>Ecuador.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35837" y="2322296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237" y="585787"/>
                </a:moveTo>
                <a:lnTo>
                  <a:pt x="2805404" y="0"/>
                </a:lnTo>
                <a:lnTo>
                  <a:pt x="337870" y="0"/>
                </a:lnTo>
                <a:lnTo>
                  <a:pt x="38" y="585787"/>
                </a:lnTo>
                <a:lnTo>
                  <a:pt x="46215" y="665886"/>
                </a:lnTo>
                <a:lnTo>
                  <a:pt x="37401" y="681113"/>
                </a:lnTo>
                <a:lnTo>
                  <a:pt x="48577" y="669963"/>
                </a:lnTo>
                <a:lnTo>
                  <a:pt x="59817" y="689457"/>
                </a:lnTo>
                <a:lnTo>
                  <a:pt x="0" y="749147"/>
                </a:lnTo>
                <a:lnTo>
                  <a:pt x="11366" y="768515"/>
                </a:lnTo>
                <a:lnTo>
                  <a:pt x="71056" y="708952"/>
                </a:lnTo>
                <a:lnTo>
                  <a:pt x="82473" y="728738"/>
                </a:lnTo>
                <a:lnTo>
                  <a:pt x="22733" y="788352"/>
                </a:lnTo>
                <a:lnTo>
                  <a:pt x="34086" y="807732"/>
                </a:lnTo>
                <a:lnTo>
                  <a:pt x="93713" y="748233"/>
                </a:lnTo>
                <a:lnTo>
                  <a:pt x="104800" y="767461"/>
                </a:lnTo>
                <a:lnTo>
                  <a:pt x="44983" y="827100"/>
                </a:lnTo>
                <a:lnTo>
                  <a:pt x="56337" y="846467"/>
                </a:lnTo>
                <a:lnTo>
                  <a:pt x="116039" y="786942"/>
                </a:lnTo>
                <a:lnTo>
                  <a:pt x="127431" y="806704"/>
                </a:lnTo>
                <a:lnTo>
                  <a:pt x="67703" y="866305"/>
                </a:lnTo>
                <a:lnTo>
                  <a:pt x="79070" y="885685"/>
                </a:lnTo>
                <a:lnTo>
                  <a:pt x="138684" y="826198"/>
                </a:lnTo>
                <a:lnTo>
                  <a:pt x="149910" y="845693"/>
                </a:lnTo>
                <a:lnTo>
                  <a:pt x="89954" y="905522"/>
                </a:lnTo>
                <a:lnTo>
                  <a:pt x="101320" y="924890"/>
                </a:lnTo>
                <a:lnTo>
                  <a:pt x="161163" y="865174"/>
                </a:lnTo>
                <a:lnTo>
                  <a:pt x="172402" y="884682"/>
                </a:lnTo>
                <a:lnTo>
                  <a:pt x="112687" y="944270"/>
                </a:lnTo>
                <a:lnTo>
                  <a:pt x="124040" y="963637"/>
                </a:lnTo>
                <a:lnTo>
                  <a:pt x="183642" y="904163"/>
                </a:lnTo>
                <a:lnTo>
                  <a:pt x="194729" y="923378"/>
                </a:lnTo>
                <a:lnTo>
                  <a:pt x="134937" y="983005"/>
                </a:lnTo>
                <a:lnTo>
                  <a:pt x="146291" y="1002372"/>
                </a:lnTo>
                <a:lnTo>
                  <a:pt x="205968" y="942886"/>
                </a:lnTo>
                <a:lnTo>
                  <a:pt x="217525" y="962914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65" y="982408"/>
                </a:lnTo>
                <a:lnTo>
                  <a:pt x="240017" y="1001928"/>
                </a:lnTo>
                <a:lnTo>
                  <a:pt x="180390" y="1061427"/>
                </a:lnTo>
                <a:lnTo>
                  <a:pt x="191744" y="1080808"/>
                </a:lnTo>
                <a:lnTo>
                  <a:pt x="251256" y="1021410"/>
                </a:lnTo>
                <a:lnTo>
                  <a:pt x="262509" y="1040904"/>
                </a:lnTo>
                <a:lnTo>
                  <a:pt x="203111" y="1100175"/>
                </a:lnTo>
                <a:lnTo>
                  <a:pt x="214477" y="1119543"/>
                </a:lnTo>
                <a:lnTo>
                  <a:pt x="273748" y="1060399"/>
                </a:lnTo>
                <a:lnTo>
                  <a:pt x="284988" y="1079881"/>
                </a:lnTo>
                <a:lnTo>
                  <a:pt x="225361" y="1139380"/>
                </a:lnTo>
                <a:lnTo>
                  <a:pt x="236728" y="1158760"/>
                </a:lnTo>
                <a:lnTo>
                  <a:pt x="296227" y="1099388"/>
                </a:lnTo>
                <a:lnTo>
                  <a:pt x="307467" y="1118870"/>
                </a:lnTo>
                <a:lnTo>
                  <a:pt x="248081" y="1178128"/>
                </a:lnTo>
                <a:lnTo>
                  <a:pt x="259448" y="1197495"/>
                </a:lnTo>
                <a:lnTo>
                  <a:pt x="318706" y="1138364"/>
                </a:lnTo>
                <a:lnTo>
                  <a:pt x="329946" y="1157859"/>
                </a:lnTo>
                <a:lnTo>
                  <a:pt x="270814" y="1216863"/>
                </a:lnTo>
                <a:lnTo>
                  <a:pt x="282181" y="1236243"/>
                </a:lnTo>
                <a:lnTo>
                  <a:pt x="346976" y="1171575"/>
                </a:lnTo>
                <a:lnTo>
                  <a:pt x="377736" y="1171575"/>
                </a:lnTo>
                <a:lnTo>
                  <a:pt x="293065" y="1256080"/>
                </a:lnTo>
                <a:lnTo>
                  <a:pt x="296849" y="1263167"/>
                </a:lnTo>
                <a:lnTo>
                  <a:pt x="317207" y="1263167"/>
                </a:lnTo>
                <a:lnTo>
                  <a:pt x="408990" y="1171575"/>
                </a:lnTo>
                <a:lnTo>
                  <a:pt x="439762" y="1171575"/>
                </a:lnTo>
                <a:lnTo>
                  <a:pt x="347980" y="1263167"/>
                </a:lnTo>
                <a:lnTo>
                  <a:pt x="378752" y="1263167"/>
                </a:lnTo>
                <a:lnTo>
                  <a:pt x="470535" y="1171575"/>
                </a:lnTo>
                <a:lnTo>
                  <a:pt x="501256" y="1171575"/>
                </a:lnTo>
                <a:lnTo>
                  <a:pt x="409536" y="1263167"/>
                </a:lnTo>
                <a:lnTo>
                  <a:pt x="440309" y="1263167"/>
                </a:lnTo>
                <a:lnTo>
                  <a:pt x="532028" y="1171575"/>
                </a:lnTo>
                <a:lnTo>
                  <a:pt x="562851" y="1171575"/>
                </a:lnTo>
                <a:lnTo>
                  <a:pt x="471081" y="1263167"/>
                </a:lnTo>
                <a:lnTo>
                  <a:pt x="501853" y="1263167"/>
                </a:lnTo>
                <a:lnTo>
                  <a:pt x="593636" y="1171575"/>
                </a:lnTo>
                <a:lnTo>
                  <a:pt x="624408" y="1171575"/>
                </a:lnTo>
                <a:lnTo>
                  <a:pt x="532625" y="1263167"/>
                </a:lnTo>
                <a:lnTo>
                  <a:pt x="563397" y="1263167"/>
                </a:lnTo>
                <a:lnTo>
                  <a:pt x="655180" y="1171575"/>
                </a:lnTo>
                <a:lnTo>
                  <a:pt x="686358" y="1171575"/>
                </a:lnTo>
                <a:lnTo>
                  <a:pt x="594652" y="1263167"/>
                </a:lnTo>
                <a:lnTo>
                  <a:pt x="625424" y="1263167"/>
                </a:lnTo>
                <a:lnTo>
                  <a:pt x="717130" y="1171575"/>
                </a:lnTo>
                <a:lnTo>
                  <a:pt x="745172" y="1171575"/>
                </a:lnTo>
                <a:lnTo>
                  <a:pt x="738606" y="1178128"/>
                </a:lnTo>
                <a:lnTo>
                  <a:pt x="739609" y="1179855"/>
                </a:lnTo>
                <a:lnTo>
                  <a:pt x="656196" y="1263167"/>
                </a:lnTo>
                <a:lnTo>
                  <a:pt x="686968" y="1263167"/>
                </a:lnTo>
                <a:lnTo>
                  <a:pt x="778662" y="1171575"/>
                </a:lnTo>
                <a:lnTo>
                  <a:pt x="806704" y="1171575"/>
                </a:lnTo>
                <a:lnTo>
                  <a:pt x="761326" y="1216863"/>
                </a:lnTo>
                <a:lnTo>
                  <a:pt x="762355" y="1218641"/>
                </a:lnTo>
                <a:lnTo>
                  <a:pt x="717740" y="1263167"/>
                </a:lnTo>
                <a:lnTo>
                  <a:pt x="748512" y="1263167"/>
                </a:lnTo>
                <a:lnTo>
                  <a:pt x="840295" y="1171575"/>
                </a:lnTo>
                <a:lnTo>
                  <a:pt x="868260" y="1171575"/>
                </a:lnTo>
                <a:lnTo>
                  <a:pt x="783577" y="1256080"/>
                </a:lnTo>
                <a:lnTo>
                  <a:pt x="784542" y="1257909"/>
                </a:lnTo>
                <a:lnTo>
                  <a:pt x="779284" y="1263167"/>
                </a:lnTo>
                <a:lnTo>
                  <a:pt x="787361" y="1263167"/>
                </a:lnTo>
                <a:lnTo>
                  <a:pt x="807720" y="1263167"/>
                </a:lnTo>
                <a:lnTo>
                  <a:pt x="810069" y="1263167"/>
                </a:lnTo>
                <a:lnTo>
                  <a:pt x="901839" y="1171575"/>
                </a:lnTo>
                <a:lnTo>
                  <a:pt x="930287" y="1171575"/>
                </a:lnTo>
                <a:lnTo>
                  <a:pt x="838504" y="1263167"/>
                </a:lnTo>
                <a:lnTo>
                  <a:pt x="840841" y="1263167"/>
                </a:lnTo>
                <a:lnTo>
                  <a:pt x="869276" y="1263167"/>
                </a:lnTo>
                <a:lnTo>
                  <a:pt x="871613" y="1263167"/>
                </a:lnTo>
                <a:lnTo>
                  <a:pt x="923213" y="1211668"/>
                </a:lnTo>
                <a:lnTo>
                  <a:pt x="926401" y="1206169"/>
                </a:lnTo>
                <a:lnTo>
                  <a:pt x="961059" y="1171575"/>
                </a:lnTo>
                <a:lnTo>
                  <a:pt x="991768" y="1171575"/>
                </a:lnTo>
                <a:lnTo>
                  <a:pt x="900049" y="1263167"/>
                </a:lnTo>
                <a:lnTo>
                  <a:pt x="930821" y="1263167"/>
                </a:lnTo>
                <a:lnTo>
                  <a:pt x="1022540" y="1171575"/>
                </a:lnTo>
                <a:lnTo>
                  <a:pt x="1053376" y="1171575"/>
                </a:lnTo>
                <a:lnTo>
                  <a:pt x="961593" y="1263167"/>
                </a:lnTo>
                <a:lnTo>
                  <a:pt x="992365" y="1263167"/>
                </a:lnTo>
                <a:lnTo>
                  <a:pt x="1084148" y="1171575"/>
                </a:lnTo>
                <a:lnTo>
                  <a:pt x="1114920" y="1171575"/>
                </a:lnTo>
                <a:lnTo>
                  <a:pt x="1023137" y="1263167"/>
                </a:lnTo>
                <a:lnTo>
                  <a:pt x="1053909" y="1263167"/>
                </a:lnTo>
                <a:lnTo>
                  <a:pt x="1145692" y="1171575"/>
                </a:lnTo>
                <a:lnTo>
                  <a:pt x="1176870" y="1171575"/>
                </a:lnTo>
                <a:lnTo>
                  <a:pt x="1085164" y="1263167"/>
                </a:lnTo>
                <a:lnTo>
                  <a:pt x="1115936" y="1263167"/>
                </a:lnTo>
                <a:lnTo>
                  <a:pt x="1207643" y="1171575"/>
                </a:lnTo>
                <a:lnTo>
                  <a:pt x="1229982" y="1171575"/>
                </a:lnTo>
                <a:lnTo>
                  <a:pt x="1223416" y="1178128"/>
                </a:lnTo>
                <a:lnTo>
                  <a:pt x="1226527" y="1183436"/>
                </a:lnTo>
                <a:lnTo>
                  <a:pt x="1146708" y="1263167"/>
                </a:lnTo>
                <a:lnTo>
                  <a:pt x="1177480" y="1263167"/>
                </a:lnTo>
                <a:lnTo>
                  <a:pt x="1269174" y="1171575"/>
                </a:lnTo>
                <a:lnTo>
                  <a:pt x="1291513" y="1171575"/>
                </a:lnTo>
                <a:lnTo>
                  <a:pt x="1246136" y="1216863"/>
                </a:lnTo>
                <a:lnTo>
                  <a:pt x="1249273" y="1222235"/>
                </a:lnTo>
                <a:lnTo>
                  <a:pt x="1208252" y="1263167"/>
                </a:lnTo>
                <a:lnTo>
                  <a:pt x="1239037" y="1263167"/>
                </a:lnTo>
                <a:lnTo>
                  <a:pt x="1330820" y="1171575"/>
                </a:lnTo>
                <a:lnTo>
                  <a:pt x="1353083" y="1171575"/>
                </a:lnTo>
                <a:lnTo>
                  <a:pt x="1268399" y="1256080"/>
                </a:lnTo>
                <a:lnTo>
                  <a:pt x="1271346" y="1261630"/>
                </a:lnTo>
                <a:lnTo>
                  <a:pt x="1269809" y="1263167"/>
                </a:lnTo>
                <a:lnTo>
                  <a:pt x="1272184" y="1263167"/>
                </a:lnTo>
                <a:lnTo>
                  <a:pt x="1292542" y="1263167"/>
                </a:lnTo>
                <a:lnTo>
                  <a:pt x="1300581" y="1263167"/>
                </a:lnTo>
                <a:lnTo>
                  <a:pt x="1392351" y="1171575"/>
                </a:lnTo>
                <a:lnTo>
                  <a:pt x="1415097" y="1171575"/>
                </a:lnTo>
                <a:lnTo>
                  <a:pt x="1323314" y="1263167"/>
                </a:lnTo>
                <a:lnTo>
                  <a:pt x="1331353" y="1263167"/>
                </a:lnTo>
                <a:lnTo>
                  <a:pt x="1354086" y="1263167"/>
                </a:lnTo>
                <a:lnTo>
                  <a:pt x="1362125" y="1263167"/>
                </a:lnTo>
                <a:lnTo>
                  <a:pt x="1413725" y="1211668"/>
                </a:lnTo>
                <a:lnTo>
                  <a:pt x="1424711" y="1192682"/>
                </a:lnTo>
                <a:lnTo>
                  <a:pt x="1445869" y="1171575"/>
                </a:lnTo>
                <a:lnTo>
                  <a:pt x="1476578" y="1171575"/>
                </a:lnTo>
                <a:lnTo>
                  <a:pt x="1384858" y="1263167"/>
                </a:lnTo>
                <a:lnTo>
                  <a:pt x="1415630" y="1263167"/>
                </a:lnTo>
                <a:lnTo>
                  <a:pt x="1507350" y="1171575"/>
                </a:lnTo>
                <a:lnTo>
                  <a:pt x="1538185" y="1171575"/>
                </a:lnTo>
                <a:lnTo>
                  <a:pt x="1446403" y="1263167"/>
                </a:lnTo>
                <a:lnTo>
                  <a:pt x="1477187" y="1263167"/>
                </a:lnTo>
                <a:lnTo>
                  <a:pt x="1568970" y="1171575"/>
                </a:lnTo>
                <a:lnTo>
                  <a:pt x="1599742" y="1171575"/>
                </a:lnTo>
                <a:lnTo>
                  <a:pt x="1507959" y="1263167"/>
                </a:lnTo>
                <a:lnTo>
                  <a:pt x="1538732" y="1263167"/>
                </a:lnTo>
                <a:lnTo>
                  <a:pt x="1630514" y="1171575"/>
                </a:lnTo>
                <a:lnTo>
                  <a:pt x="1661680" y="1171575"/>
                </a:lnTo>
                <a:lnTo>
                  <a:pt x="1569974" y="1263167"/>
                </a:lnTo>
                <a:lnTo>
                  <a:pt x="1600746" y="1263167"/>
                </a:lnTo>
                <a:lnTo>
                  <a:pt x="1692452" y="1171575"/>
                </a:lnTo>
                <a:lnTo>
                  <a:pt x="1723224" y="1171575"/>
                </a:lnTo>
                <a:lnTo>
                  <a:pt x="1631530" y="1263167"/>
                </a:lnTo>
                <a:lnTo>
                  <a:pt x="1662303" y="1263167"/>
                </a:lnTo>
                <a:lnTo>
                  <a:pt x="1730819" y="1194727"/>
                </a:lnTo>
                <a:lnTo>
                  <a:pt x="1732457" y="1197495"/>
                </a:lnTo>
                <a:lnTo>
                  <a:pt x="1758429" y="1171575"/>
                </a:lnTo>
                <a:lnTo>
                  <a:pt x="1784858" y="1171575"/>
                </a:lnTo>
                <a:lnTo>
                  <a:pt x="1693075" y="1263167"/>
                </a:lnTo>
                <a:lnTo>
                  <a:pt x="1723847" y="1263167"/>
                </a:lnTo>
                <a:lnTo>
                  <a:pt x="1753565" y="1233512"/>
                </a:lnTo>
                <a:lnTo>
                  <a:pt x="1755178" y="1236243"/>
                </a:lnTo>
                <a:lnTo>
                  <a:pt x="1819973" y="1171575"/>
                </a:lnTo>
                <a:lnTo>
                  <a:pt x="1846389" y="1171575"/>
                </a:lnTo>
                <a:lnTo>
                  <a:pt x="1754619" y="1263167"/>
                </a:lnTo>
                <a:lnTo>
                  <a:pt x="1769859" y="1263167"/>
                </a:lnTo>
                <a:lnTo>
                  <a:pt x="1785391" y="1263167"/>
                </a:lnTo>
                <a:lnTo>
                  <a:pt x="1790217" y="1263167"/>
                </a:lnTo>
                <a:lnTo>
                  <a:pt x="1882000" y="1171575"/>
                </a:lnTo>
                <a:lnTo>
                  <a:pt x="1907946" y="1171575"/>
                </a:lnTo>
                <a:lnTo>
                  <a:pt x="1816163" y="1263167"/>
                </a:lnTo>
                <a:lnTo>
                  <a:pt x="1820989" y="1263167"/>
                </a:lnTo>
                <a:lnTo>
                  <a:pt x="1846935" y="1263167"/>
                </a:lnTo>
                <a:lnTo>
                  <a:pt x="1851761" y="1263167"/>
                </a:lnTo>
                <a:lnTo>
                  <a:pt x="1943544" y="1171575"/>
                </a:lnTo>
                <a:lnTo>
                  <a:pt x="1974253" y="1171575"/>
                </a:lnTo>
                <a:lnTo>
                  <a:pt x="1882533" y="1263167"/>
                </a:lnTo>
                <a:lnTo>
                  <a:pt x="1913318" y="1263167"/>
                </a:lnTo>
                <a:lnTo>
                  <a:pt x="2005025" y="1171575"/>
                </a:lnTo>
                <a:lnTo>
                  <a:pt x="2035873" y="1171575"/>
                </a:lnTo>
                <a:lnTo>
                  <a:pt x="1944090" y="1263167"/>
                </a:lnTo>
                <a:lnTo>
                  <a:pt x="1974862" y="1263167"/>
                </a:lnTo>
                <a:lnTo>
                  <a:pt x="2066645" y="1171575"/>
                </a:lnTo>
                <a:lnTo>
                  <a:pt x="2095157" y="1171575"/>
                </a:lnTo>
                <a:lnTo>
                  <a:pt x="2088591" y="1178128"/>
                </a:lnTo>
                <a:lnTo>
                  <a:pt x="2089416" y="1179550"/>
                </a:lnTo>
                <a:lnTo>
                  <a:pt x="2005634" y="1263167"/>
                </a:lnTo>
                <a:lnTo>
                  <a:pt x="2036406" y="1263167"/>
                </a:lnTo>
                <a:lnTo>
                  <a:pt x="2128189" y="1171575"/>
                </a:lnTo>
                <a:lnTo>
                  <a:pt x="2156688" y="1171575"/>
                </a:lnTo>
                <a:lnTo>
                  <a:pt x="2111311" y="1216863"/>
                </a:lnTo>
                <a:lnTo>
                  <a:pt x="2112302" y="1218565"/>
                </a:lnTo>
                <a:lnTo>
                  <a:pt x="2067648" y="1263167"/>
                </a:lnTo>
                <a:lnTo>
                  <a:pt x="2098433" y="1263167"/>
                </a:lnTo>
                <a:lnTo>
                  <a:pt x="2190127" y="1171575"/>
                </a:lnTo>
                <a:lnTo>
                  <a:pt x="2218258" y="1171575"/>
                </a:lnTo>
                <a:lnTo>
                  <a:pt x="2133574" y="1256080"/>
                </a:lnTo>
                <a:lnTo>
                  <a:pt x="2134514" y="1257858"/>
                </a:lnTo>
                <a:lnTo>
                  <a:pt x="2129205" y="1263167"/>
                </a:lnTo>
                <a:lnTo>
                  <a:pt x="2137359" y="1263167"/>
                </a:lnTo>
                <a:lnTo>
                  <a:pt x="2157717" y="1263167"/>
                </a:lnTo>
                <a:lnTo>
                  <a:pt x="2159978" y="1263167"/>
                </a:lnTo>
                <a:lnTo>
                  <a:pt x="2251672" y="1171575"/>
                </a:lnTo>
                <a:lnTo>
                  <a:pt x="2280272" y="1171575"/>
                </a:lnTo>
                <a:lnTo>
                  <a:pt x="2188489" y="1263167"/>
                </a:lnTo>
                <a:lnTo>
                  <a:pt x="2190750" y="1263167"/>
                </a:lnTo>
                <a:lnTo>
                  <a:pt x="2219261" y="1263167"/>
                </a:lnTo>
                <a:lnTo>
                  <a:pt x="2221522" y="1263167"/>
                </a:lnTo>
                <a:lnTo>
                  <a:pt x="2313305" y="1171575"/>
                </a:lnTo>
                <a:lnTo>
                  <a:pt x="2341753" y="1171575"/>
                </a:lnTo>
                <a:lnTo>
                  <a:pt x="2250033" y="1263167"/>
                </a:lnTo>
                <a:lnTo>
                  <a:pt x="2252294" y="1263167"/>
                </a:lnTo>
                <a:lnTo>
                  <a:pt x="2280805" y="1263167"/>
                </a:lnTo>
                <a:lnTo>
                  <a:pt x="2283066" y="1263167"/>
                </a:lnTo>
                <a:lnTo>
                  <a:pt x="2374849" y="1171575"/>
                </a:lnTo>
                <a:lnTo>
                  <a:pt x="2403360" y="1171575"/>
                </a:lnTo>
                <a:lnTo>
                  <a:pt x="2311577" y="1263167"/>
                </a:lnTo>
                <a:lnTo>
                  <a:pt x="2313851" y="1263167"/>
                </a:lnTo>
                <a:lnTo>
                  <a:pt x="2342362" y="1263167"/>
                </a:lnTo>
                <a:lnTo>
                  <a:pt x="2344623" y="1263167"/>
                </a:lnTo>
                <a:lnTo>
                  <a:pt x="2396223" y="1211668"/>
                </a:lnTo>
                <a:lnTo>
                  <a:pt x="2399296" y="1206347"/>
                </a:lnTo>
                <a:lnTo>
                  <a:pt x="2434145" y="1171575"/>
                </a:lnTo>
                <a:lnTo>
                  <a:pt x="2464917" y="1171575"/>
                </a:lnTo>
                <a:lnTo>
                  <a:pt x="2373134" y="1263167"/>
                </a:lnTo>
                <a:lnTo>
                  <a:pt x="2403906" y="1263167"/>
                </a:lnTo>
                <a:lnTo>
                  <a:pt x="2495689" y="1171575"/>
                </a:lnTo>
                <a:lnTo>
                  <a:pt x="2526855" y="1171575"/>
                </a:lnTo>
                <a:lnTo>
                  <a:pt x="2435148" y="1263167"/>
                </a:lnTo>
                <a:lnTo>
                  <a:pt x="2465921" y="1263167"/>
                </a:lnTo>
                <a:lnTo>
                  <a:pt x="2557627" y="1171575"/>
                </a:lnTo>
                <a:lnTo>
                  <a:pt x="2588399" y="1171575"/>
                </a:lnTo>
                <a:lnTo>
                  <a:pt x="2496705" y="1263167"/>
                </a:lnTo>
                <a:lnTo>
                  <a:pt x="2527477" y="1263167"/>
                </a:lnTo>
                <a:lnTo>
                  <a:pt x="2619171" y="1171575"/>
                </a:lnTo>
                <a:lnTo>
                  <a:pt x="2650032" y="1171575"/>
                </a:lnTo>
                <a:lnTo>
                  <a:pt x="2558250" y="1263167"/>
                </a:lnTo>
                <a:lnTo>
                  <a:pt x="2589022" y="1263167"/>
                </a:lnTo>
                <a:lnTo>
                  <a:pt x="2680805" y="1171575"/>
                </a:lnTo>
                <a:lnTo>
                  <a:pt x="2711564" y="1171575"/>
                </a:lnTo>
                <a:lnTo>
                  <a:pt x="2619794" y="1263167"/>
                </a:lnTo>
                <a:lnTo>
                  <a:pt x="2650566" y="1263167"/>
                </a:lnTo>
                <a:lnTo>
                  <a:pt x="2742349" y="1171575"/>
                </a:lnTo>
                <a:lnTo>
                  <a:pt x="2773121" y="1171575"/>
                </a:lnTo>
                <a:lnTo>
                  <a:pt x="2681338" y="1263167"/>
                </a:lnTo>
                <a:lnTo>
                  <a:pt x="2712110" y="1263167"/>
                </a:lnTo>
                <a:lnTo>
                  <a:pt x="2763723" y="1211668"/>
                </a:lnTo>
                <a:lnTo>
                  <a:pt x="2786938" y="1171575"/>
                </a:lnTo>
                <a:lnTo>
                  <a:pt x="2805404" y="1171575"/>
                </a:lnTo>
                <a:lnTo>
                  <a:pt x="3143237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61728" y="2322296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199" y="585787"/>
                </a:moveTo>
                <a:lnTo>
                  <a:pt x="2805366" y="0"/>
                </a:lnTo>
                <a:lnTo>
                  <a:pt x="337832" y="0"/>
                </a:lnTo>
                <a:lnTo>
                  <a:pt x="0" y="585787"/>
                </a:lnTo>
                <a:lnTo>
                  <a:pt x="46202" y="665911"/>
                </a:lnTo>
                <a:lnTo>
                  <a:pt x="37401" y="681113"/>
                </a:lnTo>
                <a:lnTo>
                  <a:pt x="48552" y="669988"/>
                </a:lnTo>
                <a:lnTo>
                  <a:pt x="59791" y="689483"/>
                </a:lnTo>
                <a:lnTo>
                  <a:pt x="0" y="749147"/>
                </a:lnTo>
                <a:lnTo>
                  <a:pt x="11366" y="768515"/>
                </a:lnTo>
                <a:lnTo>
                  <a:pt x="71031" y="708977"/>
                </a:lnTo>
                <a:lnTo>
                  <a:pt x="82448" y="728751"/>
                </a:lnTo>
                <a:lnTo>
                  <a:pt x="22720" y="788352"/>
                </a:lnTo>
                <a:lnTo>
                  <a:pt x="34086" y="807732"/>
                </a:lnTo>
                <a:lnTo>
                  <a:pt x="93687" y="748258"/>
                </a:lnTo>
                <a:lnTo>
                  <a:pt x="104775" y="767473"/>
                </a:lnTo>
                <a:lnTo>
                  <a:pt x="44970" y="827100"/>
                </a:lnTo>
                <a:lnTo>
                  <a:pt x="56337" y="846467"/>
                </a:lnTo>
                <a:lnTo>
                  <a:pt x="116014" y="786968"/>
                </a:lnTo>
                <a:lnTo>
                  <a:pt x="127406" y="806729"/>
                </a:lnTo>
                <a:lnTo>
                  <a:pt x="67703" y="866305"/>
                </a:lnTo>
                <a:lnTo>
                  <a:pt x="79057" y="885685"/>
                </a:lnTo>
                <a:lnTo>
                  <a:pt x="138645" y="826223"/>
                </a:lnTo>
                <a:lnTo>
                  <a:pt x="149885" y="845705"/>
                </a:lnTo>
                <a:lnTo>
                  <a:pt x="89954" y="905522"/>
                </a:lnTo>
                <a:lnTo>
                  <a:pt x="101320" y="924890"/>
                </a:lnTo>
                <a:lnTo>
                  <a:pt x="161137" y="865200"/>
                </a:lnTo>
                <a:lnTo>
                  <a:pt x="172377" y="884694"/>
                </a:lnTo>
                <a:lnTo>
                  <a:pt x="112674" y="944270"/>
                </a:lnTo>
                <a:lnTo>
                  <a:pt x="124040" y="963637"/>
                </a:lnTo>
                <a:lnTo>
                  <a:pt x="183616" y="904189"/>
                </a:lnTo>
                <a:lnTo>
                  <a:pt x="194691" y="923404"/>
                </a:lnTo>
                <a:lnTo>
                  <a:pt x="134924" y="983005"/>
                </a:lnTo>
                <a:lnTo>
                  <a:pt x="146291" y="1002372"/>
                </a:lnTo>
                <a:lnTo>
                  <a:pt x="205955" y="942911"/>
                </a:lnTo>
                <a:lnTo>
                  <a:pt x="217500" y="962939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39" y="982433"/>
                </a:lnTo>
                <a:lnTo>
                  <a:pt x="239991" y="1001941"/>
                </a:lnTo>
                <a:lnTo>
                  <a:pt x="180378" y="1061427"/>
                </a:lnTo>
                <a:lnTo>
                  <a:pt x="191744" y="1080808"/>
                </a:lnTo>
                <a:lnTo>
                  <a:pt x="251231" y="1021435"/>
                </a:lnTo>
                <a:lnTo>
                  <a:pt x="262483" y="1040930"/>
                </a:lnTo>
                <a:lnTo>
                  <a:pt x="203111" y="1100175"/>
                </a:lnTo>
                <a:lnTo>
                  <a:pt x="214464" y="1119543"/>
                </a:lnTo>
                <a:lnTo>
                  <a:pt x="273710" y="1060411"/>
                </a:lnTo>
                <a:lnTo>
                  <a:pt x="284962" y="1079906"/>
                </a:lnTo>
                <a:lnTo>
                  <a:pt x="225361" y="1139380"/>
                </a:lnTo>
                <a:lnTo>
                  <a:pt x="236715" y="1158760"/>
                </a:lnTo>
                <a:lnTo>
                  <a:pt x="296202" y="1099400"/>
                </a:lnTo>
                <a:lnTo>
                  <a:pt x="307441" y="1118895"/>
                </a:lnTo>
                <a:lnTo>
                  <a:pt x="248081" y="1178128"/>
                </a:lnTo>
                <a:lnTo>
                  <a:pt x="259448" y="1197495"/>
                </a:lnTo>
                <a:lnTo>
                  <a:pt x="318681" y="1138389"/>
                </a:lnTo>
                <a:lnTo>
                  <a:pt x="329920" y="1157871"/>
                </a:lnTo>
                <a:lnTo>
                  <a:pt x="270802" y="1216863"/>
                </a:lnTo>
                <a:lnTo>
                  <a:pt x="282168" y="1236243"/>
                </a:lnTo>
                <a:lnTo>
                  <a:pt x="346964" y="1171575"/>
                </a:lnTo>
                <a:lnTo>
                  <a:pt x="377736" y="1171575"/>
                </a:lnTo>
                <a:lnTo>
                  <a:pt x="293065" y="1256080"/>
                </a:lnTo>
                <a:lnTo>
                  <a:pt x="296849" y="1263167"/>
                </a:lnTo>
                <a:lnTo>
                  <a:pt x="317207" y="1263167"/>
                </a:lnTo>
                <a:lnTo>
                  <a:pt x="408990" y="1171575"/>
                </a:lnTo>
                <a:lnTo>
                  <a:pt x="439762" y="1171575"/>
                </a:lnTo>
                <a:lnTo>
                  <a:pt x="347980" y="1263167"/>
                </a:lnTo>
                <a:lnTo>
                  <a:pt x="378752" y="1263167"/>
                </a:lnTo>
                <a:lnTo>
                  <a:pt x="470535" y="1171575"/>
                </a:lnTo>
                <a:lnTo>
                  <a:pt x="501243" y="1171575"/>
                </a:lnTo>
                <a:lnTo>
                  <a:pt x="409524" y="1263167"/>
                </a:lnTo>
                <a:lnTo>
                  <a:pt x="440296" y="1263167"/>
                </a:lnTo>
                <a:lnTo>
                  <a:pt x="532015" y="1171575"/>
                </a:lnTo>
                <a:lnTo>
                  <a:pt x="562851" y="1171575"/>
                </a:lnTo>
                <a:lnTo>
                  <a:pt x="471068" y="1263167"/>
                </a:lnTo>
                <a:lnTo>
                  <a:pt x="501853" y="1263167"/>
                </a:lnTo>
                <a:lnTo>
                  <a:pt x="593636" y="1171575"/>
                </a:lnTo>
                <a:lnTo>
                  <a:pt x="624408" y="1171575"/>
                </a:lnTo>
                <a:lnTo>
                  <a:pt x="532625" y="1263167"/>
                </a:lnTo>
                <a:lnTo>
                  <a:pt x="563397" y="1263167"/>
                </a:lnTo>
                <a:lnTo>
                  <a:pt x="655180" y="1171575"/>
                </a:lnTo>
                <a:lnTo>
                  <a:pt x="686346" y="1171575"/>
                </a:lnTo>
                <a:lnTo>
                  <a:pt x="594639" y="1263167"/>
                </a:lnTo>
                <a:lnTo>
                  <a:pt x="625411" y="1263167"/>
                </a:lnTo>
                <a:lnTo>
                  <a:pt x="717118" y="1171575"/>
                </a:lnTo>
                <a:lnTo>
                  <a:pt x="745134" y="1171575"/>
                </a:lnTo>
                <a:lnTo>
                  <a:pt x="738568" y="1178128"/>
                </a:lnTo>
                <a:lnTo>
                  <a:pt x="739584" y="1179880"/>
                </a:lnTo>
                <a:lnTo>
                  <a:pt x="656196" y="1263167"/>
                </a:lnTo>
                <a:lnTo>
                  <a:pt x="686968" y="1263167"/>
                </a:lnTo>
                <a:lnTo>
                  <a:pt x="778662" y="1171575"/>
                </a:lnTo>
                <a:lnTo>
                  <a:pt x="806665" y="1171575"/>
                </a:lnTo>
                <a:lnTo>
                  <a:pt x="761288" y="1216863"/>
                </a:lnTo>
                <a:lnTo>
                  <a:pt x="762330" y="1218666"/>
                </a:lnTo>
                <a:lnTo>
                  <a:pt x="717740" y="1263167"/>
                </a:lnTo>
                <a:lnTo>
                  <a:pt x="748512" y="1263167"/>
                </a:lnTo>
                <a:lnTo>
                  <a:pt x="840295" y="1171575"/>
                </a:lnTo>
                <a:lnTo>
                  <a:pt x="868222" y="1171575"/>
                </a:lnTo>
                <a:lnTo>
                  <a:pt x="783539" y="1256080"/>
                </a:lnTo>
                <a:lnTo>
                  <a:pt x="784529" y="1257935"/>
                </a:lnTo>
                <a:lnTo>
                  <a:pt x="779284" y="1263167"/>
                </a:lnTo>
                <a:lnTo>
                  <a:pt x="787336" y="1263167"/>
                </a:lnTo>
                <a:lnTo>
                  <a:pt x="807694" y="1263167"/>
                </a:lnTo>
                <a:lnTo>
                  <a:pt x="810056" y="1263167"/>
                </a:lnTo>
                <a:lnTo>
                  <a:pt x="901839" y="1171575"/>
                </a:lnTo>
                <a:lnTo>
                  <a:pt x="930249" y="1171575"/>
                </a:lnTo>
                <a:lnTo>
                  <a:pt x="838466" y="1263167"/>
                </a:lnTo>
                <a:lnTo>
                  <a:pt x="840828" y="1263167"/>
                </a:lnTo>
                <a:lnTo>
                  <a:pt x="869238" y="1263167"/>
                </a:lnTo>
                <a:lnTo>
                  <a:pt x="871601" y="1263167"/>
                </a:lnTo>
                <a:lnTo>
                  <a:pt x="923213" y="1211668"/>
                </a:lnTo>
                <a:lnTo>
                  <a:pt x="926452" y="1206080"/>
                </a:lnTo>
                <a:lnTo>
                  <a:pt x="961021" y="1171575"/>
                </a:lnTo>
                <a:lnTo>
                  <a:pt x="991730" y="1171575"/>
                </a:lnTo>
                <a:lnTo>
                  <a:pt x="900010" y="1263167"/>
                </a:lnTo>
                <a:lnTo>
                  <a:pt x="930783" y="1263167"/>
                </a:lnTo>
                <a:lnTo>
                  <a:pt x="1022502" y="1171575"/>
                </a:lnTo>
                <a:lnTo>
                  <a:pt x="1053338" y="1171575"/>
                </a:lnTo>
                <a:lnTo>
                  <a:pt x="961555" y="1263167"/>
                </a:lnTo>
                <a:lnTo>
                  <a:pt x="992327" y="1263167"/>
                </a:lnTo>
                <a:lnTo>
                  <a:pt x="1084110" y="1171575"/>
                </a:lnTo>
                <a:lnTo>
                  <a:pt x="1114894" y="1171575"/>
                </a:lnTo>
                <a:lnTo>
                  <a:pt x="1023112" y="1263167"/>
                </a:lnTo>
                <a:lnTo>
                  <a:pt x="1053884" y="1263167"/>
                </a:lnTo>
                <a:lnTo>
                  <a:pt x="1145667" y="1171575"/>
                </a:lnTo>
                <a:lnTo>
                  <a:pt x="1176832" y="1171575"/>
                </a:lnTo>
                <a:lnTo>
                  <a:pt x="1085126" y="1263167"/>
                </a:lnTo>
                <a:lnTo>
                  <a:pt x="1115898" y="1263167"/>
                </a:lnTo>
                <a:lnTo>
                  <a:pt x="1207604" y="1171575"/>
                </a:lnTo>
                <a:lnTo>
                  <a:pt x="1229982" y="1171575"/>
                </a:lnTo>
                <a:lnTo>
                  <a:pt x="1223416" y="1178128"/>
                </a:lnTo>
                <a:lnTo>
                  <a:pt x="1226502" y="1183424"/>
                </a:lnTo>
                <a:lnTo>
                  <a:pt x="1146670" y="1263167"/>
                </a:lnTo>
                <a:lnTo>
                  <a:pt x="1177442" y="1263167"/>
                </a:lnTo>
                <a:lnTo>
                  <a:pt x="1269136" y="1171575"/>
                </a:lnTo>
                <a:lnTo>
                  <a:pt x="1291513" y="1171575"/>
                </a:lnTo>
                <a:lnTo>
                  <a:pt x="1246136" y="1216863"/>
                </a:lnTo>
                <a:lnTo>
                  <a:pt x="1249260" y="1222209"/>
                </a:lnTo>
                <a:lnTo>
                  <a:pt x="1208227" y="1263167"/>
                </a:lnTo>
                <a:lnTo>
                  <a:pt x="1238999" y="1263167"/>
                </a:lnTo>
                <a:lnTo>
                  <a:pt x="1330782" y="1171575"/>
                </a:lnTo>
                <a:lnTo>
                  <a:pt x="1353070" y="1171575"/>
                </a:lnTo>
                <a:lnTo>
                  <a:pt x="1268387" y="1256080"/>
                </a:lnTo>
                <a:lnTo>
                  <a:pt x="1271333" y="1261605"/>
                </a:lnTo>
                <a:lnTo>
                  <a:pt x="1269771" y="1263167"/>
                </a:lnTo>
                <a:lnTo>
                  <a:pt x="1272171" y="1263167"/>
                </a:lnTo>
                <a:lnTo>
                  <a:pt x="1292529" y="1263167"/>
                </a:lnTo>
                <a:lnTo>
                  <a:pt x="1300543" y="1263167"/>
                </a:lnTo>
                <a:lnTo>
                  <a:pt x="1392313" y="1171575"/>
                </a:lnTo>
                <a:lnTo>
                  <a:pt x="1415097" y="1171575"/>
                </a:lnTo>
                <a:lnTo>
                  <a:pt x="1323314" y="1263167"/>
                </a:lnTo>
                <a:lnTo>
                  <a:pt x="1331315" y="1263167"/>
                </a:lnTo>
                <a:lnTo>
                  <a:pt x="1354086" y="1263167"/>
                </a:lnTo>
                <a:lnTo>
                  <a:pt x="1362087" y="1263167"/>
                </a:lnTo>
                <a:lnTo>
                  <a:pt x="1413700" y="1211668"/>
                </a:lnTo>
                <a:lnTo>
                  <a:pt x="1424647" y="1192745"/>
                </a:lnTo>
                <a:lnTo>
                  <a:pt x="1445869" y="1171575"/>
                </a:lnTo>
                <a:lnTo>
                  <a:pt x="1476578" y="1171575"/>
                </a:lnTo>
                <a:lnTo>
                  <a:pt x="1384858" y="1263167"/>
                </a:lnTo>
                <a:lnTo>
                  <a:pt x="1415630" y="1263167"/>
                </a:lnTo>
                <a:lnTo>
                  <a:pt x="1507350" y="1171575"/>
                </a:lnTo>
                <a:lnTo>
                  <a:pt x="1538185" y="1171575"/>
                </a:lnTo>
                <a:lnTo>
                  <a:pt x="1446403" y="1263167"/>
                </a:lnTo>
                <a:lnTo>
                  <a:pt x="1477175" y="1263167"/>
                </a:lnTo>
                <a:lnTo>
                  <a:pt x="1568958" y="1171575"/>
                </a:lnTo>
                <a:lnTo>
                  <a:pt x="1599730" y="1171575"/>
                </a:lnTo>
                <a:lnTo>
                  <a:pt x="1507947" y="1263167"/>
                </a:lnTo>
                <a:lnTo>
                  <a:pt x="1538719" y="1263167"/>
                </a:lnTo>
                <a:lnTo>
                  <a:pt x="1630502" y="1171575"/>
                </a:lnTo>
                <a:lnTo>
                  <a:pt x="1659864" y="1171575"/>
                </a:lnTo>
                <a:lnTo>
                  <a:pt x="1653298" y="1178128"/>
                </a:lnTo>
                <a:lnTo>
                  <a:pt x="1653959" y="1179283"/>
                </a:lnTo>
                <a:lnTo>
                  <a:pt x="1569974" y="1263167"/>
                </a:lnTo>
                <a:lnTo>
                  <a:pt x="1600746" y="1263167"/>
                </a:lnTo>
                <a:lnTo>
                  <a:pt x="1692452" y="1171575"/>
                </a:lnTo>
                <a:lnTo>
                  <a:pt x="1721408" y="1171575"/>
                </a:lnTo>
                <a:lnTo>
                  <a:pt x="1676031" y="1216863"/>
                </a:lnTo>
                <a:lnTo>
                  <a:pt x="1676704" y="1218031"/>
                </a:lnTo>
                <a:lnTo>
                  <a:pt x="1631518" y="1263167"/>
                </a:lnTo>
                <a:lnTo>
                  <a:pt x="1662290" y="1263167"/>
                </a:lnTo>
                <a:lnTo>
                  <a:pt x="1753984" y="1171575"/>
                </a:lnTo>
                <a:lnTo>
                  <a:pt x="1782965" y="1171575"/>
                </a:lnTo>
                <a:lnTo>
                  <a:pt x="1698282" y="1256080"/>
                </a:lnTo>
                <a:lnTo>
                  <a:pt x="1698929" y="1257312"/>
                </a:lnTo>
                <a:lnTo>
                  <a:pt x="1693062" y="1263167"/>
                </a:lnTo>
                <a:lnTo>
                  <a:pt x="1702066" y="1263167"/>
                </a:lnTo>
                <a:lnTo>
                  <a:pt x="1722424" y="1263167"/>
                </a:lnTo>
                <a:lnTo>
                  <a:pt x="1723847" y="1263167"/>
                </a:lnTo>
                <a:lnTo>
                  <a:pt x="1815630" y="1171575"/>
                </a:lnTo>
                <a:lnTo>
                  <a:pt x="1844979" y="1171575"/>
                </a:lnTo>
                <a:lnTo>
                  <a:pt x="1753196" y="1263167"/>
                </a:lnTo>
                <a:lnTo>
                  <a:pt x="1754619" y="1263167"/>
                </a:lnTo>
                <a:lnTo>
                  <a:pt x="1783969" y="1263167"/>
                </a:lnTo>
                <a:lnTo>
                  <a:pt x="1785391" y="1263167"/>
                </a:lnTo>
                <a:lnTo>
                  <a:pt x="1877161" y="1171575"/>
                </a:lnTo>
                <a:lnTo>
                  <a:pt x="1906460" y="1171575"/>
                </a:lnTo>
                <a:lnTo>
                  <a:pt x="1814741" y="1263167"/>
                </a:lnTo>
                <a:lnTo>
                  <a:pt x="1816163" y="1263167"/>
                </a:lnTo>
                <a:lnTo>
                  <a:pt x="1845525" y="1263167"/>
                </a:lnTo>
                <a:lnTo>
                  <a:pt x="1846935" y="1263167"/>
                </a:lnTo>
                <a:lnTo>
                  <a:pt x="1898535" y="1211668"/>
                </a:lnTo>
                <a:lnTo>
                  <a:pt x="1900504" y="1208265"/>
                </a:lnTo>
                <a:lnTo>
                  <a:pt x="1937232" y="1171575"/>
                </a:lnTo>
                <a:lnTo>
                  <a:pt x="1968080" y="1171575"/>
                </a:lnTo>
                <a:lnTo>
                  <a:pt x="1876298" y="1263167"/>
                </a:lnTo>
                <a:lnTo>
                  <a:pt x="1907070" y="1263167"/>
                </a:lnTo>
                <a:lnTo>
                  <a:pt x="1998853" y="1171575"/>
                </a:lnTo>
                <a:lnTo>
                  <a:pt x="2029625" y="1171575"/>
                </a:lnTo>
                <a:lnTo>
                  <a:pt x="1937842" y="1263167"/>
                </a:lnTo>
                <a:lnTo>
                  <a:pt x="1968614" y="1263167"/>
                </a:lnTo>
                <a:lnTo>
                  <a:pt x="2060397" y="1171575"/>
                </a:lnTo>
                <a:lnTo>
                  <a:pt x="2091004" y="1171575"/>
                </a:lnTo>
                <a:lnTo>
                  <a:pt x="2084438" y="1178128"/>
                </a:lnTo>
                <a:lnTo>
                  <a:pt x="2084641" y="1178496"/>
                </a:lnTo>
                <a:lnTo>
                  <a:pt x="1999856" y="1263167"/>
                </a:lnTo>
                <a:lnTo>
                  <a:pt x="2030641" y="1263167"/>
                </a:lnTo>
                <a:lnTo>
                  <a:pt x="2122335" y="1171575"/>
                </a:lnTo>
                <a:lnTo>
                  <a:pt x="2152548" y="1171575"/>
                </a:lnTo>
                <a:lnTo>
                  <a:pt x="2107171" y="1216863"/>
                </a:lnTo>
                <a:lnTo>
                  <a:pt x="2107387" y="1217244"/>
                </a:lnTo>
                <a:lnTo>
                  <a:pt x="2061413" y="1263167"/>
                </a:lnTo>
                <a:lnTo>
                  <a:pt x="2092185" y="1263167"/>
                </a:lnTo>
                <a:lnTo>
                  <a:pt x="2183879" y="1171575"/>
                </a:lnTo>
                <a:lnTo>
                  <a:pt x="2214105" y="1171575"/>
                </a:lnTo>
                <a:lnTo>
                  <a:pt x="2129421" y="1256080"/>
                </a:lnTo>
                <a:lnTo>
                  <a:pt x="2129637" y="1256499"/>
                </a:lnTo>
                <a:lnTo>
                  <a:pt x="2122957" y="1263167"/>
                </a:lnTo>
                <a:lnTo>
                  <a:pt x="2133206" y="1263167"/>
                </a:lnTo>
                <a:lnTo>
                  <a:pt x="2153564" y="1263167"/>
                </a:lnTo>
                <a:lnTo>
                  <a:pt x="2153729" y="1263167"/>
                </a:lnTo>
                <a:lnTo>
                  <a:pt x="2245512" y="1171575"/>
                </a:lnTo>
                <a:lnTo>
                  <a:pt x="2276119" y="1171575"/>
                </a:lnTo>
                <a:lnTo>
                  <a:pt x="2184336" y="1263167"/>
                </a:lnTo>
                <a:lnTo>
                  <a:pt x="2184501" y="1263167"/>
                </a:lnTo>
                <a:lnTo>
                  <a:pt x="2215108" y="1263167"/>
                </a:lnTo>
                <a:lnTo>
                  <a:pt x="2215273" y="1263167"/>
                </a:lnTo>
                <a:lnTo>
                  <a:pt x="2307056" y="1171575"/>
                </a:lnTo>
                <a:lnTo>
                  <a:pt x="2337600" y="1171575"/>
                </a:lnTo>
                <a:lnTo>
                  <a:pt x="2245880" y="1263167"/>
                </a:lnTo>
                <a:lnTo>
                  <a:pt x="2246058" y="1263167"/>
                </a:lnTo>
                <a:lnTo>
                  <a:pt x="2276665" y="1263167"/>
                </a:lnTo>
                <a:lnTo>
                  <a:pt x="2276830" y="1263167"/>
                </a:lnTo>
                <a:lnTo>
                  <a:pt x="2328430" y="1211668"/>
                </a:lnTo>
                <a:lnTo>
                  <a:pt x="2328697" y="1211199"/>
                </a:lnTo>
                <a:lnTo>
                  <a:pt x="2368372" y="1171575"/>
                </a:lnTo>
                <a:lnTo>
                  <a:pt x="2399220" y="1171575"/>
                </a:lnTo>
                <a:lnTo>
                  <a:pt x="2307437" y="1263167"/>
                </a:lnTo>
                <a:lnTo>
                  <a:pt x="2338209" y="1263167"/>
                </a:lnTo>
                <a:lnTo>
                  <a:pt x="2429992" y="1171575"/>
                </a:lnTo>
                <a:lnTo>
                  <a:pt x="2460764" y="1171575"/>
                </a:lnTo>
                <a:lnTo>
                  <a:pt x="2368981" y="1263167"/>
                </a:lnTo>
                <a:lnTo>
                  <a:pt x="2399754" y="1263167"/>
                </a:lnTo>
                <a:lnTo>
                  <a:pt x="2491536" y="1171575"/>
                </a:lnTo>
                <a:lnTo>
                  <a:pt x="2522702" y="1171575"/>
                </a:lnTo>
                <a:lnTo>
                  <a:pt x="2430996" y="1263167"/>
                </a:lnTo>
                <a:lnTo>
                  <a:pt x="2461780" y="1263167"/>
                </a:lnTo>
                <a:lnTo>
                  <a:pt x="2553474" y="1171575"/>
                </a:lnTo>
                <a:lnTo>
                  <a:pt x="2584246" y="1171575"/>
                </a:lnTo>
                <a:lnTo>
                  <a:pt x="2492552" y="1263167"/>
                </a:lnTo>
                <a:lnTo>
                  <a:pt x="2523325" y="1263167"/>
                </a:lnTo>
                <a:lnTo>
                  <a:pt x="2615019" y="1171575"/>
                </a:lnTo>
                <a:lnTo>
                  <a:pt x="2645880" y="1171575"/>
                </a:lnTo>
                <a:lnTo>
                  <a:pt x="2554097" y="1263167"/>
                </a:lnTo>
                <a:lnTo>
                  <a:pt x="2584869" y="1263167"/>
                </a:lnTo>
                <a:lnTo>
                  <a:pt x="2676652" y="1171575"/>
                </a:lnTo>
                <a:lnTo>
                  <a:pt x="2707424" y="1171575"/>
                </a:lnTo>
                <a:lnTo>
                  <a:pt x="2615641" y="1263167"/>
                </a:lnTo>
                <a:lnTo>
                  <a:pt x="2646413" y="1263167"/>
                </a:lnTo>
                <a:lnTo>
                  <a:pt x="2738196" y="1171575"/>
                </a:lnTo>
                <a:lnTo>
                  <a:pt x="2768968" y="1171575"/>
                </a:lnTo>
                <a:lnTo>
                  <a:pt x="2677198" y="1263167"/>
                </a:lnTo>
                <a:lnTo>
                  <a:pt x="2707970" y="1263167"/>
                </a:lnTo>
                <a:lnTo>
                  <a:pt x="2759570" y="1211668"/>
                </a:lnTo>
                <a:lnTo>
                  <a:pt x="2782786" y="1171575"/>
                </a:lnTo>
                <a:lnTo>
                  <a:pt x="2805366" y="1171575"/>
                </a:lnTo>
                <a:lnTo>
                  <a:pt x="3143199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85358" y="2322296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224" y="585787"/>
                </a:moveTo>
                <a:lnTo>
                  <a:pt x="2805392" y="0"/>
                </a:lnTo>
                <a:lnTo>
                  <a:pt x="337858" y="0"/>
                </a:lnTo>
                <a:lnTo>
                  <a:pt x="25" y="585787"/>
                </a:lnTo>
                <a:lnTo>
                  <a:pt x="46215" y="665899"/>
                </a:lnTo>
                <a:lnTo>
                  <a:pt x="37401" y="681113"/>
                </a:lnTo>
                <a:lnTo>
                  <a:pt x="48564" y="669975"/>
                </a:lnTo>
                <a:lnTo>
                  <a:pt x="59804" y="689470"/>
                </a:lnTo>
                <a:lnTo>
                  <a:pt x="0" y="749147"/>
                </a:lnTo>
                <a:lnTo>
                  <a:pt x="11366" y="768515"/>
                </a:lnTo>
                <a:lnTo>
                  <a:pt x="71043" y="708952"/>
                </a:lnTo>
                <a:lnTo>
                  <a:pt x="82461" y="728738"/>
                </a:lnTo>
                <a:lnTo>
                  <a:pt x="22720" y="788352"/>
                </a:lnTo>
                <a:lnTo>
                  <a:pt x="34086" y="807732"/>
                </a:lnTo>
                <a:lnTo>
                  <a:pt x="93700" y="748245"/>
                </a:lnTo>
                <a:lnTo>
                  <a:pt x="104787" y="767461"/>
                </a:lnTo>
                <a:lnTo>
                  <a:pt x="44970" y="827100"/>
                </a:lnTo>
                <a:lnTo>
                  <a:pt x="56337" y="846467"/>
                </a:lnTo>
                <a:lnTo>
                  <a:pt x="116027" y="786942"/>
                </a:lnTo>
                <a:lnTo>
                  <a:pt x="127419" y="806704"/>
                </a:lnTo>
                <a:lnTo>
                  <a:pt x="67703" y="866305"/>
                </a:lnTo>
                <a:lnTo>
                  <a:pt x="79057" y="885685"/>
                </a:lnTo>
                <a:lnTo>
                  <a:pt x="138671" y="826198"/>
                </a:lnTo>
                <a:lnTo>
                  <a:pt x="149910" y="845693"/>
                </a:lnTo>
                <a:lnTo>
                  <a:pt x="89954" y="905522"/>
                </a:lnTo>
                <a:lnTo>
                  <a:pt x="101320" y="924890"/>
                </a:lnTo>
                <a:lnTo>
                  <a:pt x="161150" y="865187"/>
                </a:lnTo>
                <a:lnTo>
                  <a:pt x="172389" y="884682"/>
                </a:lnTo>
                <a:lnTo>
                  <a:pt x="112674" y="944270"/>
                </a:lnTo>
                <a:lnTo>
                  <a:pt x="124040" y="963637"/>
                </a:lnTo>
                <a:lnTo>
                  <a:pt x="183629" y="904176"/>
                </a:lnTo>
                <a:lnTo>
                  <a:pt x="194716" y="923378"/>
                </a:lnTo>
                <a:lnTo>
                  <a:pt x="134924" y="983005"/>
                </a:lnTo>
                <a:lnTo>
                  <a:pt x="146291" y="1002372"/>
                </a:lnTo>
                <a:lnTo>
                  <a:pt x="205968" y="942898"/>
                </a:lnTo>
                <a:lnTo>
                  <a:pt x="217512" y="962926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52" y="982421"/>
                </a:lnTo>
                <a:lnTo>
                  <a:pt x="240004" y="1001928"/>
                </a:lnTo>
                <a:lnTo>
                  <a:pt x="180378" y="1061427"/>
                </a:lnTo>
                <a:lnTo>
                  <a:pt x="191744" y="1080808"/>
                </a:lnTo>
                <a:lnTo>
                  <a:pt x="251256" y="1021422"/>
                </a:lnTo>
                <a:lnTo>
                  <a:pt x="262496" y="1040917"/>
                </a:lnTo>
                <a:lnTo>
                  <a:pt x="203111" y="1100175"/>
                </a:lnTo>
                <a:lnTo>
                  <a:pt x="214464" y="1119543"/>
                </a:lnTo>
                <a:lnTo>
                  <a:pt x="273735" y="1060399"/>
                </a:lnTo>
                <a:lnTo>
                  <a:pt x="284975" y="1079893"/>
                </a:lnTo>
                <a:lnTo>
                  <a:pt x="225361" y="1139380"/>
                </a:lnTo>
                <a:lnTo>
                  <a:pt x="236715" y="1158760"/>
                </a:lnTo>
                <a:lnTo>
                  <a:pt x="296214" y="1099388"/>
                </a:lnTo>
                <a:lnTo>
                  <a:pt x="307454" y="1118882"/>
                </a:lnTo>
                <a:lnTo>
                  <a:pt x="248081" y="1178128"/>
                </a:lnTo>
                <a:lnTo>
                  <a:pt x="259448" y="1197495"/>
                </a:lnTo>
                <a:lnTo>
                  <a:pt x="318693" y="1138364"/>
                </a:lnTo>
                <a:lnTo>
                  <a:pt x="329933" y="1157859"/>
                </a:lnTo>
                <a:lnTo>
                  <a:pt x="270802" y="1216863"/>
                </a:lnTo>
                <a:lnTo>
                  <a:pt x="282168" y="1236243"/>
                </a:lnTo>
                <a:lnTo>
                  <a:pt x="346964" y="1171575"/>
                </a:lnTo>
                <a:lnTo>
                  <a:pt x="377748" y="1171575"/>
                </a:lnTo>
                <a:lnTo>
                  <a:pt x="293065" y="1256080"/>
                </a:lnTo>
                <a:lnTo>
                  <a:pt x="296849" y="1263167"/>
                </a:lnTo>
                <a:lnTo>
                  <a:pt x="317207" y="1263167"/>
                </a:lnTo>
                <a:lnTo>
                  <a:pt x="408990" y="1171575"/>
                </a:lnTo>
                <a:lnTo>
                  <a:pt x="439762" y="1171575"/>
                </a:lnTo>
                <a:lnTo>
                  <a:pt x="347980" y="1263167"/>
                </a:lnTo>
                <a:lnTo>
                  <a:pt x="378752" y="1263167"/>
                </a:lnTo>
                <a:lnTo>
                  <a:pt x="470535" y="1171575"/>
                </a:lnTo>
                <a:lnTo>
                  <a:pt x="501243" y="1171575"/>
                </a:lnTo>
                <a:lnTo>
                  <a:pt x="409524" y="1263167"/>
                </a:lnTo>
                <a:lnTo>
                  <a:pt x="440296" y="1263167"/>
                </a:lnTo>
                <a:lnTo>
                  <a:pt x="532015" y="1171575"/>
                </a:lnTo>
                <a:lnTo>
                  <a:pt x="562851" y="1171575"/>
                </a:lnTo>
                <a:lnTo>
                  <a:pt x="471068" y="1263167"/>
                </a:lnTo>
                <a:lnTo>
                  <a:pt x="501853" y="1263167"/>
                </a:lnTo>
                <a:lnTo>
                  <a:pt x="593636" y="1171575"/>
                </a:lnTo>
                <a:lnTo>
                  <a:pt x="624395" y="1171575"/>
                </a:lnTo>
                <a:lnTo>
                  <a:pt x="532625" y="1263167"/>
                </a:lnTo>
                <a:lnTo>
                  <a:pt x="563397" y="1263167"/>
                </a:lnTo>
                <a:lnTo>
                  <a:pt x="655180" y="1171575"/>
                </a:lnTo>
                <a:lnTo>
                  <a:pt x="686346" y="1171575"/>
                </a:lnTo>
                <a:lnTo>
                  <a:pt x="594639" y="1263167"/>
                </a:lnTo>
                <a:lnTo>
                  <a:pt x="625411" y="1263167"/>
                </a:lnTo>
                <a:lnTo>
                  <a:pt x="717118" y="1171575"/>
                </a:lnTo>
                <a:lnTo>
                  <a:pt x="745159" y="1171575"/>
                </a:lnTo>
                <a:lnTo>
                  <a:pt x="738593" y="1178128"/>
                </a:lnTo>
                <a:lnTo>
                  <a:pt x="739597" y="1179868"/>
                </a:lnTo>
                <a:lnTo>
                  <a:pt x="656196" y="1263167"/>
                </a:lnTo>
                <a:lnTo>
                  <a:pt x="686968" y="1263167"/>
                </a:lnTo>
                <a:lnTo>
                  <a:pt x="778662" y="1171575"/>
                </a:lnTo>
                <a:lnTo>
                  <a:pt x="806704" y="1171575"/>
                </a:lnTo>
                <a:lnTo>
                  <a:pt x="761326" y="1216863"/>
                </a:lnTo>
                <a:lnTo>
                  <a:pt x="762355" y="1218641"/>
                </a:lnTo>
                <a:lnTo>
                  <a:pt x="717740" y="1263167"/>
                </a:lnTo>
                <a:lnTo>
                  <a:pt x="748512" y="1263167"/>
                </a:lnTo>
                <a:lnTo>
                  <a:pt x="840295" y="1171575"/>
                </a:lnTo>
                <a:lnTo>
                  <a:pt x="868260" y="1171575"/>
                </a:lnTo>
                <a:lnTo>
                  <a:pt x="783577" y="1256080"/>
                </a:lnTo>
                <a:lnTo>
                  <a:pt x="784542" y="1257909"/>
                </a:lnTo>
                <a:lnTo>
                  <a:pt x="779284" y="1263167"/>
                </a:lnTo>
                <a:lnTo>
                  <a:pt x="787361" y="1263167"/>
                </a:lnTo>
                <a:lnTo>
                  <a:pt x="807720" y="1263167"/>
                </a:lnTo>
                <a:lnTo>
                  <a:pt x="810056" y="1263167"/>
                </a:lnTo>
                <a:lnTo>
                  <a:pt x="901839" y="1171575"/>
                </a:lnTo>
                <a:lnTo>
                  <a:pt x="930275" y="1171575"/>
                </a:lnTo>
                <a:lnTo>
                  <a:pt x="838492" y="1263167"/>
                </a:lnTo>
                <a:lnTo>
                  <a:pt x="840828" y="1263167"/>
                </a:lnTo>
                <a:lnTo>
                  <a:pt x="869264" y="1263167"/>
                </a:lnTo>
                <a:lnTo>
                  <a:pt x="871601" y="1263167"/>
                </a:lnTo>
                <a:lnTo>
                  <a:pt x="923213" y="1211668"/>
                </a:lnTo>
                <a:lnTo>
                  <a:pt x="926414" y="1206131"/>
                </a:lnTo>
                <a:lnTo>
                  <a:pt x="961034" y="1171575"/>
                </a:lnTo>
                <a:lnTo>
                  <a:pt x="991755" y="1171575"/>
                </a:lnTo>
                <a:lnTo>
                  <a:pt x="900036" y="1263167"/>
                </a:lnTo>
                <a:lnTo>
                  <a:pt x="930821" y="1263167"/>
                </a:lnTo>
                <a:lnTo>
                  <a:pt x="1022527" y="1171575"/>
                </a:lnTo>
                <a:lnTo>
                  <a:pt x="1053376" y="1171575"/>
                </a:lnTo>
                <a:lnTo>
                  <a:pt x="961593" y="1263167"/>
                </a:lnTo>
                <a:lnTo>
                  <a:pt x="992365" y="1263167"/>
                </a:lnTo>
                <a:lnTo>
                  <a:pt x="1084148" y="1171575"/>
                </a:lnTo>
                <a:lnTo>
                  <a:pt x="1114920" y="1171575"/>
                </a:lnTo>
                <a:lnTo>
                  <a:pt x="1023137" y="1263167"/>
                </a:lnTo>
                <a:lnTo>
                  <a:pt x="1053909" y="1263167"/>
                </a:lnTo>
                <a:lnTo>
                  <a:pt x="1145692" y="1171575"/>
                </a:lnTo>
                <a:lnTo>
                  <a:pt x="1176858" y="1171575"/>
                </a:lnTo>
                <a:lnTo>
                  <a:pt x="1085151" y="1263167"/>
                </a:lnTo>
                <a:lnTo>
                  <a:pt x="1115936" y="1263167"/>
                </a:lnTo>
                <a:lnTo>
                  <a:pt x="1207630" y="1171575"/>
                </a:lnTo>
                <a:lnTo>
                  <a:pt x="1230007" y="1171575"/>
                </a:lnTo>
                <a:lnTo>
                  <a:pt x="1223441" y="1178128"/>
                </a:lnTo>
                <a:lnTo>
                  <a:pt x="1226540" y="1183424"/>
                </a:lnTo>
                <a:lnTo>
                  <a:pt x="1146708" y="1263167"/>
                </a:lnTo>
                <a:lnTo>
                  <a:pt x="1177480" y="1263167"/>
                </a:lnTo>
                <a:lnTo>
                  <a:pt x="1269174" y="1171575"/>
                </a:lnTo>
                <a:lnTo>
                  <a:pt x="1291539" y="1171575"/>
                </a:lnTo>
                <a:lnTo>
                  <a:pt x="1246162" y="1216863"/>
                </a:lnTo>
                <a:lnTo>
                  <a:pt x="1249286" y="1222209"/>
                </a:lnTo>
                <a:lnTo>
                  <a:pt x="1208252" y="1263167"/>
                </a:lnTo>
                <a:lnTo>
                  <a:pt x="1239024" y="1263167"/>
                </a:lnTo>
                <a:lnTo>
                  <a:pt x="1330807" y="1171575"/>
                </a:lnTo>
                <a:lnTo>
                  <a:pt x="1353108" y="1171575"/>
                </a:lnTo>
                <a:lnTo>
                  <a:pt x="1268425" y="1256080"/>
                </a:lnTo>
                <a:lnTo>
                  <a:pt x="1271358" y="1261605"/>
                </a:lnTo>
                <a:lnTo>
                  <a:pt x="1269796" y="1263167"/>
                </a:lnTo>
                <a:lnTo>
                  <a:pt x="1272209" y="1263167"/>
                </a:lnTo>
                <a:lnTo>
                  <a:pt x="1292567" y="1263167"/>
                </a:lnTo>
                <a:lnTo>
                  <a:pt x="1300568" y="1263167"/>
                </a:lnTo>
                <a:lnTo>
                  <a:pt x="1392351" y="1171575"/>
                </a:lnTo>
                <a:lnTo>
                  <a:pt x="1415122" y="1171575"/>
                </a:lnTo>
                <a:lnTo>
                  <a:pt x="1323340" y="1263167"/>
                </a:lnTo>
                <a:lnTo>
                  <a:pt x="1331353" y="1263167"/>
                </a:lnTo>
                <a:lnTo>
                  <a:pt x="1354112" y="1263167"/>
                </a:lnTo>
                <a:lnTo>
                  <a:pt x="1362125" y="1263167"/>
                </a:lnTo>
                <a:lnTo>
                  <a:pt x="1413725" y="1211668"/>
                </a:lnTo>
                <a:lnTo>
                  <a:pt x="1424673" y="1192745"/>
                </a:lnTo>
                <a:lnTo>
                  <a:pt x="1445895" y="1171575"/>
                </a:lnTo>
                <a:lnTo>
                  <a:pt x="1476603" y="1171575"/>
                </a:lnTo>
                <a:lnTo>
                  <a:pt x="1384884" y="1263167"/>
                </a:lnTo>
                <a:lnTo>
                  <a:pt x="1415656" y="1263167"/>
                </a:lnTo>
                <a:lnTo>
                  <a:pt x="1507375" y="1171575"/>
                </a:lnTo>
                <a:lnTo>
                  <a:pt x="1538211" y="1171575"/>
                </a:lnTo>
                <a:lnTo>
                  <a:pt x="1446428" y="1263167"/>
                </a:lnTo>
                <a:lnTo>
                  <a:pt x="1477213" y="1263167"/>
                </a:lnTo>
                <a:lnTo>
                  <a:pt x="1568996" y="1171575"/>
                </a:lnTo>
                <a:lnTo>
                  <a:pt x="1599768" y="1171575"/>
                </a:lnTo>
                <a:lnTo>
                  <a:pt x="1507985" y="1263167"/>
                </a:lnTo>
                <a:lnTo>
                  <a:pt x="1538757" y="1263167"/>
                </a:lnTo>
                <a:lnTo>
                  <a:pt x="1630540" y="1171575"/>
                </a:lnTo>
                <a:lnTo>
                  <a:pt x="1661706" y="1171575"/>
                </a:lnTo>
                <a:lnTo>
                  <a:pt x="1569999" y="1263167"/>
                </a:lnTo>
                <a:lnTo>
                  <a:pt x="1600771" y="1263167"/>
                </a:lnTo>
                <a:lnTo>
                  <a:pt x="1692478" y="1171575"/>
                </a:lnTo>
                <a:lnTo>
                  <a:pt x="1723250" y="1171575"/>
                </a:lnTo>
                <a:lnTo>
                  <a:pt x="1631556" y="1263167"/>
                </a:lnTo>
                <a:lnTo>
                  <a:pt x="1662328" y="1263167"/>
                </a:lnTo>
                <a:lnTo>
                  <a:pt x="1730832" y="1194739"/>
                </a:lnTo>
                <a:lnTo>
                  <a:pt x="1732457" y="1197495"/>
                </a:lnTo>
                <a:lnTo>
                  <a:pt x="1758429" y="1171575"/>
                </a:lnTo>
                <a:lnTo>
                  <a:pt x="1784883" y="1171575"/>
                </a:lnTo>
                <a:lnTo>
                  <a:pt x="1693100" y="1263167"/>
                </a:lnTo>
                <a:lnTo>
                  <a:pt x="1723872" y="1263167"/>
                </a:lnTo>
                <a:lnTo>
                  <a:pt x="1753577" y="1233525"/>
                </a:lnTo>
                <a:lnTo>
                  <a:pt x="1755178" y="1236243"/>
                </a:lnTo>
                <a:lnTo>
                  <a:pt x="1819973" y="1171575"/>
                </a:lnTo>
                <a:lnTo>
                  <a:pt x="1846414" y="1171575"/>
                </a:lnTo>
                <a:lnTo>
                  <a:pt x="1754644" y="1263167"/>
                </a:lnTo>
                <a:lnTo>
                  <a:pt x="1769859" y="1263167"/>
                </a:lnTo>
                <a:lnTo>
                  <a:pt x="1785416" y="1263167"/>
                </a:lnTo>
                <a:lnTo>
                  <a:pt x="1790217" y="1263167"/>
                </a:lnTo>
                <a:lnTo>
                  <a:pt x="1882000" y="1171575"/>
                </a:lnTo>
                <a:lnTo>
                  <a:pt x="1907971" y="1171575"/>
                </a:lnTo>
                <a:lnTo>
                  <a:pt x="1816188" y="1263167"/>
                </a:lnTo>
                <a:lnTo>
                  <a:pt x="1820989" y="1263167"/>
                </a:lnTo>
                <a:lnTo>
                  <a:pt x="1846961" y="1263167"/>
                </a:lnTo>
                <a:lnTo>
                  <a:pt x="1851761" y="1263167"/>
                </a:lnTo>
                <a:lnTo>
                  <a:pt x="1943544" y="1171575"/>
                </a:lnTo>
                <a:lnTo>
                  <a:pt x="1974253" y="1171575"/>
                </a:lnTo>
                <a:lnTo>
                  <a:pt x="1882533" y="1263167"/>
                </a:lnTo>
                <a:lnTo>
                  <a:pt x="1913305" y="1263167"/>
                </a:lnTo>
                <a:lnTo>
                  <a:pt x="2005025" y="1171575"/>
                </a:lnTo>
                <a:lnTo>
                  <a:pt x="2035860" y="1171575"/>
                </a:lnTo>
                <a:lnTo>
                  <a:pt x="1944077" y="1263167"/>
                </a:lnTo>
                <a:lnTo>
                  <a:pt x="1974850" y="1263167"/>
                </a:lnTo>
                <a:lnTo>
                  <a:pt x="2066632" y="1171575"/>
                </a:lnTo>
                <a:lnTo>
                  <a:pt x="2095157" y="1171575"/>
                </a:lnTo>
                <a:lnTo>
                  <a:pt x="2088591" y="1178128"/>
                </a:lnTo>
                <a:lnTo>
                  <a:pt x="2089416" y="1179563"/>
                </a:lnTo>
                <a:lnTo>
                  <a:pt x="2005634" y="1263167"/>
                </a:lnTo>
                <a:lnTo>
                  <a:pt x="2036406" y="1263167"/>
                </a:lnTo>
                <a:lnTo>
                  <a:pt x="2128189" y="1171575"/>
                </a:lnTo>
                <a:lnTo>
                  <a:pt x="2156688" y="1171575"/>
                </a:lnTo>
                <a:lnTo>
                  <a:pt x="2111311" y="1216863"/>
                </a:lnTo>
                <a:lnTo>
                  <a:pt x="2112302" y="1218565"/>
                </a:lnTo>
                <a:lnTo>
                  <a:pt x="2067648" y="1263167"/>
                </a:lnTo>
                <a:lnTo>
                  <a:pt x="2098421" y="1263167"/>
                </a:lnTo>
                <a:lnTo>
                  <a:pt x="2190127" y="1171575"/>
                </a:lnTo>
                <a:lnTo>
                  <a:pt x="2218245" y="1171575"/>
                </a:lnTo>
                <a:lnTo>
                  <a:pt x="2133562" y="1256080"/>
                </a:lnTo>
                <a:lnTo>
                  <a:pt x="2134501" y="1257858"/>
                </a:lnTo>
                <a:lnTo>
                  <a:pt x="2129193" y="1263167"/>
                </a:lnTo>
                <a:lnTo>
                  <a:pt x="2137346" y="1263167"/>
                </a:lnTo>
                <a:lnTo>
                  <a:pt x="2157704" y="1263167"/>
                </a:lnTo>
                <a:lnTo>
                  <a:pt x="2159965" y="1263167"/>
                </a:lnTo>
                <a:lnTo>
                  <a:pt x="2251659" y="1171575"/>
                </a:lnTo>
                <a:lnTo>
                  <a:pt x="2280272" y="1171575"/>
                </a:lnTo>
                <a:lnTo>
                  <a:pt x="2188489" y="1263167"/>
                </a:lnTo>
                <a:lnTo>
                  <a:pt x="2190750" y="1263167"/>
                </a:lnTo>
                <a:lnTo>
                  <a:pt x="2219261" y="1263167"/>
                </a:lnTo>
                <a:lnTo>
                  <a:pt x="2221522" y="1263167"/>
                </a:lnTo>
                <a:lnTo>
                  <a:pt x="2313305" y="1171575"/>
                </a:lnTo>
                <a:lnTo>
                  <a:pt x="2341753" y="1171575"/>
                </a:lnTo>
                <a:lnTo>
                  <a:pt x="2250033" y="1263167"/>
                </a:lnTo>
                <a:lnTo>
                  <a:pt x="2252294" y="1263167"/>
                </a:lnTo>
                <a:lnTo>
                  <a:pt x="2280805" y="1263167"/>
                </a:lnTo>
                <a:lnTo>
                  <a:pt x="2283066" y="1263167"/>
                </a:lnTo>
                <a:lnTo>
                  <a:pt x="2374836" y="1171575"/>
                </a:lnTo>
                <a:lnTo>
                  <a:pt x="2403360" y="1171575"/>
                </a:lnTo>
                <a:lnTo>
                  <a:pt x="2311577" y="1263167"/>
                </a:lnTo>
                <a:lnTo>
                  <a:pt x="2313838" y="1263167"/>
                </a:lnTo>
                <a:lnTo>
                  <a:pt x="2342350" y="1263167"/>
                </a:lnTo>
                <a:lnTo>
                  <a:pt x="2344610" y="1263167"/>
                </a:lnTo>
                <a:lnTo>
                  <a:pt x="2396223" y="1211668"/>
                </a:lnTo>
                <a:lnTo>
                  <a:pt x="2399322" y="1206322"/>
                </a:lnTo>
                <a:lnTo>
                  <a:pt x="2434132" y="1171575"/>
                </a:lnTo>
                <a:lnTo>
                  <a:pt x="2464905" y="1171575"/>
                </a:lnTo>
                <a:lnTo>
                  <a:pt x="2373122" y="1263167"/>
                </a:lnTo>
                <a:lnTo>
                  <a:pt x="2403894" y="1263167"/>
                </a:lnTo>
                <a:lnTo>
                  <a:pt x="2495677" y="1171575"/>
                </a:lnTo>
                <a:lnTo>
                  <a:pt x="2526855" y="1171575"/>
                </a:lnTo>
                <a:lnTo>
                  <a:pt x="2435148" y="1263167"/>
                </a:lnTo>
                <a:lnTo>
                  <a:pt x="2465921" y="1263167"/>
                </a:lnTo>
                <a:lnTo>
                  <a:pt x="2557627" y="1171575"/>
                </a:lnTo>
                <a:lnTo>
                  <a:pt x="2588387" y="1171575"/>
                </a:lnTo>
                <a:lnTo>
                  <a:pt x="2496693" y="1263167"/>
                </a:lnTo>
                <a:lnTo>
                  <a:pt x="2527465" y="1263167"/>
                </a:lnTo>
                <a:lnTo>
                  <a:pt x="2619159" y="1171575"/>
                </a:lnTo>
                <a:lnTo>
                  <a:pt x="2650020" y="1171575"/>
                </a:lnTo>
                <a:lnTo>
                  <a:pt x="2558237" y="1263167"/>
                </a:lnTo>
                <a:lnTo>
                  <a:pt x="2589022" y="1263167"/>
                </a:lnTo>
                <a:lnTo>
                  <a:pt x="2680805" y="1171575"/>
                </a:lnTo>
                <a:lnTo>
                  <a:pt x="2711564" y="1171575"/>
                </a:lnTo>
                <a:lnTo>
                  <a:pt x="2619794" y="1263167"/>
                </a:lnTo>
                <a:lnTo>
                  <a:pt x="2650566" y="1263167"/>
                </a:lnTo>
                <a:lnTo>
                  <a:pt x="2742336" y="1171575"/>
                </a:lnTo>
                <a:lnTo>
                  <a:pt x="2773108" y="1171575"/>
                </a:lnTo>
                <a:lnTo>
                  <a:pt x="2681338" y="1263167"/>
                </a:lnTo>
                <a:lnTo>
                  <a:pt x="2712110" y="1263167"/>
                </a:lnTo>
                <a:lnTo>
                  <a:pt x="2763710" y="1211668"/>
                </a:lnTo>
                <a:lnTo>
                  <a:pt x="2786926" y="1171575"/>
                </a:lnTo>
                <a:lnTo>
                  <a:pt x="2805392" y="1171575"/>
                </a:lnTo>
                <a:lnTo>
                  <a:pt x="3143224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11236" y="2322296"/>
            <a:ext cx="3143250" cy="1263650"/>
          </a:xfrm>
          <a:custGeom>
            <a:avLst/>
            <a:gdLst/>
            <a:ahLst/>
            <a:cxnLst/>
            <a:rect l="l" t="t" r="r" b="b"/>
            <a:pathLst>
              <a:path w="3143250" h="1263650">
                <a:moveTo>
                  <a:pt x="3143224" y="585787"/>
                </a:moveTo>
                <a:lnTo>
                  <a:pt x="2805392" y="0"/>
                </a:lnTo>
                <a:lnTo>
                  <a:pt x="337858" y="0"/>
                </a:lnTo>
                <a:lnTo>
                  <a:pt x="25" y="585787"/>
                </a:lnTo>
                <a:lnTo>
                  <a:pt x="46215" y="665899"/>
                </a:lnTo>
                <a:lnTo>
                  <a:pt x="37401" y="681113"/>
                </a:lnTo>
                <a:lnTo>
                  <a:pt x="48564" y="669975"/>
                </a:lnTo>
                <a:lnTo>
                  <a:pt x="59804" y="689470"/>
                </a:lnTo>
                <a:lnTo>
                  <a:pt x="0" y="749147"/>
                </a:lnTo>
                <a:lnTo>
                  <a:pt x="11366" y="768515"/>
                </a:lnTo>
                <a:lnTo>
                  <a:pt x="71043" y="708952"/>
                </a:lnTo>
                <a:lnTo>
                  <a:pt x="82461" y="728738"/>
                </a:lnTo>
                <a:lnTo>
                  <a:pt x="22720" y="788352"/>
                </a:lnTo>
                <a:lnTo>
                  <a:pt x="34086" y="807732"/>
                </a:lnTo>
                <a:lnTo>
                  <a:pt x="93700" y="748245"/>
                </a:lnTo>
                <a:lnTo>
                  <a:pt x="104787" y="767461"/>
                </a:lnTo>
                <a:lnTo>
                  <a:pt x="44983" y="827100"/>
                </a:lnTo>
                <a:lnTo>
                  <a:pt x="56337" y="846467"/>
                </a:lnTo>
                <a:lnTo>
                  <a:pt x="116027" y="786942"/>
                </a:lnTo>
                <a:lnTo>
                  <a:pt x="127419" y="806704"/>
                </a:lnTo>
                <a:lnTo>
                  <a:pt x="67703" y="866305"/>
                </a:lnTo>
                <a:lnTo>
                  <a:pt x="79070" y="885685"/>
                </a:lnTo>
                <a:lnTo>
                  <a:pt x="138671" y="826211"/>
                </a:lnTo>
                <a:lnTo>
                  <a:pt x="149910" y="845693"/>
                </a:lnTo>
                <a:lnTo>
                  <a:pt x="89954" y="905522"/>
                </a:lnTo>
                <a:lnTo>
                  <a:pt x="101320" y="924890"/>
                </a:lnTo>
                <a:lnTo>
                  <a:pt x="161150" y="865187"/>
                </a:lnTo>
                <a:lnTo>
                  <a:pt x="172389" y="884682"/>
                </a:lnTo>
                <a:lnTo>
                  <a:pt x="112674" y="944270"/>
                </a:lnTo>
                <a:lnTo>
                  <a:pt x="124040" y="963637"/>
                </a:lnTo>
                <a:lnTo>
                  <a:pt x="183629" y="904176"/>
                </a:lnTo>
                <a:lnTo>
                  <a:pt x="194716" y="923391"/>
                </a:lnTo>
                <a:lnTo>
                  <a:pt x="134937" y="983005"/>
                </a:lnTo>
                <a:lnTo>
                  <a:pt x="146291" y="1002372"/>
                </a:lnTo>
                <a:lnTo>
                  <a:pt x="205968" y="942898"/>
                </a:lnTo>
                <a:lnTo>
                  <a:pt x="217512" y="962926"/>
                </a:lnTo>
                <a:lnTo>
                  <a:pt x="158127" y="1022223"/>
                </a:lnTo>
                <a:lnTo>
                  <a:pt x="169494" y="1041590"/>
                </a:lnTo>
                <a:lnTo>
                  <a:pt x="228752" y="982421"/>
                </a:lnTo>
                <a:lnTo>
                  <a:pt x="240004" y="1001928"/>
                </a:lnTo>
                <a:lnTo>
                  <a:pt x="180378" y="1061427"/>
                </a:lnTo>
                <a:lnTo>
                  <a:pt x="191744" y="1080808"/>
                </a:lnTo>
                <a:lnTo>
                  <a:pt x="251256" y="1021422"/>
                </a:lnTo>
                <a:lnTo>
                  <a:pt x="262496" y="1040917"/>
                </a:lnTo>
                <a:lnTo>
                  <a:pt x="203111" y="1100175"/>
                </a:lnTo>
                <a:lnTo>
                  <a:pt x="214464" y="1119543"/>
                </a:lnTo>
                <a:lnTo>
                  <a:pt x="273735" y="1060399"/>
                </a:lnTo>
                <a:lnTo>
                  <a:pt x="284975" y="1079893"/>
                </a:lnTo>
                <a:lnTo>
                  <a:pt x="225361" y="1139380"/>
                </a:lnTo>
                <a:lnTo>
                  <a:pt x="236728" y="1158760"/>
                </a:lnTo>
                <a:lnTo>
                  <a:pt x="296214" y="1099388"/>
                </a:lnTo>
                <a:lnTo>
                  <a:pt x="307454" y="1118882"/>
                </a:lnTo>
                <a:lnTo>
                  <a:pt x="248081" y="1178128"/>
                </a:lnTo>
                <a:lnTo>
                  <a:pt x="259448" y="1197495"/>
                </a:lnTo>
                <a:lnTo>
                  <a:pt x="318693" y="1138364"/>
                </a:lnTo>
                <a:lnTo>
                  <a:pt x="329933" y="1157859"/>
                </a:lnTo>
                <a:lnTo>
                  <a:pt x="270814" y="1216863"/>
                </a:lnTo>
                <a:lnTo>
                  <a:pt x="282168" y="1236243"/>
                </a:lnTo>
                <a:lnTo>
                  <a:pt x="346964" y="1171575"/>
                </a:lnTo>
                <a:lnTo>
                  <a:pt x="377736" y="1171575"/>
                </a:lnTo>
                <a:lnTo>
                  <a:pt x="293065" y="1256080"/>
                </a:lnTo>
                <a:lnTo>
                  <a:pt x="296849" y="1263167"/>
                </a:lnTo>
                <a:lnTo>
                  <a:pt x="317207" y="1263167"/>
                </a:lnTo>
                <a:lnTo>
                  <a:pt x="408990" y="1171575"/>
                </a:lnTo>
                <a:lnTo>
                  <a:pt x="439762" y="1171575"/>
                </a:lnTo>
                <a:lnTo>
                  <a:pt x="347980" y="1263167"/>
                </a:lnTo>
                <a:lnTo>
                  <a:pt x="378752" y="1263167"/>
                </a:lnTo>
                <a:lnTo>
                  <a:pt x="470535" y="1171575"/>
                </a:lnTo>
                <a:lnTo>
                  <a:pt x="501243" y="1171575"/>
                </a:lnTo>
                <a:lnTo>
                  <a:pt x="409524" y="1263167"/>
                </a:lnTo>
                <a:lnTo>
                  <a:pt x="440296" y="1263167"/>
                </a:lnTo>
                <a:lnTo>
                  <a:pt x="532015" y="1171575"/>
                </a:lnTo>
                <a:lnTo>
                  <a:pt x="562864" y="1171575"/>
                </a:lnTo>
                <a:lnTo>
                  <a:pt x="471081" y="1263167"/>
                </a:lnTo>
                <a:lnTo>
                  <a:pt x="501853" y="1263167"/>
                </a:lnTo>
                <a:lnTo>
                  <a:pt x="593636" y="1171575"/>
                </a:lnTo>
                <a:lnTo>
                  <a:pt x="624408" y="1171575"/>
                </a:lnTo>
                <a:lnTo>
                  <a:pt x="532625" y="1263167"/>
                </a:lnTo>
                <a:lnTo>
                  <a:pt x="563397" y="1263167"/>
                </a:lnTo>
                <a:lnTo>
                  <a:pt x="655180" y="1171575"/>
                </a:lnTo>
                <a:lnTo>
                  <a:pt x="686346" y="1171575"/>
                </a:lnTo>
                <a:lnTo>
                  <a:pt x="594639" y="1263167"/>
                </a:lnTo>
                <a:lnTo>
                  <a:pt x="625424" y="1263167"/>
                </a:lnTo>
                <a:lnTo>
                  <a:pt x="717118" y="1171575"/>
                </a:lnTo>
                <a:lnTo>
                  <a:pt x="745147" y="1171575"/>
                </a:lnTo>
                <a:lnTo>
                  <a:pt x="738581" y="1178128"/>
                </a:lnTo>
                <a:lnTo>
                  <a:pt x="739597" y="1179868"/>
                </a:lnTo>
                <a:lnTo>
                  <a:pt x="656196" y="1263167"/>
                </a:lnTo>
                <a:lnTo>
                  <a:pt x="686968" y="1263167"/>
                </a:lnTo>
                <a:lnTo>
                  <a:pt x="778662" y="1171575"/>
                </a:lnTo>
                <a:lnTo>
                  <a:pt x="806691" y="1171575"/>
                </a:lnTo>
                <a:lnTo>
                  <a:pt x="761314" y="1216863"/>
                </a:lnTo>
                <a:lnTo>
                  <a:pt x="762355" y="1218653"/>
                </a:lnTo>
                <a:lnTo>
                  <a:pt x="717740" y="1263167"/>
                </a:lnTo>
                <a:lnTo>
                  <a:pt x="748512" y="1263167"/>
                </a:lnTo>
                <a:lnTo>
                  <a:pt x="840295" y="1171575"/>
                </a:lnTo>
                <a:lnTo>
                  <a:pt x="868248" y="1171575"/>
                </a:lnTo>
                <a:lnTo>
                  <a:pt x="783564" y="1256080"/>
                </a:lnTo>
                <a:lnTo>
                  <a:pt x="784542" y="1257922"/>
                </a:lnTo>
                <a:lnTo>
                  <a:pt x="779284" y="1263167"/>
                </a:lnTo>
                <a:lnTo>
                  <a:pt x="787349" y="1263167"/>
                </a:lnTo>
                <a:lnTo>
                  <a:pt x="807707" y="1263167"/>
                </a:lnTo>
                <a:lnTo>
                  <a:pt x="810056" y="1263167"/>
                </a:lnTo>
                <a:lnTo>
                  <a:pt x="901839" y="1171575"/>
                </a:lnTo>
                <a:lnTo>
                  <a:pt x="930262" y="1171575"/>
                </a:lnTo>
                <a:lnTo>
                  <a:pt x="838479" y="1263167"/>
                </a:lnTo>
                <a:lnTo>
                  <a:pt x="840828" y="1263167"/>
                </a:lnTo>
                <a:lnTo>
                  <a:pt x="869251" y="1263167"/>
                </a:lnTo>
                <a:lnTo>
                  <a:pt x="871613" y="1263167"/>
                </a:lnTo>
                <a:lnTo>
                  <a:pt x="923213" y="1211668"/>
                </a:lnTo>
                <a:lnTo>
                  <a:pt x="926439" y="1206106"/>
                </a:lnTo>
                <a:lnTo>
                  <a:pt x="961034" y="1171575"/>
                </a:lnTo>
                <a:lnTo>
                  <a:pt x="991743" y="1171575"/>
                </a:lnTo>
                <a:lnTo>
                  <a:pt x="900023" y="1263167"/>
                </a:lnTo>
                <a:lnTo>
                  <a:pt x="930795" y="1263167"/>
                </a:lnTo>
                <a:lnTo>
                  <a:pt x="1022515" y="1171575"/>
                </a:lnTo>
                <a:lnTo>
                  <a:pt x="1053363" y="1171575"/>
                </a:lnTo>
                <a:lnTo>
                  <a:pt x="961580" y="1263167"/>
                </a:lnTo>
                <a:lnTo>
                  <a:pt x="992352" y="1263167"/>
                </a:lnTo>
                <a:lnTo>
                  <a:pt x="1084135" y="1171575"/>
                </a:lnTo>
                <a:lnTo>
                  <a:pt x="1114907" y="1171575"/>
                </a:lnTo>
                <a:lnTo>
                  <a:pt x="1023124" y="1263167"/>
                </a:lnTo>
                <a:lnTo>
                  <a:pt x="1053896" y="1263167"/>
                </a:lnTo>
                <a:lnTo>
                  <a:pt x="1145679" y="1171575"/>
                </a:lnTo>
                <a:lnTo>
                  <a:pt x="1176845" y="1171575"/>
                </a:lnTo>
                <a:lnTo>
                  <a:pt x="1085138" y="1263167"/>
                </a:lnTo>
                <a:lnTo>
                  <a:pt x="1115923" y="1263167"/>
                </a:lnTo>
                <a:lnTo>
                  <a:pt x="1207617" y="1171575"/>
                </a:lnTo>
                <a:lnTo>
                  <a:pt x="1229982" y="1171575"/>
                </a:lnTo>
                <a:lnTo>
                  <a:pt x="1223416" y="1178128"/>
                </a:lnTo>
                <a:lnTo>
                  <a:pt x="1226515" y="1183436"/>
                </a:lnTo>
                <a:lnTo>
                  <a:pt x="1146695" y="1263167"/>
                </a:lnTo>
                <a:lnTo>
                  <a:pt x="1177467" y="1263167"/>
                </a:lnTo>
                <a:lnTo>
                  <a:pt x="1269161" y="1171575"/>
                </a:lnTo>
                <a:lnTo>
                  <a:pt x="1291526" y="1171575"/>
                </a:lnTo>
                <a:lnTo>
                  <a:pt x="1246149" y="1216863"/>
                </a:lnTo>
                <a:lnTo>
                  <a:pt x="1249273" y="1222222"/>
                </a:lnTo>
                <a:lnTo>
                  <a:pt x="1208239" y="1263167"/>
                </a:lnTo>
                <a:lnTo>
                  <a:pt x="1239012" y="1263167"/>
                </a:lnTo>
                <a:lnTo>
                  <a:pt x="1330794" y="1171575"/>
                </a:lnTo>
                <a:lnTo>
                  <a:pt x="1353083" y="1171575"/>
                </a:lnTo>
                <a:lnTo>
                  <a:pt x="1268399" y="1256080"/>
                </a:lnTo>
                <a:lnTo>
                  <a:pt x="1271346" y="1261605"/>
                </a:lnTo>
                <a:lnTo>
                  <a:pt x="1269784" y="1263167"/>
                </a:lnTo>
                <a:lnTo>
                  <a:pt x="1272184" y="1263167"/>
                </a:lnTo>
                <a:lnTo>
                  <a:pt x="1292542" y="1263167"/>
                </a:lnTo>
                <a:lnTo>
                  <a:pt x="1300556" y="1263167"/>
                </a:lnTo>
                <a:lnTo>
                  <a:pt x="1392339" y="1171575"/>
                </a:lnTo>
                <a:lnTo>
                  <a:pt x="1415097" y="1171575"/>
                </a:lnTo>
                <a:lnTo>
                  <a:pt x="1323314" y="1263167"/>
                </a:lnTo>
                <a:lnTo>
                  <a:pt x="1331328" y="1263167"/>
                </a:lnTo>
                <a:lnTo>
                  <a:pt x="1354086" y="1263167"/>
                </a:lnTo>
                <a:lnTo>
                  <a:pt x="1362113" y="1263167"/>
                </a:lnTo>
                <a:lnTo>
                  <a:pt x="1413713" y="1211668"/>
                </a:lnTo>
                <a:lnTo>
                  <a:pt x="1424686" y="1192720"/>
                </a:lnTo>
                <a:lnTo>
                  <a:pt x="1445869" y="1171575"/>
                </a:lnTo>
                <a:lnTo>
                  <a:pt x="1476578" y="1171575"/>
                </a:lnTo>
                <a:lnTo>
                  <a:pt x="1384858" y="1263167"/>
                </a:lnTo>
                <a:lnTo>
                  <a:pt x="1415643" y="1263167"/>
                </a:lnTo>
                <a:lnTo>
                  <a:pt x="1507350" y="1171575"/>
                </a:lnTo>
                <a:lnTo>
                  <a:pt x="1538198" y="1171575"/>
                </a:lnTo>
                <a:lnTo>
                  <a:pt x="1446415" y="1263167"/>
                </a:lnTo>
                <a:lnTo>
                  <a:pt x="1477187" y="1263167"/>
                </a:lnTo>
                <a:lnTo>
                  <a:pt x="1568970" y="1171575"/>
                </a:lnTo>
                <a:lnTo>
                  <a:pt x="1599742" y="1171575"/>
                </a:lnTo>
                <a:lnTo>
                  <a:pt x="1507959" y="1263167"/>
                </a:lnTo>
                <a:lnTo>
                  <a:pt x="1538732" y="1263167"/>
                </a:lnTo>
                <a:lnTo>
                  <a:pt x="1630514" y="1171575"/>
                </a:lnTo>
                <a:lnTo>
                  <a:pt x="1661680" y="1171575"/>
                </a:lnTo>
                <a:lnTo>
                  <a:pt x="1569974" y="1263167"/>
                </a:lnTo>
                <a:lnTo>
                  <a:pt x="1600758" y="1263167"/>
                </a:lnTo>
                <a:lnTo>
                  <a:pt x="1692452" y="1171575"/>
                </a:lnTo>
                <a:lnTo>
                  <a:pt x="1723224" y="1171575"/>
                </a:lnTo>
                <a:lnTo>
                  <a:pt x="1631530" y="1263167"/>
                </a:lnTo>
                <a:lnTo>
                  <a:pt x="1662303" y="1263167"/>
                </a:lnTo>
                <a:lnTo>
                  <a:pt x="1730819" y="1194727"/>
                </a:lnTo>
                <a:lnTo>
                  <a:pt x="1732445" y="1197495"/>
                </a:lnTo>
                <a:lnTo>
                  <a:pt x="1758416" y="1171575"/>
                </a:lnTo>
                <a:lnTo>
                  <a:pt x="1784858" y="1171575"/>
                </a:lnTo>
                <a:lnTo>
                  <a:pt x="1693075" y="1263167"/>
                </a:lnTo>
                <a:lnTo>
                  <a:pt x="1723847" y="1263167"/>
                </a:lnTo>
                <a:lnTo>
                  <a:pt x="1753565" y="1233512"/>
                </a:lnTo>
                <a:lnTo>
                  <a:pt x="1755178" y="1236243"/>
                </a:lnTo>
                <a:lnTo>
                  <a:pt x="1819973" y="1171575"/>
                </a:lnTo>
                <a:lnTo>
                  <a:pt x="1846402" y="1171575"/>
                </a:lnTo>
                <a:lnTo>
                  <a:pt x="1754619" y="1263167"/>
                </a:lnTo>
                <a:lnTo>
                  <a:pt x="1769846" y="1263167"/>
                </a:lnTo>
                <a:lnTo>
                  <a:pt x="1785391" y="1263167"/>
                </a:lnTo>
                <a:lnTo>
                  <a:pt x="1790204" y="1263167"/>
                </a:lnTo>
                <a:lnTo>
                  <a:pt x="1881987" y="1171575"/>
                </a:lnTo>
                <a:lnTo>
                  <a:pt x="1907946" y="1171575"/>
                </a:lnTo>
                <a:lnTo>
                  <a:pt x="1816176" y="1263167"/>
                </a:lnTo>
                <a:lnTo>
                  <a:pt x="1820976" y="1263167"/>
                </a:lnTo>
                <a:lnTo>
                  <a:pt x="1846948" y="1263167"/>
                </a:lnTo>
                <a:lnTo>
                  <a:pt x="1851761" y="1263167"/>
                </a:lnTo>
                <a:lnTo>
                  <a:pt x="1943544" y="1171575"/>
                </a:lnTo>
                <a:lnTo>
                  <a:pt x="1974253" y="1171575"/>
                </a:lnTo>
                <a:lnTo>
                  <a:pt x="1882533" y="1263167"/>
                </a:lnTo>
                <a:lnTo>
                  <a:pt x="1913305" y="1263167"/>
                </a:lnTo>
                <a:lnTo>
                  <a:pt x="2005025" y="1171575"/>
                </a:lnTo>
                <a:lnTo>
                  <a:pt x="2035860" y="1171575"/>
                </a:lnTo>
                <a:lnTo>
                  <a:pt x="1944077" y="1263167"/>
                </a:lnTo>
                <a:lnTo>
                  <a:pt x="1974850" y="1263167"/>
                </a:lnTo>
                <a:lnTo>
                  <a:pt x="2066632" y="1171575"/>
                </a:lnTo>
                <a:lnTo>
                  <a:pt x="2095157" y="1171575"/>
                </a:lnTo>
                <a:lnTo>
                  <a:pt x="2088591" y="1178128"/>
                </a:lnTo>
                <a:lnTo>
                  <a:pt x="2089416" y="1179550"/>
                </a:lnTo>
                <a:lnTo>
                  <a:pt x="2005622" y="1263167"/>
                </a:lnTo>
                <a:lnTo>
                  <a:pt x="2036394" y="1263167"/>
                </a:lnTo>
                <a:lnTo>
                  <a:pt x="2128177" y="1171575"/>
                </a:lnTo>
                <a:lnTo>
                  <a:pt x="2156701" y="1171575"/>
                </a:lnTo>
                <a:lnTo>
                  <a:pt x="2111324" y="1216863"/>
                </a:lnTo>
                <a:lnTo>
                  <a:pt x="2112314" y="1218565"/>
                </a:lnTo>
                <a:lnTo>
                  <a:pt x="2067648" y="1263167"/>
                </a:lnTo>
                <a:lnTo>
                  <a:pt x="2098421" y="1263167"/>
                </a:lnTo>
                <a:lnTo>
                  <a:pt x="2190127" y="1171575"/>
                </a:lnTo>
                <a:lnTo>
                  <a:pt x="2218258" y="1171575"/>
                </a:lnTo>
                <a:lnTo>
                  <a:pt x="2133574" y="1256080"/>
                </a:lnTo>
                <a:lnTo>
                  <a:pt x="2134514" y="1257858"/>
                </a:lnTo>
                <a:lnTo>
                  <a:pt x="2129193" y="1263167"/>
                </a:lnTo>
                <a:lnTo>
                  <a:pt x="2137359" y="1263167"/>
                </a:lnTo>
                <a:lnTo>
                  <a:pt x="2157717" y="1263167"/>
                </a:lnTo>
                <a:lnTo>
                  <a:pt x="2159965" y="1263167"/>
                </a:lnTo>
                <a:lnTo>
                  <a:pt x="2251659" y="1171575"/>
                </a:lnTo>
                <a:lnTo>
                  <a:pt x="2280272" y="1171575"/>
                </a:lnTo>
                <a:lnTo>
                  <a:pt x="2188489" y="1263167"/>
                </a:lnTo>
                <a:lnTo>
                  <a:pt x="2190737" y="1263167"/>
                </a:lnTo>
                <a:lnTo>
                  <a:pt x="2219261" y="1263167"/>
                </a:lnTo>
                <a:lnTo>
                  <a:pt x="2221509" y="1263167"/>
                </a:lnTo>
                <a:lnTo>
                  <a:pt x="2313292" y="1171575"/>
                </a:lnTo>
                <a:lnTo>
                  <a:pt x="2341753" y="1171575"/>
                </a:lnTo>
                <a:lnTo>
                  <a:pt x="2250033" y="1263167"/>
                </a:lnTo>
                <a:lnTo>
                  <a:pt x="2252294" y="1263167"/>
                </a:lnTo>
                <a:lnTo>
                  <a:pt x="2280818" y="1263167"/>
                </a:lnTo>
                <a:lnTo>
                  <a:pt x="2283066" y="1263167"/>
                </a:lnTo>
                <a:lnTo>
                  <a:pt x="2374836" y="1171575"/>
                </a:lnTo>
                <a:lnTo>
                  <a:pt x="2403373" y="1171575"/>
                </a:lnTo>
                <a:lnTo>
                  <a:pt x="2311590" y="1263167"/>
                </a:lnTo>
                <a:lnTo>
                  <a:pt x="2313838" y="1263167"/>
                </a:lnTo>
                <a:lnTo>
                  <a:pt x="2342362" y="1263167"/>
                </a:lnTo>
                <a:lnTo>
                  <a:pt x="2344610" y="1263167"/>
                </a:lnTo>
                <a:lnTo>
                  <a:pt x="2396210" y="1211668"/>
                </a:lnTo>
                <a:lnTo>
                  <a:pt x="2399271" y="1206373"/>
                </a:lnTo>
                <a:lnTo>
                  <a:pt x="2434145" y="1171575"/>
                </a:lnTo>
                <a:lnTo>
                  <a:pt x="2464917" y="1171575"/>
                </a:lnTo>
                <a:lnTo>
                  <a:pt x="2373134" y="1263167"/>
                </a:lnTo>
                <a:lnTo>
                  <a:pt x="2403906" y="1263167"/>
                </a:lnTo>
                <a:lnTo>
                  <a:pt x="2495689" y="1171575"/>
                </a:lnTo>
                <a:lnTo>
                  <a:pt x="2526855" y="1171575"/>
                </a:lnTo>
                <a:lnTo>
                  <a:pt x="2435148" y="1263167"/>
                </a:lnTo>
                <a:lnTo>
                  <a:pt x="2465933" y="1263167"/>
                </a:lnTo>
                <a:lnTo>
                  <a:pt x="2557627" y="1171575"/>
                </a:lnTo>
                <a:lnTo>
                  <a:pt x="2588399" y="1171575"/>
                </a:lnTo>
                <a:lnTo>
                  <a:pt x="2496705" y="1263167"/>
                </a:lnTo>
                <a:lnTo>
                  <a:pt x="2527477" y="1263167"/>
                </a:lnTo>
                <a:lnTo>
                  <a:pt x="2619171" y="1171575"/>
                </a:lnTo>
                <a:lnTo>
                  <a:pt x="2650032" y="1171575"/>
                </a:lnTo>
                <a:lnTo>
                  <a:pt x="2558250" y="1263167"/>
                </a:lnTo>
                <a:lnTo>
                  <a:pt x="2589022" y="1263167"/>
                </a:lnTo>
                <a:lnTo>
                  <a:pt x="2680805" y="1171575"/>
                </a:lnTo>
                <a:lnTo>
                  <a:pt x="2711577" y="1171575"/>
                </a:lnTo>
                <a:lnTo>
                  <a:pt x="2619794" y="1263167"/>
                </a:lnTo>
                <a:lnTo>
                  <a:pt x="2650566" y="1263167"/>
                </a:lnTo>
                <a:lnTo>
                  <a:pt x="2742349" y="1171575"/>
                </a:lnTo>
                <a:lnTo>
                  <a:pt x="2773121" y="1171575"/>
                </a:lnTo>
                <a:lnTo>
                  <a:pt x="2681351" y="1263167"/>
                </a:lnTo>
                <a:lnTo>
                  <a:pt x="2712123" y="1263167"/>
                </a:lnTo>
                <a:lnTo>
                  <a:pt x="2763723" y="1211668"/>
                </a:lnTo>
                <a:lnTo>
                  <a:pt x="2786938" y="1171575"/>
                </a:lnTo>
                <a:lnTo>
                  <a:pt x="2805392" y="1171575"/>
                </a:lnTo>
                <a:lnTo>
                  <a:pt x="3143224" y="58578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12518897" y="602267"/>
            <a:ext cx="1489710" cy="1220470"/>
            <a:chOff x="12518897" y="602267"/>
            <a:chExt cx="1489710" cy="1220470"/>
          </a:xfrm>
        </p:grpSpPr>
        <p:sp>
          <p:nvSpPr>
            <p:cNvPr id="7" name="object 7"/>
            <p:cNvSpPr/>
            <p:nvPr/>
          </p:nvSpPr>
          <p:spPr>
            <a:xfrm>
              <a:off x="12977050" y="617684"/>
              <a:ext cx="1031240" cy="668020"/>
            </a:xfrm>
            <a:custGeom>
              <a:avLst/>
              <a:gdLst/>
              <a:ahLst/>
              <a:cxnLst/>
              <a:rect l="l" t="t" r="r" b="b"/>
              <a:pathLst>
                <a:path w="1031240" h="668019">
                  <a:moveTo>
                    <a:pt x="968329" y="593012"/>
                  </a:moveTo>
                  <a:lnTo>
                    <a:pt x="212635" y="93895"/>
                  </a:lnTo>
                  <a:lnTo>
                    <a:pt x="252686" y="118885"/>
                  </a:lnTo>
                  <a:lnTo>
                    <a:pt x="294134" y="141207"/>
                  </a:lnTo>
                  <a:lnTo>
                    <a:pt x="336845" y="161153"/>
                  </a:lnTo>
                  <a:lnTo>
                    <a:pt x="380687" y="179016"/>
                  </a:lnTo>
                  <a:lnTo>
                    <a:pt x="425526" y="195088"/>
                  </a:lnTo>
                  <a:lnTo>
                    <a:pt x="471229" y="209661"/>
                  </a:lnTo>
                  <a:lnTo>
                    <a:pt x="517662" y="223027"/>
                  </a:lnTo>
                  <a:lnTo>
                    <a:pt x="658138" y="259791"/>
                  </a:lnTo>
                  <a:lnTo>
                    <a:pt x="704411" y="272914"/>
                  </a:lnTo>
                  <a:lnTo>
                    <a:pt x="750055" y="287279"/>
                  </a:lnTo>
                  <a:lnTo>
                    <a:pt x="794818" y="303335"/>
                  </a:lnTo>
                  <a:lnTo>
                    <a:pt x="838454" y="321530"/>
                  </a:lnTo>
                  <a:lnTo>
                    <a:pt x="880712" y="342314"/>
                  </a:lnTo>
                  <a:lnTo>
                    <a:pt x="921345" y="366136"/>
                  </a:lnTo>
                  <a:lnTo>
                    <a:pt x="960104" y="393442"/>
                  </a:lnTo>
                  <a:lnTo>
                    <a:pt x="996740" y="424683"/>
                  </a:lnTo>
                  <a:lnTo>
                    <a:pt x="1031004" y="460307"/>
                  </a:lnTo>
                  <a:lnTo>
                    <a:pt x="968329" y="593012"/>
                  </a:lnTo>
                  <a:close/>
                </a:path>
                <a:path w="1031240" h="668019">
                  <a:moveTo>
                    <a:pt x="123782" y="330780"/>
                  </a:moveTo>
                  <a:lnTo>
                    <a:pt x="80560" y="302148"/>
                  </a:lnTo>
                  <a:lnTo>
                    <a:pt x="39240" y="269630"/>
                  </a:lnTo>
                  <a:lnTo>
                    <a:pt x="0" y="232830"/>
                  </a:lnTo>
                  <a:lnTo>
                    <a:pt x="102193" y="0"/>
                  </a:lnTo>
                  <a:lnTo>
                    <a:pt x="137255" y="34745"/>
                  </a:lnTo>
                  <a:lnTo>
                    <a:pt x="174113" y="65946"/>
                  </a:lnTo>
                  <a:lnTo>
                    <a:pt x="212635" y="93895"/>
                  </a:lnTo>
                  <a:lnTo>
                    <a:pt x="968329" y="593012"/>
                  </a:lnTo>
                  <a:lnTo>
                    <a:pt x="939269" y="654543"/>
                  </a:lnTo>
                  <a:lnTo>
                    <a:pt x="821977" y="577074"/>
                  </a:lnTo>
                  <a:lnTo>
                    <a:pt x="781038" y="554397"/>
                  </a:lnTo>
                  <a:lnTo>
                    <a:pt x="738544" y="534759"/>
                  </a:lnTo>
                  <a:lnTo>
                    <a:pt x="694742" y="517711"/>
                  </a:lnTo>
                  <a:lnTo>
                    <a:pt x="649879" y="502803"/>
                  </a:lnTo>
                  <a:lnTo>
                    <a:pt x="604201" y="489584"/>
                  </a:lnTo>
                  <a:lnTo>
                    <a:pt x="557956" y="477604"/>
                  </a:lnTo>
                  <a:lnTo>
                    <a:pt x="413160" y="443076"/>
                  </a:lnTo>
                  <a:lnTo>
                    <a:pt x="362237" y="429468"/>
                  </a:lnTo>
                  <a:lnTo>
                    <a:pt x="312155" y="414344"/>
                  </a:lnTo>
                  <a:lnTo>
                    <a:pt x="263092" y="397308"/>
                  </a:lnTo>
                  <a:lnTo>
                    <a:pt x="215224" y="377965"/>
                  </a:lnTo>
                  <a:lnTo>
                    <a:pt x="168729" y="355921"/>
                  </a:lnTo>
                  <a:lnTo>
                    <a:pt x="123782" y="330780"/>
                  </a:lnTo>
                  <a:close/>
                </a:path>
                <a:path w="1031240" h="668019">
                  <a:moveTo>
                    <a:pt x="932989" y="667841"/>
                  </a:moveTo>
                  <a:lnTo>
                    <a:pt x="898202" y="633350"/>
                  </a:lnTo>
                  <a:lnTo>
                    <a:pt x="861114" y="603242"/>
                  </a:lnTo>
                  <a:lnTo>
                    <a:pt x="821977" y="577074"/>
                  </a:lnTo>
                  <a:lnTo>
                    <a:pt x="939269" y="654543"/>
                  </a:lnTo>
                  <a:lnTo>
                    <a:pt x="932989" y="667841"/>
                  </a:lnTo>
                  <a:close/>
                </a:path>
              </a:pathLst>
            </a:custGeom>
            <a:solidFill>
              <a:srgbClr val="8B1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12874894" y="850513"/>
              <a:ext cx="1035685" cy="642620"/>
            </a:xfrm>
            <a:custGeom>
              <a:avLst/>
              <a:gdLst/>
              <a:ahLst/>
              <a:cxnLst/>
              <a:rect l="l" t="t" r="r" b="b"/>
              <a:pathLst>
                <a:path w="1035684" h="642619">
                  <a:moveTo>
                    <a:pt x="964078" y="585474"/>
                  </a:moveTo>
                  <a:lnTo>
                    <a:pt x="225934" y="97949"/>
                  </a:lnTo>
                  <a:lnTo>
                    <a:pt x="270881" y="123090"/>
                  </a:lnTo>
                  <a:lnTo>
                    <a:pt x="317377" y="145134"/>
                  </a:lnTo>
                  <a:lnTo>
                    <a:pt x="365245" y="164477"/>
                  </a:lnTo>
                  <a:lnTo>
                    <a:pt x="414308" y="181513"/>
                  </a:lnTo>
                  <a:lnTo>
                    <a:pt x="464389" y="196638"/>
                  </a:lnTo>
                  <a:lnTo>
                    <a:pt x="515313" y="210245"/>
                  </a:lnTo>
                  <a:lnTo>
                    <a:pt x="660109" y="244773"/>
                  </a:lnTo>
                  <a:lnTo>
                    <a:pt x="706354" y="256753"/>
                  </a:lnTo>
                  <a:lnTo>
                    <a:pt x="752032" y="269972"/>
                  </a:lnTo>
                  <a:lnTo>
                    <a:pt x="796895" y="284881"/>
                  </a:lnTo>
                  <a:lnTo>
                    <a:pt x="840697" y="301928"/>
                  </a:lnTo>
                  <a:lnTo>
                    <a:pt x="883190" y="321566"/>
                  </a:lnTo>
                  <a:lnTo>
                    <a:pt x="924129" y="344243"/>
                  </a:lnTo>
                  <a:lnTo>
                    <a:pt x="963266" y="370411"/>
                  </a:lnTo>
                  <a:lnTo>
                    <a:pt x="1000355" y="400519"/>
                  </a:lnTo>
                  <a:lnTo>
                    <a:pt x="1035148" y="435017"/>
                  </a:lnTo>
                  <a:lnTo>
                    <a:pt x="964078" y="585474"/>
                  </a:lnTo>
                  <a:close/>
                </a:path>
                <a:path w="1035684" h="642619">
                  <a:moveTo>
                    <a:pt x="81624" y="299552"/>
                  </a:moveTo>
                  <a:lnTo>
                    <a:pt x="39810" y="268282"/>
                  </a:lnTo>
                  <a:lnTo>
                    <a:pt x="0" y="232699"/>
                  </a:lnTo>
                  <a:lnTo>
                    <a:pt x="102152" y="0"/>
                  </a:lnTo>
                  <a:lnTo>
                    <a:pt x="141393" y="36799"/>
                  </a:lnTo>
                  <a:lnTo>
                    <a:pt x="182713" y="69317"/>
                  </a:lnTo>
                  <a:lnTo>
                    <a:pt x="964078" y="585474"/>
                  </a:lnTo>
                  <a:lnTo>
                    <a:pt x="942376" y="631418"/>
                  </a:lnTo>
                  <a:lnTo>
                    <a:pt x="856590" y="574759"/>
                  </a:lnTo>
                  <a:lnTo>
                    <a:pt x="812630" y="548239"/>
                  </a:lnTo>
                  <a:lnTo>
                    <a:pt x="766662" y="525789"/>
                  </a:lnTo>
                  <a:lnTo>
                    <a:pt x="719014" y="506806"/>
                  </a:lnTo>
                  <a:lnTo>
                    <a:pt x="670011" y="490684"/>
                  </a:lnTo>
                  <a:lnTo>
                    <a:pt x="619981" y="476818"/>
                  </a:lnTo>
                  <a:lnTo>
                    <a:pt x="569251" y="464604"/>
                  </a:lnTo>
                  <a:lnTo>
                    <a:pt x="415537" y="431463"/>
                  </a:lnTo>
                  <a:lnTo>
                    <a:pt x="364661" y="419120"/>
                  </a:lnTo>
                  <a:lnTo>
                    <a:pt x="314547" y="405281"/>
                  </a:lnTo>
                  <a:lnTo>
                    <a:pt x="265373" y="389543"/>
                  </a:lnTo>
                  <a:lnTo>
                    <a:pt x="217317" y="371503"/>
                  </a:lnTo>
                  <a:lnTo>
                    <a:pt x="170555" y="350760"/>
                  </a:lnTo>
                  <a:lnTo>
                    <a:pt x="125265" y="326911"/>
                  </a:lnTo>
                  <a:lnTo>
                    <a:pt x="81624" y="299552"/>
                  </a:lnTo>
                  <a:close/>
                </a:path>
                <a:path w="1035684" h="642619">
                  <a:moveTo>
                    <a:pt x="937175" y="642428"/>
                  </a:moveTo>
                  <a:lnTo>
                    <a:pt x="898215" y="605955"/>
                  </a:lnTo>
                  <a:lnTo>
                    <a:pt x="856590" y="574759"/>
                  </a:lnTo>
                  <a:lnTo>
                    <a:pt x="942376" y="631418"/>
                  </a:lnTo>
                  <a:lnTo>
                    <a:pt x="937175" y="642428"/>
                  </a:lnTo>
                  <a:close/>
                </a:path>
              </a:pathLst>
            </a:custGeom>
            <a:solidFill>
              <a:srgbClr val="F4F5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12772821" y="1083216"/>
              <a:ext cx="1039494" cy="617220"/>
            </a:xfrm>
            <a:custGeom>
              <a:avLst/>
              <a:gdLst/>
              <a:ahLst/>
              <a:cxnLst/>
              <a:rect l="l" t="t" r="r" b="b"/>
              <a:pathLst>
                <a:path w="1039494" h="617219">
                  <a:moveTo>
                    <a:pt x="82700" y="296949"/>
                  </a:moveTo>
                  <a:lnTo>
                    <a:pt x="40389" y="266933"/>
                  </a:lnTo>
                  <a:lnTo>
                    <a:pt x="0" y="232569"/>
                  </a:lnTo>
                  <a:lnTo>
                    <a:pt x="102078" y="0"/>
                  </a:lnTo>
                  <a:lnTo>
                    <a:pt x="141888" y="35583"/>
                  </a:lnTo>
                  <a:lnTo>
                    <a:pt x="183703" y="66853"/>
                  </a:lnTo>
                  <a:lnTo>
                    <a:pt x="227343" y="94211"/>
                  </a:lnTo>
                  <a:lnTo>
                    <a:pt x="272633" y="118061"/>
                  </a:lnTo>
                  <a:lnTo>
                    <a:pt x="319395" y="138804"/>
                  </a:lnTo>
                  <a:lnTo>
                    <a:pt x="367452" y="156843"/>
                  </a:lnTo>
                  <a:lnTo>
                    <a:pt x="416626" y="172581"/>
                  </a:lnTo>
                  <a:lnTo>
                    <a:pt x="466739" y="186421"/>
                  </a:lnTo>
                  <a:lnTo>
                    <a:pt x="517616" y="198764"/>
                  </a:lnTo>
                  <a:lnTo>
                    <a:pt x="569077" y="210013"/>
                  </a:lnTo>
                  <a:lnTo>
                    <a:pt x="620227" y="220738"/>
                  </a:lnTo>
                  <a:lnTo>
                    <a:pt x="671330" y="231905"/>
                  </a:lnTo>
                  <a:lnTo>
                    <a:pt x="722060" y="244119"/>
                  </a:lnTo>
                  <a:lnTo>
                    <a:pt x="772090" y="257985"/>
                  </a:lnTo>
                  <a:lnTo>
                    <a:pt x="821092" y="274107"/>
                  </a:lnTo>
                  <a:lnTo>
                    <a:pt x="868741" y="293090"/>
                  </a:lnTo>
                  <a:lnTo>
                    <a:pt x="914709" y="315540"/>
                  </a:lnTo>
                  <a:lnTo>
                    <a:pt x="958669" y="342060"/>
                  </a:lnTo>
                  <a:lnTo>
                    <a:pt x="1000293" y="373255"/>
                  </a:lnTo>
                  <a:lnTo>
                    <a:pt x="1039257" y="409731"/>
                  </a:lnTo>
                  <a:lnTo>
                    <a:pt x="941342" y="617043"/>
                  </a:lnTo>
                  <a:lnTo>
                    <a:pt x="901789" y="581789"/>
                  </a:lnTo>
                  <a:lnTo>
                    <a:pt x="859676" y="551839"/>
                  </a:lnTo>
                  <a:lnTo>
                    <a:pt x="815326" y="526583"/>
                  </a:lnTo>
                  <a:lnTo>
                    <a:pt x="769060" y="505410"/>
                  </a:lnTo>
                  <a:lnTo>
                    <a:pt x="721200" y="487707"/>
                  </a:lnTo>
                  <a:lnTo>
                    <a:pt x="672067" y="472864"/>
                  </a:lnTo>
                  <a:lnTo>
                    <a:pt x="621984" y="460269"/>
                  </a:lnTo>
                  <a:lnTo>
                    <a:pt x="571272" y="449312"/>
                  </a:lnTo>
                  <a:lnTo>
                    <a:pt x="520253" y="439381"/>
                  </a:lnTo>
                  <a:lnTo>
                    <a:pt x="469248" y="429865"/>
                  </a:lnTo>
                  <a:lnTo>
                    <a:pt x="417900" y="419837"/>
                  </a:lnTo>
                  <a:lnTo>
                    <a:pt x="367066" y="408749"/>
                  </a:lnTo>
                  <a:lnTo>
                    <a:pt x="316921" y="396191"/>
                  </a:lnTo>
                  <a:lnTo>
                    <a:pt x="267642" y="381750"/>
                  </a:lnTo>
                  <a:lnTo>
                    <a:pt x="219404" y="365017"/>
                  </a:lnTo>
                  <a:lnTo>
                    <a:pt x="172383" y="345580"/>
                  </a:lnTo>
                  <a:lnTo>
                    <a:pt x="126757" y="323027"/>
                  </a:lnTo>
                  <a:lnTo>
                    <a:pt x="82700" y="296949"/>
                  </a:lnTo>
                  <a:close/>
                </a:path>
              </a:pathLst>
            </a:custGeom>
            <a:solidFill>
              <a:srgbClr val="2B2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518897" y="602267"/>
              <a:ext cx="1489191" cy="1220010"/>
            </a:xfrm>
            <a:prstGeom prst="rect">
              <a:avLst/>
            </a:prstGeom>
          </p:spPr>
        </p:pic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6278043" y="742455"/>
            <a:ext cx="5732145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560" dirty="0"/>
              <a:t>PAÍSES</a:t>
            </a:r>
            <a:r>
              <a:rPr sz="6350" spc="-185" dirty="0"/>
              <a:t> </a:t>
            </a:r>
            <a:r>
              <a:rPr sz="6350" spc="720" dirty="0"/>
              <a:t>BAJOS</a:t>
            </a:r>
            <a:endParaRPr sz="6350"/>
          </a:p>
        </p:txBody>
      </p:sp>
      <p:grpSp>
        <p:nvGrpSpPr>
          <p:cNvPr id="12" name="object 12"/>
          <p:cNvGrpSpPr/>
          <p:nvPr/>
        </p:nvGrpSpPr>
        <p:grpSpPr>
          <a:xfrm>
            <a:off x="4065086" y="596410"/>
            <a:ext cx="1536700" cy="1182370"/>
            <a:chOff x="4065086" y="596410"/>
            <a:chExt cx="1536700" cy="1182370"/>
          </a:xfrm>
        </p:grpSpPr>
        <p:sp>
          <p:nvSpPr>
            <p:cNvPr id="13" name="object 13"/>
            <p:cNvSpPr/>
            <p:nvPr/>
          </p:nvSpPr>
          <p:spPr>
            <a:xfrm>
              <a:off x="4065098" y="613739"/>
              <a:ext cx="1012825" cy="724535"/>
            </a:xfrm>
            <a:custGeom>
              <a:avLst/>
              <a:gdLst/>
              <a:ahLst/>
              <a:cxnLst/>
              <a:rect l="l" t="t" r="r" b="b"/>
              <a:pathLst>
                <a:path w="1012825" h="724535">
                  <a:moveTo>
                    <a:pt x="71787" y="652045"/>
                  </a:moveTo>
                  <a:lnTo>
                    <a:pt x="790785" y="101378"/>
                  </a:lnTo>
                  <a:lnTo>
                    <a:pt x="752577" y="129103"/>
                  </a:lnTo>
                  <a:lnTo>
                    <a:pt x="712789" y="154265"/>
                  </a:lnTo>
                  <a:lnTo>
                    <a:pt x="671574" y="177145"/>
                  </a:lnTo>
                  <a:lnTo>
                    <a:pt x="629087" y="198026"/>
                  </a:lnTo>
                  <a:lnTo>
                    <a:pt x="585479" y="217190"/>
                  </a:lnTo>
                  <a:lnTo>
                    <a:pt x="540906" y="234918"/>
                  </a:lnTo>
                  <a:lnTo>
                    <a:pt x="495519" y="251494"/>
                  </a:lnTo>
                  <a:lnTo>
                    <a:pt x="357954" y="297977"/>
                  </a:lnTo>
                  <a:lnTo>
                    <a:pt x="312709" y="314299"/>
                  </a:lnTo>
                  <a:lnTo>
                    <a:pt x="268181" y="331816"/>
                  </a:lnTo>
                  <a:lnTo>
                    <a:pt x="224648" y="350958"/>
                  </a:lnTo>
                  <a:lnTo>
                    <a:pt x="182389" y="372157"/>
                  </a:lnTo>
                  <a:lnTo>
                    <a:pt x="141685" y="395841"/>
                  </a:lnTo>
                  <a:lnTo>
                    <a:pt x="102815" y="422441"/>
                  </a:lnTo>
                  <a:lnTo>
                    <a:pt x="66057" y="452388"/>
                  </a:lnTo>
                  <a:lnTo>
                    <a:pt x="31692" y="486111"/>
                  </a:lnTo>
                  <a:lnTo>
                    <a:pt x="0" y="524040"/>
                  </a:lnTo>
                  <a:lnTo>
                    <a:pt x="71787" y="652045"/>
                  </a:lnTo>
                  <a:close/>
                </a:path>
                <a:path w="1012825" h="724535">
                  <a:moveTo>
                    <a:pt x="895962" y="331481"/>
                  </a:moveTo>
                  <a:lnTo>
                    <a:pt x="937079" y="299900"/>
                  </a:lnTo>
                  <a:lnTo>
                    <a:pt x="976027" y="264576"/>
                  </a:lnTo>
                  <a:lnTo>
                    <a:pt x="1012603" y="225126"/>
                  </a:lnTo>
                  <a:lnTo>
                    <a:pt x="894400" y="0"/>
                  </a:lnTo>
                  <a:lnTo>
                    <a:pt x="861850" y="37108"/>
                  </a:lnTo>
                  <a:lnTo>
                    <a:pt x="827261" y="70807"/>
                  </a:lnTo>
                  <a:lnTo>
                    <a:pt x="790785" y="101378"/>
                  </a:lnTo>
                  <a:lnTo>
                    <a:pt x="71787" y="652045"/>
                  </a:lnTo>
                  <a:lnTo>
                    <a:pt x="105073" y="711397"/>
                  </a:lnTo>
                  <a:lnTo>
                    <a:pt x="216670" y="625927"/>
                  </a:lnTo>
                  <a:lnTo>
                    <a:pt x="255926" y="600446"/>
                  </a:lnTo>
                  <a:lnTo>
                    <a:pt x="296944" y="577889"/>
                  </a:lnTo>
                  <a:lnTo>
                    <a:pt x="339449" y="557824"/>
                  </a:lnTo>
                  <a:lnTo>
                    <a:pt x="383161" y="539820"/>
                  </a:lnTo>
                  <a:lnTo>
                    <a:pt x="427805" y="523443"/>
                  </a:lnTo>
                  <a:lnTo>
                    <a:pt x="473100" y="508264"/>
                  </a:lnTo>
                  <a:lnTo>
                    <a:pt x="615132" y="463709"/>
                  </a:lnTo>
                  <a:lnTo>
                    <a:pt x="664981" y="446579"/>
                  </a:lnTo>
                  <a:lnTo>
                    <a:pt x="713884" y="427994"/>
                  </a:lnTo>
                  <a:lnTo>
                    <a:pt x="761638" y="407574"/>
                  </a:lnTo>
                  <a:lnTo>
                    <a:pt x="808038" y="384936"/>
                  </a:lnTo>
                  <a:lnTo>
                    <a:pt x="852881" y="359699"/>
                  </a:lnTo>
                  <a:lnTo>
                    <a:pt x="895962" y="331481"/>
                  </a:lnTo>
                  <a:close/>
                </a:path>
                <a:path w="1012825" h="724535">
                  <a:moveTo>
                    <a:pt x="112267" y="724224"/>
                  </a:moveTo>
                  <a:lnTo>
                    <a:pt x="144560" y="687387"/>
                  </a:lnTo>
                  <a:lnTo>
                    <a:pt x="179456" y="654763"/>
                  </a:lnTo>
                  <a:lnTo>
                    <a:pt x="216670" y="625927"/>
                  </a:lnTo>
                  <a:lnTo>
                    <a:pt x="105073" y="711397"/>
                  </a:lnTo>
                  <a:lnTo>
                    <a:pt x="112267" y="724224"/>
                  </a:lnTo>
                  <a:close/>
                </a:path>
              </a:pathLst>
            </a:custGeom>
            <a:solidFill>
              <a:srgbClr val="8B16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4177362" y="838864"/>
              <a:ext cx="1018540" cy="699770"/>
            </a:xfrm>
            <a:custGeom>
              <a:avLst/>
              <a:gdLst/>
              <a:ahLst/>
              <a:cxnLst/>
              <a:rect l="l" t="t" r="r" b="b"/>
              <a:pathLst>
                <a:path w="1018539" h="699769">
                  <a:moveTo>
                    <a:pt x="81402" y="644231"/>
                  </a:moveTo>
                  <a:lnTo>
                    <a:pt x="783701" y="106354"/>
                  </a:lnTo>
                  <a:lnTo>
                    <a:pt x="740619" y="134572"/>
                  </a:lnTo>
                  <a:lnTo>
                    <a:pt x="695776" y="159809"/>
                  </a:lnTo>
                  <a:lnTo>
                    <a:pt x="649376" y="182447"/>
                  </a:lnTo>
                  <a:lnTo>
                    <a:pt x="601623" y="202867"/>
                  </a:lnTo>
                  <a:lnTo>
                    <a:pt x="552719" y="221452"/>
                  </a:lnTo>
                  <a:lnTo>
                    <a:pt x="502870" y="238582"/>
                  </a:lnTo>
                  <a:lnTo>
                    <a:pt x="360839" y="283137"/>
                  </a:lnTo>
                  <a:lnTo>
                    <a:pt x="315543" y="298316"/>
                  </a:lnTo>
                  <a:lnTo>
                    <a:pt x="270900" y="314693"/>
                  </a:lnTo>
                  <a:lnTo>
                    <a:pt x="227187" y="332697"/>
                  </a:lnTo>
                  <a:lnTo>
                    <a:pt x="184683" y="352762"/>
                  </a:lnTo>
                  <a:lnTo>
                    <a:pt x="143664" y="375319"/>
                  </a:lnTo>
                  <a:lnTo>
                    <a:pt x="104409" y="400800"/>
                  </a:lnTo>
                  <a:lnTo>
                    <a:pt x="67194" y="429636"/>
                  </a:lnTo>
                  <a:lnTo>
                    <a:pt x="32299" y="462260"/>
                  </a:lnTo>
                  <a:lnTo>
                    <a:pt x="0" y="499104"/>
                  </a:lnTo>
                  <a:lnTo>
                    <a:pt x="81402" y="644231"/>
                  </a:lnTo>
                  <a:close/>
                </a:path>
                <a:path w="1018539" h="699769">
                  <a:moveTo>
                    <a:pt x="941736" y="297388"/>
                  </a:moveTo>
                  <a:lnTo>
                    <a:pt x="981265" y="263275"/>
                  </a:lnTo>
                  <a:lnTo>
                    <a:pt x="1018493" y="224998"/>
                  </a:lnTo>
                  <a:lnTo>
                    <a:pt x="900341" y="0"/>
                  </a:lnTo>
                  <a:lnTo>
                    <a:pt x="863766" y="39449"/>
                  </a:lnTo>
                  <a:lnTo>
                    <a:pt x="824818" y="74773"/>
                  </a:lnTo>
                  <a:lnTo>
                    <a:pt x="81402" y="644231"/>
                  </a:lnTo>
                  <a:lnTo>
                    <a:pt x="106259" y="688548"/>
                  </a:lnTo>
                  <a:lnTo>
                    <a:pt x="187879" y="626037"/>
                  </a:lnTo>
                  <a:lnTo>
                    <a:pt x="229880" y="596512"/>
                  </a:lnTo>
                  <a:lnTo>
                    <a:pt x="274168" y="570907"/>
                  </a:lnTo>
                  <a:lnTo>
                    <a:pt x="320375" y="548643"/>
                  </a:lnTo>
                  <a:lnTo>
                    <a:pt x="368132" y="529139"/>
                  </a:lnTo>
                  <a:lnTo>
                    <a:pt x="417072" y="511813"/>
                  </a:lnTo>
                  <a:lnTo>
                    <a:pt x="466825" y="496087"/>
                  </a:lnTo>
                  <a:lnTo>
                    <a:pt x="617850" y="452293"/>
                  </a:lnTo>
                  <a:lnTo>
                    <a:pt x="667740" y="436428"/>
                  </a:lnTo>
                  <a:lnTo>
                    <a:pt x="716765" y="419123"/>
                  </a:lnTo>
                  <a:lnTo>
                    <a:pt x="764720" y="399990"/>
                  </a:lnTo>
                  <a:lnTo>
                    <a:pt x="811399" y="378639"/>
                  </a:lnTo>
                  <a:lnTo>
                    <a:pt x="856599" y="354681"/>
                  </a:lnTo>
                  <a:lnTo>
                    <a:pt x="900113" y="327727"/>
                  </a:lnTo>
                  <a:lnTo>
                    <a:pt x="941736" y="297388"/>
                  </a:lnTo>
                  <a:close/>
                </a:path>
                <a:path w="1018539" h="699769">
                  <a:moveTo>
                    <a:pt x="112216" y="699168"/>
                  </a:moveTo>
                  <a:lnTo>
                    <a:pt x="148534" y="660063"/>
                  </a:lnTo>
                  <a:lnTo>
                    <a:pt x="187879" y="626037"/>
                  </a:lnTo>
                  <a:lnTo>
                    <a:pt x="106259" y="688548"/>
                  </a:lnTo>
                  <a:lnTo>
                    <a:pt x="112216" y="699168"/>
                  </a:lnTo>
                  <a:close/>
                </a:path>
              </a:pathLst>
            </a:custGeom>
            <a:solidFill>
              <a:srgbClr val="F4F5F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4289570" y="1063867"/>
              <a:ext cx="1024890" cy="674370"/>
            </a:xfrm>
            <a:custGeom>
              <a:avLst/>
              <a:gdLst/>
              <a:ahLst/>
              <a:cxnLst/>
              <a:rect l="l" t="t" r="r" b="b"/>
              <a:pathLst>
                <a:path w="1024889" h="674369">
                  <a:moveTo>
                    <a:pt x="946346" y="294871"/>
                  </a:moveTo>
                  <a:lnTo>
                    <a:pt x="986458" y="261974"/>
                  </a:lnTo>
                  <a:lnTo>
                    <a:pt x="1024349" y="224874"/>
                  </a:lnTo>
                  <a:lnTo>
                    <a:pt x="906279" y="0"/>
                  </a:lnTo>
                  <a:lnTo>
                    <a:pt x="869051" y="38276"/>
                  </a:lnTo>
                  <a:lnTo>
                    <a:pt x="829523" y="72389"/>
                  </a:lnTo>
                  <a:lnTo>
                    <a:pt x="787899" y="102728"/>
                  </a:lnTo>
                  <a:lnTo>
                    <a:pt x="744385" y="129682"/>
                  </a:lnTo>
                  <a:lnTo>
                    <a:pt x="699185" y="153640"/>
                  </a:lnTo>
                  <a:lnTo>
                    <a:pt x="652506" y="174991"/>
                  </a:lnTo>
                  <a:lnTo>
                    <a:pt x="604551" y="194124"/>
                  </a:lnTo>
                  <a:lnTo>
                    <a:pt x="555526" y="211429"/>
                  </a:lnTo>
                  <a:lnTo>
                    <a:pt x="505636" y="227294"/>
                  </a:lnTo>
                  <a:lnTo>
                    <a:pt x="455085" y="242110"/>
                  </a:lnTo>
                  <a:lnTo>
                    <a:pt x="404810" y="256380"/>
                  </a:lnTo>
                  <a:lnTo>
                    <a:pt x="354611" y="271088"/>
                  </a:lnTo>
                  <a:lnTo>
                    <a:pt x="304858" y="286815"/>
                  </a:lnTo>
                  <a:lnTo>
                    <a:pt x="255918" y="304140"/>
                  </a:lnTo>
                  <a:lnTo>
                    <a:pt x="208161" y="323645"/>
                  </a:lnTo>
                  <a:lnTo>
                    <a:pt x="161954" y="345909"/>
                  </a:lnTo>
                  <a:lnTo>
                    <a:pt x="117666" y="371513"/>
                  </a:lnTo>
                  <a:lnTo>
                    <a:pt x="75665" y="401038"/>
                  </a:lnTo>
                  <a:lnTo>
                    <a:pt x="36320" y="435064"/>
                  </a:lnTo>
                  <a:lnTo>
                    <a:pt x="0" y="474172"/>
                  </a:lnTo>
                  <a:lnTo>
                    <a:pt x="112151" y="674141"/>
                  </a:lnTo>
                  <a:lnTo>
                    <a:pt x="149146" y="636211"/>
                  </a:lnTo>
                  <a:lnTo>
                    <a:pt x="189065" y="603394"/>
                  </a:lnTo>
                  <a:lnTo>
                    <a:pt x="231543" y="575103"/>
                  </a:lnTo>
                  <a:lnTo>
                    <a:pt x="276218" y="550750"/>
                  </a:lnTo>
                  <a:lnTo>
                    <a:pt x="322725" y="529749"/>
                  </a:lnTo>
                  <a:lnTo>
                    <a:pt x="370701" y="511511"/>
                  </a:lnTo>
                  <a:lnTo>
                    <a:pt x="419782" y="495450"/>
                  </a:lnTo>
                  <a:lnTo>
                    <a:pt x="469605" y="480978"/>
                  </a:lnTo>
                  <a:lnTo>
                    <a:pt x="519807" y="467509"/>
                  </a:lnTo>
                  <a:lnTo>
                    <a:pt x="570023" y="454454"/>
                  </a:lnTo>
                  <a:lnTo>
                    <a:pt x="620544" y="440866"/>
                  </a:lnTo>
                  <a:lnTo>
                    <a:pt x="670480" y="426255"/>
                  </a:lnTo>
                  <a:lnTo>
                    <a:pt x="719626" y="410226"/>
                  </a:lnTo>
                  <a:lnTo>
                    <a:pt x="767777" y="392380"/>
                  </a:lnTo>
                  <a:lnTo>
                    <a:pt x="814729" y="372319"/>
                  </a:lnTo>
                  <a:lnTo>
                    <a:pt x="860277" y="349646"/>
                  </a:lnTo>
                  <a:lnTo>
                    <a:pt x="904218" y="323963"/>
                  </a:lnTo>
                  <a:lnTo>
                    <a:pt x="946346" y="294871"/>
                  </a:lnTo>
                  <a:close/>
                </a:path>
              </a:pathLst>
            </a:custGeom>
            <a:solidFill>
              <a:srgbClr val="2B2E7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065086" y="596410"/>
              <a:ext cx="1536344" cy="1182023"/>
            </a:xfrm>
            <a:prstGeom prst="rect">
              <a:avLst/>
            </a:prstGeom>
          </p:spPr>
        </p:pic>
      </p:grpSp>
      <p:pic>
        <p:nvPicPr>
          <p:cNvPr id="17" name="object 1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7345709"/>
            <a:ext cx="18287999" cy="2941289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070634" y="3914149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272415" marR="262255" algn="ctr">
              <a:lnSpc>
                <a:spcPts val="3080"/>
              </a:lnSpc>
              <a:spcBef>
                <a:spcPts val="1975"/>
              </a:spcBef>
            </a:pP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600" spc="-15" dirty="0">
                <a:solidFill>
                  <a:srgbClr val="604412"/>
                </a:solidFill>
                <a:latin typeface="Verdana"/>
                <a:cs typeface="Verdana"/>
              </a:rPr>
              <a:t>estudio existe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un </a:t>
            </a:r>
            <a:r>
              <a:rPr sz="2600" spc="-14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0" dirty="0">
                <a:solidFill>
                  <a:srgbClr val="604412"/>
                </a:solidFill>
                <a:latin typeface="Verdana"/>
                <a:cs typeface="Verdana"/>
              </a:rPr>
              <a:t>crecimiento </a:t>
            </a:r>
            <a:r>
              <a:rPr sz="2600" spc="35" dirty="0">
                <a:solidFill>
                  <a:srgbClr val="604412"/>
                </a:solidFill>
                <a:latin typeface="Verdana"/>
                <a:cs typeface="Verdana"/>
              </a:rPr>
              <a:t>del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3,767%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4204545" y="2398409"/>
            <a:ext cx="240411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8300" marR="5080" indent="-356235">
              <a:lnSpc>
                <a:spcPct val="115399"/>
              </a:lnSpc>
              <a:spcBef>
                <a:spcPts val="100"/>
              </a:spcBef>
            </a:pP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120" dirty="0">
                <a:latin typeface="Tahoma"/>
                <a:cs typeface="Tahoma"/>
              </a:rPr>
              <a:t>M</a:t>
            </a: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60" dirty="0">
                <a:latin typeface="Tahoma"/>
                <a:cs typeface="Tahoma"/>
              </a:rPr>
              <a:t>O</a:t>
            </a:r>
            <a:r>
              <a:rPr sz="2600" b="1" spc="-180" dirty="0">
                <a:latin typeface="Tahoma"/>
                <a:cs typeface="Tahoma"/>
              </a:rPr>
              <a:t>R</a:t>
            </a:r>
            <a:r>
              <a:rPr sz="2600" b="1" spc="-95" dirty="0">
                <a:latin typeface="Tahoma"/>
                <a:cs typeface="Tahoma"/>
              </a:rPr>
              <a:t>T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60" dirty="0">
                <a:latin typeface="Tahoma"/>
                <a:cs typeface="Tahoma"/>
              </a:rPr>
              <a:t>ÓN  </a:t>
            </a:r>
            <a:r>
              <a:rPr sz="2600" b="1" spc="-50" dirty="0">
                <a:latin typeface="Tahoma"/>
                <a:cs typeface="Tahoma"/>
              </a:rPr>
              <a:t>D</a:t>
            </a:r>
            <a:r>
              <a:rPr sz="2600" b="1" spc="-145" dirty="0">
                <a:latin typeface="Tahoma"/>
                <a:cs typeface="Tahoma"/>
              </a:rPr>
              <a:t>E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45" dirty="0">
                <a:latin typeface="Tahoma"/>
                <a:cs typeface="Tahoma"/>
              </a:rPr>
              <a:t>B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105" dirty="0">
                <a:latin typeface="Tahoma"/>
                <a:cs typeface="Tahoma"/>
              </a:rPr>
              <a:t>N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-215" dirty="0">
                <a:latin typeface="Tahoma"/>
                <a:cs typeface="Tahoma"/>
              </a:rPr>
              <a:t>S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0307519" y="2398409"/>
            <a:ext cx="184975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40029">
              <a:lnSpc>
                <a:spcPct val="115399"/>
              </a:lnSpc>
              <a:spcBef>
                <a:spcPts val="100"/>
              </a:spcBef>
            </a:pPr>
            <a:r>
              <a:rPr sz="2600" b="1" spc="-75" dirty="0">
                <a:latin typeface="Tahoma"/>
                <a:cs typeface="Tahoma"/>
              </a:rPr>
              <a:t>TASA </a:t>
            </a:r>
            <a:r>
              <a:rPr sz="2600" b="1" spc="-100" dirty="0">
                <a:latin typeface="Tahoma"/>
                <a:cs typeface="Tahoma"/>
              </a:rPr>
              <a:t>DE </a:t>
            </a:r>
            <a:r>
              <a:rPr sz="2600" b="1" spc="-95" dirty="0">
                <a:latin typeface="Tahoma"/>
                <a:cs typeface="Tahoma"/>
              </a:rPr>
              <a:t> 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105" dirty="0">
                <a:latin typeface="Tahoma"/>
                <a:cs typeface="Tahoma"/>
              </a:rPr>
              <a:t>N</a:t>
            </a:r>
            <a:r>
              <a:rPr sz="2600" b="1" spc="-90" dirty="0">
                <a:latin typeface="Tahoma"/>
                <a:cs typeface="Tahoma"/>
              </a:rPr>
              <a:t>F</a:t>
            </a:r>
            <a:r>
              <a:rPr sz="2600" b="1" spc="-25" dirty="0">
                <a:latin typeface="Tahoma"/>
                <a:cs typeface="Tahoma"/>
              </a:rPr>
              <a:t>L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60" dirty="0">
                <a:latin typeface="Tahoma"/>
                <a:cs typeface="Tahoma"/>
              </a:rPr>
              <a:t>Ó</a:t>
            </a:r>
            <a:r>
              <a:rPr sz="2600" b="1" spc="110" dirty="0">
                <a:latin typeface="Tahoma"/>
                <a:cs typeface="Tahoma"/>
              </a:rPr>
              <a:t>N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796316" y="2688046"/>
            <a:ext cx="2519045" cy="4216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-40" dirty="0">
                <a:latin typeface="Tahoma"/>
                <a:cs typeface="Tahoma"/>
              </a:rPr>
              <a:t>B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-175" dirty="0">
                <a:latin typeface="Tahoma"/>
                <a:cs typeface="Tahoma"/>
              </a:rPr>
              <a:t>R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5" dirty="0">
                <a:latin typeface="Tahoma"/>
                <a:cs typeface="Tahoma"/>
              </a:rPr>
              <a:t>Á</a:t>
            </a:r>
            <a:r>
              <a:rPr sz="2600" b="1" spc="-85" dirty="0">
                <a:latin typeface="Tahoma"/>
                <a:cs typeface="Tahoma"/>
              </a:rPr>
              <a:t>P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-95" dirty="0">
                <a:latin typeface="Tahoma"/>
                <a:cs typeface="Tahoma"/>
              </a:rPr>
              <a:t>T</a:t>
            </a:r>
            <a:r>
              <a:rPr sz="2600" b="1" spc="10" dirty="0">
                <a:latin typeface="Tahoma"/>
                <a:cs typeface="Tahoma"/>
              </a:rPr>
              <a:t>A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594356" y="2398409"/>
            <a:ext cx="2574925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7905" marR="5080" indent="-1005840">
              <a:lnSpc>
                <a:spcPct val="115399"/>
              </a:lnSpc>
              <a:spcBef>
                <a:spcPts val="100"/>
              </a:spcBef>
            </a:pPr>
            <a:r>
              <a:rPr sz="2600" b="1" spc="-70" dirty="0">
                <a:latin typeface="Tahoma"/>
                <a:cs typeface="Tahoma"/>
              </a:rPr>
              <a:t>V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180" dirty="0">
                <a:latin typeface="Tahoma"/>
                <a:cs typeface="Tahoma"/>
              </a:rPr>
              <a:t>R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5" dirty="0">
                <a:latin typeface="Tahoma"/>
                <a:cs typeface="Tahoma"/>
              </a:rPr>
              <a:t>A</a:t>
            </a:r>
            <a:r>
              <a:rPr sz="2600" b="1" spc="-85" dirty="0">
                <a:latin typeface="Tahoma"/>
                <a:cs typeface="Tahoma"/>
              </a:rPr>
              <a:t>C</a:t>
            </a:r>
            <a:r>
              <a:rPr sz="2600" b="1" spc="-405" dirty="0">
                <a:latin typeface="Tahoma"/>
                <a:cs typeface="Tahoma"/>
              </a:rPr>
              <a:t>I</a:t>
            </a:r>
            <a:r>
              <a:rPr sz="2600" b="1" spc="60" dirty="0">
                <a:latin typeface="Tahoma"/>
                <a:cs typeface="Tahoma"/>
              </a:rPr>
              <a:t>Ó</a:t>
            </a:r>
            <a:r>
              <a:rPr sz="2600" b="1" spc="110" dirty="0">
                <a:latin typeface="Tahoma"/>
                <a:cs typeface="Tahoma"/>
              </a:rPr>
              <a:t>N</a:t>
            </a:r>
            <a:r>
              <a:rPr sz="2600" b="1" spc="-90" dirty="0">
                <a:latin typeface="Tahoma"/>
                <a:cs typeface="Tahoma"/>
              </a:rPr>
              <a:t> </a:t>
            </a:r>
            <a:r>
              <a:rPr sz="2600" b="1" spc="-50" dirty="0">
                <a:latin typeface="Tahoma"/>
                <a:cs typeface="Tahoma"/>
              </a:rPr>
              <a:t>D</a:t>
            </a:r>
            <a:r>
              <a:rPr sz="2600" b="1" spc="-150" dirty="0">
                <a:latin typeface="Tahoma"/>
                <a:cs typeface="Tahoma"/>
              </a:rPr>
              <a:t>E</a:t>
            </a:r>
            <a:r>
              <a:rPr sz="2600" b="1" spc="-15" dirty="0">
                <a:latin typeface="Tahoma"/>
                <a:cs typeface="Tahoma"/>
              </a:rPr>
              <a:t>L  </a:t>
            </a:r>
            <a:r>
              <a:rPr sz="2600" b="1" spc="-175" dirty="0">
                <a:latin typeface="Tahoma"/>
                <a:cs typeface="Tahoma"/>
              </a:rPr>
              <a:t>PIB</a:t>
            </a:r>
            <a:endParaRPr sz="2600">
              <a:latin typeface="Tahoma"/>
              <a:cs typeface="Tahom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44754" y="3914149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3550">
              <a:latin typeface="Times New Roman"/>
              <a:cs typeface="Times New Roman"/>
            </a:endParaRPr>
          </a:p>
          <a:p>
            <a:pPr marL="238125" marR="227965" algn="ctr">
              <a:lnSpc>
                <a:spcPts val="3080"/>
              </a:lnSpc>
            </a:pP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ñ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240" dirty="0">
                <a:solidFill>
                  <a:srgbClr val="604412"/>
                </a:solidFill>
                <a:latin typeface="Verdana"/>
                <a:cs typeface="Verdana"/>
              </a:rPr>
              <a:t>, 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cada </a:t>
            </a:r>
            <a:r>
              <a:rPr sz="2600" spc="-75" dirty="0">
                <a:solidFill>
                  <a:srgbClr val="604412"/>
                </a:solidFill>
                <a:latin typeface="Verdana"/>
                <a:cs typeface="Verdana"/>
              </a:rPr>
              <a:t>habitante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ee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é</a:t>
            </a: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05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o 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$57.426,88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9421124" y="3914149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3200">
              <a:latin typeface="Times New Roman"/>
              <a:cs typeface="Times New Roman"/>
            </a:endParaRPr>
          </a:p>
          <a:p>
            <a:pPr marL="292100" marR="281940" algn="ctr">
              <a:lnSpc>
                <a:spcPts val="3080"/>
              </a:lnSpc>
              <a:spcBef>
                <a:spcPts val="1975"/>
              </a:spcBef>
            </a:pP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14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240" dirty="0">
                <a:solidFill>
                  <a:srgbClr val="604412"/>
                </a:solidFill>
                <a:latin typeface="Verdana"/>
                <a:cs typeface="Verdana"/>
              </a:rPr>
              <a:t>,  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5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600" spc="-105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11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7</a:t>
            </a:r>
            <a:r>
              <a:rPr sz="2600" spc="-750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a  </a:t>
            </a:r>
            <a:r>
              <a:rPr sz="2600" spc="-235" dirty="0">
                <a:solidFill>
                  <a:srgbClr val="604412"/>
                </a:solidFill>
                <a:latin typeface="Verdana"/>
                <a:cs typeface="Verdana"/>
              </a:rPr>
              <a:t>1,940%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595238" y="3914149"/>
            <a:ext cx="3619500" cy="285750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132715" rIns="0" bIns="0" rtlCol="0">
            <a:spAutoFit/>
          </a:bodyPr>
          <a:lstStyle/>
          <a:p>
            <a:pPr marL="186055" marR="175260" indent="-93345" algn="ctr">
              <a:lnSpc>
                <a:spcPts val="3080"/>
              </a:lnSpc>
              <a:spcBef>
                <a:spcPts val="1045"/>
              </a:spcBef>
            </a:pPr>
            <a:r>
              <a:rPr sz="2600" spc="9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ñ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600" spc="-53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600" spc="-240" dirty="0">
                <a:solidFill>
                  <a:srgbClr val="604412"/>
                </a:solidFill>
                <a:latin typeface="Verdana"/>
                <a:cs typeface="Verdana"/>
              </a:rPr>
              <a:t>, 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o 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4</a:t>
            </a:r>
            <a:r>
              <a:rPr sz="26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600" spc="45" dirty="0">
                <a:solidFill>
                  <a:srgbClr val="604412"/>
                </a:solidFill>
                <a:latin typeface="Verdana"/>
                <a:cs typeface="Verdana"/>
              </a:rPr>
              <a:t>6</a:t>
            </a:r>
            <a:r>
              <a:rPr sz="2600" spc="-750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600" spc="-105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ñ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330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endParaRPr sz="2600">
              <a:latin typeface="Verdana"/>
              <a:cs typeface="Verdana"/>
            </a:endParaRPr>
          </a:p>
          <a:p>
            <a:pPr marL="2540" algn="ctr">
              <a:lnSpc>
                <a:spcPts val="2940"/>
              </a:lnSpc>
            </a:pP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7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un</a:t>
            </a:r>
            <a:endParaRPr sz="2600">
              <a:latin typeface="Verdana"/>
              <a:cs typeface="Verdana"/>
            </a:endParaRPr>
          </a:p>
          <a:p>
            <a:pPr marL="560705" marR="550545" algn="ctr">
              <a:lnSpc>
                <a:spcPts val="3080"/>
              </a:lnSpc>
              <a:spcBef>
                <a:spcPts val="30"/>
              </a:spcBef>
            </a:pP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  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9,88%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70913" y="2150522"/>
            <a:ext cx="6229350" cy="1228725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850">
              <a:latin typeface="Times New Roman"/>
              <a:cs typeface="Times New Roman"/>
            </a:endParaRPr>
          </a:p>
          <a:p>
            <a:pPr marL="596900">
              <a:lnSpc>
                <a:spcPct val="100000"/>
              </a:lnSpc>
            </a:pPr>
            <a:r>
              <a:rPr sz="2900" spc="10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9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7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22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730" dirty="0">
                <a:solidFill>
                  <a:srgbClr val="604412"/>
                </a:solidFill>
                <a:latin typeface="Verdana"/>
                <a:cs typeface="Verdana"/>
              </a:rPr>
              <a:t>: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6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50" dirty="0">
                <a:solidFill>
                  <a:srgbClr val="604412"/>
                </a:solidFill>
                <a:latin typeface="Verdana"/>
                <a:cs typeface="Verdana"/>
              </a:rPr>
              <a:t>9</a:t>
            </a:r>
            <a:r>
              <a:rPr sz="2900" spc="6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60" dirty="0">
                <a:solidFill>
                  <a:srgbClr val="604412"/>
                </a:solidFill>
                <a:latin typeface="Verdana"/>
                <a:cs typeface="Verdana"/>
              </a:rPr>
              <a:t>3</a:t>
            </a:r>
            <a:r>
              <a:rPr sz="2900" spc="-370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r>
              <a:rPr sz="2900" spc="6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70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endParaRPr sz="290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7487577" y="2403797"/>
            <a:ext cx="10373360" cy="2484120"/>
            <a:chOff x="7487577" y="2403797"/>
            <a:chExt cx="10373360" cy="2484120"/>
          </a:xfrm>
        </p:grpSpPr>
        <p:sp>
          <p:nvSpPr>
            <p:cNvPr id="4" name="object 4"/>
            <p:cNvSpPr/>
            <p:nvPr/>
          </p:nvSpPr>
          <p:spPr>
            <a:xfrm>
              <a:off x="11698498" y="2403797"/>
              <a:ext cx="0" cy="2381885"/>
            </a:xfrm>
            <a:custGeom>
              <a:avLst/>
              <a:gdLst/>
              <a:ahLst/>
              <a:cxnLst/>
              <a:rect l="l" t="t" r="r" b="b"/>
              <a:pathLst>
                <a:path h="2381885">
                  <a:moveTo>
                    <a:pt x="0" y="0"/>
                  </a:moveTo>
                  <a:lnTo>
                    <a:pt x="0" y="2381319"/>
                  </a:lnTo>
                </a:path>
              </a:pathLst>
            </a:custGeom>
            <a:ln w="66735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855145" y="3670919"/>
              <a:ext cx="9973310" cy="0"/>
            </a:xfrm>
            <a:custGeom>
              <a:avLst/>
              <a:gdLst/>
              <a:ahLst/>
              <a:cxnLst/>
              <a:rect l="l" t="t" r="r" b="b"/>
              <a:pathLst>
                <a:path w="9973310">
                  <a:moveTo>
                    <a:pt x="0" y="0"/>
                  </a:moveTo>
                  <a:lnTo>
                    <a:pt x="9972713" y="0"/>
                  </a:lnTo>
                </a:path>
              </a:pathLst>
            </a:custGeom>
            <a:ln w="61843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487577" y="3805019"/>
              <a:ext cx="1000126" cy="1009638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16297" y="4840066"/>
              <a:ext cx="10020935" cy="24130"/>
            </a:xfrm>
            <a:custGeom>
              <a:avLst/>
              <a:gdLst/>
              <a:ahLst/>
              <a:cxnLst/>
              <a:rect l="l" t="t" r="r" b="b"/>
              <a:pathLst>
                <a:path w="10020935" h="24129">
                  <a:moveTo>
                    <a:pt x="0" y="0"/>
                  </a:moveTo>
                  <a:lnTo>
                    <a:pt x="10020339" y="23698"/>
                  </a:lnTo>
                </a:path>
              </a:pathLst>
            </a:custGeom>
            <a:ln w="47625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70913" y="3586825"/>
            <a:ext cx="6229350" cy="1228725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850">
              <a:latin typeface="Times New Roman"/>
              <a:cs typeface="Times New Roman"/>
            </a:endParaRPr>
          </a:p>
          <a:p>
            <a:pPr marL="712470">
              <a:lnSpc>
                <a:spcPct val="100000"/>
              </a:lnSpc>
            </a:pPr>
            <a:r>
              <a:rPr sz="2900" spc="10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9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9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50" dirty="0">
                <a:solidFill>
                  <a:srgbClr val="604412"/>
                </a:solidFill>
                <a:latin typeface="Verdana"/>
                <a:cs typeface="Verdana"/>
              </a:rPr>
              <a:t>6</a:t>
            </a:r>
            <a:r>
              <a:rPr sz="2900" spc="6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-325" dirty="0">
                <a:solidFill>
                  <a:srgbClr val="604412"/>
                </a:solidFill>
                <a:latin typeface="Verdana"/>
                <a:cs typeface="Verdana"/>
              </a:rPr>
              <a:t>-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7</a:t>
            </a:r>
            <a:r>
              <a:rPr sz="2900" spc="6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-840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325" dirty="0">
                <a:solidFill>
                  <a:srgbClr val="604412"/>
                </a:solidFill>
                <a:latin typeface="Verdana"/>
                <a:cs typeface="Verdana"/>
              </a:rPr>
              <a:t>-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22</a:t>
            </a:r>
            <a:r>
              <a:rPr sz="2900" spc="-28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900" spc="40" dirty="0">
                <a:solidFill>
                  <a:srgbClr val="604412"/>
                </a:solidFill>
                <a:latin typeface="Verdana"/>
                <a:cs typeface="Verdana"/>
              </a:rPr>
              <a:t>8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7</a:t>
            </a:r>
            <a:r>
              <a:rPr sz="2900" spc="-840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endParaRPr sz="2900">
              <a:latin typeface="Verdana"/>
              <a:cs typeface="Verdana"/>
            </a:endParaRPr>
          </a:p>
        </p:txBody>
      </p:sp>
      <p:pic>
        <p:nvPicPr>
          <p:cNvPr id="9" name="object 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5713" y="5544182"/>
            <a:ext cx="17097375" cy="47625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1057267" y="6080359"/>
            <a:ext cx="9335135" cy="3659504"/>
            <a:chOff x="1057267" y="6080359"/>
            <a:chExt cx="9335135" cy="3659504"/>
          </a:xfrm>
        </p:grpSpPr>
        <p:sp>
          <p:nvSpPr>
            <p:cNvPr id="11" name="object 11"/>
            <p:cNvSpPr/>
            <p:nvPr/>
          </p:nvSpPr>
          <p:spPr>
            <a:xfrm>
              <a:off x="1057267" y="9711049"/>
              <a:ext cx="9335135" cy="0"/>
            </a:xfrm>
            <a:custGeom>
              <a:avLst/>
              <a:gdLst/>
              <a:ahLst/>
              <a:cxnLst/>
              <a:rect l="l" t="t" r="r" b="b"/>
              <a:pathLst>
                <a:path w="9335135">
                  <a:moveTo>
                    <a:pt x="0" y="0"/>
                  </a:moveTo>
                  <a:lnTo>
                    <a:pt x="9334548" y="0"/>
                  </a:lnTo>
                </a:path>
              </a:pathLst>
            </a:custGeom>
            <a:ln w="56560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656856" y="6080359"/>
              <a:ext cx="0" cy="3629660"/>
            </a:xfrm>
            <a:custGeom>
              <a:avLst/>
              <a:gdLst/>
              <a:ahLst/>
              <a:cxnLst/>
              <a:rect l="l" t="t" r="r" b="b"/>
              <a:pathLst>
                <a:path h="3629659">
                  <a:moveTo>
                    <a:pt x="0" y="0"/>
                  </a:moveTo>
                  <a:lnTo>
                    <a:pt x="0" y="3629098"/>
                  </a:lnTo>
                </a:path>
              </a:pathLst>
            </a:custGeom>
            <a:ln w="57110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1057267" y="7268077"/>
              <a:ext cx="9335135" cy="0"/>
            </a:xfrm>
            <a:custGeom>
              <a:avLst/>
              <a:gdLst/>
              <a:ahLst/>
              <a:cxnLst/>
              <a:rect l="l" t="t" r="r" b="b"/>
              <a:pathLst>
                <a:path w="9335135">
                  <a:moveTo>
                    <a:pt x="0" y="0"/>
                  </a:moveTo>
                  <a:lnTo>
                    <a:pt x="9334548" y="0"/>
                  </a:lnTo>
                </a:path>
              </a:pathLst>
            </a:custGeom>
            <a:ln w="56560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62440" y="8156401"/>
              <a:ext cx="581024" cy="581009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164945" y="7442240"/>
              <a:ext cx="571499" cy="581024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69557" y="8890527"/>
              <a:ext cx="571499" cy="571499"/>
            </a:xfrm>
            <a:prstGeom prst="rect">
              <a:avLst/>
            </a:prstGeom>
          </p:spPr>
        </p:pic>
      </p:grpSp>
      <p:grpSp>
        <p:nvGrpSpPr>
          <p:cNvPr id="17" name="object 17"/>
          <p:cNvGrpSpPr/>
          <p:nvPr/>
        </p:nvGrpSpPr>
        <p:grpSpPr>
          <a:xfrm>
            <a:off x="11192378" y="6758726"/>
            <a:ext cx="6769734" cy="2702560"/>
            <a:chOff x="11192378" y="6758726"/>
            <a:chExt cx="6769734" cy="2702560"/>
          </a:xfrm>
        </p:grpSpPr>
        <p:sp>
          <p:nvSpPr>
            <p:cNvPr id="18" name="object 18"/>
            <p:cNvSpPr/>
            <p:nvPr/>
          </p:nvSpPr>
          <p:spPr>
            <a:xfrm>
              <a:off x="11192378" y="6758726"/>
              <a:ext cx="6229350" cy="1971675"/>
            </a:xfrm>
            <a:custGeom>
              <a:avLst/>
              <a:gdLst/>
              <a:ahLst/>
              <a:cxnLst/>
              <a:rect l="l" t="t" r="r" b="b"/>
              <a:pathLst>
                <a:path w="6229350" h="1971675">
                  <a:moveTo>
                    <a:pt x="6229063" y="1971678"/>
                  </a:moveTo>
                  <a:lnTo>
                    <a:pt x="0" y="1971678"/>
                  </a:lnTo>
                  <a:lnTo>
                    <a:pt x="0" y="0"/>
                  </a:lnTo>
                  <a:lnTo>
                    <a:pt x="6229063" y="0"/>
                  </a:lnTo>
                  <a:lnTo>
                    <a:pt x="6229063" y="1971678"/>
                  </a:lnTo>
                  <a:close/>
                </a:path>
              </a:pathLst>
            </a:custGeom>
            <a:solidFill>
              <a:srgbClr val="F7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16649055" y="8169174"/>
              <a:ext cx="1060450" cy="822325"/>
            </a:xfrm>
            <a:custGeom>
              <a:avLst/>
              <a:gdLst/>
              <a:ahLst/>
              <a:cxnLst/>
              <a:rect l="l" t="t" r="r" b="b"/>
              <a:pathLst>
                <a:path w="1060450" h="822325">
                  <a:moveTo>
                    <a:pt x="1060343" y="822128"/>
                  </a:moveTo>
                  <a:lnTo>
                    <a:pt x="787342" y="822128"/>
                  </a:lnTo>
                  <a:lnTo>
                    <a:pt x="793999" y="802793"/>
                  </a:lnTo>
                  <a:lnTo>
                    <a:pt x="798546" y="782581"/>
                  </a:lnTo>
                  <a:lnTo>
                    <a:pt x="800843" y="761612"/>
                  </a:lnTo>
                  <a:lnTo>
                    <a:pt x="800749" y="740006"/>
                  </a:lnTo>
                  <a:lnTo>
                    <a:pt x="792045" y="694101"/>
                  </a:lnTo>
                  <a:lnTo>
                    <a:pt x="772787" y="652829"/>
                  </a:lnTo>
                  <a:lnTo>
                    <a:pt x="744501" y="617682"/>
                  </a:lnTo>
                  <a:lnTo>
                    <a:pt x="708713" y="590154"/>
                  </a:lnTo>
                  <a:lnTo>
                    <a:pt x="666950" y="571735"/>
                  </a:lnTo>
                  <a:lnTo>
                    <a:pt x="620738" y="563918"/>
                  </a:lnTo>
                  <a:lnTo>
                    <a:pt x="575885" y="567299"/>
                  </a:lnTo>
                  <a:lnTo>
                    <a:pt x="534578" y="580524"/>
                  </a:lnTo>
                  <a:lnTo>
                    <a:pt x="498042" y="602375"/>
                  </a:lnTo>
                  <a:lnTo>
                    <a:pt x="467496" y="631632"/>
                  </a:lnTo>
                  <a:lnTo>
                    <a:pt x="444165" y="667078"/>
                  </a:lnTo>
                  <a:lnTo>
                    <a:pt x="429270" y="707493"/>
                  </a:lnTo>
                  <a:lnTo>
                    <a:pt x="424033" y="751660"/>
                  </a:lnTo>
                  <a:lnTo>
                    <a:pt x="424939" y="770123"/>
                  </a:lnTo>
                  <a:lnTo>
                    <a:pt x="427596" y="788076"/>
                  </a:lnTo>
                  <a:lnTo>
                    <a:pt x="431912" y="805438"/>
                  </a:lnTo>
                  <a:lnTo>
                    <a:pt x="437796" y="822128"/>
                  </a:lnTo>
                  <a:lnTo>
                    <a:pt x="259064" y="822128"/>
                  </a:lnTo>
                  <a:lnTo>
                    <a:pt x="259064" y="573516"/>
                  </a:lnTo>
                  <a:lnTo>
                    <a:pt x="239666" y="580151"/>
                  </a:lnTo>
                  <a:lnTo>
                    <a:pt x="219387" y="584683"/>
                  </a:lnTo>
                  <a:lnTo>
                    <a:pt x="198349" y="586972"/>
                  </a:lnTo>
                  <a:lnTo>
                    <a:pt x="176671" y="586879"/>
                  </a:lnTo>
                  <a:lnTo>
                    <a:pt x="130614" y="578204"/>
                  </a:lnTo>
                  <a:lnTo>
                    <a:pt x="89206" y="559009"/>
                  </a:lnTo>
                  <a:lnTo>
                    <a:pt x="53943" y="530816"/>
                  </a:lnTo>
                  <a:lnTo>
                    <a:pt x="26323" y="495146"/>
                  </a:lnTo>
                  <a:lnTo>
                    <a:pt x="7842" y="453521"/>
                  </a:lnTo>
                  <a:lnTo>
                    <a:pt x="0" y="407461"/>
                  </a:lnTo>
                  <a:lnTo>
                    <a:pt x="3392" y="362755"/>
                  </a:lnTo>
                  <a:lnTo>
                    <a:pt x="16662" y="321585"/>
                  </a:lnTo>
                  <a:lnTo>
                    <a:pt x="38585" y="285168"/>
                  </a:lnTo>
                  <a:lnTo>
                    <a:pt x="67939" y="254724"/>
                  </a:lnTo>
                  <a:lnTo>
                    <a:pt x="103502" y="231469"/>
                  </a:lnTo>
                  <a:lnTo>
                    <a:pt x="144051" y="216623"/>
                  </a:lnTo>
                  <a:lnTo>
                    <a:pt x="188363" y="211404"/>
                  </a:lnTo>
                  <a:lnTo>
                    <a:pt x="206887" y="212307"/>
                  </a:lnTo>
                  <a:lnTo>
                    <a:pt x="224900" y="214955"/>
                  </a:lnTo>
                  <a:lnTo>
                    <a:pt x="242319" y="219257"/>
                  </a:lnTo>
                  <a:lnTo>
                    <a:pt x="259064" y="225122"/>
                  </a:lnTo>
                  <a:lnTo>
                    <a:pt x="259064" y="0"/>
                  </a:lnTo>
                  <a:lnTo>
                    <a:pt x="913049" y="0"/>
                  </a:lnTo>
                  <a:lnTo>
                    <a:pt x="959604" y="7484"/>
                  </a:lnTo>
                  <a:lnTo>
                    <a:pt x="1000037" y="28326"/>
                  </a:lnTo>
                  <a:lnTo>
                    <a:pt x="1031922" y="60106"/>
                  </a:lnTo>
                  <a:lnTo>
                    <a:pt x="1052833" y="100406"/>
                  </a:lnTo>
                  <a:lnTo>
                    <a:pt x="1060343" y="146808"/>
                  </a:lnTo>
                  <a:lnTo>
                    <a:pt x="1060343" y="822128"/>
                  </a:lnTo>
                  <a:close/>
                </a:path>
              </a:pathLst>
            </a:custGeom>
            <a:solidFill>
              <a:srgbClr val="79C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16813851" y="8333773"/>
              <a:ext cx="730885" cy="1104265"/>
            </a:xfrm>
            <a:custGeom>
              <a:avLst/>
              <a:gdLst/>
              <a:ahLst/>
              <a:cxnLst/>
              <a:rect l="l" t="t" r="r" b="b"/>
              <a:pathLst>
                <a:path w="730884" h="1104265">
                  <a:moveTo>
                    <a:pt x="730577" y="1103827"/>
                  </a:moveTo>
                  <a:lnTo>
                    <a:pt x="147293" y="1103827"/>
                  </a:lnTo>
                  <a:lnTo>
                    <a:pt x="100738" y="1096342"/>
                  </a:lnTo>
                  <a:lnTo>
                    <a:pt x="60305" y="1075500"/>
                  </a:lnTo>
                  <a:lnTo>
                    <a:pt x="28420" y="1043720"/>
                  </a:lnTo>
                  <a:lnTo>
                    <a:pt x="7509" y="1003420"/>
                  </a:lnTo>
                  <a:lnTo>
                    <a:pt x="0" y="957018"/>
                  </a:lnTo>
                  <a:lnTo>
                    <a:pt x="0" y="258209"/>
                  </a:lnTo>
                  <a:lnTo>
                    <a:pt x="202299" y="258209"/>
                  </a:lnTo>
                  <a:lnTo>
                    <a:pt x="196415" y="241520"/>
                  </a:lnTo>
                  <a:lnTo>
                    <a:pt x="192099" y="224158"/>
                  </a:lnTo>
                  <a:lnTo>
                    <a:pt x="189442" y="206205"/>
                  </a:lnTo>
                  <a:lnTo>
                    <a:pt x="188536" y="187741"/>
                  </a:lnTo>
                  <a:lnTo>
                    <a:pt x="193772" y="143575"/>
                  </a:lnTo>
                  <a:lnTo>
                    <a:pt x="208667" y="103160"/>
                  </a:lnTo>
                  <a:lnTo>
                    <a:pt x="231999" y="67714"/>
                  </a:lnTo>
                  <a:lnTo>
                    <a:pt x="262544" y="38457"/>
                  </a:lnTo>
                  <a:lnTo>
                    <a:pt x="299081" y="16606"/>
                  </a:lnTo>
                  <a:lnTo>
                    <a:pt x="340387" y="3381"/>
                  </a:lnTo>
                  <a:lnTo>
                    <a:pt x="385241" y="0"/>
                  </a:lnTo>
                  <a:lnTo>
                    <a:pt x="431454" y="7816"/>
                  </a:lnTo>
                  <a:lnTo>
                    <a:pt x="473217" y="26235"/>
                  </a:lnTo>
                  <a:lnTo>
                    <a:pt x="509005" y="53764"/>
                  </a:lnTo>
                  <a:lnTo>
                    <a:pt x="537290" y="88910"/>
                  </a:lnTo>
                  <a:lnTo>
                    <a:pt x="556548" y="130182"/>
                  </a:lnTo>
                  <a:lnTo>
                    <a:pt x="565251" y="176088"/>
                  </a:lnTo>
                  <a:lnTo>
                    <a:pt x="565346" y="197694"/>
                  </a:lnTo>
                  <a:lnTo>
                    <a:pt x="563049" y="218662"/>
                  </a:lnTo>
                  <a:lnTo>
                    <a:pt x="558501" y="238874"/>
                  </a:lnTo>
                  <a:lnTo>
                    <a:pt x="551845" y="258209"/>
                  </a:lnTo>
                  <a:lnTo>
                    <a:pt x="730577" y="258209"/>
                  </a:lnTo>
                  <a:lnTo>
                    <a:pt x="730577" y="483332"/>
                  </a:lnTo>
                  <a:lnTo>
                    <a:pt x="713832" y="477467"/>
                  </a:lnTo>
                  <a:lnTo>
                    <a:pt x="696413" y="473165"/>
                  </a:lnTo>
                  <a:lnTo>
                    <a:pt x="678400" y="470517"/>
                  </a:lnTo>
                  <a:lnTo>
                    <a:pt x="659876" y="469614"/>
                  </a:lnTo>
                  <a:lnTo>
                    <a:pt x="615564" y="474833"/>
                  </a:lnTo>
                  <a:lnTo>
                    <a:pt x="575015" y="489679"/>
                  </a:lnTo>
                  <a:lnTo>
                    <a:pt x="539452" y="512934"/>
                  </a:lnTo>
                  <a:lnTo>
                    <a:pt x="510098" y="543378"/>
                  </a:lnTo>
                  <a:lnTo>
                    <a:pt x="488175" y="579795"/>
                  </a:lnTo>
                  <a:lnTo>
                    <a:pt x="474906" y="620965"/>
                  </a:lnTo>
                  <a:lnTo>
                    <a:pt x="471514" y="665671"/>
                  </a:lnTo>
                  <a:lnTo>
                    <a:pt x="479356" y="711731"/>
                  </a:lnTo>
                  <a:lnTo>
                    <a:pt x="497836" y="753356"/>
                  </a:lnTo>
                  <a:lnTo>
                    <a:pt x="525456" y="789026"/>
                  </a:lnTo>
                  <a:lnTo>
                    <a:pt x="560718" y="817219"/>
                  </a:lnTo>
                  <a:lnTo>
                    <a:pt x="602127" y="836413"/>
                  </a:lnTo>
                  <a:lnTo>
                    <a:pt x="648184" y="845089"/>
                  </a:lnTo>
                  <a:lnTo>
                    <a:pt x="669861" y="845182"/>
                  </a:lnTo>
                  <a:lnTo>
                    <a:pt x="690899" y="842893"/>
                  </a:lnTo>
                  <a:lnTo>
                    <a:pt x="711178" y="838361"/>
                  </a:lnTo>
                  <a:lnTo>
                    <a:pt x="730577" y="831726"/>
                  </a:lnTo>
                  <a:lnTo>
                    <a:pt x="730577" y="1103827"/>
                  </a:lnTo>
                  <a:close/>
                </a:path>
              </a:pathLst>
            </a:custGeom>
            <a:solidFill>
              <a:srgbClr val="3B9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16578174" y="8333599"/>
              <a:ext cx="1367155" cy="1033780"/>
            </a:xfrm>
            <a:custGeom>
              <a:avLst/>
              <a:gdLst/>
              <a:ahLst/>
              <a:cxnLst/>
              <a:rect l="l" t="t" r="r" b="b"/>
              <a:pathLst>
                <a:path w="1367155" h="1033779">
                  <a:moveTo>
                    <a:pt x="379933" y="587235"/>
                  </a:moveTo>
                  <a:lnTo>
                    <a:pt x="376275" y="568490"/>
                  </a:lnTo>
                  <a:lnTo>
                    <a:pt x="365290" y="552005"/>
                  </a:lnTo>
                  <a:lnTo>
                    <a:pt x="348754" y="541058"/>
                  </a:lnTo>
                  <a:lnTo>
                    <a:pt x="329933" y="537413"/>
                  </a:lnTo>
                  <a:lnTo>
                    <a:pt x="311124" y="541058"/>
                  </a:lnTo>
                  <a:lnTo>
                    <a:pt x="294589" y="552005"/>
                  </a:lnTo>
                  <a:lnTo>
                    <a:pt x="235673" y="610730"/>
                  </a:lnTo>
                  <a:lnTo>
                    <a:pt x="235673" y="516775"/>
                  </a:lnTo>
                  <a:lnTo>
                    <a:pt x="141401" y="516775"/>
                  </a:lnTo>
                  <a:lnTo>
                    <a:pt x="113880" y="522312"/>
                  </a:lnTo>
                  <a:lnTo>
                    <a:pt x="91414" y="537413"/>
                  </a:lnTo>
                  <a:lnTo>
                    <a:pt x="76263" y="559816"/>
                  </a:lnTo>
                  <a:lnTo>
                    <a:pt x="70700" y="587235"/>
                  </a:lnTo>
                  <a:lnTo>
                    <a:pt x="70700" y="798639"/>
                  </a:lnTo>
                  <a:lnTo>
                    <a:pt x="0" y="869111"/>
                  </a:lnTo>
                  <a:lnTo>
                    <a:pt x="141401" y="1033538"/>
                  </a:lnTo>
                  <a:lnTo>
                    <a:pt x="259232" y="916089"/>
                  </a:lnTo>
                  <a:lnTo>
                    <a:pt x="284226" y="881608"/>
                  </a:lnTo>
                  <a:lnTo>
                    <a:pt x="296722" y="842479"/>
                  </a:lnTo>
                  <a:lnTo>
                    <a:pt x="296722" y="801789"/>
                  </a:lnTo>
                  <a:lnTo>
                    <a:pt x="284226" y="762660"/>
                  </a:lnTo>
                  <a:lnTo>
                    <a:pt x="259232" y="728179"/>
                  </a:lnTo>
                  <a:lnTo>
                    <a:pt x="365290" y="622477"/>
                  </a:lnTo>
                  <a:lnTo>
                    <a:pt x="376275" y="605993"/>
                  </a:lnTo>
                  <a:lnTo>
                    <a:pt x="379933" y="587235"/>
                  </a:lnTo>
                  <a:close/>
                </a:path>
                <a:path w="1367155" h="1033779">
                  <a:moveTo>
                    <a:pt x="1366888" y="352348"/>
                  </a:moveTo>
                  <a:lnTo>
                    <a:pt x="1296187" y="281876"/>
                  </a:lnTo>
                  <a:lnTo>
                    <a:pt x="1296187" y="70472"/>
                  </a:lnTo>
                  <a:lnTo>
                    <a:pt x="1290624" y="43040"/>
                  </a:lnTo>
                  <a:lnTo>
                    <a:pt x="1275473" y="20650"/>
                  </a:lnTo>
                  <a:lnTo>
                    <a:pt x="1253007" y="5549"/>
                  </a:lnTo>
                  <a:lnTo>
                    <a:pt x="1225486" y="0"/>
                  </a:lnTo>
                  <a:lnTo>
                    <a:pt x="1131214" y="0"/>
                  </a:lnTo>
                  <a:lnTo>
                    <a:pt x="1131214" y="93967"/>
                  </a:lnTo>
                  <a:lnTo>
                    <a:pt x="1072299" y="35242"/>
                  </a:lnTo>
                  <a:lnTo>
                    <a:pt x="1055763" y="24295"/>
                  </a:lnTo>
                  <a:lnTo>
                    <a:pt x="1036955" y="20637"/>
                  </a:lnTo>
                  <a:lnTo>
                    <a:pt x="1018133" y="24295"/>
                  </a:lnTo>
                  <a:lnTo>
                    <a:pt x="1001598" y="35242"/>
                  </a:lnTo>
                  <a:lnTo>
                    <a:pt x="990612" y="51727"/>
                  </a:lnTo>
                  <a:lnTo>
                    <a:pt x="986955" y="70472"/>
                  </a:lnTo>
                  <a:lnTo>
                    <a:pt x="990612" y="89217"/>
                  </a:lnTo>
                  <a:lnTo>
                    <a:pt x="1001598" y="105714"/>
                  </a:lnTo>
                  <a:lnTo>
                    <a:pt x="1107655" y="211416"/>
                  </a:lnTo>
                  <a:lnTo>
                    <a:pt x="1082662" y="245897"/>
                  </a:lnTo>
                  <a:lnTo>
                    <a:pt x="1070165" y="285026"/>
                  </a:lnTo>
                  <a:lnTo>
                    <a:pt x="1070165" y="325704"/>
                  </a:lnTo>
                  <a:lnTo>
                    <a:pt x="1082662" y="364832"/>
                  </a:lnTo>
                  <a:lnTo>
                    <a:pt x="1107655" y="399326"/>
                  </a:lnTo>
                  <a:lnTo>
                    <a:pt x="1225486" y="516775"/>
                  </a:lnTo>
                  <a:lnTo>
                    <a:pt x="1366888" y="352348"/>
                  </a:lnTo>
                  <a:close/>
                </a:path>
              </a:pathLst>
            </a:custGeom>
            <a:solidFill>
              <a:srgbClr val="F5B4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16561511" y="8051735"/>
              <a:ext cx="1400810" cy="1409700"/>
            </a:xfrm>
            <a:custGeom>
              <a:avLst/>
              <a:gdLst/>
              <a:ahLst/>
              <a:cxnLst/>
              <a:rect l="l" t="t" r="r" b="b"/>
              <a:pathLst>
                <a:path w="1400809" h="1409700">
                  <a:moveTo>
                    <a:pt x="912215" y="0"/>
                  </a:moveTo>
                  <a:lnTo>
                    <a:pt x="417309" y="0"/>
                  </a:lnTo>
                  <a:lnTo>
                    <a:pt x="417309" y="46977"/>
                  </a:lnTo>
                  <a:lnTo>
                    <a:pt x="912215" y="46977"/>
                  </a:lnTo>
                  <a:lnTo>
                    <a:pt x="912215" y="0"/>
                  </a:lnTo>
                  <a:close/>
                </a:path>
                <a:path w="1400809" h="1409700">
                  <a:moveTo>
                    <a:pt x="1006475" y="540258"/>
                  </a:moveTo>
                  <a:lnTo>
                    <a:pt x="1004620" y="531114"/>
                  </a:lnTo>
                  <a:lnTo>
                    <a:pt x="999578" y="523646"/>
                  </a:lnTo>
                  <a:lnTo>
                    <a:pt x="992085" y="518604"/>
                  </a:lnTo>
                  <a:lnTo>
                    <a:pt x="982916" y="516763"/>
                  </a:lnTo>
                  <a:lnTo>
                    <a:pt x="959345" y="516763"/>
                  </a:lnTo>
                  <a:lnTo>
                    <a:pt x="959345" y="563740"/>
                  </a:lnTo>
                  <a:lnTo>
                    <a:pt x="959345" y="733437"/>
                  </a:lnTo>
                  <a:lnTo>
                    <a:pt x="947737" y="731139"/>
                  </a:lnTo>
                  <a:lnTo>
                    <a:pt x="936002" y="729488"/>
                  </a:lnTo>
                  <a:lnTo>
                    <a:pt x="924153" y="728497"/>
                  </a:lnTo>
                  <a:lnTo>
                    <a:pt x="912215" y="728167"/>
                  </a:lnTo>
                  <a:lnTo>
                    <a:pt x="869340" y="732434"/>
                  </a:lnTo>
                  <a:lnTo>
                    <a:pt x="828903" y="744982"/>
                  </a:lnTo>
                  <a:lnTo>
                    <a:pt x="791845" y="765403"/>
                  </a:lnTo>
                  <a:lnTo>
                    <a:pt x="759079" y="793292"/>
                  </a:lnTo>
                  <a:lnTo>
                    <a:pt x="732510" y="827100"/>
                  </a:lnTo>
                  <a:lnTo>
                    <a:pt x="713625" y="864895"/>
                  </a:lnTo>
                  <a:lnTo>
                    <a:pt x="702767" y="905751"/>
                  </a:lnTo>
                  <a:lnTo>
                    <a:pt x="700303" y="948715"/>
                  </a:lnTo>
                  <a:lnTo>
                    <a:pt x="705523" y="987082"/>
                  </a:lnTo>
                  <a:lnTo>
                    <a:pt x="717613" y="1023569"/>
                  </a:lnTo>
                  <a:lnTo>
                    <a:pt x="736231" y="1057338"/>
                  </a:lnTo>
                  <a:lnTo>
                    <a:pt x="760971" y="1087526"/>
                  </a:lnTo>
                  <a:lnTo>
                    <a:pt x="790790" y="1112748"/>
                  </a:lnTo>
                  <a:lnTo>
                    <a:pt x="824318" y="1131925"/>
                  </a:lnTo>
                  <a:lnTo>
                    <a:pt x="860691" y="1144663"/>
                  </a:lnTo>
                  <a:lnTo>
                    <a:pt x="899083" y="1150569"/>
                  </a:lnTo>
                  <a:lnTo>
                    <a:pt x="914374" y="1150975"/>
                  </a:lnTo>
                  <a:lnTo>
                    <a:pt x="929538" y="1150289"/>
                  </a:lnTo>
                  <a:lnTo>
                    <a:pt x="944537" y="1148537"/>
                  </a:lnTo>
                  <a:lnTo>
                    <a:pt x="959345" y="1145730"/>
                  </a:lnTo>
                  <a:lnTo>
                    <a:pt x="959345" y="1362379"/>
                  </a:lnTo>
                  <a:lnTo>
                    <a:pt x="399630" y="1362379"/>
                  </a:lnTo>
                  <a:lnTo>
                    <a:pt x="351510" y="1352677"/>
                  </a:lnTo>
                  <a:lnTo>
                    <a:pt x="312178" y="1326222"/>
                  </a:lnTo>
                  <a:lnTo>
                    <a:pt x="285635" y="1287018"/>
                  </a:lnTo>
                  <a:lnTo>
                    <a:pt x="283083" y="1274432"/>
                  </a:lnTo>
                  <a:lnTo>
                    <a:pt x="275894" y="1239062"/>
                  </a:lnTo>
                  <a:lnTo>
                    <a:pt x="275894" y="1231176"/>
                  </a:lnTo>
                  <a:lnTo>
                    <a:pt x="292557" y="1214564"/>
                  </a:lnTo>
                  <a:lnTo>
                    <a:pt x="312242" y="1190701"/>
                  </a:lnTo>
                  <a:lnTo>
                    <a:pt x="326644" y="1163866"/>
                  </a:lnTo>
                  <a:lnTo>
                    <a:pt x="335495" y="1134745"/>
                  </a:lnTo>
                  <a:lnTo>
                    <a:pt x="338518" y="1103998"/>
                  </a:lnTo>
                  <a:lnTo>
                    <a:pt x="336524" y="1078992"/>
                  </a:lnTo>
                  <a:lnTo>
                    <a:pt x="330682" y="1054963"/>
                  </a:lnTo>
                  <a:lnTo>
                    <a:pt x="321119" y="1032268"/>
                  </a:lnTo>
                  <a:lnTo>
                    <a:pt x="308000" y="1011262"/>
                  </a:lnTo>
                  <a:lnTo>
                    <a:pt x="398614" y="920940"/>
                  </a:lnTo>
                  <a:lnTo>
                    <a:pt x="414756" y="896708"/>
                  </a:lnTo>
                  <a:lnTo>
                    <a:pt x="420128" y="869099"/>
                  </a:lnTo>
                  <a:lnTo>
                    <a:pt x="414997" y="842784"/>
                  </a:lnTo>
                  <a:lnTo>
                    <a:pt x="414756" y="841502"/>
                  </a:lnTo>
                  <a:lnTo>
                    <a:pt x="411010" y="835888"/>
                  </a:lnTo>
                  <a:lnTo>
                    <a:pt x="398614" y="817257"/>
                  </a:lnTo>
                  <a:lnTo>
                    <a:pt x="374294" y="801179"/>
                  </a:lnTo>
                  <a:lnTo>
                    <a:pt x="346595" y="795820"/>
                  </a:lnTo>
                  <a:lnTo>
                    <a:pt x="318909" y="801179"/>
                  </a:lnTo>
                  <a:lnTo>
                    <a:pt x="294589" y="817257"/>
                  </a:lnTo>
                  <a:lnTo>
                    <a:pt x="275894" y="835888"/>
                  </a:lnTo>
                  <a:lnTo>
                    <a:pt x="275894" y="822121"/>
                  </a:lnTo>
                  <a:lnTo>
                    <a:pt x="275894" y="563740"/>
                  </a:lnTo>
                  <a:lnTo>
                    <a:pt x="462470" y="563740"/>
                  </a:lnTo>
                  <a:lnTo>
                    <a:pt x="469785" y="559854"/>
                  </a:lnTo>
                  <a:lnTo>
                    <a:pt x="478548" y="546912"/>
                  </a:lnTo>
                  <a:lnTo>
                    <a:pt x="479412" y="538683"/>
                  </a:lnTo>
                  <a:lnTo>
                    <a:pt x="476478" y="531431"/>
                  </a:lnTo>
                  <a:lnTo>
                    <a:pt x="471220" y="516496"/>
                  </a:lnTo>
                  <a:lnTo>
                    <a:pt x="467461" y="501205"/>
                  </a:lnTo>
                  <a:lnTo>
                    <a:pt x="465201" y="485622"/>
                  </a:lnTo>
                  <a:lnTo>
                    <a:pt x="464439" y="469785"/>
                  </a:lnTo>
                  <a:lnTo>
                    <a:pt x="467766" y="436562"/>
                  </a:lnTo>
                  <a:lnTo>
                    <a:pt x="493496" y="376466"/>
                  </a:lnTo>
                  <a:lnTo>
                    <a:pt x="541642" y="330479"/>
                  </a:lnTo>
                  <a:lnTo>
                    <a:pt x="603034" y="307416"/>
                  </a:lnTo>
                  <a:lnTo>
                    <a:pt x="636587" y="305511"/>
                  </a:lnTo>
                  <a:lnTo>
                    <a:pt x="684441" y="314921"/>
                  </a:lnTo>
                  <a:lnTo>
                    <a:pt x="726516" y="337375"/>
                  </a:lnTo>
                  <a:lnTo>
                    <a:pt x="760412" y="370535"/>
                  </a:lnTo>
                  <a:lnTo>
                    <a:pt x="783729" y="412051"/>
                  </a:lnTo>
                  <a:lnTo>
                    <a:pt x="794067" y="459549"/>
                  </a:lnTo>
                  <a:lnTo>
                    <a:pt x="794181" y="478040"/>
                  </a:lnTo>
                  <a:lnTo>
                    <a:pt x="792251" y="496227"/>
                  </a:lnTo>
                  <a:lnTo>
                    <a:pt x="788301" y="514045"/>
                  </a:lnTo>
                  <a:lnTo>
                    <a:pt x="782332" y="531431"/>
                  </a:lnTo>
                  <a:lnTo>
                    <a:pt x="779399" y="538683"/>
                  </a:lnTo>
                  <a:lnTo>
                    <a:pt x="780262" y="546912"/>
                  </a:lnTo>
                  <a:lnTo>
                    <a:pt x="789025" y="559854"/>
                  </a:lnTo>
                  <a:lnTo>
                    <a:pt x="796340" y="563740"/>
                  </a:lnTo>
                  <a:lnTo>
                    <a:pt x="959345" y="563740"/>
                  </a:lnTo>
                  <a:lnTo>
                    <a:pt x="959345" y="516763"/>
                  </a:lnTo>
                  <a:lnTo>
                    <a:pt x="836244" y="516763"/>
                  </a:lnTo>
                  <a:lnTo>
                    <a:pt x="839063" y="502005"/>
                  </a:lnTo>
                  <a:lnTo>
                    <a:pt x="840828" y="487057"/>
                  </a:lnTo>
                  <a:lnTo>
                    <a:pt x="841502" y="471944"/>
                  </a:lnTo>
                  <a:lnTo>
                    <a:pt x="841108" y="456704"/>
                  </a:lnTo>
                  <a:lnTo>
                    <a:pt x="835177" y="418439"/>
                  </a:lnTo>
                  <a:lnTo>
                    <a:pt x="822388" y="382181"/>
                  </a:lnTo>
                  <a:lnTo>
                    <a:pt x="803160" y="348767"/>
                  </a:lnTo>
                  <a:lnTo>
                    <a:pt x="777849" y="319036"/>
                  </a:lnTo>
                  <a:lnTo>
                    <a:pt x="761225" y="305511"/>
                  </a:lnTo>
                  <a:lnTo>
                    <a:pt x="747560" y="294386"/>
                  </a:lnTo>
                  <a:lnTo>
                    <a:pt x="713676" y="275831"/>
                  </a:lnTo>
                  <a:lnTo>
                    <a:pt x="677075" y="263779"/>
                  </a:lnTo>
                  <a:lnTo>
                    <a:pt x="638581" y="258572"/>
                  </a:lnTo>
                  <a:lnTo>
                    <a:pt x="595464" y="261023"/>
                  </a:lnTo>
                  <a:lnTo>
                    <a:pt x="554482" y="271843"/>
                  </a:lnTo>
                  <a:lnTo>
                    <a:pt x="516559" y="290677"/>
                  </a:lnTo>
                  <a:lnTo>
                    <a:pt x="482638" y="317157"/>
                  </a:lnTo>
                  <a:lnTo>
                    <a:pt x="454660" y="349808"/>
                  </a:lnTo>
                  <a:lnTo>
                    <a:pt x="434174" y="386753"/>
                  </a:lnTo>
                  <a:lnTo>
                    <a:pt x="421589" y="427062"/>
                  </a:lnTo>
                  <a:lnTo>
                    <a:pt x="417309" y="469785"/>
                  </a:lnTo>
                  <a:lnTo>
                    <a:pt x="417639" y="481685"/>
                  </a:lnTo>
                  <a:lnTo>
                    <a:pt x="418630" y="493496"/>
                  </a:lnTo>
                  <a:lnTo>
                    <a:pt x="420281" y="505193"/>
                  </a:lnTo>
                  <a:lnTo>
                    <a:pt x="422579" y="516763"/>
                  </a:lnTo>
                  <a:lnTo>
                    <a:pt x="252336" y="516763"/>
                  </a:lnTo>
                  <a:lnTo>
                    <a:pt x="243166" y="518604"/>
                  </a:lnTo>
                  <a:lnTo>
                    <a:pt x="235673" y="523646"/>
                  </a:lnTo>
                  <a:lnTo>
                    <a:pt x="230619" y="531114"/>
                  </a:lnTo>
                  <a:lnTo>
                    <a:pt x="228765" y="540258"/>
                  </a:lnTo>
                  <a:lnTo>
                    <a:pt x="228765" y="775144"/>
                  </a:lnTo>
                  <a:lnTo>
                    <a:pt x="158064" y="775144"/>
                  </a:lnTo>
                  <a:lnTo>
                    <a:pt x="121412" y="782548"/>
                  </a:lnTo>
                  <a:lnTo>
                    <a:pt x="91440" y="802703"/>
                  </a:lnTo>
                  <a:lnTo>
                    <a:pt x="71221" y="832561"/>
                  </a:lnTo>
                  <a:lnTo>
                    <a:pt x="63792" y="869099"/>
                  </a:lnTo>
                  <a:lnTo>
                    <a:pt x="63792" y="1070775"/>
                  </a:lnTo>
                  <a:lnTo>
                    <a:pt x="0" y="1134364"/>
                  </a:lnTo>
                  <a:lnTo>
                    <a:pt x="33324" y="1167587"/>
                  </a:lnTo>
                  <a:lnTo>
                    <a:pt x="108445" y="1092708"/>
                  </a:lnTo>
                  <a:lnTo>
                    <a:pt x="110934" y="1086739"/>
                  </a:lnTo>
                  <a:lnTo>
                    <a:pt x="110934" y="869099"/>
                  </a:lnTo>
                  <a:lnTo>
                    <a:pt x="114642" y="850836"/>
                  </a:lnTo>
                  <a:lnTo>
                    <a:pt x="124752" y="835901"/>
                  </a:lnTo>
                  <a:lnTo>
                    <a:pt x="139738" y="825830"/>
                  </a:lnTo>
                  <a:lnTo>
                    <a:pt x="158064" y="822121"/>
                  </a:lnTo>
                  <a:lnTo>
                    <a:pt x="228765" y="822121"/>
                  </a:lnTo>
                  <a:lnTo>
                    <a:pt x="228765" y="882865"/>
                  </a:lnTo>
                  <a:lnTo>
                    <a:pt x="188531" y="922959"/>
                  </a:lnTo>
                  <a:lnTo>
                    <a:pt x="221856" y="956183"/>
                  </a:lnTo>
                  <a:lnTo>
                    <a:pt x="327914" y="850480"/>
                  </a:lnTo>
                  <a:lnTo>
                    <a:pt x="336651" y="844702"/>
                  </a:lnTo>
                  <a:lnTo>
                    <a:pt x="346595" y="842784"/>
                  </a:lnTo>
                  <a:lnTo>
                    <a:pt x="356552" y="844702"/>
                  </a:lnTo>
                  <a:lnTo>
                    <a:pt x="365290" y="850480"/>
                  </a:lnTo>
                  <a:lnTo>
                    <a:pt x="371081" y="859180"/>
                  </a:lnTo>
                  <a:lnTo>
                    <a:pt x="373011" y="869099"/>
                  </a:lnTo>
                  <a:lnTo>
                    <a:pt x="371081" y="879017"/>
                  </a:lnTo>
                  <a:lnTo>
                    <a:pt x="365290" y="887730"/>
                  </a:lnTo>
                  <a:lnTo>
                    <a:pt x="259245" y="993432"/>
                  </a:lnTo>
                  <a:lnTo>
                    <a:pt x="254063" y="1001204"/>
                  </a:lnTo>
                  <a:lnTo>
                    <a:pt x="252336" y="1010043"/>
                  </a:lnTo>
                  <a:lnTo>
                    <a:pt x="254063" y="1018882"/>
                  </a:lnTo>
                  <a:lnTo>
                    <a:pt x="283298" y="1062812"/>
                  </a:lnTo>
                  <a:lnTo>
                    <a:pt x="291325" y="1103998"/>
                  </a:lnTo>
                  <a:lnTo>
                    <a:pt x="283298" y="1145184"/>
                  </a:lnTo>
                  <a:lnTo>
                    <a:pt x="259245" y="1181354"/>
                  </a:lnTo>
                  <a:lnTo>
                    <a:pt x="141401" y="1298790"/>
                  </a:lnTo>
                  <a:lnTo>
                    <a:pt x="174726" y="1332014"/>
                  </a:lnTo>
                  <a:lnTo>
                    <a:pt x="232498" y="1274432"/>
                  </a:lnTo>
                  <a:lnTo>
                    <a:pt x="248297" y="1318031"/>
                  </a:lnTo>
                  <a:lnTo>
                    <a:pt x="274777" y="1355178"/>
                  </a:lnTo>
                  <a:lnTo>
                    <a:pt x="310070" y="1384033"/>
                  </a:lnTo>
                  <a:lnTo>
                    <a:pt x="352310" y="1402715"/>
                  </a:lnTo>
                  <a:lnTo>
                    <a:pt x="399630" y="1409357"/>
                  </a:lnTo>
                  <a:lnTo>
                    <a:pt x="982916" y="1409357"/>
                  </a:lnTo>
                  <a:lnTo>
                    <a:pt x="992085" y="1407515"/>
                  </a:lnTo>
                  <a:lnTo>
                    <a:pt x="999578" y="1402473"/>
                  </a:lnTo>
                  <a:lnTo>
                    <a:pt x="1004620" y="1395018"/>
                  </a:lnTo>
                  <a:lnTo>
                    <a:pt x="1006475" y="1385874"/>
                  </a:lnTo>
                  <a:lnTo>
                    <a:pt x="1006475" y="1362379"/>
                  </a:lnTo>
                  <a:lnTo>
                    <a:pt x="1006475" y="1145730"/>
                  </a:lnTo>
                  <a:lnTo>
                    <a:pt x="1006475" y="1105954"/>
                  </a:lnTo>
                  <a:lnTo>
                    <a:pt x="1005332" y="1103807"/>
                  </a:lnTo>
                  <a:lnTo>
                    <a:pt x="1002576" y="1098664"/>
                  </a:lnTo>
                  <a:lnTo>
                    <a:pt x="989584" y="1089926"/>
                  </a:lnTo>
                  <a:lnTo>
                    <a:pt x="981329" y="1089063"/>
                  </a:lnTo>
                  <a:lnTo>
                    <a:pt x="974064" y="1091996"/>
                  </a:lnTo>
                  <a:lnTo>
                    <a:pt x="956614" y="1097953"/>
                  </a:lnTo>
                  <a:lnTo>
                    <a:pt x="938733" y="1101890"/>
                  </a:lnTo>
                  <a:lnTo>
                    <a:pt x="921372" y="1103718"/>
                  </a:lnTo>
                  <a:lnTo>
                    <a:pt x="901941" y="1103693"/>
                  </a:lnTo>
                  <a:lnTo>
                    <a:pt x="854278" y="1093381"/>
                  </a:lnTo>
                  <a:lnTo>
                    <a:pt x="812634" y="1070140"/>
                  </a:lnTo>
                  <a:lnTo>
                    <a:pt x="779373" y="1036358"/>
                  </a:lnTo>
                  <a:lnTo>
                    <a:pt x="756831" y="994422"/>
                  </a:lnTo>
                  <a:lnTo>
                    <a:pt x="747395" y="946734"/>
                  </a:lnTo>
                  <a:lnTo>
                    <a:pt x="749312" y="913295"/>
                  </a:lnTo>
                  <a:lnTo>
                    <a:pt x="772452" y="852093"/>
                  </a:lnTo>
                  <a:lnTo>
                    <a:pt x="818591" y="804113"/>
                  </a:lnTo>
                  <a:lnTo>
                    <a:pt x="878878" y="778471"/>
                  </a:lnTo>
                  <a:lnTo>
                    <a:pt x="912215" y="775144"/>
                  </a:lnTo>
                  <a:lnTo>
                    <a:pt x="928103" y="775906"/>
                  </a:lnTo>
                  <a:lnTo>
                    <a:pt x="943737" y="778154"/>
                  </a:lnTo>
                  <a:lnTo>
                    <a:pt x="959078" y="781913"/>
                  </a:lnTo>
                  <a:lnTo>
                    <a:pt x="974064" y="787146"/>
                  </a:lnTo>
                  <a:lnTo>
                    <a:pt x="981341" y="790079"/>
                  </a:lnTo>
                  <a:lnTo>
                    <a:pt x="989584" y="789216"/>
                  </a:lnTo>
                  <a:lnTo>
                    <a:pt x="1002576" y="780478"/>
                  </a:lnTo>
                  <a:lnTo>
                    <a:pt x="1005433" y="775144"/>
                  </a:lnTo>
                  <a:lnTo>
                    <a:pt x="1006475" y="773188"/>
                  </a:lnTo>
                  <a:lnTo>
                    <a:pt x="1006475" y="733437"/>
                  </a:lnTo>
                  <a:lnTo>
                    <a:pt x="1006475" y="540258"/>
                  </a:lnTo>
                  <a:close/>
                </a:path>
                <a:path w="1400809" h="1409700">
                  <a:moveTo>
                    <a:pt x="1006475" y="0"/>
                  </a:moveTo>
                  <a:lnTo>
                    <a:pt x="959345" y="0"/>
                  </a:lnTo>
                  <a:lnTo>
                    <a:pt x="959345" y="46977"/>
                  </a:lnTo>
                  <a:lnTo>
                    <a:pt x="1006475" y="46977"/>
                  </a:lnTo>
                  <a:lnTo>
                    <a:pt x="1006475" y="0"/>
                  </a:lnTo>
                  <a:close/>
                </a:path>
                <a:path w="1400809" h="1409700">
                  <a:moveTo>
                    <a:pt x="1400213" y="617601"/>
                  </a:moveTo>
                  <a:lnTo>
                    <a:pt x="1336421" y="554012"/>
                  </a:lnTo>
                  <a:lnTo>
                    <a:pt x="1336421" y="352336"/>
                  </a:lnTo>
                  <a:lnTo>
                    <a:pt x="1328991" y="315798"/>
                  </a:lnTo>
                  <a:lnTo>
                    <a:pt x="1308773" y="285927"/>
                  </a:lnTo>
                  <a:lnTo>
                    <a:pt x="1278801" y="265772"/>
                  </a:lnTo>
                  <a:lnTo>
                    <a:pt x="1242148" y="258381"/>
                  </a:lnTo>
                  <a:lnTo>
                    <a:pt x="1171295" y="258381"/>
                  </a:lnTo>
                  <a:lnTo>
                    <a:pt x="1163980" y="214541"/>
                  </a:lnTo>
                  <a:lnTo>
                    <a:pt x="1146149" y="175221"/>
                  </a:lnTo>
                  <a:lnTo>
                    <a:pt x="1119365" y="141973"/>
                  </a:lnTo>
                  <a:lnTo>
                    <a:pt x="1085151" y="116319"/>
                  </a:lnTo>
                  <a:lnTo>
                    <a:pt x="1045044" y="99796"/>
                  </a:lnTo>
                  <a:lnTo>
                    <a:pt x="1000582" y="93954"/>
                  </a:lnTo>
                  <a:lnTo>
                    <a:pt x="346595" y="93954"/>
                  </a:lnTo>
                  <a:lnTo>
                    <a:pt x="337426" y="95796"/>
                  </a:lnTo>
                  <a:lnTo>
                    <a:pt x="329933" y="100838"/>
                  </a:lnTo>
                  <a:lnTo>
                    <a:pt x="324891" y="108305"/>
                  </a:lnTo>
                  <a:lnTo>
                    <a:pt x="323037" y="117449"/>
                  </a:lnTo>
                  <a:lnTo>
                    <a:pt x="323037" y="312242"/>
                  </a:lnTo>
                  <a:lnTo>
                    <a:pt x="311442" y="309956"/>
                  </a:lnTo>
                  <a:lnTo>
                    <a:pt x="299707" y="308317"/>
                  </a:lnTo>
                  <a:lnTo>
                    <a:pt x="287858" y="307340"/>
                  </a:lnTo>
                  <a:lnTo>
                    <a:pt x="275894" y="307009"/>
                  </a:lnTo>
                  <a:lnTo>
                    <a:pt x="227330" y="312597"/>
                  </a:lnTo>
                  <a:lnTo>
                    <a:pt x="182702" y="328523"/>
                  </a:lnTo>
                  <a:lnTo>
                    <a:pt x="143319" y="353504"/>
                  </a:lnTo>
                  <a:lnTo>
                    <a:pt x="110451" y="386270"/>
                  </a:lnTo>
                  <a:lnTo>
                    <a:pt x="85382" y="425526"/>
                  </a:lnTo>
                  <a:lnTo>
                    <a:pt x="69405" y="470001"/>
                  </a:lnTo>
                  <a:lnTo>
                    <a:pt x="63792" y="518414"/>
                  </a:lnTo>
                  <a:lnTo>
                    <a:pt x="68541" y="562724"/>
                  </a:lnTo>
                  <a:lnTo>
                    <a:pt x="82283" y="604507"/>
                  </a:lnTo>
                  <a:lnTo>
                    <a:pt x="104254" y="642442"/>
                  </a:lnTo>
                  <a:lnTo>
                    <a:pt x="133692" y="675220"/>
                  </a:lnTo>
                  <a:lnTo>
                    <a:pt x="169824" y="701522"/>
                  </a:lnTo>
                  <a:lnTo>
                    <a:pt x="193433" y="660857"/>
                  </a:lnTo>
                  <a:lnTo>
                    <a:pt x="159080" y="634453"/>
                  </a:lnTo>
                  <a:lnTo>
                    <a:pt x="133096" y="600570"/>
                  </a:lnTo>
                  <a:lnTo>
                    <a:pt x="116662" y="561225"/>
                  </a:lnTo>
                  <a:lnTo>
                    <a:pt x="110934" y="518414"/>
                  </a:lnTo>
                  <a:lnTo>
                    <a:pt x="116840" y="474751"/>
                  </a:lnTo>
                  <a:lnTo>
                    <a:pt x="133489" y="435495"/>
                  </a:lnTo>
                  <a:lnTo>
                    <a:pt x="159308" y="402209"/>
                  </a:lnTo>
                  <a:lnTo>
                    <a:pt x="192697" y="376466"/>
                  </a:lnTo>
                  <a:lnTo>
                    <a:pt x="232092" y="359879"/>
                  </a:lnTo>
                  <a:lnTo>
                    <a:pt x="275894" y="353987"/>
                  </a:lnTo>
                  <a:lnTo>
                    <a:pt x="291833" y="354736"/>
                  </a:lnTo>
                  <a:lnTo>
                    <a:pt x="307492" y="356984"/>
                  </a:lnTo>
                  <a:lnTo>
                    <a:pt x="322808" y="360718"/>
                  </a:lnTo>
                  <a:lnTo>
                    <a:pt x="337756" y="365925"/>
                  </a:lnTo>
                  <a:lnTo>
                    <a:pt x="345020" y="368871"/>
                  </a:lnTo>
                  <a:lnTo>
                    <a:pt x="353275" y="368007"/>
                  </a:lnTo>
                  <a:lnTo>
                    <a:pt x="366268" y="359270"/>
                  </a:lnTo>
                  <a:lnTo>
                    <a:pt x="370166" y="351967"/>
                  </a:lnTo>
                  <a:lnTo>
                    <a:pt x="370166" y="140931"/>
                  </a:lnTo>
                  <a:lnTo>
                    <a:pt x="1000582" y="140931"/>
                  </a:lnTo>
                  <a:lnTo>
                    <a:pt x="1048702" y="150634"/>
                  </a:lnTo>
                  <a:lnTo>
                    <a:pt x="1088034" y="177088"/>
                  </a:lnTo>
                  <a:lnTo>
                    <a:pt x="1114577" y="216293"/>
                  </a:lnTo>
                  <a:lnTo>
                    <a:pt x="1124318" y="264248"/>
                  </a:lnTo>
                  <a:lnTo>
                    <a:pt x="1124318" y="319125"/>
                  </a:lnTo>
                  <a:lnTo>
                    <a:pt x="1105623" y="300494"/>
                  </a:lnTo>
                  <a:lnTo>
                    <a:pt x="1081303" y="284416"/>
                  </a:lnTo>
                  <a:lnTo>
                    <a:pt x="1053617" y="279044"/>
                  </a:lnTo>
                  <a:lnTo>
                    <a:pt x="1025918" y="284416"/>
                  </a:lnTo>
                  <a:lnTo>
                    <a:pt x="1001598" y="300494"/>
                  </a:lnTo>
                  <a:lnTo>
                    <a:pt x="985456" y="324739"/>
                  </a:lnTo>
                  <a:lnTo>
                    <a:pt x="980084" y="352336"/>
                  </a:lnTo>
                  <a:lnTo>
                    <a:pt x="985456" y="379945"/>
                  </a:lnTo>
                  <a:lnTo>
                    <a:pt x="1001598" y="404177"/>
                  </a:lnTo>
                  <a:lnTo>
                    <a:pt x="1092212" y="494499"/>
                  </a:lnTo>
                  <a:lnTo>
                    <a:pt x="1079093" y="515505"/>
                  </a:lnTo>
                  <a:lnTo>
                    <a:pt x="1069530" y="538200"/>
                  </a:lnTo>
                  <a:lnTo>
                    <a:pt x="1063688" y="562229"/>
                  </a:lnTo>
                  <a:lnTo>
                    <a:pt x="1061707" y="587235"/>
                  </a:lnTo>
                  <a:lnTo>
                    <a:pt x="1064717" y="617982"/>
                  </a:lnTo>
                  <a:lnTo>
                    <a:pt x="1073569" y="647103"/>
                  </a:lnTo>
                  <a:lnTo>
                    <a:pt x="1087970" y="673938"/>
                  </a:lnTo>
                  <a:lnTo>
                    <a:pt x="1107655" y="697801"/>
                  </a:lnTo>
                  <a:lnTo>
                    <a:pt x="1124318" y="714400"/>
                  </a:lnTo>
                  <a:lnTo>
                    <a:pt x="1124318" y="916089"/>
                  </a:lnTo>
                  <a:lnTo>
                    <a:pt x="906957" y="916089"/>
                  </a:lnTo>
                  <a:lnTo>
                    <a:pt x="909256" y="904532"/>
                  </a:lnTo>
                  <a:lnTo>
                    <a:pt x="910894" y="892835"/>
                  </a:lnTo>
                  <a:lnTo>
                    <a:pt x="911885" y="881024"/>
                  </a:lnTo>
                  <a:lnTo>
                    <a:pt x="912215" y="869099"/>
                  </a:lnTo>
                  <a:lnTo>
                    <a:pt x="911796" y="855726"/>
                  </a:lnTo>
                  <a:lnTo>
                    <a:pt x="910526" y="842429"/>
                  </a:lnTo>
                  <a:lnTo>
                    <a:pt x="908443" y="829259"/>
                  </a:lnTo>
                  <a:lnTo>
                    <a:pt x="905522" y="816279"/>
                  </a:lnTo>
                  <a:lnTo>
                    <a:pt x="859878" y="827976"/>
                  </a:lnTo>
                  <a:lnTo>
                    <a:pt x="862139" y="838073"/>
                  </a:lnTo>
                  <a:lnTo>
                    <a:pt x="863765" y="848321"/>
                  </a:lnTo>
                  <a:lnTo>
                    <a:pt x="864743" y="858672"/>
                  </a:lnTo>
                  <a:lnTo>
                    <a:pt x="865073" y="869099"/>
                  </a:lnTo>
                  <a:lnTo>
                    <a:pt x="864323" y="884986"/>
                  </a:lnTo>
                  <a:lnTo>
                    <a:pt x="862063" y="900595"/>
                  </a:lnTo>
                  <a:lnTo>
                    <a:pt x="858329" y="915860"/>
                  </a:lnTo>
                  <a:lnTo>
                    <a:pt x="853097" y="930757"/>
                  </a:lnTo>
                  <a:lnTo>
                    <a:pt x="850150" y="937996"/>
                  </a:lnTo>
                  <a:lnTo>
                    <a:pt x="851014" y="946226"/>
                  </a:lnTo>
                  <a:lnTo>
                    <a:pt x="859764" y="959180"/>
                  </a:lnTo>
                  <a:lnTo>
                    <a:pt x="867105" y="963066"/>
                  </a:lnTo>
                  <a:lnTo>
                    <a:pt x="1147876" y="963066"/>
                  </a:lnTo>
                  <a:lnTo>
                    <a:pt x="1157058" y="961212"/>
                  </a:lnTo>
                  <a:lnTo>
                    <a:pt x="1164539" y="956183"/>
                  </a:lnTo>
                  <a:lnTo>
                    <a:pt x="1169593" y="948715"/>
                  </a:lnTo>
                  <a:lnTo>
                    <a:pt x="1171448" y="939571"/>
                  </a:lnTo>
                  <a:lnTo>
                    <a:pt x="1171448" y="761377"/>
                  </a:lnTo>
                  <a:lnTo>
                    <a:pt x="1225486" y="815238"/>
                  </a:lnTo>
                  <a:lnTo>
                    <a:pt x="1258811" y="782027"/>
                  </a:lnTo>
                  <a:lnTo>
                    <a:pt x="1140980" y="664578"/>
                  </a:lnTo>
                  <a:lnTo>
                    <a:pt x="1116914" y="628408"/>
                  </a:lnTo>
                  <a:lnTo>
                    <a:pt x="1108887" y="587235"/>
                  </a:lnTo>
                  <a:lnTo>
                    <a:pt x="1116914" y="546049"/>
                  </a:lnTo>
                  <a:lnTo>
                    <a:pt x="1146149" y="502107"/>
                  </a:lnTo>
                  <a:lnTo>
                    <a:pt x="1147876" y="493280"/>
                  </a:lnTo>
                  <a:lnTo>
                    <a:pt x="1146149" y="484441"/>
                  </a:lnTo>
                  <a:lnTo>
                    <a:pt x="1140980" y="476669"/>
                  </a:lnTo>
                  <a:lnTo>
                    <a:pt x="1034923" y="370967"/>
                  </a:lnTo>
                  <a:lnTo>
                    <a:pt x="1029131" y="362254"/>
                  </a:lnTo>
                  <a:lnTo>
                    <a:pt x="1027201" y="352336"/>
                  </a:lnTo>
                  <a:lnTo>
                    <a:pt x="1029131" y="342417"/>
                  </a:lnTo>
                  <a:lnTo>
                    <a:pt x="1034923" y="333705"/>
                  </a:lnTo>
                  <a:lnTo>
                    <a:pt x="1039914" y="328739"/>
                  </a:lnTo>
                  <a:lnTo>
                    <a:pt x="1046556" y="325996"/>
                  </a:lnTo>
                  <a:lnTo>
                    <a:pt x="1060665" y="325996"/>
                  </a:lnTo>
                  <a:lnTo>
                    <a:pt x="1067308" y="328739"/>
                  </a:lnTo>
                  <a:lnTo>
                    <a:pt x="1178356" y="439407"/>
                  </a:lnTo>
                  <a:lnTo>
                    <a:pt x="1211681" y="406196"/>
                  </a:lnTo>
                  <a:lnTo>
                    <a:pt x="1171448" y="366102"/>
                  </a:lnTo>
                  <a:lnTo>
                    <a:pt x="1171448" y="305358"/>
                  </a:lnTo>
                  <a:lnTo>
                    <a:pt x="1242148" y="305358"/>
                  </a:lnTo>
                  <a:lnTo>
                    <a:pt x="1260475" y="309054"/>
                  </a:lnTo>
                  <a:lnTo>
                    <a:pt x="1275461" y="319138"/>
                  </a:lnTo>
                  <a:lnTo>
                    <a:pt x="1285570" y="334073"/>
                  </a:lnTo>
                  <a:lnTo>
                    <a:pt x="1289278" y="352336"/>
                  </a:lnTo>
                  <a:lnTo>
                    <a:pt x="1289278" y="569976"/>
                  </a:lnTo>
                  <a:lnTo>
                    <a:pt x="1291767" y="575945"/>
                  </a:lnTo>
                  <a:lnTo>
                    <a:pt x="1366888" y="650811"/>
                  </a:lnTo>
                  <a:lnTo>
                    <a:pt x="1400213" y="617601"/>
                  </a:lnTo>
                  <a:close/>
                </a:path>
              </a:pathLst>
            </a:custGeom>
            <a:solidFill>
              <a:srgbClr val="0F0E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115"/>
              </a:spcBef>
            </a:pPr>
            <a:r>
              <a:rPr spc="535" dirty="0"/>
              <a:t>EXPORTACIÓN</a:t>
            </a:r>
            <a:r>
              <a:rPr spc="-110" dirty="0"/>
              <a:t> </a:t>
            </a:r>
            <a:r>
              <a:rPr spc="340" dirty="0"/>
              <a:t>DE</a:t>
            </a:r>
            <a:r>
              <a:rPr spc="-110" dirty="0"/>
              <a:t> </a:t>
            </a:r>
            <a:r>
              <a:rPr spc="565" dirty="0"/>
              <a:t>PRODUCTOS</a:t>
            </a:r>
            <a:r>
              <a:rPr spc="-110" dirty="0"/>
              <a:t> </a:t>
            </a:r>
            <a:r>
              <a:rPr spc="430" dirty="0"/>
              <a:t>AGROINDUSTRIALES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8895920" y="3956952"/>
            <a:ext cx="1969135" cy="440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170" dirty="0">
                <a:latin typeface="Verdana"/>
                <a:cs typeface="Verdana"/>
              </a:rPr>
              <a:t>Y</a:t>
            </a:r>
            <a:r>
              <a:rPr sz="2700" spc="100" dirty="0">
                <a:latin typeface="Verdana"/>
                <a:cs typeface="Verdana"/>
              </a:rPr>
              <a:t>e</a:t>
            </a:r>
            <a:r>
              <a:rPr sz="2700" spc="-165" dirty="0">
                <a:latin typeface="Verdana"/>
                <a:cs typeface="Verdana"/>
              </a:rPr>
              <a:t>r</a:t>
            </a:r>
            <a:r>
              <a:rPr sz="2700" spc="40" dirty="0">
                <a:latin typeface="Verdana"/>
                <a:cs typeface="Verdana"/>
              </a:rPr>
              <a:t>b</a:t>
            </a:r>
            <a:r>
              <a:rPr sz="2700" spc="-55" dirty="0">
                <a:latin typeface="Verdana"/>
                <a:cs typeface="Verdana"/>
              </a:rPr>
              <a:t>a</a:t>
            </a:r>
            <a:r>
              <a:rPr sz="2700" spc="-190" dirty="0">
                <a:latin typeface="Verdana"/>
                <a:cs typeface="Verdana"/>
              </a:rPr>
              <a:t> </a:t>
            </a:r>
            <a:r>
              <a:rPr sz="2700" spc="-180" dirty="0">
                <a:latin typeface="Verdana"/>
                <a:cs typeface="Verdana"/>
              </a:rPr>
              <a:t>m</a:t>
            </a:r>
            <a:r>
              <a:rPr sz="2700" spc="-55" dirty="0">
                <a:latin typeface="Verdana"/>
                <a:cs typeface="Verdana"/>
              </a:rPr>
              <a:t>a</a:t>
            </a:r>
            <a:r>
              <a:rPr sz="2700" spc="-85" dirty="0">
                <a:latin typeface="Verdana"/>
                <a:cs typeface="Verdana"/>
              </a:rPr>
              <a:t>t</a:t>
            </a:r>
            <a:r>
              <a:rPr sz="2700" spc="100" dirty="0">
                <a:latin typeface="Verdana"/>
                <a:cs typeface="Verdana"/>
              </a:rPr>
              <a:t>e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2800641" y="3956952"/>
            <a:ext cx="860425" cy="440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114" dirty="0">
                <a:solidFill>
                  <a:srgbClr val="604412"/>
                </a:solidFill>
                <a:latin typeface="Verdana"/>
                <a:cs typeface="Verdana"/>
              </a:rPr>
              <a:t>$</a:t>
            </a:r>
            <a:r>
              <a:rPr sz="2700" spc="-54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700" spc="60" dirty="0">
                <a:solidFill>
                  <a:srgbClr val="604412"/>
                </a:solidFill>
                <a:latin typeface="Verdana"/>
                <a:cs typeface="Verdana"/>
              </a:rPr>
              <a:t>4</a:t>
            </a:r>
            <a:r>
              <a:rPr sz="2700" spc="65" dirty="0">
                <a:solidFill>
                  <a:srgbClr val="604412"/>
                </a:solidFill>
                <a:latin typeface="Verdana"/>
                <a:cs typeface="Verdana"/>
              </a:rPr>
              <a:t>6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113477" y="2370368"/>
            <a:ext cx="2381250" cy="109537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117475" rIns="0" bIns="0" rtlCol="0">
            <a:spAutoFit/>
          </a:bodyPr>
          <a:lstStyle/>
          <a:p>
            <a:pPr marL="739775" marR="415290" indent="-315595">
              <a:lnSpc>
                <a:spcPts val="3500"/>
              </a:lnSpc>
              <a:spcBef>
                <a:spcPts val="925"/>
              </a:spcBef>
            </a:pPr>
            <a:r>
              <a:rPr sz="2950" spc="-35" dirty="0">
                <a:latin typeface="Verdana"/>
                <a:cs typeface="Verdana"/>
              </a:rPr>
              <a:t>E</a:t>
            </a:r>
            <a:r>
              <a:rPr sz="2950" spc="-155" dirty="0">
                <a:latin typeface="Verdana"/>
                <a:cs typeface="Verdana"/>
              </a:rPr>
              <a:t>n</a:t>
            </a:r>
            <a:r>
              <a:rPr sz="2950" spc="110" dirty="0">
                <a:latin typeface="Verdana"/>
                <a:cs typeface="Verdana"/>
              </a:rPr>
              <a:t>e</a:t>
            </a:r>
            <a:r>
              <a:rPr sz="2950" spc="-320" dirty="0">
                <a:latin typeface="Verdana"/>
                <a:cs typeface="Verdana"/>
              </a:rPr>
              <a:t>-</a:t>
            </a:r>
            <a:r>
              <a:rPr sz="2950" spc="-45" dirty="0">
                <a:latin typeface="Verdana"/>
                <a:cs typeface="Verdana"/>
              </a:rPr>
              <a:t>N</a:t>
            </a:r>
            <a:r>
              <a:rPr sz="2950" spc="105" dirty="0">
                <a:latin typeface="Verdana"/>
                <a:cs typeface="Verdana"/>
              </a:rPr>
              <a:t>o</a:t>
            </a:r>
            <a:r>
              <a:rPr sz="2950" spc="-150" dirty="0">
                <a:latin typeface="Verdana"/>
                <a:cs typeface="Verdana"/>
              </a:rPr>
              <a:t>v  </a:t>
            </a:r>
            <a:r>
              <a:rPr sz="2950" spc="-105" dirty="0">
                <a:latin typeface="Verdana"/>
                <a:cs typeface="Verdana"/>
              </a:rPr>
              <a:t>2021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039295" y="2370368"/>
            <a:ext cx="2381250" cy="109537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117475" rIns="0" bIns="0" rtlCol="0">
            <a:spAutoFit/>
          </a:bodyPr>
          <a:lstStyle/>
          <a:p>
            <a:pPr marL="696595" marR="415290" indent="-272415">
              <a:lnSpc>
                <a:spcPts val="3500"/>
              </a:lnSpc>
              <a:spcBef>
                <a:spcPts val="925"/>
              </a:spcBef>
            </a:pPr>
            <a:r>
              <a:rPr sz="2950" spc="-35" dirty="0">
                <a:latin typeface="Verdana"/>
                <a:cs typeface="Verdana"/>
              </a:rPr>
              <a:t>E</a:t>
            </a:r>
            <a:r>
              <a:rPr sz="2950" spc="-155" dirty="0">
                <a:latin typeface="Verdana"/>
                <a:cs typeface="Verdana"/>
              </a:rPr>
              <a:t>n</a:t>
            </a:r>
            <a:r>
              <a:rPr sz="2950" spc="110" dirty="0">
                <a:latin typeface="Verdana"/>
                <a:cs typeface="Verdana"/>
              </a:rPr>
              <a:t>e</a:t>
            </a:r>
            <a:r>
              <a:rPr sz="2950" spc="-320" dirty="0">
                <a:latin typeface="Verdana"/>
                <a:cs typeface="Verdana"/>
              </a:rPr>
              <a:t>-</a:t>
            </a:r>
            <a:r>
              <a:rPr sz="2950" spc="-45" dirty="0">
                <a:latin typeface="Verdana"/>
                <a:cs typeface="Verdana"/>
              </a:rPr>
              <a:t>N</a:t>
            </a:r>
            <a:r>
              <a:rPr sz="2950" spc="105" dirty="0">
                <a:latin typeface="Verdana"/>
                <a:cs typeface="Verdana"/>
              </a:rPr>
              <a:t>o</a:t>
            </a:r>
            <a:r>
              <a:rPr sz="2950" spc="-150" dirty="0">
                <a:latin typeface="Verdana"/>
                <a:cs typeface="Verdana"/>
              </a:rPr>
              <a:t>v  </a:t>
            </a:r>
            <a:r>
              <a:rPr sz="2950" spc="65" dirty="0">
                <a:latin typeface="Verdana"/>
                <a:cs typeface="Verdana"/>
              </a:rPr>
              <a:t>2020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754807" y="3956952"/>
            <a:ext cx="1100455" cy="440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114" dirty="0">
                <a:solidFill>
                  <a:srgbClr val="604412"/>
                </a:solidFill>
                <a:latin typeface="Verdana"/>
                <a:cs typeface="Verdana"/>
              </a:rPr>
              <a:t>$</a:t>
            </a:r>
            <a:r>
              <a:rPr sz="2700" spc="-545" dirty="0">
                <a:solidFill>
                  <a:srgbClr val="604412"/>
                </a:solidFill>
                <a:latin typeface="Verdana"/>
                <a:cs typeface="Verdana"/>
              </a:rPr>
              <a:t>11</a:t>
            </a:r>
            <a:r>
              <a:rPr sz="2700" spc="4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7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700" spc="65" dirty="0">
                <a:solidFill>
                  <a:srgbClr val="604412"/>
                </a:solidFill>
                <a:latin typeface="Verdana"/>
                <a:cs typeface="Verdana"/>
              </a:rPr>
              <a:t>6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9106268" y="2748082"/>
            <a:ext cx="2399665" cy="7270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23495">
              <a:lnSpc>
                <a:spcPts val="2720"/>
              </a:lnSpc>
              <a:spcBef>
                <a:spcPts val="254"/>
              </a:spcBef>
            </a:pPr>
            <a:r>
              <a:rPr sz="2300" spc="45" dirty="0">
                <a:latin typeface="Verdana"/>
                <a:cs typeface="Verdana"/>
              </a:rPr>
              <a:t>V</a:t>
            </a:r>
            <a:r>
              <a:rPr sz="2300" spc="-40" dirty="0">
                <a:latin typeface="Verdana"/>
                <a:cs typeface="Verdana"/>
              </a:rPr>
              <a:t>a</a:t>
            </a:r>
            <a:r>
              <a:rPr sz="2300" spc="15" dirty="0">
                <a:latin typeface="Verdana"/>
                <a:cs typeface="Verdana"/>
              </a:rPr>
              <a:t>l</a:t>
            </a:r>
            <a:r>
              <a:rPr sz="2300" spc="90" dirty="0">
                <a:latin typeface="Verdana"/>
                <a:cs typeface="Verdana"/>
              </a:rPr>
              <a:t>o</a:t>
            </a:r>
            <a:r>
              <a:rPr sz="2300" spc="-135" dirty="0">
                <a:latin typeface="Verdana"/>
                <a:cs typeface="Verdana"/>
              </a:rPr>
              <a:t>r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95" dirty="0">
                <a:latin typeface="Verdana"/>
                <a:cs typeface="Verdana"/>
              </a:rPr>
              <a:t>e</a:t>
            </a:r>
            <a:r>
              <a:rPr sz="2300" spc="-80" dirty="0">
                <a:latin typeface="Verdana"/>
                <a:cs typeface="Verdana"/>
              </a:rPr>
              <a:t>x</a:t>
            </a:r>
            <a:r>
              <a:rPr sz="2300" spc="45" dirty="0">
                <a:latin typeface="Verdana"/>
                <a:cs typeface="Verdana"/>
              </a:rPr>
              <a:t>p</a:t>
            </a:r>
            <a:r>
              <a:rPr sz="2300" spc="90" dirty="0">
                <a:latin typeface="Verdana"/>
                <a:cs typeface="Verdana"/>
              </a:rPr>
              <a:t>o</a:t>
            </a:r>
            <a:r>
              <a:rPr sz="2300" spc="-135" dirty="0">
                <a:latin typeface="Verdana"/>
                <a:cs typeface="Verdana"/>
              </a:rPr>
              <a:t>r</a:t>
            </a:r>
            <a:r>
              <a:rPr sz="2300" spc="-65" dirty="0">
                <a:latin typeface="Verdana"/>
                <a:cs typeface="Verdana"/>
              </a:rPr>
              <a:t>t</a:t>
            </a:r>
            <a:r>
              <a:rPr sz="2300" spc="-40" dirty="0">
                <a:latin typeface="Verdana"/>
                <a:cs typeface="Verdana"/>
              </a:rPr>
              <a:t>a</a:t>
            </a:r>
            <a:r>
              <a:rPr sz="2300" spc="45" dirty="0">
                <a:latin typeface="Verdana"/>
                <a:cs typeface="Verdana"/>
              </a:rPr>
              <a:t>d</a:t>
            </a:r>
            <a:r>
              <a:rPr sz="2300" spc="65" dirty="0">
                <a:latin typeface="Verdana"/>
                <a:cs typeface="Verdana"/>
              </a:rPr>
              <a:t>o  </a:t>
            </a:r>
            <a:r>
              <a:rPr sz="2300" spc="-10" dirty="0">
                <a:latin typeface="Verdana"/>
                <a:cs typeface="Verdana"/>
              </a:rPr>
              <a:t>en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miles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70" dirty="0">
                <a:latin typeface="Verdana"/>
                <a:cs typeface="Verdana"/>
              </a:rPr>
              <a:t>de</a:t>
            </a:r>
            <a:r>
              <a:rPr sz="2300" spc="-175" dirty="0">
                <a:latin typeface="Verdana"/>
                <a:cs typeface="Verdana"/>
              </a:rPr>
              <a:t> </a:t>
            </a:r>
            <a:r>
              <a:rPr sz="2300" spc="-35" dirty="0">
                <a:latin typeface="Verdana"/>
                <a:cs typeface="Verdana"/>
              </a:rPr>
              <a:t>USD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7851587" y="6051803"/>
            <a:ext cx="2228850" cy="101917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109855" rIns="0" bIns="0" rtlCol="0">
            <a:spAutoFit/>
          </a:bodyPr>
          <a:lstStyle/>
          <a:p>
            <a:pPr marL="692785" marR="388620" indent="-295275">
              <a:lnSpc>
                <a:spcPts val="3270"/>
              </a:lnSpc>
              <a:spcBef>
                <a:spcPts val="865"/>
              </a:spcBef>
            </a:pPr>
            <a:r>
              <a:rPr sz="2750" spc="-30" dirty="0">
                <a:latin typeface="Verdana"/>
                <a:cs typeface="Verdana"/>
              </a:rPr>
              <a:t>E</a:t>
            </a:r>
            <a:r>
              <a:rPr sz="2750" spc="-140" dirty="0">
                <a:latin typeface="Verdana"/>
                <a:cs typeface="Verdana"/>
              </a:rPr>
              <a:t>n</a:t>
            </a:r>
            <a:r>
              <a:rPr sz="2750" spc="110" dirty="0">
                <a:latin typeface="Verdana"/>
                <a:cs typeface="Verdana"/>
              </a:rPr>
              <a:t>e</a:t>
            </a:r>
            <a:r>
              <a:rPr sz="2750" spc="-295" dirty="0">
                <a:latin typeface="Verdana"/>
                <a:cs typeface="Verdana"/>
              </a:rPr>
              <a:t>-</a:t>
            </a:r>
            <a:r>
              <a:rPr sz="2750" spc="-35" dirty="0">
                <a:latin typeface="Verdana"/>
                <a:cs typeface="Verdana"/>
              </a:rPr>
              <a:t>N</a:t>
            </a:r>
            <a:r>
              <a:rPr sz="2750" spc="105" dirty="0">
                <a:latin typeface="Verdana"/>
                <a:cs typeface="Verdana"/>
              </a:rPr>
              <a:t>o</a:t>
            </a:r>
            <a:r>
              <a:rPr sz="2750" spc="-135" dirty="0">
                <a:latin typeface="Verdana"/>
                <a:cs typeface="Verdana"/>
              </a:rPr>
              <a:t>v  </a:t>
            </a:r>
            <a:r>
              <a:rPr sz="2750" spc="-90" dirty="0">
                <a:latin typeface="Verdana"/>
                <a:cs typeface="Verdana"/>
              </a:rPr>
              <a:t>2021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975006" y="6051803"/>
            <a:ext cx="2228850" cy="101917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109855" rIns="0" bIns="0" rtlCol="0">
            <a:spAutoFit/>
          </a:bodyPr>
          <a:lstStyle/>
          <a:p>
            <a:pPr marL="652145" marR="388620" indent="-255270">
              <a:lnSpc>
                <a:spcPts val="3270"/>
              </a:lnSpc>
              <a:spcBef>
                <a:spcPts val="865"/>
              </a:spcBef>
            </a:pPr>
            <a:r>
              <a:rPr sz="2750" spc="-30" dirty="0">
                <a:latin typeface="Verdana"/>
                <a:cs typeface="Verdana"/>
              </a:rPr>
              <a:t>E</a:t>
            </a:r>
            <a:r>
              <a:rPr sz="2750" spc="-140" dirty="0">
                <a:latin typeface="Verdana"/>
                <a:cs typeface="Verdana"/>
              </a:rPr>
              <a:t>n</a:t>
            </a:r>
            <a:r>
              <a:rPr sz="2750" spc="110" dirty="0">
                <a:latin typeface="Verdana"/>
                <a:cs typeface="Verdana"/>
              </a:rPr>
              <a:t>e</a:t>
            </a:r>
            <a:r>
              <a:rPr sz="2750" spc="-295" dirty="0">
                <a:latin typeface="Verdana"/>
                <a:cs typeface="Verdana"/>
              </a:rPr>
              <a:t>-</a:t>
            </a:r>
            <a:r>
              <a:rPr sz="2750" spc="-35" dirty="0">
                <a:latin typeface="Verdana"/>
                <a:cs typeface="Verdana"/>
              </a:rPr>
              <a:t>N</a:t>
            </a:r>
            <a:r>
              <a:rPr sz="2750" spc="105" dirty="0">
                <a:latin typeface="Verdana"/>
                <a:cs typeface="Verdana"/>
              </a:rPr>
              <a:t>o</a:t>
            </a:r>
            <a:r>
              <a:rPr sz="2750" spc="-135" dirty="0">
                <a:latin typeface="Verdana"/>
                <a:cs typeface="Verdana"/>
              </a:rPr>
              <a:t>v  </a:t>
            </a:r>
            <a:r>
              <a:rPr sz="2750" spc="65" dirty="0">
                <a:latin typeface="Verdana"/>
                <a:cs typeface="Verdana"/>
              </a:rPr>
              <a:t>2020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89827" y="6308394"/>
            <a:ext cx="3151505" cy="68199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0365" marR="5080" indent="-368300">
              <a:lnSpc>
                <a:spcPts val="2550"/>
              </a:lnSpc>
              <a:spcBef>
                <a:spcPts val="240"/>
              </a:spcBef>
            </a:pPr>
            <a:r>
              <a:rPr sz="2150" spc="-5" dirty="0">
                <a:latin typeface="Verdana"/>
                <a:cs typeface="Verdana"/>
              </a:rPr>
              <a:t>Participación</a:t>
            </a:r>
            <a:r>
              <a:rPr sz="2150" spc="-170" dirty="0">
                <a:latin typeface="Verdana"/>
                <a:cs typeface="Verdana"/>
              </a:rPr>
              <a:t> </a:t>
            </a:r>
            <a:r>
              <a:rPr sz="2150" spc="-10" dirty="0">
                <a:latin typeface="Verdana"/>
                <a:cs typeface="Verdana"/>
              </a:rPr>
              <a:t>dentro</a:t>
            </a:r>
            <a:r>
              <a:rPr sz="2150" spc="-165" dirty="0">
                <a:latin typeface="Verdana"/>
                <a:cs typeface="Verdana"/>
              </a:rPr>
              <a:t> </a:t>
            </a:r>
            <a:r>
              <a:rPr sz="2150" spc="65" dirty="0">
                <a:latin typeface="Verdana"/>
                <a:cs typeface="Verdana"/>
              </a:rPr>
              <a:t>de </a:t>
            </a:r>
            <a:r>
              <a:rPr sz="2150" spc="-740" dirty="0">
                <a:latin typeface="Verdana"/>
                <a:cs typeface="Verdana"/>
              </a:rPr>
              <a:t> </a:t>
            </a:r>
            <a:r>
              <a:rPr sz="2150" spc="25" dirty="0">
                <a:latin typeface="Verdana"/>
                <a:cs typeface="Verdana"/>
              </a:rPr>
              <a:t>las</a:t>
            </a:r>
            <a:r>
              <a:rPr sz="2150" spc="-160" dirty="0">
                <a:latin typeface="Verdana"/>
                <a:cs typeface="Verdana"/>
              </a:rPr>
              <a:t> </a:t>
            </a:r>
            <a:r>
              <a:rPr sz="2150" spc="-5" dirty="0">
                <a:latin typeface="Verdana"/>
                <a:cs typeface="Verdana"/>
              </a:rPr>
              <a:t>importaciones</a:t>
            </a:r>
            <a:endParaRPr sz="2150">
              <a:latin typeface="Verdana"/>
              <a:cs typeface="Verdana"/>
            </a:endParaRPr>
          </a:p>
        </p:txBody>
      </p:sp>
      <p:graphicFrame>
        <p:nvGraphicFramePr>
          <p:cNvPr id="33" name="object 33"/>
          <p:cNvGraphicFramePr>
            <a:graphicFrameLocks noGrp="1"/>
          </p:cNvGraphicFramePr>
          <p:nvPr/>
        </p:nvGraphicFramePr>
        <p:xfrm>
          <a:off x="1927283" y="7548279"/>
          <a:ext cx="7630794" cy="216276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29865"/>
                <a:gridCol w="2885440"/>
                <a:gridCol w="2015489"/>
              </a:tblGrid>
              <a:tr h="548161">
                <a:tc>
                  <a:txBody>
                    <a:bodyPr/>
                    <a:lstStyle/>
                    <a:p>
                      <a:pPr marR="666750" algn="ctr">
                        <a:lnSpc>
                          <a:spcPts val="3055"/>
                        </a:lnSpc>
                      </a:pPr>
                      <a:r>
                        <a:rPr sz="2550" spc="-60" dirty="0">
                          <a:latin typeface="Verdana"/>
                          <a:cs typeface="Verdana"/>
                        </a:rPr>
                        <a:t>Alemania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ts val="3055"/>
                        </a:lnSpc>
                      </a:pPr>
                      <a:r>
                        <a:rPr sz="2550" spc="-155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74,32%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L="833119" algn="ctr">
                        <a:lnSpc>
                          <a:spcPts val="3055"/>
                        </a:lnSpc>
                      </a:pPr>
                      <a:r>
                        <a:rPr sz="2550" spc="-229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31,44%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</a:tr>
              <a:tr h="712790">
                <a:tc>
                  <a:txBody>
                    <a:bodyPr/>
                    <a:lstStyle/>
                    <a:p>
                      <a:pPr marR="66675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2550" spc="-45" dirty="0">
                          <a:latin typeface="Verdana"/>
                          <a:cs typeface="Verdana"/>
                        </a:rPr>
                        <a:t>Francia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4732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R="11430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2550" spc="-195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7,88%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4732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L="833119" algn="ctr">
                        <a:lnSpc>
                          <a:spcPct val="100000"/>
                        </a:lnSpc>
                        <a:spcBef>
                          <a:spcPts val="1160"/>
                        </a:spcBef>
                      </a:pPr>
                      <a:r>
                        <a:rPr sz="2550" spc="-25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18,87%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47320" marB="0">
                    <a:solidFill>
                      <a:srgbClr val="F5F5EF"/>
                    </a:solidFill>
                  </a:tcPr>
                </a:tc>
              </a:tr>
              <a:tr h="901818">
                <a:tc>
                  <a:txBody>
                    <a:bodyPr/>
                    <a:lstStyle/>
                    <a:p>
                      <a:pPr marR="666750"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2550" spc="25" dirty="0">
                          <a:latin typeface="Verdana"/>
                          <a:cs typeface="Verdana"/>
                        </a:rPr>
                        <a:t>Países</a:t>
                      </a:r>
                      <a:r>
                        <a:rPr sz="2550" spc="-225" dirty="0">
                          <a:latin typeface="Verdana"/>
                          <a:cs typeface="Verdana"/>
                        </a:rPr>
                        <a:t> </a:t>
                      </a:r>
                      <a:r>
                        <a:rPr sz="2550" spc="-40" dirty="0">
                          <a:latin typeface="Verdana"/>
                          <a:cs typeface="Verdana"/>
                        </a:rPr>
                        <a:t>Bajos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6383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R="10795"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2550" spc="-165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3,50%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6383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L="833119" algn="ctr">
                        <a:lnSpc>
                          <a:spcPct val="100000"/>
                        </a:lnSpc>
                        <a:spcBef>
                          <a:spcPts val="1290"/>
                        </a:spcBef>
                      </a:pPr>
                      <a:r>
                        <a:rPr sz="2550" spc="-305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4,71%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63830" marB="0">
                    <a:solidFill>
                      <a:srgbClr val="F5F5EF"/>
                    </a:solidFill>
                  </a:tcPr>
                </a:tc>
              </a:tr>
            </a:tbl>
          </a:graphicData>
        </a:graphic>
      </p:graphicFrame>
      <p:sp>
        <p:nvSpPr>
          <p:cNvPr id="34" name="object 34"/>
          <p:cNvSpPr txBox="1"/>
          <p:nvPr/>
        </p:nvSpPr>
        <p:spPr>
          <a:xfrm>
            <a:off x="11550558" y="7148049"/>
            <a:ext cx="5594350" cy="134366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2700" marR="5080" algn="ctr">
              <a:lnSpc>
                <a:spcPts val="3450"/>
              </a:lnSpc>
              <a:spcBef>
                <a:spcPts val="240"/>
              </a:spcBef>
            </a:pPr>
            <a:r>
              <a:rPr sz="2900" spc="-5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16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900" spc="6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900" spc="70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9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22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22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8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900" spc="-16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5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900" spc="-16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9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900" spc="7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900" spc="40" dirty="0">
                <a:solidFill>
                  <a:srgbClr val="604412"/>
                </a:solidFill>
                <a:latin typeface="Verdana"/>
                <a:cs typeface="Verdana"/>
              </a:rPr>
              <a:t>8</a:t>
            </a:r>
            <a:r>
              <a:rPr sz="2900" spc="35" dirty="0">
                <a:solidFill>
                  <a:srgbClr val="604412"/>
                </a:solidFill>
                <a:latin typeface="Verdana"/>
                <a:cs typeface="Verdana"/>
              </a:rPr>
              <a:t>5</a:t>
            </a:r>
            <a:r>
              <a:rPr sz="2900" spc="-28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900" spc="50" dirty="0">
                <a:solidFill>
                  <a:srgbClr val="604412"/>
                </a:solidFill>
                <a:latin typeface="Verdana"/>
                <a:cs typeface="Verdana"/>
              </a:rPr>
              <a:t>6</a:t>
            </a:r>
            <a:r>
              <a:rPr sz="2900" spc="40" dirty="0">
                <a:solidFill>
                  <a:srgbClr val="604412"/>
                </a:solidFill>
                <a:latin typeface="Verdana"/>
                <a:cs typeface="Verdana"/>
              </a:rPr>
              <a:t>8</a:t>
            </a:r>
            <a:r>
              <a:rPr sz="2900" spc="-844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900" spc="-275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22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17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10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q</a:t>
            </a:r>
            <a:r>
              <a:rPr sz="2900" spc="-16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9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16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900" spc="6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900" spc="-59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endParaRPr sz="2900">
              <a:latin typeface="Verdana"/>
              <a:cs typeface="Verdana"/>
            </a:endParaRPr>
          </a:p>
          <a:p>
            <a:pPr algn="ctr">
              <a:lnSpc>
                <a:spcPts val="3340"/>
              </a:lnSpc>
            </a:pPr>
            <a:r>
              <a:rPr sz="2900" spc="-25" dirty="0">
                <a:solidFill>
                  <a:srgbClr val="604412"/>
                </a:solidFill>
                <a:latin typeface="Verdana"/>
                <a:cs typeface="Verdana"/>
              </a:rPr>
              <a:t>fue</a:t>
            </a:r>
            <a:r>
              <a:rPr sz="2900" spc="-229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40" dirty="0">
                <a:solidFill>
                  <a:srgbClr val="604412"/>
                </a:solidFill>
                <a:latin typeface="Verdana"/>
                <a:cs typeface="Verdana"/>
              </a:rPr>
              <a:t>del</a:t>
            </a:r>
            <a:r>
              <a:rPr sz="2900" spc="-229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265" dirty="0">
                <a:solidFill>
                  <a:srgbClr val="604412"/>
                </a:solidFill>
                <a:latin typeface="Verdana"/>
                <a:cs typeface="Verdana"/>
              </a:rPr>
              <a:t>55,01%</a:t>
            </a:r>
            <a:endParaRPr sz="29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456456" y="2150522"/>
            <a:ext cx="6229350" cy="1228725"/>
          </a:xfrm>
          <a:custGeom>
            <a:avLst/>
            <a:gdLst/>
            <a:ahLst/>
            <a:cxnLst/>
            <a:rect l="l" t="t" r="r" b="b"/>
            <a:pathLst>
              <a:path w="6229350" h="1228725">
                <a:moveTo>
                  <a:pt x="6229242" y="1228729"/>
                </a:moveTo>
                <a:lnTo>
                  <a:pt x="0" y="1228729"/>
                </a:lnTo>
                <a:lnTo>
                  <a:pt x="0" y="0"/>
                </a:lnTo>
                <a:lnTo>
                  <a:pt x="6229242" y="0"/>
                </a:lnTo>
                <a:lnTo>
                  <a:pt x="6229242" y="1228729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56456" y="2150522"/>
            <a:ext cx="6229350" cy="1228725"/>
          </a:xfrm>
          <a:prstGeom prst="rect">
            <a:avLst/>
          </a:prstGeom>
        </p:spPr>
        <p:txBody>
          <a:bodyPr vert="horz" wrap="square" lIns="0" tIns="444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35"/>
              </a:spcBef>
            </a:pPr>
            <a:endParaRPr sz="2850">
              <a:latin typeface="Times New Roman"/>
              <a:cs typeface="Times New Roman"/>
            </a:endParaRPr>
          </a:p>
          <a:p>
            <a:pPr marL="318135">
              <a:lnSpc>
                <a:spcPct val="100000"/>
              </a:lnSpc>
            </a:pPr>
            <a:r>
              <a:rPr sz="2900" spc="10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9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7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22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730" dirty="0">
                <a:solidFill>
                  <a:srgbClr val="604412"/>
                </a:solidFill>
                <a:latin typeface="Verdana"/>
                <a:cs typeface="Verdana"/>
              </a:rPr>
              <a:t>: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22</a:t>
            </a:r>
            <a:r>
              <a:rPr sz="2900" spc="6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900" spc="-370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r>
              <a:rPr sz="2900" spc="50" dirty="0">
                <a:solidFill>
                  <a:srgbClr val="604412"/>
                </a:solidFill>
                <a:latin typeface="Verdana"/>
                <a:cs typeface="Verdana"/>
              </a:rPr>
              <a:t>99</a:t>
            </a:r>
            <a:r>
              <a:rPr sz="2900" spc="-370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r>
              <a:rPr sz="2900" spc="65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r>
              <a:rPr sz="2900" spc="70" dirty="0">
                <a:solidFill>
                  <a:srgbClr val="604412"/>
                </a:solidFill>
                <a:latin typeface="Verdana"/>
                <a:cs typeface="Verdana"/>
              </a:rPr>
              <a:t>0</a:t>
            </a:r>
            <a:endParaRPr sz="29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56456" y="3914149"/>
            <a:ext cx="6229350" cy="1228725"/>
          </a:xfrm>
          <a:custGeom>
            <a:avLst/>
            <a:gdLst/>
            <a:ahLst/>
            <a:cxnLst/>
            <a:rect l="l" t="t" r="r" b="b"/>
            <a:pathLst>
              <a:path w="6229350" h="1228725">
                <a:moveTo>
                  <a:pt x="6229242" y="1228729"/>
                </a:moveTo>
                <a:lnTo>
                  <a:pt x="0" y="1228729"/>
                </a:lnTo>
                <a:lnTo>
                  <a:pt x="0" y="0"/>
                </a:lnTo>
                <a:lnTo>
                  <a:pt x="6229242" y="0"/>
                </a:lnTo>
                <a:lnTo>
                  <a:pt x="6229242" y="1228729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80215" y="4103403"/>
            <a:ext cx="5581650" cy="905510"/>
          </a:xfrm>
          <a:prstGeom prst="rect">
            <a:avLst/>
          </a:prstGeom>
        </p:spPr>
        <p:txBody>
          <a:bodyPr vert="horz" wrap="square" lIns="0" tIns="29209" rIns="0" bIns="0" rtlCol="0">
            <a:spAutoFit/>
          </a:bodyPr>
          <a:lstStyle/>
          <a:p>
            <a:pPr marL="2096770" marR="5080" indent="-2084705">
              <a:lnSpc>
                <a:spcPts val="3450"/>
              </a:lnSpc>
              <a:spcBef>
                <a:spcPts val="229"/>
              </a:spcBef>
            </a:pPr>
            <a:r>
              <a:rPr sz="2900" spc="13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22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-22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17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900" spc="60" dirty="0">
                <a:solidFill>
                  <a:srgbClr val="604412"/>
                </a:solidFill>
                <a:latin typeface="Verdana"/>
                <a:cs typeface="Verdana"/>
              </a:rPr>
              <a:t>3</a:t>
            </a:r>
            <a:r>
              <a:rPr sz="2900" spc="-28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900" spc="-600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900" spc="45" dirty="0">
                <a:solidFill>
                  <a:srgbClr val="604412"/>
                </a:solidFill>
                <a:latin typeface="Verdana"/>
                <a:cs typeface="Verdana"/>
              </a:rPr>
              <a:t>4</a:t>
            </a:r>
            <a:r>
              <a:rPr sz="2900" spc="-840" dirty="0">
                <a:solidFill>
                  <a:srgbClr val="604412"/>
                </a:solidFill>
                <a:latin typeface="Verdana"/>
                <a:cs typeface="Verdana"/>
              </a:rPr>
              <a:t>%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17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-220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5" dirty="0">
                <a:solidFill>
                  <a:srgbClr val="604412"/>
                </a:solidFill>
                <a:latin typeface="Verdana"/>
                <a:cs typeface="Verdana"/>
              </a:rPr>
              <a:t>l  </a:t>
            </a:r>
            <a:r>
              <a:rPr sz="2900" spc="-110" dirty="0">
                <a:solidFill>
                  <a:srgbClr val="604412"/>
                </a:solidFill>
                <a:latin typeface="Verdana"/>
                <a:cs typeface="Verdana"/>
              </a:rPr>
              <a:t>mundial</a:t>
            </a:r>
            <a:endParaRPr sz="2900">
              <a:latin typeface="Verdana"/>
              <a:cs typeface="Verdan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41774" y="2055927"/>
            <a:ext cx="842010" cy="1422400"/>
            <a:chOff x="7641774" y="2055927"/>
            <a:chExt cx="842010" cy="1422400"/>
          </a:xfrm>
        </p:grpSpPr>
        <p:sp>
          <p:nvSpPr>
            <p:cNvPr id="7" name="object 7"/>
            <p:cNvSpPr/>
            <p:nvPr/>
          </p:nvSpPr>
          <p:spPr>
            <a:xfrm>
              <a:off x="7706219" y="3330795"/>
              <a:ext cx="715645" cy="134620"/>
            </a:xfrm>
            <a:custGeom>
              <a:avLst/>
              <a:gdLst/>
              <a:ahLst/>
              <a:cxnLst/>
              <a:rect l="l" t="t" r="r" b="b"/>
              <a:pathLst>
                <a:path w="715645" h="134620">
                  <a:moveTo>
                    <a:pt x="406366" y="134243"/>
                  </a:moveTo>
                  <a:lnTo>
                    <a:pt x="351863" y="133885"/>
                  </a:lnTo>
                  <a:lnTo>
                    <a:pt x="297373" y="132582"/>
                  </a:lnTo>
                  <a:lnTo>
                    <a:pt x="242916" y="130335"/>
                  </a:lnTo>
                  <a:lnTo>
                    <a:pt x="194865" y="126818"/>
                  </a:lnTo>
                  <a:lnTo>
                    <a:pt x="147344" y="119165"/>
                  </a:lnTo>
                  <a:lnTo>
                    <a:pt x="102503" y="104588"/>
                  </a:lnTo>
                  <a:lnTo>
                    <a:pt x="62491" y="80298"/>
                  </a:lnTo>
                  <a:lnTo>
                    <a:pt x="27067" y="43511"/>
                  </a:lnTo>
                  <a:lnTo>
                    <a:pt x="0" y="0"/>
                  </a:lnTo>
                  <a:lnTo>
                    <a:pt x="715399" y="24856"/>
                  </a:lnTo>
                  <a:lnTo>
                    <a:pt x="680179" y="81383"/>
                  </a:lnTo>
                  <a:lnTo>
                    <a:pt x="628906" y="119946"/>
                  </a:lnTo>
                  <a:lnTo>
                    <a:pt x="584857" y="128712"/>
                  </a:lnTo>
                  <a:lnTo>
                    <a:pt x="515348" y="132129"/>
                  </a:lnTo>
                  <a:lnTo>
                    <a:pt x="460867" y="133658"/>
                  </a:lnTo>
                  <a:lnTo>
                    <a:pt x="406366" y="134243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57921" y="2139260"/>
              <a:ext cx="814069" cy="1253490"/>
            </a:xfrm>
            <a:custGeom>
              <a:avLst/>
              <a:gdLst/>
              <a:ahLst/>
              <a:cxnLst/>
              <a:rect l="l" t="t" r="r" b="b"/>
              <a:pathLst>
                <a:path w="814070" h="1253489">
                  <a:moveTo>
                    <a:pt x="494570" y="1253411"/>
                  </a:moveTo>
                  <a:lnTo>
                    <a:pt x="437185" y="1252285"/>
                  </a:lnTo>
                  <a:lnTo>
                    <a:pt x="377069" y="1249930"/>
                  </a:lnTo>
                  <a:lnTo>
                    <a:pt x="315080" y="1246582"/>
                  </a:lnTo>
                  <a:lnTo>
                    <a:pt x="252075" y="1242478"/>
                  </a:lnTo>
                  <a:lnTo>
                    <a:pt x="141558" y="1233685"/>
                  </a:lnTo>
                  <a:lnTo>
                    <a:pt x="79246" y="1221651"/>
                  </a:lnTo>
                  <a:lnTo>
                    <a:pt x="42214" y="1198184"/>
                  </a:lnTo>
                  <a:lnTo>
                    <a:pt x="7535" y="1155092"/>
                  </a:lnTo>
                  <a:lnTo>
                    <a:pt x="24879" y="752497"/>
                  </a:lnTo>
                  <a:lnTo>
                    <a:pt x="24568" y="724551"/>
                  </a:lnTo>
                  <a:lnTo>
                    <a:pt x="22862" y="682569"/>
                  </a:lnTo>
                  <a:lnTo>
                    <a:pt x="0" y="283230"/>
                  </a:lnTo>
                  <a:lnTo>
                    <a:pt x="2596" y="212295"/>
                  </a:lnTo>
                  <a:lnTo>
                    <a:pt x="15025" y="165699"/>
                  </a:lnTo>
                  <a:lnTo>
                    <a:pt x="34087" y="134376"/>
                  </a:lnTo>
                  <a:lnTo>
                    <a:pt x="74694" y="88770"/>
                  </a:lnTo>
                  <a:lnTo>
                    <a:pt x="85791" y="70556"/>
                  </a:lnTo>
                  <a:lnTo>
                    <a:pt x="94421" y="44381"/>
                  </a:lnTo>
                  <a:lnTo>
                    <a:pt x="105137" y="0"/>
                  </a:lnTo>
                  <a:lnTo>
                    <a:pt x="134551" y="5506"/>
                  </a:lnTo>
                  <a:lnTo>
                    <a:pt x="209884" y="18250"/>
                  </a:lnTo>
                  <a:lnTo>
                    <a:pt x="311769" y="32565"/>
                  </a:lnTo>
                  <a:lnTo>
                    <a:pt x="420840" y="42787"/>
                  </a:lnTo>
                  <a:lnTo>
                    <a:pt x="488868" y="44262"/>
                  </a:lnTo>
                  <a:lnTo>
                    <a:pt x="550971" y="41021"/>
                  </a:lnTo>
                  <a:lnTo>
                    <a:pt x="606592" y="34133"/>
                  </a:lnTo>
                  <a:lnTo>
                    <a:pt x="655176" y="24669"/>
                  </a:lnTo>
                  <a:lnTo>
                    <a:pt x="696167" y="13700"/>
                  </a:lnTo>
                  <a:lnTo>
                    <a:pt x="729008" y="2297"/>
                  </a:lnTo>
                  <a:lnTo>
                    <a:pt x="729516" y="17701"/>
                  </a:lnTo>
                  <a:lnTo>
                    <a:pt x="734266" y="40711"/>
                  </a:lnTo>
                  <a:lnTo>
                    <a:pt x="744588" y="73449"/>
                  </a:lnTo>
                  <a:lnTo>
                    <a:pt x="761813" y="118036"/>
                  </a:lnTo>
                  <a:lnTo>
                    <a:pt x="794602" y="186942"/>
                  </a:lnTo>
                  <a:lnTo>
                    <a:pt x="810488" y="236955"/>
                  </a:lnTo>
                  <a:lnTo>
                    <a:pt x="813932" y="292419"/>
                  </a:lnTo>
                  <a:lnTo>
                    <a:pt x="809396" y="377672"/>
                  </a:lnTo>
                  <a:lnTo>
                    <a:pt x="807719" y="752890"/>
                  </a:lnTo>
                  <a:lnTo>
                    <a:pt x="805683" y="1019488"/>
                  </a:lnTo>
                  <a:lnTo>
                    <a:pt x="802900" y="1158814"/>
                  </a:lnTo>
                  <a:lnTo>
                    <a:pt x="785604" y="1199784"/>
                  </a:lnTo>
                  <a:lnTo>
                    <a:pt x="710527" y="1232283"/>
                  </a:lnTo>
                  <a:lnTo>
                    <a:pt x="641767" y="1247035"/>
                  </a:lnTo>
                  <a:lnTo>
                    <a:pt x="597718" y="1251023"/>
                  </a:lnTo>
                  <a:lnTo>
                    <a:pt x="548366" y="1253069"/>
                  </a:lnTo>
                  <a:lnTo>
                    <a:pt x="494570" y="1253411"/>
                  </a:lnTo>
                  <a:close/>
                </a:path>
              </a:pathLst>
            </a:custGeom>
            <a:solidFill>
              <a:srgbClr val="4A7BB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7667828" y="2600597"/>
              <a:ext cx="803910" cy="434340"/>
            </a:xfrm>
            <a:custGeom>
              <a:avLst/>
              <a:gdLst/>
              <a:ahLst/>
              <a:cxnLst/>
              <a:rect l="l" t="t" r="r" b="b"/>
              <a:pathLst>
                <a:path w="803909" h="434339">
                  <a:moveTo>
                    <a:pt x="580545" y="434262"/>
                  </a:moveTo>
                  <a:lnTo>
                    <a:pt x="429675" y="427904"/>
                  </a:lnTo>
                  <a:lnTo>
                    <a:pt x="301415" y="431459"/>
                  </a:lnTo>
                  <a:lnTo>
                    <a:pt x="254082" y="431814"/>
                  </a:lnTo>
                  <a:lnTo>
                    <a:pt x="212389" y="430740"/>
                  </a:lnTo>
                  <a:lnTo>
                    <a:pt x="172165" y="427877"/>
                  </a:lnTo>
                  <a:lnTo>
                    <a:pt x="129240" y="422865"/>
                  </a:lnTo>
                  <a:lnTo>
                    <a:pt x="79445" y="415345"/>
                  </a:lnTo>
                  <a:lnTo>
                    <a:pt x="18610" y="404957"/>
                  </a:lnTo>
                  <a:lnTo>
                    <a:pt x="16141" y="288742"/>
                  </a:lnTo>
                  <a:lnTo>
                    <a:pt x="9695" y="159768"/>
                  </a:lnTo>
                  <a:lnTo>
                    <a:pt x="0" y="12039"/>
                  </a:lnTo>
                  <a:lnTo>
                    <a:pt x="159770" y="48534"/>
                  </a:lnTo>
                  <a:lnTo>
                    <a:pt x="263212" y="66110"/>
                  </a:lnTo>
                  <a:lnTo>
                    <a:pt x="355490" y="69637"/>
                  </a:lnTo>
                  <a:lnTo>
                    <a:pt x="481772" y="63986"/>
                  </a:lnTo>
                  <a:lnTo>
                    <a:pt x="574462" y="58167"/>
                  </a:lnTo>
                  <a:lnTo>
                    <a:pt x="644520" y="51604"/>
                  </a:lnTo>
                  <a:lnTo>
                    <a:pt x="696610" y="43402"/>
                  </a:lnTo>
                  <a:lnTo>
                    <a:pt x="735394" y="32663"/>
                  </a:lnTo>
                  <a:lnTo>
                    <a:pt x="791694" y="0"/>
                  </a:lnTo>
                  <a:lnTo>
                    <a:pt x="796203" y="108864"/>
                  </a:lnTo>
                  <a:lnTo>
                    <a:pt x="803712" y="354790"/>
                  </a:lnTo>
                  <a:lnTo>
                    <a:pt x="732498" y="404560"/>
                  </a:lnTo>
                  <a:lnTo>
                    <a:pt x="669798" y="428765"/>
                  </a:lnTo>
                  <a:lnTo>
                    <a:pt x="580545" y="434262"/>
                  </a:lnTo>
                  <a:close/>
                </a:path>
              </a:pathLst>
            </a:custGeom>
            <a:solidFill>
              <a:srgbClr val="1D428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7747566" y="2072172"/>
              <a:ext cx="651510" cy="109855"/>
            </a:xfrm>
            <a:custGeom>
              <a:avLst/>
              <a:gdLst/>
              <a:ahLst/>
              <a:cxnLst/>
              <a:rect l="l" t="t" r="r" b="b"/>
              <a:pathLst>
                <a:path w="651509" h="109855">
                  <a:moveTo>
                    <a:pt x="420483" y="109842"/>
                  </a:moveTo>
                  <a:lnTo>
                    <a:pt x="370606" y="109563"/>
                  </a:lnTo>
                  <a:lnTo>
                    <a:pt x="320755" y="107929"/>
                  </a:lnTo>
                  <a:lnTo>
                    <a:pt x="270966" y="104943"/>
                  </a:lnTo>
                  <a:lnTo>
                    <a:pt x="221276" y="100610"/>
                  </a:lnTo>
                  <a:lnTo>
                    <a:pt x="171724" y="94932"/>
                  </a:lnTo>
                  <a:lnTo>
                    <a:pt x="122346" y="87913"/>
                  </a:lnTo>
                  <a:lnTo>
                    <a:pt x="73179" y="79558"/>
                  </a:lnTo>
                  <a:lnTo>
                    <a:pt x="24262" y="69871"/>
                  </a:lnTo>
                  <a:lnTo>
                    <a:pt x="0" y="46147"/>
                  </a:lnTo>
                  <a:lnTo>
                    <a:pt x="2630" y="39512"/>
                  </a:lnTo>
                  <a:lnTo>
                    <a:pt x="67847" y="24524"/>
                  </a:lnTo>
                  <a:lnTo>
                    <a:pt x="112726" y="17151"/>
                  </a:lnTo>
                  <a:lnTo>
                    <a:pt x="155001" y="12183"/>
                  </a:lnTo>
                  <a:lnTo>
                    <a:pt x="197498" y="8621"/>
                  </a:lnTo>
                  <a:lnTo>
                    <a:pt x="294461" y="1709"/>
                  </a:lnTo>
                  <a:lnTo>
                    <a:pt x="337704" y="0"/>
                  </a:lnTo>
                  <a:lnTo>
                    <a:pt x="375681" y="1822"/>
                  </a:lnTo>
                  <a:lnTo>
                    <a:pt x="413567" y="6315"/>
                  </a:lnTo>
                  <a:lnTo>
                    <a:pt x="552676" y="27642"/>
                  </a:lnTo>
                  <a:lnTo>
                    <a:pt x="648523" y="44561"/>
                  </a:lnTo>
                  <a:lnTo>
                    <a:pt x="651165" y="52721"/>
                  </a:lnTo>
                  <a:lnTo>
                    <a:pt x="647703" y="61148"/>
                  </a:lnTo>
                  <a:lnTo>
                    <a:pt x="580943" y="92283"/>
                  </a:lnTo>
                  <a:lnTo>
                    <a:pt x="528360" y="102989"/>
                  </a:lnTo>
                  <a:lnTo>
                    <a:pt x="474554" y="108221"/>
                  </a:lnTo>
                  <a:lnTo>
                    <a:pt x="420483" y="109842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818274" y="2408994"/>
              <a:ext cx="523240" cy="790575"/>
            </a:xfrm>
            <a:custGeom>
              <a:avLst/>
              <a:gdLst/>
              <a:ahLst/>
              <a:cxnLst/>
              <a:rect l="l" t="t" r="r" b="b"/>
              <a:pathLst>
                <a:path w="523240" h="790575">
                  <a:moveTo>
                    <a:pt x="195528" y="790009"/>
                  </a:moveTo>
                  <a:lnTo>
                    <a:pt x="247582" y="611692"/>
                  </a:lnTo>
                  <a:lnTo>
                    <a:pt x="260602" y="571277"/>
                  </a:lnTo>
                  <a:lnTo>
                    <a:pt x="275865" y="526602"/>
                  </a:lnTo>
                  <a:lnTo>
                    <a:pt x="294494" y="474704"/>
                  </a:lnTo>
                  <a:lnTo>
                    <a:pt x="244260" y="467242"/>
                  </a:lnTo>
                  <a:lnTo>
                    <a:pt x="194974" y="462173"/>
                  </a:lnTo>
                  <a:lnTo>
                    <a:pt x="146272" y="457850"/>
                  </a:lnTo>
                  <a:lnTo>
                    <a:pt x="97787" y="452626"/>
                  </a:lnTo>
                  <a:lnTo>
                    <a:pt x="49151" y="444855"/>
                  </a:lnTo>
                  <a:lnTo>
                    <a:pt x="0" y="432888"/>
                  </a:lnTo>
                  <a:lnTo>
                    <a:pt x="35020" y="391022"/>
                  </a:lnTo>
                  <a:lnTo>
                    <a:pt x="67124" y="351486"/>
                  </a:lnTo>
                  <a:lnTo>
                    <a:pt x="96897" y="313239"/>
                  </a:lnTo>
                  <a:lnTo>
                    <a:pt x="124925" y="275240"/>
                  </a:lnTo>
                  <a:lnTo>
                    <a:pt x="151792" y="236447"/>
                  </a:lnTo>
                  <a:lnTo>
                    <a:pt x="178085" y="195819"/>
                  </a:lnTo>
                  <a:lnTo>
                    <a:pt x="204389" y="152316"/>
                  </a:lnTo>
                  <a:lnTo>
                    <a:pt x="231288" y="104896"/>
                  </a:lnTo>
                  <a:lnTo>
                    <a:pt x="246766" y="75639"/>
                  </a:lnTo>
                  <a:lnTo>
                    <a:pt x="264393" y="47678"/>
                  </a:lnTo>
                  <a:lnTo>
                    <a:pt x="285394" y="22102"/>
                  </a:lnTo>
                  <a:lnTo>
                    <a:pt x="310994" y="0"/>
                  </a:lnTo>
                  <a:lnTo>
                    <a:pt x="303508" y="45991"/>
                  </a:lnTo>
                  <a:lnTo>
                    <a:pt x="293046" y="91670"/>
                  </a:lnTo>
                  <a:lnTo>
                    <a:pt x="270345" y="182600"/>
                  </a:lnTo>
                  <a:lnTo>
                    <a:pt x="261682" y="228105"/>
                  </a:lnTo>
                  <a:lnTo>
                    <a:pt x="257193" y="273808"/>
                  </a:lnTo>
                  <a:lnTo>
                    <a:pt x="258669" y="319835"/>
                  </a:lnTo>
                  <a:lnTo>
                    <a:pt x="310656" y="328393"/>
                  </a:lnTo>
                  <a:lnTo>
                    <a:pt x="362315" y="338752"/>
                  </a:lnTo>
                  <a:lnTo>
                    <a:pt x="413585" y="350898"/>
                  </a:lnTo>
                  <a:lnTo>
                    <a:pt x="464403" y="364816"/>
                  </a:lnTo>
                  <a:lnTo>
                    <a:pt x="518052" y="381621"/>
                  </a:lnTo>
                  <a:lnTo>
                    <a:pt x="522892" y="386476"/>
                  </a:lnTo>
                  <a:lnTo>
                    <a:pt x="520228" y="392528"/>
                  </a:lnTo>
                  <a:lnTo>
                    <a:pt x="486476" y="442481"/>
                  </a:lnTo>
                  <a:lnTo>
                    <a:pt x="456242" y="485145"/>
                  </a:lnTo>
                  <a:lnTo>
                    <a:pt x="426337" y="525370"/>
                  </a:lnTo>
                  <a:lnTo>
                    <a:pt x="396395" y="563768"/>
                  </a:lnTo>
                  <a:lnTo>
                    <a:pt x="366051" y="600950"/>
                  </a:lnTo>
                  <a:lnTo>
                    <a:pt x="334940" y="637527"/>
                  </a:lnTo>
                  <a:lnTo>
                    <a:pt x="302697" y="674110"/>
                  </a:lnTo>
                  <a:lnTo>
                    <a:pt x="268958" y="711311"/>
                  </a:lnTo>
                  <a:lnTo>
                    <a:pt x="195528" y="790009"/>
                  </a:lnTo>
                  <a:close/>
                </a:path>
              </a:pathLst>
            </a:custGeom>
            <a:solidFill>
              <a:srgbClr val="FEBE0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7641774" y="2055927"/>
              <a:ext cx="842010" cy="1422400"/>
            </a:xfrm>
            <a:custGeom>
              <a:avLst/>
              <a:gdLst/>
              <a:ahLst/>
              <a:cxnLst/>
              <a:rect l="l" t="t" r="r" b="b"/>
              <a:pathLst>
                <a:path w="842009" h="1422400">
                  <a:moveTo>
                    <a:pt x="564730" y="12699"/>
                  </a:moveTo>
                  <a:lnTo>
                    <a:pt x="232275" y="12699"/>
                  </a:lnTo>
                  <a:lnTo>
                    <a:pt x="282859" y="0"/>
                  </a:lnTo>
                  <a:lnTo>
                    <a:pt x="548620" y="0"/>
                  </a:lnTo>
                  <a:lnTo>
                    <a:pt x="564730" y="12699"/>
                  </a:lnTo>
                  <a:close/>
                </a:path>
                <a:path w="842009" h="1422400">
                  <a:moveTo>
                    <a:pt x="661244" y="25399"/>
                  </a:moveTo>
                  <a:lnTo>
                    <a:pt x="119562" y="25399"/>
                  </a:lnTo>
                  <a:lnTo>
                    <a:pt x="179512" y="12699"/>
                  </a:lnTo>
                  <a:lnTo>
                    <a:pt x="612954" y="12699"/>
                  </a:lnTo>
                  <a:lnTo>
                    <a:pt x="661244" y="25399"/>
                  </a:lnTo>
                  <a:close/>
                </a:path>
                <a:path w="842009" h="1422400">
                  <a:moveTo>
                    <a:pt x="338444" y="38099"/>
                  </a:moveTo>
                  <a:lnTo>
                    <a:pt x="104833" y="38099"/>
                  </a:lnTo>
                  <a:lnTo>
                    <a:pt x="113023" y="25399"/>
                  </a:lnTo>
                  <a:lnTo>
                    <a:pt x="368646" y="25399"/>
                  </a:lnTo>
                  <a:lnTo>
                    <a:pt x="338444" y="38099"/>
                  </a:lnTo>
                  <a:close/>
                </a:path>
                <a:path w="842009" h="1422400">
                  <a:moveTo>
                    <a:pt x="757368" y="38099"/>
                  </a:moveTo>
                  <a:lnTo>
                    <a:pt x="543781" y="38099"/>
                  </a:lnTo>
                  <a:lnTo>
                    <a:pt x="506759" y="25399"/>
                  </a:lnTo>
                  <a:lnTo>
                    <a:pt x="709437" y="25399"/>
                  </a:lnTo>
                  <a:lnTo>
                    <a:pt x="757368" y="38099"/>
                  </a:lnTo>
                  <a:close/>
                </a:path>
                <a:path w="842009" h="1422400">
                  <a:moveTo>
                    <a:pt x="132424" y="63499"/>
                  </a:moveTo>
                  <a:lnTo>
                    <a:pt x="87667" y="63499"/>
                  </a:lnTo>
                  <a:lnTo>
                    <a:pt x="90688" y="50799"/>
                  </a:lnTo>
                  <a:lnTo>
                    <a:pt x="96789" y="38099"/>
                  </a:lnTo>
                  <a:lnTo>
                    <a:pt x="238796" y="38099"/>
                  </a:lnTo>
                  <a:lnTo>
                    <a:pt x="188686" y="50799"/>
                  </a:lnTo>
                  <a:lnTo>
                    <a:pt x="132424" y="63499"/>
                  </a:lnTo>
                  <a:close/>
                </a:path>
                <a:path w="842009" h="1422400">
                  <a:moveTo>
                    <a:pt x="770395" y="50799"/>
                  </a:moveTo>
                  <a:lnTo>
                    <a:pt x="603577" y="50799"/>
                  </a:lnTo>
                  <a:lnTo>
                    <a:pt x="559988" y="38099"/>
                  </a:lnTo>
                  <a:lnTo>
                    <a:pt x="766820" y="38099"/>
                  </a:lnTo>
                  <a:lnTo>
                    <a:pt x="770395" y="50799"/>
                  </a:lnTo>
                  <a:close/>
                </a:path>
                <a:path w="842009" h="1422400">
                  <a:moveTo>
                    <a:pt x="418260" y="63499"/>
                  </a:moveTo>
                  <a:lnTo>
                    <a:pt x="323973" y="63499"/>
                  </a:lnTo>
                  <a:lnTo>
                    <a:pt x="371264" y="50799"/>
                  </a:lnTo>
                  <a:lnTo>
                    <a:pt x="418260" y="63499"/>
                  </a:lnTo>
                  <a:close/>
                </a:path>
                <a:path w="842009" h="1422400">
                  <a:moveTo>
                    <a:pt x="773319" y="63499"/>
                  </a:moveTo>
                  <a:lnTo>
                    <a:pt x="690851" y="63499"/>
                  </a:lnTo>
                  <a:lnTo>
                    <a:pt x="647241" y="50799"/>
                  </a:lnTo>
                  <a:lnTo>
                    <a:pt x="772573" y="50799"/>
                  </a:lnTo>
                  <a:lnTo>
                    <a:pt x="773319" y="63499"/>
                  </a:lnTo>
                  <a:close/>
                </a:path>
                <a:path w="842009" h="1422400">
                  <a:moveTo>
                    <a:pt x="175497" y="76199"/>
                  </a:moveTo>
                  <a:lnTo>
                    <a:pt x="93903" y="76199"/>
                  </a:lnTo>
                  <a:lnTo>
                    <a:pt x="88187" y="63499"/>
                  </a:lnTo>
                  <a:lnTo>
                    <a:pt x="154426" y="63499"/>
                  </a:lnTo>
                  <a:lnTo>
                    <a:pt x="175497" y="76199"/>
                  </a:lnTo>
                  <a:close/>
                </a:path>
                <a:path w="842009" h="1422400">
                  <a:moveTo>
                    <a:pt x="559196" y="76199"/>
                  </a:moveTo>
                  <a:lnTo>
                    <a:pt x="227818" y="76199"/>
                  </a:lnTo>
                  <a:lnTo>
                    <a:pt x="276215" y="63499"/>
                  </a:lnTo>
                  <a:lnTo>
                    <a:pt x="512054" y="63499"/>
                  </a:lnTo>
                  <a:lnTo>
                    <a:pt x="559196" y="76199"/>
                  </a:lnTo>
                  <a:close/>
                </a:path>
                <a:path w="842009" h="1422400">
                  <a:moveTo>
                    <a:pt x="771627" y="76199"/>
                  </a:moveTo>
                  <a:lnTo>
                    <a:pt x="713621" y="76199"/>
                  </a:lnTo>
                  <a:lnTo>
                    <a:pt x="730377" y="63499"/>
                  </a:lnTo>
                  <a:lnTo>
                    <a:pt x="771887" y="63499"/>
                  </a:lnTo>
                  <a:lnTo>
                    <a:pt x="771627" y="76199"/>
                  </a:lnTo>
                  <a:close/>
                </a:path>
                <a:path w="842009" h="1422400">
                  <a:moveTo>
                    <a:pt x="84906" y="203199"/>
                  </a:moveTo>
                  <a:lnTo>
                    <a:pt x="39987" y="203199"/>
                  </a:lnTo>
                  <a:lnTo>
                    <a:pt x="48399" y="190499"/>
                  </a:lnTo>
                  <a:lnTo>
                    <a:pt x="52557" y="177799"/>
                  </a:lnTo>
                  <a:lnTo>
                    <a:pt x="60579" y="177799"/>
                  </a:lnTo>
                  <a:lnTo>
                    <a:pt x="75931" y="152399"/>
                  </a:lnTo>
                  <a:lnTo>
                    <a:pt x="87541" y="126999"/>
                  </a:lnTo>
                  <a:lnTo>
                    <a:pt x="95333" y="101599"/>
                  </a:lnTo>
                  <a:lnTo>
                    <a:pt x="99230" y="76199"/>
                  </a:lnTo>
                  <a:lnTo>
                    <a:pt x="606731" y="76199"/>
                  </a:lnTo>
                  <a:lnTo>
                    <a:pt x="654829" y="88899"/>
                  </a:lnTo>
                  <a:lnTo>
                    <a:pt x="310154" y="88899"/>
                  </a:lnTo>
                  <a:lnTo>
                    <a:pt x="364031" y="101599"/>
                  </a:lnTo>
                  <a:lnTo>
                    <a:pt x="130963" y="101599"/>
                  </a:lnTo>
                  <a:lnTo>
                    <a:pt x="125109" y="126999"/>
                  </a:lnTo>
                  <a:lnTo>
                    <a:pt x="115364" y="152399"/>
                  </a:lnTo>
                  <a:lnTo>
                    <a:pt x="101905" y="177799"/>
                  </a:lnTo>
                  <a:lnTo>
                    <a:pt x="84906" y="203199"/>
                  </a:lnTo>
                  <a:close/>
                </a:path>
                <a:path w="842009" h="1422400">
                  <a:moveTo>
                    <a:pt x="769518" y="584199"/>
                  </a:moveTo>
                  <a:lnTo>
                    <a:pt x="643072" y="584199"/>
                  </a:lnTo>
                  <a:lnTo>
                    <a:pt x="688044" y="571499"/>
                  </a:lnTo>
                  <a:lnTo>
                    <a:pt x="730897" y="558799"/>
                  </a:lnTo>
                  <a:lnTo>
                    <a:pt x="770778" y="546099"/>
                  </a:lnTo>
                  <a:lnTo>
                    <a:pt x="806835" y="520699"/>
                  </a:lnTo>
                  <a:lnTo>
                    <a:pt x="806376" y="469899"/>
                  </a:lnTo>
                  <a:lnTo>
                    <a:pt x="806118" y="431799"/>
                  </a:lnTo>
                  <a:lnTo>
                    <a:pt x="804917" y="368299"/>
                  </a:lnTo>
                  <a:lnTo>
                    <a:pt x="801934" y="317499"/>
                  </a:lnTo>
                  <a:lnTo>
                    <a:pt x="794792" y="279399"/>
                  </a:lnTo>
                  <a:lnTo>
                    <a:pt x="781436" y="241299"/>
                  </a:lnTo>
                  <a:lnTo>
                    <a:pt x="777373" y="228599"/>
                  </a:lnTo>
                  <a:lnTo>
                    <a:pt x="773003" y="215899"/>
                  </a:lnTo>
                  <a:lnTo>
                    <a:pt x="768432" y="215899"/>
                  </a:lnTo>
                  <a:lnTo>
                    <a:pt x="758163" y="190499"/>
                  </a:lnTo>
                  <a:lnTo>
                    <a:pt x="752630" y="177799"/>
                  </a:lnTo>
                  <a:lnTo>
                    <a:pt x="747347" y="165099"/>
                  </a:lnTo>
                  <a:lnTo>
                    <a:pt x="742492" y="165099"/>
                  </a:lnTo>
                  <a:lnTo>
                    <a:pt x="737590" y="139699"/>
                  </a:lnTo>
                  <a:lnTo>
                    <a:pt x="734161" y="126999"/>
                  </a:lnTo>
                  <a:lnTo>
                    <a:pt x="732170" y="114299"/>
                  </a:lnTo>
                  <a:lnTo>
                    <a:pt x="731579" y="101599"/>
                  </a:lnTo>
                  <a:lnTo>
                    <a:pt x="498117" y="101599"/>
                  </a:lnTo>
                  <a:lnTo>
                    <a:pt x="451315" y="88899"/>
                  </a:lnTo>
                  <a:lnTo>
                    <a:pt x="679135" y="88899"/>
                  </a:lnTo>
                  <a:lnTo>
                    <a:pt x="696521" y="76199"/>
                  </a:lnTo>
                  <a:lnTo>
                    <a:pt x="770263" y="76199"/>
                  </a:lnTo>
                  <a:lnTo>
                    <a:pt x="764414" y="88899"/>
                  </a:lnTo>
                  <a:lnTo>
                    <a:pt x="764376" y="114299"/>
                  </a:lnTo>
                  <a:lnTo>
                    <a:pt x="767906" y="126999"/>
                  </a:lnTo>
                  <a:lnTo>
                    <a:pt x="772764" y="152399"/>
                  </a:lnTo>
                  <a:lnTo>
                    <a:pt x="777077" y="152399"/>
                  </a:lnTo>
                  <a:lnTo>
                    <a:pt x="781862" y="165099"/>
                  </a:lnTo>
                  <a:lnTo>
                    <a:pt x="787019" y="177799"/>
                  </a:lnTo>
                  <a:lnTo>
                    <a:pt x="797441" y="203199"/>
                  </a:lnTo>
                  <a:lnTo>
                    <a:pt x="802320" y="203199"/>
                  </a:lnTo>
                  <a:lnTo>
                    <a:pt x="806980" y="215899"/>
                  </a:lnTo>
                  <a:lnTo>
                    <a:pt x="811317" y="228599"/>
                  </a:lnTo>
                  <a:lnTo>
                    <a:pt x="826144" y="266699"/>
                  </a:lnTo>
                  <a:lnTo>
                    <a:pt x="834053" y="317499"/>
                  </a:lnTo>
                  <a:lnTo>
                    <a:pt x="837333" y="368299"/>
                  </a:lnTo>
                  <a:lnTo>
                    <a:pt x="838275" y="406399"/>
                  </a:lnTo>
                  <a:lnTo>
                    <a:pt x="838864" y="457199"/>
                  </a:lnTo>
                  <a:lnTo>
                    <a:pt x="839350" y="507999"/>
                  </a:lnTo>
                  <a:lnTo>
                    <a:pt x="839748" y="558799"/>
                  </a:lnTo>
                  <a:lnTo>
                    <a:pt x="807225" y="558799"/>
                  </a:lnTo>
                  <a:lnTo>
                    <a:pt x="769518" y="584199"/>
                  </a:lnTo>
                  <a:close/>
                </a:path>
                <a:path w="842009" h="1422400">
                  <a:moveTo>
                    <a:pt x="577760" y="139699"/>
                  </a:moveTo>
                  <a:lnTo>
                    <a:pt x="415777" y="139699"/>
                  </a:lnTo>
                  <a:lnTo>
                    <a:pt x="367961" y="126999"/>
                  </a:lnTo>
                  <a:lnTo>
                    <a:pt x="320235" y="126999"/>
                  </a:lnTo>
                  <a:lnTo>
                    <a:pt x="272635" y="114299"/>
                  </a:lnTo>
                  <a:lnTo>
                    <a:pt x="225198" y="114299"/>
                  </a:lnTo>
                  <a:lnTo>
                    <a:pt x="177962" y="101599"/>
                  </a:lnTo>
                  <a:lnTo>
                    <a:pt x="731579" y="101599"/>
                  </a:lnTo>
                  <a:lnTo>
                    <a:pt x="577760" y="139699"/>
                  </a:lnTo>
                  <a:close/>
                </a:path>
                <a:path w="842009" h="1422400">
                  <a:moveTo>
                    <a:pt x="699327" y="1409699"/>
                  </a:moveTo>
                  <a:lnTo>
                    <a:pt x="257405" y="1409699"/>
                  </a:lnTo>
                  <a:lnTo>
                    <a:pt x="207607" y="1396999"/>
                  </a:lnTo>
                  <a:lnTo>
                    <a:pt x="159819" y="1384299"/>
                  </a:lnTo>
                  <a:lnTo>
                    <a:pt x="116672" y="1358899"/>
                  </a:lnTo>
                  <a:lnTo>
                    <a:pt x="80546" y="1320799"/>
                  </a:lnTo>
                  <a:lnTo>
                    <a:pt x="49958" y="1269999"/>
                  </a:lnTo>
                  <a:lnTo>
                    <a:pt x="40084" y="1269999"/>
                  </a:lnTo>
                  <a:lnTo>
                    <a:pt x="30487" y="1257299"/>
                  </a:lnTo>
                  <a:lnTo>
                    <a:pt x="21205" y="1257299"/>
                  </a:lnTo>
                  <a:lnTo>
                    <a:pt x="12314" y="1244599"/>
                  </a:lnTo>
                  <a:lnTo>
                    <a:pt x="7052" y="1244599"/>
                  </a:lnTo>
                  <a:lnTo>
                    <a:pt x="7345" y="1231899"/>
                  </a:lnTo>
                  <a:lnTo>
                    <a:pt x="10297" y="1181099"/>
                  </a:lnTo>
                  <a:lnTo>
                    <a:pt x="13030" y="1130299"/>
                  </a:lnTo>
                  <a:lnTo>
                    <a:pt x="15562" y="1079006"/>
                  </a:lnTo>
                  <a:lnTo>
                    <a:pt x="17826" y="1028699"/>
                  </a:lnTo>
                  <a:lnTo>
                    <a:pt x="19887" y="977899"/>
                  </a:lnTo>
                  <a:lnTo>
                    <a:pt x="21720" y="939799"/>
                  </a:lnTo>
                  <a:lnTo>
                    <a:pt x="23325" y="888999"/>
                  </a:lnTo>
                  <a:lnTo>
                    <a:pt x="24562" y="838199"/>
                  </a:lnTo>
                  <a:lnTo>
                    <a:pt x="25047" y="800099"/>
                  </a:lnTo>
                  <a:lnTo>
                    <a:pt x="25083" y="774699"/>
                  </a:lnTo>
                  <a:lnTo>
                    <a:pt x="24832" y="749299"/>
                  </a:lnTo>
                  <a:lnTo>
                    <a:pt x="23000" y="685799"/>
                  </a:lnTo>
                  <a:lnTo>
                    <a:pt x="20976" y="660399"/>
                  </a:lnTo>
                  <a:lnTo>
                    <a:pt x="18400" y="622299"/>
                  </a:lnTo>
                  <a:lnTo>
                    <a:pt x="15477" y="596899"/>
                  </a:lnTo>
                  <a:lnTo>
                    <a:pt x="12412" y="558799"/>
                  </a:lnTo>
                  <a:lnTo>
                    <a:pt x="7891" y="520699"/>
                  </a:lnTo>
                  <a:lnTo>
                    <a:pt x="3918" y="469899"/>
                  </a:lnTo>
                  <a:lnTo>
                    <a:pt x="1088" y="419099"/>
                  </a:lnTo>
                  <a:lnTo>
                    <a:pt x="0" y="368299"/>
                  </a:lnTo>
                  <a:lnTo>
                    <a:pt x="1247" y="317499"/>
                  </a:lnTo>
                  <a:lnTo>
                    <a:pt x="5428" y="279399"/>
                  </a:lnTo>
                  <a:lnTo>
                    <a:pt x="12741" y="241299"/>
                  </a:lnTo>
                  <a:lnTo>
                    <a:pt x="31818" y="203199"/>
                  </a:lnTo>
                  <a:lnTo>
                    <a:pt x="80652" y="203199"/>
                  </a:lnTo>
                  <a:lnTo>
                    <a:pt x="71590" y="215899"/>
                  </a:lnTo>
                  <a:lnTo>
                    <a:pt x="64314" y="215899"/>
                  </a:lnTo>
                  <a:lnTo>
                    <a:pt x="57550" y="228599"/>
                  </a:lnTo>
                  <a:lnTo>
                    <a:pt x="51603" y="228599"/>
                  </a:lnTo>
                  <a:lnTo>
                    <a:pt x="46775" y="241299"/>
                  </a:lnTo>
                  <a:lnTo>
                    <a:pt x="43184" y="253999"/>
                  </a:lnTo>
                  <a:lnTo>
                    <a:pt x="40649" y="253999"/>
                  </a:lnTo>
                  <a:lnTo>
                    <a:pt x="38887" y="266699"/>
                  </a:lnTo>
                  <a:lnTo>
                    <a:pt x="37616" y="279399"/>
                  </a:lnTo>
                  <a:lnTo>
                    <a:pt x="33412" y="330199"/>
                  </a:lnTo>
                  <a:lnTo>
                    <a:pt x="32509" y="380999"/>
                  </a:lnTo>
                  <a:lnTo>
                    <a:pt x="34169" y="431799"/>
                  </a:lnTo>
                  <a:lnTo>
                    <a:pt x="37654" y="482599"/>
                  </a:lnTo>
                  <a:lnTo>
                    <a:pt x="42228" y="533399"/>
                  </a:lnTo>
                  <a:lnTo>
                    <a:pt x="97146" y="546099"/>
                  </a:lnTo>
                  <a:lnTo>
                    <a:pt x="200700" y="571499"/>
                  </a:lnTo>
                  <a:lnTo>
                    <a:pt x="45476" y="571499"/>
                  </a:lnTo>
                  <a:lnTo>
                    <a:pt x="48353" y="596899"/>
                  </a:lnTo>
                  <a:lnTo>
                    <a:pt x="51075" y="634999"/>
                  </a:lnTo>
                  <a:lnTo>
                    <a:pt x="53474" y="660399"/>
                  </a:lnTo>
                  <a:lnTo>
                    <a:pt x="55382" y="685799"/>
                  </a:lnTo>
                  <a:lnTo>
                    <a:pt x="57270" y="736599"/>
                  </a:lnTo>
                  <a:lnTo>
                    <a:pt x="57672" y="787399"/>
                  </a:lnTo>
                  <a:lnTo>
                    <a:pt x="57027" y="838199"/>
                  </a:lnTo>
                  <a:lnTo>
                    <a:pt x="55772" y="888999"/>
                  </a:lnTo>
                  <a:lnTo>
                    <a:pt x="55508" y="901699"/>
                  </a:lnTo>
                  <a:lnTo>
                    <a:pt x="54635" y="927099"/>
                  </a:lnTo>
                  <a:lnTo>
                    <a:pt x="84228" y="927099"/>
                  </a:lnTo>
                  <a:lnTo>
                    <a:pt x="126213" y="939799"/>
                  </a:lnTo>
                  <a:lnTo>
                    <a:pt x="177257" y="952499"/>
                  </a:lnTo>
                  <a:lnTo>
                    <a:pt x="53434" y="952499"/>
                  </a:lnTo>
                  <a:lnTo>
                    <a:pt x="51313" y="1003299"/>
                  </a:lnTo>
                  <a:lnTo>
                    <a:pt x="48928" y="1066799"/>
                  </a:lnTo>
                  <a:lnTo>
                    <a:pt x="46278" y="1117599"/>
                  </a:lnTo>
                  <a:lnTo>
                    <a:pt x="43362" y="1168399"/>
                  </a:lnTo>
                  <a:lnTo>
                    <a:pt x="40182" y="1231899"/>
                  </a:lnTo>
                  <a:lnTo>
                    <a:pt x="81285" y="1257299"/>
                  </a:lnTo>
                  <a:lnTo>
                    <a:pt x="128117" y="1282699"/>
                  </a:lnTo>
                  <a:lnTo>
                    <a:pt x="178617" y="1295399"/>
                  </a:lnTo>
                  <a:lnTo>
                    <a:pt x="230725" y="1295399"/>
                  </a:lnTo>
                  <a:lnTo>
                    <a:pt x="282384" y="1308099"/>
                  </a:lnTo>
                  <a:lnTo>
                    <a:pt x="105174" y="1308099"/>
                  </a:lnTo>
                  <a:lnTo>
                    <a:pt x="114245" y="1310808"/>
                  </a:lnTo>
                  <a:lnTo>
                    <a:pt x="120354" y="1320799"/>
                  </a:lnTo>
                  <a:lnTo>
                    <a:pt x="128527" y="1333499"/>
                  </a:lnTo>
                  <a:lnTo>
                    <a:pt x="137166" y="1333499"/>
                  </a:lnTo>
                  <a:lnTo>
                    <a:pt x="174500" y="1358899"/>
                  </a:lnTo>
                  <a:lnTo>
                    <a:pt x="216722" y="1371599"/>
                  </a:lnTo>
                  <a:lnTo>
                    <a:pt x="261909" y="1384299"/>
                  </a:lnTo>
                  <a:lnTo>
                    <a:pt x="732824" y="1384299"/>
                  </a:lnTo>
                  <a:lnTo>
                    <a:pt x="699327" y="1409699"/>
                  </a:lnTo>
                  <a:close/>
                </a:path>
                <a:path w="842009" h="1422400">
                  <a:moveTo>
                    <a:pt x="205244" y="774699"/>
                  </a:moveTo>
                  <a:lnTo>
                    <a:pt x="160487" y="774699"/>
                  </a:lnTo>
                  <a:lnTo>
                    <a:pt x="199570" y="723899"/>
                  </a:lnTo>
                  <a:lnTo>
                    <a:pt x="232036" y="685799"/>
                  </a:lnTo>
                  <a:lnTo>
                    <a:pt x="262036" y="647699"/>
                  </a:lnTo>
                  <a:lnTo>
                    <a:pt x="290211" y="609599"/>
                  </a:lnTo>
                  <a:lnTo>
                    <a:pt x="234461" y="609599"/>
                  </a:lnTo>
                  <a:lnTo>
                    <a:pt x="186822" y="596899"/>
                  </a:lnTo>
                  <a:lnTo>
                    <a:pt x="140598" y="596899"/>
                  </a:lnTo>
                  <a:lnTo>
                    <a:pt x="94059" y="584199"/>
                  </a:lnTo>
                  <a:lnTo>
                    <a:pt x="45476" y="571499"/>
                  </a:lnTo>
                  <a:lnTo>
                    <a:pt x="313077" y="571499"/>
                  </a:lnTo>
                  <a:lnTo>
                    <a:pt x="352889" y="520699"/>
                  </a:lnTo>
                  <a:lnTo>
                    <a:pt x="372938" y="482599"/>
                  </a:lnTo>
                  <a:lnTo>
                    <a:pt x="393432" y="444499"/>
                  </a:lnTo>
                  <a:lnTo>
                    <a:pt x="408859" y="419099"/>
                  </a:lnTo>
                  <a:lnTo>
                    <a:pt x="427304" y="380999"/>
                  </a:lnTo>
                  <a:lnTo>
                    <a:pt x="449982" y="355599"/>
                  </a:lnTo>
                  <a:lnTo>
                    <a:pt x="478107" y="330199"/>
                  </a:lnTo>
                  <a:lnTo>
                    <a:pt x="501297" y="330199"/>
                  </a:lnTo>
                  <a:lnTo>
                    <a:pt x="504351" y="342899"/>
                  </a:lnTo>
                  <a:lnTo>
                    <a:pt x="503636" y="342899"/>
                  </a:lnTo>
                  <a:lnTo>
                    <a:pt x="498891" y="380999"/>
                  </a:lnTo>
                  <a:lnTo>
                    <a:pt x="495717" y="393699"/>
                  </a:lnTo>
                  <a:lnTo>
                    <a:pt x="463686" y="393699"/>
                  </a:lnTo>
                  <a:lnTo>
                    <a:pt x="451675" y="406399"/>
                  </a:lnTo>
                  <a:lnTo>
                    <a:pt x="440974" y="419099"/>
                  </a:lnTo>
                  <a:lnTo>
                    <a:pt x="431284" y="444499"/>
                  </a:lnTo>
                  <a:lnTo>
                    <a:pt x="422307" y="457199"/>
                  </a:lnTo>
                  <a:lnTo>
                    <a:pt x="392761" y="507999"/>
                  </a:lnTo>
                  <a:lnTo>
                    <a:pt x="364227" y="558799"/>
                  </a:lnTo>
                  <a:lnTo>
                    <a:pt x="335640" y="596899"/>
                  </a:lnTo>
                  <a:lnTo>
                    <a:pt x="306223" y="647699"/>
                  </a:lnTo>
                  <a:lnTo>
                    <a:pt x="275201" y="685799"/>
                  </a:lnTo>
                  <a:lnTo>
                    <a:pt x="241800" y="723899"/>
                  </a:lnTo>
                  <a:lnTo>
                    <a:pt x="205244" y="774699"/>
                  </a:lnTo>
                  <a:close/>
                </a:path>
                <a:path w="842009" h="1422400">
                  <a:moveTo>
                    <a:pt x="562782" y="952499"/>
                  </a:moveTo>
                  <a:lnTo>
                    <a:pt x="516043" y="952499"/>
                  </a:lnTo>
                  <a:lnTo>
                    <a:pt x="548247" y="914399"/>
                  </a:lnTo>
                  <a:lnTo>
                    <a:pt x="612043" y="838199"/>
                  </a:lnTo>
                  <a:lnTo>
                    <a:pt x="644359" y="787399"/>
                  </a:lnTo>
                  <a:lnTo>
                    <a:pt x="677435" y="736599"/>
                  </a:lnTo>
                  <a:lnTo>
                    <a:pt x="482646" y="685799"/>
                  </a:lnTo>
                  <a:lnTo>
                    <a:pt x="425425" y="685799"/>
                  </a:lnTo>
                  <a:lnTo>
                    <a:pt x="419741" y="673099"/>
                  </a:lnTo>
                  <a:lnTo>
                    <a:pt x="418961" y="673099"/>
                  </a:lnTo>
                  <a:lnTo>
                    <a:pt x="417578" y="622299"/>
                  </a:lnTo>
                  <a:lnTo>
                    <a:pt x="423216" y="571499"/>
                  </a:lnTo>
                  <a:lnTo>
                    <a:pt x="433458" y="520699"/>
                  </a:lnTo>
                  <a:lnTo>
                    <a:pt x="445887" y="469899"/>
                  </a:lnTo>
                  <a:lnTo>
                    <a:pt x="450609" y="444499"/>
                  </a:lnTo>
                  <a:lnTo>
                    <a:pt x="455237" y="431799"/>
                  </a:lnTo>
                  <a:lnTo>
                    <a:pt x="459640" y="406399"/>
                  </a:lnTo>
                  <a:lnTo>
                    <a:pt x="463686" y="393699"/>
                  </a:lnTo>
                  <a:lnTo>
                    <a:pt x="495717" y="393699"/>
                  </a:lnTo>
                  <a:lnTo>
                    <a:pt x="492544" y="406399"/>
                  </a:lnTo>
                  <a:lnTo>
                    <a:pt x="485174" y="444499"/>
                  </a:lnTo>
                  <a:lnTo>
                    <a:pt x="477360" y="469899"/>
                  </a:lnTo>
                  <a:lnTo>
                    <a:pt x="470127" y="507999"/>
                  </a:lnTo>
                  <a:lnTo>
                    <a:pt x="463540" y="533399"/>
                  </a:lnTo>
                  <a:lnTo>
                    <a:pt x="457902" y="558799"/>
                  </a:lnTo>
                  <a:lnTo>
                    <a:pt x="453520" y="584199"/>
                  </a:lnTo>
                  <a:lnTo>
                    <a:pt x="769518" y="584199"/>
                  </a:lnTo>
                  <a:lnTo>
                    <a:pt x="688612" y="609599"/>
                  </a:lnTo>
                  <a:lnTo>
                    <a:pt x="581287" y="609599"/>
                  </a:lnTo>
                  <a:lnTo>
                    <a:pt x="548475" y="622299"/>
                  </a:lnTo>
                  <a:lnTo>
                    <a:pt x="450147" y="622299"/>
                  </a:lnTo>
                  <a:lnTo>
                    <a:pt x="449894" y="634999"/>
                  </a:lnTo>
                  <a:lnTo>
                    <a:pt x="449878" y="647699"/>
                  </a:lnTo>
                  <a:lnTo>
                    <a:pt x="450207" y="647699"/>
                  </a:lnTo>
                  <a:lnTo>
                    <a:pt x="696274" y="711199"/>
                  </a:lnTo>
                  <a:lnTo>
                    <a:pt x="703419" y="711199"/>
                  </a:lnTo>
                  <a:lnTo>
                    <a:pt x="707252" y="723899"/>
                  </a:lnTo>
                  <a:lnTo>
                    <a:pt x="713313" y="723899"/>
                  </a:lnTo>
                  <a:lnTo>
                    <a:pt x="713203" y="736599"/>
                  </a:lnTo>
                  <a:lnTo>
                    <a:pt x="707414" y="749299"/>
                  </a:lnTo>
                  <a:lnTo>
                    <a:pt x="677633" y="800099"/>
                  </a:lnTo>
                  <a:lnTo>
                    <a:pt x="648534" y="838199"/>
                  </a:lnTo>
                  <a:lnTo>
                    <a:pt x="562782" y="952499"/>
                  </a:lnTo>
                  <a:close/>
                </a:path>
                <a:path w="842009" h="1422400">
                  <a:moveTo>
                    <a:pt x="841263" y="888999"/>
                  </a:moveTo>
                  <a:lnTo>
                    <a:pt x="808816" y="888999"/>
                  </a:lnTo>
                  <a:lnTo>
                    <a:pt x="808524" y="800099"/>
                  </a:lnTo>
                  <a:lnTo>
                    <a:pt x="807553" y="609599"/>
                  </a:lnTo>
                  <a:lnTo>
                    <a:pt x="807225" y="558799"/>
                  </a:lnTo>
                  <a:lnTo>
                    <a:pt x="839748" y="558799"/>
                  </a:lnTo>
                  <a:lnTo>
                    <a:pt x="840276" y="647699"/>
                  </a:lnTo>
                  <a:lnTo>
                    <a:pt x="840971" y="800099"/>
                  </a:lnTo>
                  <a:lnTo>
                    <a:pt x="841263" y="888999"/>
                  </a:lnTo>
                  <a:close/>
                </a:path>
                <a:path w="842009" h="1422400">
                  <a:moveTo>
                    <a:pt x="278027" y="787399"/>
                  </a:moveTo>
                  <a:lnTo>
                    <a:pt x="160877" y="787399"/>
                  </a:lnTo>
                  <a:lnTo>
                    <a:pt x="159285" y="774699"/>
                  </a:lnTo>
                  <a:lnTo>
                    <a:pt x="241680" y="774699"/>
                  </a:lnTo>
                  <a:lnTo>
                    <a:pt x="278027" y="787399"/>
                  </a:lnTo>
                  <a:close/>
                </a:path>
                <a:path w="842009" h="1422400">
                  <a:moveTo>
                    <a:pt x="411872" y="800099"/>
                  </a:moveTo>
                  <a:lnTo>
                    <a:pt x="171822" y="800099"/>
                  </a:lnTo>
                  <a:lnTo>
                    <a:pt x="166561" y="787399"/>
                  </a:lnTo>
                  <a:lnTo>
                    <a:pt x="381576" y="787399"/>
                  </a:lnTo>
                  <a:lnTo>
                    <a:pt x="411872" y="800099"/>
                  </a:lnTo>
                  <a:close/>
                </a:path>
                <a:path w="842009" h="1422400">
                  <a:moveTo>
                    <a:pt x="487883" y="825499"/>
                  </a:moveTo>
                  <a:lnTo>
                    <a:pt x="305567" y="825499"/>
                  </a:lnTo>
                  <a:lnTo>
                    <a:pt x="216948" y="800099"/>
                  </a:lnTo>
                  <a:lnTo>
                    <a:pt x="478594" y="800099"/>
                  </a:lnTo>
                  <a:lnTo>
                    <a:pt x="482686" y="812799"/>
                  </a:lnTo>
                  <a:lnTo>
                    <a:pt x="487429" y="812799"/>
                  </a:lnTo>
                  <a:lnTo>
                    <a:pt x="487883" y="825499"/>
                  </a:lnTo>
                  <a:close/>
                </a:path>
                <a:path w="842009" h="1422400">
                  <a:moveTo>
                    <a:pt x="438783" y="965199"/>
                  </a:moveTo>
                  <a:lnTo>
                    <a:pt x="293188" y="965199"/>
                  </a:lnTo>
                  <a:lnTo>
                    <a:pt x="351407" y="952499"/>
                  </a:lnTo>
                  <a:lnTo>
                    <a:pt x="408275" y="952499"/>
                  </a:lnTo>
                  <a:lnTo>
                    <a:pt x="416864" y="927099"/>
                  </a:lnTo>
                  <a:lnTo>
                    <a:pt x="426289" y="901699"/>
                  </a:lnTo>
                  <a:lnTo>
                    <a:pt x="436890" y="863599"/>
                  </a:lnTo>
                  <a:lnTo>
                    <a:pt x="449005" y="838199"/>
                  </a:lnTo>
                  <a:lnTo>
                    <a:pt x="423617" y="825499"/>
                  </a:lnTo>
                  <a:lnTo>
                    <a:pt x="486227" y="825499"/>
                  </a:lnTo>
                  <a:lnTo>
                    <a:pt x="448338" y="939799"/>
                  </a:lnTo>
                  <a:lnTo>
                    <a:pt x="438783" y="965199"/>
                  </a:lnTo>
                  <a:close/>
                </a:path>
                <a:path w="842009" h="1422400">
                  <a:moveTo>
                    <a:pt x="450015" y="1079499"/>
                  </a:moveTo>
                  <a:lnTo>
                    <a:pt x="406359" y="1079499"/>
                  </a:lnTo>
                  <a:lnTo>
                    <a:pt x="406497" y="1079006"/>
                  </a:lnTo>
                  <a:lnTo>
                    <a:pt x="434333" y="1041399"/>
                  </a:lnTo>
                  <a:lnTo>
                    <a:pt x="461562" y="1015999"/>
                  </a:lnTo>
                  <a:lnTo>
                    <a:pt x="487994" y="990599"/>
                  </a:lnTo>
                  <a:lnTo>
                    <a:pt x="513802" y="952499"/>
                  </a:lnTo>
                  <a:lnTo>
                    <a:pt x="562782" y="952499"/>
                  </a:lnTo>
                  <a:lnTo>
                    <a:pt x="610950" y="939799"/>
                  </a:lnTo>
                  <a:lnTo>
                    <a:pt x="659653" y="939799"/>
                  </a:lnTo>
                  <a:lnTo>
                    <a:pt x="754691" y="914399"/>
                  </a:lnTo>
                  <a:lnTo>
                    <a:pt x="799040" y="888999"/>
                  </a:lnTo>
                  <a:lnTo>
                    <a:pt x="841816" y="888999"/>
                  </a:lnTo>
                  <a:lnTo>
                    <a:pt x="841296" y="901699"/>
                  </a:lnTo>
                  <a:lnTo>
                    <a:pt x="841400" y="927099"/>
                  </a:lnTo>
                  <a:lnTo>
                    <a:pt x="808914" y="927099"/>
                  </a:lnTo>
                  <a:lnTo>
                    <a:pt x="765121" y="939799"/>
                  </a:lnTo>
                  <a:lnTo>
                    <a:pt x="719613" y="965199"/>
                  </a:lnTo>
                  <a:lnTo>
                    <a:pt x="673111" y="965199"/>
                  </a:lnTo>
                  <a:lnTo>
                    <a:pt x="626336" y="977899"/>
                  </a:lnTo>
                  <a:lnTo>
                    <a:pt x="534849" y="977899"/>
                  </a:lnTo>
                  <a:lnTo>
                    <a:pt x="499462" y="1015999"/>
                  </a:lnTo>
                  <a:lnTo>
                    <a:pt x="462809" y="1066799"/>
                  </a:lnTo>
                  <a:lnTo>
                    <a:pt x="450015" y="1079499"/>
                  </a:lnTo>
                  <a:close/>
                </a:path>
                <a:path w="842009" h="1422400">
                  <a:moveTo>
                    <a:pt x="819587" y="1282699"/>
                  </a:moveTo>
                  <a:lnTo>
                    <a:pt x="762171" y="1282699"/>
                  </a:lnTo>
                  <a:lnTo>
                    <a:pt x="782063" y="1269999"/>
                  </a:lnTo>
                  <a:lnTo>
                    <a:pt x="799364" y="1257299"/>
                  </a:lnTo>
                  <a:lnTo>
                    <a:pt x="805096" y="1219199"/>
                  </a:lnTo>
                  <a:lnTo>
                    <a:pt x="808187" y="1181099"/>
                  </a:lnTo>
                  <a:lnTo>
                    <a:pt x="809408" y="1130299"/>
                  </a:lnTo>
                  <a:lnTo>
                    <a:pt x="809436" y="1066799"/>
                  </a:lnTo>
                  <a:lnTo>
                    <a:pt x="808914" y="927099"/>
                  </a:lnTo>
                  <a:lnTo>
                    <a:pt x="841400" y="927099"/>
                  </a:lnTo>
                  <a:lnTo>
                    <a:pt x="841971" y="1066799"/>
                  </a:lnTo>
                  <a:lnTo>
                    <a:pt x="841922" y="1130299"/>
                  </a:lnTo>
                  <a:lnTo>
                    <a:pt x="840529" y="1181099"/>
                  </a:lnTo>
                  <a:lnTo>
                    <a:pt x="837010" y="1219199"/>
                  </a:lnTo>
                  <a:lnTo>
                    <a:pt x="830480" y="1269999"/>
                  </a:lnTo>
                  <a:lnTo>
                    <a:pt x="826875" y="1269999"/>
                  </a:lnTo>
                  <a:lnTo>
                    <a:pt x="819587" y="1282699"/>
                  </a:lnTo>
                  <a:close/>
                </a:path>
                <a:path w="842009" h="1422400">
                  <a:moveTo>
                    <a:pt x="380732" y="1155699"/>
                  </a:moveTo>
                  <a:lnTo>
                    <a:pt x="366506" y="1155699"/>
                  </a:lnTo>
                  <a:lnTo>
                    <a:pt x="357477" y="1142999"/>
                  </a:lnTo>
                  <a:lnTo>
                    <a:pt x="354359" y="1142999"/>
                  </a:lnTo>
                  <a:lnTo>
                    <a:pt x="356438" y="1130299"/>
                  </a:lnTo>
                  <a:lnTo>
                    <a:pt x="381267" y="1041399"/>
                  </a:lnTo>
                  <a:lnTo>
                    <a:pt x="387090" y="1028699"/>
                  </a:lnTo>
                  <a:lnTo>
                    <a:pt x="392731" y="1003299"/>
                  </a:lnTo>
                  <a:lnTo>
                    <a:pt x="398304" y="990599"/>
                  </a:lnTo>
                  <a:lnTo>
                    <a:pt x="195762" y="990599"/>
                  </a:lnTo>
                  <a:lnTo>
                    <a:pt x="140545" y="977899"/>
                  </a:lnTo>
                  <a:lnTo>
                    <a:pt x="92075" y="965199"/>
                  </a:lnTo>
                  <a:lnTo>
                    <a:pt x="53434" y="952499"/>
                  </a:lnTo>
                  <a:lnTo>
                    <a:pt x="234026" y="952499"/>
                  </a:lnTo>
                  <a:lnTo>
                    <a:pt x="293188" y="965199"/>
                  </a:lnTo>
                  <a:lnTo>
                    <a:pt x="438783" y="965199"/>
                  </a:lnTo>
                  <a:lnTo>
                    <a:pt x="434005" y="977899"/>
                  </a:lnTo>
                  <a:lnTo>
                    <a:pt x="420558" y="1028699"/>
                  </a:lnTo>
                  <a:lnTo>
                    <a:pt x="406497" y="1079006"/>
                  </a:lnTo>
                  <a:lnTo>
                    <a:pt x="406132" y="1079499"/>
                  </a:lnTo>
                  <a:lnTo>
                    <a:pt x="450015" y="1079499"/>
                  </a:lnTo>
                  <a:lnTo>
                    <a:pt x="424426" y="1104899"/>
                  </a:lnTo>
                  <a:lnTo>
                    <a:pt x="380732" y="1155699"/>
                  </a:lnTo>
                  <a:close/>
                </a:path>
                <a:path w="842009" h="1422400">
                  <a:moveTo>
                    <a:pt x="406359" y="1079499"/>
                  </a:moveTo>
                  <a:lnTo>
                    <a:pt x="406132" y="1079499"/>
                  </a:lnTo>
                  <a:lnTo>
                    <a:pt x="406497" y="1079006"/>
                  </a:lnTo>
                  <a:lnTo>
                    <a:pt x="406359" y="1079499"/>
                  </a:lnTo>
                  <a:close/>
                </a:path>
                <a:path w="842009" h="1422400">
                  <a:moveTo>
                    <a:pt x="732824" y="1384299"/>
                  </a:moveTo>
                  <a:lnTo>
                    <a:pt x="662064" y="1384299"/>
                  </a:lnTo>
                  <a:lnTo>
                    <a:pt x="675175" y="1371599"/>
                  </a:lnTo>
                  <a:lnTo>
                    <a:pt x="687439" y="1371599"/>
                  </a:lnTo>
                  <a:lnTo>
                    <a:pt x="704923" y="1358899"/>
                  </a:lnTo>
                  <a:lnTo>
                    <a:pt x="719931" y="1346199"/>
                  </a:lnTo>
                  <a:lnTo>
                    <a:pt x="733082" y="1333499"/>
                  </a:lnTo>
                  <a:lnTo>
                    <a:pt x="744993" y="1320799"/>
                  </a:lnTo>
                  <a:lnTo>
                    <a:pt x="580490" y="1320799"/>
                  </a:lnTo>
                  <a:lnTo>
                    <a:pt x="628517" y="1308099"/>
                  </a:lnTo>
                  <a:lnTo>
                    <a:pt x="675969" y="1308099"/>
                  </a:lnTo>
                  <a:lnTo>
                    <a:pt x="722810" y="1295399"/>
                  </a:lnTo>
                  <a:lnTo>
                    <a:pt x="741737" y="1282699"/>
                  </a:lnTo>
                  <a:lnTo>
                    <a:pt x="811666" y="1282699"/>
                  </a:lnTo>
                  <a:lnTo>
                    <a:pt x="803270" y="1295399"/>
                  </a:lnTo>
                  <a:lnTo>
                    <a:pt x="794265" y="1295399"/>
                  </a:lnTo>
                  <a:lnTo>
                    <a:pt x="778271" y="1333499"/>
                  </a:lnTo>
                  <a:lnTo>
                    <a:pt x="758464" y="1358899"/>
                  </a:lnTo>
                  <a:lnTo>
                    <a:pt x="732824" y="1384299"/>
                  </a:lnTo>
                  <a:close/>
                </a:path>
                <a:path w="842009" h="1422400">
                  <a:moveTo>
                    <a:pt x="114245" y="1310808"/>
                  </a:moveTo>
                  <a:lnTo>
                    <a:pt x="105174" y="1308099"/>
                  </a:lnTo>
                  <a:lnTo>
                    <a:pt x="112589" y="1308099"/>
                  </a:lnTo>
                  <a:lnTo>
                    <a:pt x="114245" y="1310808"/>
                  </a:lnTo>
                  <a:close/>
                </a:path>
                <a:path w="842009" h="1422400">
                  <a:moveTo>
                    <a:pt x="433342" y="1320799"/>
                  </a:moveTo>
                  <a:lnTo>
                    <a:pt x="147711" y="1320799"/>
                  </a:lnTo>
                  <a:lnTo>
                    <a:pt x="114245" y="1310808"/>
                  </a:lnTo>
                  <a:lnTo>
                    <a:pt x="112589" y="1308099"/>
                  </a:lnTo>
                  <a:lnTo>
                    <a:pt x="383396" y="1308099"/>
                  </a:lnTo>
                  <a:lnTo>
                    <a:pt x="433342" y="1320799"/>
                  </a:lnTo>
                  <a:close/>
                </a:path>
                <a:path w="842009" h="1422400">
                  <a:moveTo>
                    <a:pt x="641224" y="1346199"/>
                  </a:moveTo>
                  <a:lnTo>
                    <a:pt x="336248" y="1346199"/>
                  </a:lnTo>
                  <a:lnTo>
                    <a:pt x="279428" y="1333499"/>
                  </a:lnTo>
                  <a:lnTo>
                    <a:pt x="235867" y="1333499"/>
                  </a:lnTo>
                  <a:lnTo>
                    <a:pt x="191619" y="1320799"/>
                  </a:lnTo>
                  <a:lnTo>
                    <a:pt x="730572" y="1320799"/>
                  </a:lnTo>
                  <a:lnTo>
                    <a:pt x="641224" y="1346199"/>
                  </a:lnTo>
                  <a:close/>
                </a:path>
                <a:path w="842009" h="1422400">
                  <a:moveTo>
                    <a:pt x="592569" y="1422399"/>
                  </a:moveTo>
                  <a:lnTo>
                    <a:pt x="345857" y="1422399"/>
                  </a:lnTo>
                  <a:lnTo>
                    <a:pt x="306581" y="1409699"/>
                  </a:lnTo>
                  <a:lnTo>
                    <a:pt x="635179" y="1409699"/>
                  </a:lnTo>
                  <a:lnTo>
                    <a:pt x="592569" y="1422399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" name="object 13"/>
          <p:cNvGrpSpPr/>
          <p:nvPr/>
        </p:nvGrpSpPr>
        <p:grpSpPr>
          <a:xfrm>
            <a:off x="710871" y="6390428"/>
            <a:ext cx="8030209" cy="2381885"/>
            <a:chOff x="710871" y="6390428"/>
            <a:chExt cx="8030209" cy="2381885"/>
          </a:xfrm>
        </p:grpSpPr>
        <p:sp>
          <p:nvSpPr>
            <p:cNvPr id="14" name="object 14"/>
            <p:cNvSpPr/>
            <p:nvPr/>
          </p:nvSpPr>
          <p:spPr>
            <a:xfrm>
              <a:off x="3379561" y="6390428"/>
              <a:ext cx="0" cy="2381885"/>
            </a:xfrm>
            <a:custGeom>
              <a:avLst/>
              <a:gdLst/>
              <a:ahLst/>
              <a:cxnLst/>
              <a:rect l="l" t="t" r="r" b="b"/>
              <a:pathLst>
                <a:path h="2381884">
                  <a:moveTo>
                    <a:pt x="0" y="0"/>
                  </a:moveTo>
                  <a:lnTo>
                    <a:pt x="0" y="2381319"/>
                  </a:lnTo>
                </a:path>
              </a:pathLst>
            </a:custGeom>
            <a:ln w="66735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710871" y="7613263"/>
              <a:ext cx="8030209" cy="0"/>
            </a:xfrm>
            <a:custGeom>
              <a:avLst/>
              <a:gdLst/>
              <a:ahLst/>
              <a:cxnLst/>
              <a:rect l="l" t="t" r="r" b="b"/>
              <a:pathLst>
                <a:path w="8030209">
                  <a:moveTo>
                    <a:pt x="0" y="0"/>
                  </a:moveTo>
                  <a:lnTo>
                    <a:pt x="8029685" y="0"/>
                  </a:lnTo>
                </a:path>
              </a:pathLst>
            </a:custGeom>
            <a:ln w="66675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43992" y="1972561"/>
            <a:ext cx="47625" cy="7570290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7307592" y="4076234"/>
            <a:ext cx="1171575" cy="1066800"/>
            <a:chOff x="7307592" y="4076234"/>
            <a:chExt cx="1171575" cy="1066800"/>
          </a:xfrm>
        </p:grpSpPr>
        <p:sp>
          <p:nvSpPr>
            <p:cNvPr id="18" name="object 18"/>
            <p:cNvSpPr/>
            <p:nvPr/>
          </p:nvSpPr>
          <p:spPr>
            <a:xfrm>
              <a:off x="7409902" y="4833469"/>
              <a:ext cx="194310" cy="245745"/>
            </a:xfrm>
            <a:custGeom>
              <a:avLst/>
              <a:gdLst/>
              <a:ahLst/>
              <a:cxnLst/>
              <a:rect l="l" t="t" r="r" b="b"/>
              <a:pathLst>
                <a:path w="194309" h="245745">
                  <a:moveTo>
                    <a:pt x="193844" y="245520"/>
                  </a:moveTo>
                  <a:lnTo>
                    <a:pt x="0" y="245520"/>
                  </a:lnTo>
                  <a:lnTo>
                    <a:pt x="0" y="0"/>
                  </a:lnTo>
                  <a:lnTo>
                    <a:pt x="193844" y="0"/>
                  </a:lnTo>
                  <a:lnTo>
                    <a:pt x="193844" y="245520"/>
                  </a:lnTo>
                  <a:close/>
                </a:path>
              </a:pathLst>
            </a:custGeom>
            <a:solidFill>
              <a:srgbClr val="7D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7397534" y="4821104"/>
              <a:ext cx="219075" cy="270510"/>
            </a:xfrm>
            <a:custGeom>
              <a:avLst/>
              <a:gdLst/>
              <a:ahLst/>
              <a:cxnLst/>
              <a:rect l="l" t="t" r="r" b="b"/>
              <a:pathLst>
                <a:path w="219075" h="270510">
                  <a:moveTo>
                    <a:pt x="209479" y="270250"/>
                  </a:moveTo>
                  <a:lnTo>
                    <a:pt x="9103" y="270250"/>
                  </a:lnTo>
                  <a:lnTo>
                    <a:pt x="5937" y="268964"/>
                  </a:lnTo>
                  <a:lnTo>
                    <a:pt x="1335" y="264364"/>
                  </a:lnTo>
                  <a:lnTo>
                    <a:pt x="0" y="261149"/>
                  </a:lnTo>
                  <a:lnTo>
                    <a:pt x="0" y="9100"/>
                  </a:lnTo>
                  <a:lnTo>
                    <a:pt x="1335" y="5935"/>
                  </a:lnTo>
                  <a:lnTo>
                    <a:pt x="5937" y="1335"/>
                  </a:lnTo>
                  <a:lnTo>
                    <a:pt x="9103" y="0"/>
                  </a:lnTo>
                  <a:lnTo>
                    <a:pt x="206213" y="0"/>
                  </a:lnTo>
                  <a:lnTo>
                    <a:pt x="206213" y="12365"/>
                  </a:lnTo>
                  <a:lnTo>
                    <a:pt x="193844" y="12365"/>
                  </a:lnTo>
                  <a:lnTo>
                    <a:pt x="193844" y="24730"/>
                  </a:lnTo>
                  <a:lnTo>
                    <a:pt x="24737" y="24730"/>
                  </a:lnTo>
                  <a:lnTo>
                    <a:pt x="24737" y="245520"/>
                  </a:lnTo>
                  <a:lnTo>
                    <a:pt x="218582" y="245520"/>
                  </a:lnTo>
                  <a:lnTo>
                    <a:pt x="218582" y="261149"/>
                  </a:lnTo>
                  <a:lnTo>
                    <a:pt x="217296" y="264364"/>
                  </a:lnTo>
                  <a:lnTo>
                    <a:pt x="214970" y="266639"/>
                  </a:lnTo>
                  <a:lnTo>
                    <a:pt x="212694" y="268964"/>
                  </a:lnTo>
                  <a:lnTo>
                    <a:pt x="209479" y="270250"/>
                  </a:lnTo>
                  <a:close/>
                </a:path>
                <a:path w="219075" h="270510">
                  <a:moveTo>
                    <a:pt x="218582" y="24730"/>
                  </a:moveTo>
                  <a:lnTo>
                    <a:pt x="206213" y="24730"/>
                  </a:lnTo>
                  <a:lnTo>
                    <a:pt x="206213" y="0"/>
                  </a:lnTo>
                  <a:lnTo>
                    <a:pt x="209479" y="0"/>
                  </a:lnTo>
                  <a:lnTo>
                    <a:pt x="212694" y="1335"/>
                  </a:lnTo>
                  <a:lnTo>
                    <a:pt x="214970" y="3660"/>
                  </a:lnTo>
                  <a:lnTo>
                    <a:pt x="217296" y="5935"/>
                  </a:lnTo>
                  <a:lnTo>
                    <a:pt x="218582" y="9100"/>
                  </a:lnTo>
                  <a:lnTo>
                    <a:pt x="218582" y="24730"/>
                  </a:lnTo>
                  <a:close/>
                </a:path>
                <a:path w="219075" h="270510">
                  <a:moveTo>
                    <a:pt x="218582" y="245520"/>
                  </a:moveTo>
                  <a:lnTo>
                    <a:pt x="193844" y="245520"/>
                  </a:lnTo>
                  <a:lnTo>
                    <a:pt x="193844" y="12365"/>
                  </a:lnTo>
                  <a:lnTo>
                    <a:pt x="206213" y="12365"/>
                  </a:lnTo>
                  <a:lnTo>
                    <a:pt x="206213" y="24730"/>
                  </a:lnTo>
                  <a:lnTo>
                    <a:pt x="218582" y="24730"/>
                  </a:lnTo>
                  <a:lnTo>
                    <a:pt x="218582" y="245520"/>
                  </a:lnTo>
                  <a:close/>
                </a:path>
              </a:pathLst>
            </a:custGeom>
            <a:solidFill>
              <a:srgbClr val="04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7673557" y="4701658"/>
              <a:ext cx="194310" cy="377825"/>
            </a:xfrm>
            <a:custGeom>
              <a:avLst/>
              <a:gdLst/>
              <a:ahLst/>
              <a:cxnLst/>
              <a:rect l="l" t="t" r="r" b="b"/>
              <a:pathLst>
                <a:path w="194309" h="377825">
                  <a:moveTo>
                    <a:pt x="193943" y="377331"/>
                  </a:moveTo>
                  <a:lnTo>
                    <a:pt x="0" y="377331"/>
                  </a:lnTo>
                  <a:lnTo>
                    <a:pt x="0" y="0"/>
                  </a:lnTo>
                  <a:lnTo>
                    <a:pt x="193943" y="0"/>
                  </a:lnTo>
                  <a:lnTo>
                    <a:pt x="193943" y="377331"/>
                  </a:lnTo>
                  <a:close/>
                </a:path>
              </a:pathLst>
            </a:custGeom>
            <a:solidFill>
              <a:srgbClr val="7D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661188" y="4689293"/>
              <a:ext cx="219075" cy="402590"/>
            </a:xfrm>
            <a:custGeom>
              <a:avLst/>
              <a:gdLst/>
              <a:ahLst/>
              <a:cxnLst/>
              <a:rect l="l" t="t" r="r" b="b"/>
              <a:pathLst>
                <a:path w="219075" h="402589">
                  <a:moveTo>
                    <a:pt x="209528" y="402061"/>
                  </a:moveTo>
                  <a:lnTo>
                    <a:pt x="9152" y="402061"/>
                  </a:lnTo>
                  <a:lnTo>
                    <a:pt x="5937" y="400776"/>
                  </a:lnTo>
                  <a:lnTo>
                    <a:pt x="3661" y="398451"/>
                  </a:lnTo>
                  <a:lnTo>
                    <a:pt x="1335" y="396176"/>
                  </a:lnTo>
                  <a:lnTo>
                    <a:pt x="0" y="392961"/>
                  </a:lnTo>
                  <a:lnTo>
                    <a:pt x="0" y="9150"/>
                  </a:lnTo>
                  <a:lnTo>
                    <a:pt x="1335" y="5935"/>
                  </a:lnTo>
                  <a:lnTo>
                    <a:pt x="5937" y="1335"/>
                  </a:lnTo>
                  <a:lnTo>
                    <a:pt x="9152" y="0"/>
                  </a:lnTo>
                  <a:lnTo>
                    <a:pt x="206312" y="0"/>
                  </a:lnTo>
                  <a:lnTo>
                    <a:pt x="206312" y="12365"/>
                  </a:lnTo>
                  <a:lnTo>
                    <a:pt x="193894" y="12365"/>
                  </a:lnTo>
                  <a:lnTo>
                    <a:pt x="193894" y="24730"/>
                  </a:lnTo>
                  <a:lnTo>
                    <a:pt x="24737" y="24730"/>
                  </a:lnTo>
                  <a:lnTo>
                    <a:pt x="24737" y="377331"/>
                  </a:lnTo>
                  <a:lnTo>
                    <a:pt x="218681" y="377331"/>
                  </a:lnTo>
                  <a:lnTo>
                    <a:pt x="218681" y="392961"/>
                  </a:lnTo>
                  <a:lnTo>
                    <a:pt x="217345" y="396176"/>
                  </a:lnTo>
                  <a:lnTo>
                    <a:pt x="215020" y="398451"/>
                  </a:lnTo>
                  <a:lnTo>
                    <a:pt x="212744" y="400776"/>
                  </a:lnTo>
                  <a:lnTo>
                    <a:pt x="209528" y="402061"/>
                  </a:lnTo>
                  <a:close/>
                </a:path>
                <a:path w="219075" h="402589">
                  <a:moveTo>
                    <a:pt x="218681" y="24730"/>
                  </a:moveTo>
                  <a:lnTo>
                    <a:pt x="206312" y="24730"/>
                  </a:lnTo>
                  <a:lnTo>
                    <a:pt x="206312" y="0"/>
                  </a:lnTo>
                  <a:lnTo>
                    <a:pt x="209528" y="0"/>
                  </a:lnTo>
                  <a:lnTo>
                    <a:pt x="212744" y="1335"/>
                  </a:lnTo>
                  <a:lnTo>
                    <a:pt x="217345" y="5935"/>
                  </a:lnTo>
                  <a:lnTo>
                    <a:pt x="218681" y="9150"/>
                  </a:lnTo>
                  <a:lnTo>
                    <a:pt x="218681" y="24730"/>
                  </a:lnTo>
                  <a:close/>
                </a:path>
                <a:path w="219075" h="402589">
                  <a:moveTo>
                    <a:pt x="218681" y="377331"/>
                  </a:moveTo>
                  <a:lnTo>
                    <a:pt x="193894" y="377331"/>
                  </a:lnTo>
                  <a:lnTo>
                    <a:pt x="193894" y="12365"/>
                  </a:lnTo>
                  <a:lnTo>
                    <a:pt x="206312" y="12365"/>
                  </a:lnTo>
                  <a:lnTo>
                    <a:pt x="206312" y="24730"/>
                  </a:lnTo>
                  <a:lnTo>
                    <a:pt x="218681" y="24730"/>
                  </a:lnTo>
                  <a:lnTo>
                    <a:pt x="218681" y="377331"/>
                  </a:lnTo>
                  <a:close/>
                </a:path>
              </a:pathLst>
            </a:custGeom>
            <a:solidFill>
              <a:srgbClr val="04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8182857" y="4352963"/>
              <a:ext cx="194310" cy="726440"/>
            </a:xfrm>
            <a:custGeom>
              <a:avLst/>
              <a:gdLst/>
              <a:ahLst/>
              <a:cxnLst/>
              <a:rect l="l" t="t" r="r" b="b"/>
              <a:pathLst>
                <a:path w="194309" h="726439">
                  <a:moveTo>
                    <a:pt x="193894" y="726026"/>
                  </a:moveTo>
                  <a:lnTo>
                    <a:pt x="0" y="726026"/>
                  </a:lnTo>
                  <a:lnTo>
                    <a:pt x="0" y="0"/>
                  </a:lnTo>
                  <a:lnTo>
                    <a:pt x="193894" y="0"/>
                  </a:lnTo>
                  <a:lnTo>
                    <a:pt x="193894" y="726026"/>
                  </a:lnTo>
                  <a:close/>
                </a:path>
              </a:pathLst>
            </a:custGeom>
            <a:solidFill>
              <a:srgbClr val="7D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70488" y="4340598"/>
              <a:ext cx="219075" cy="751205"/>
            </a:xfrm>
            <a:custGeom>
              <a:avLst/>
              <a:gdLst/>
              <a:ahLst/>
              <a:cxnLst/>
              <a:rect l="l" t="t" r="r" b="b"/>
              <a:pathLst>
                <a:path w="219075" h="751204">
                  <a:moveTo>
                    <a:pt x="209528" y="750756"/>
                  </a:moveTo>
                  <a:lnTo>
                    <a:pt x="9103" y="750756"/>
                  </a:lnTo>
                  <a:lnTo>
                    <a:pt x="5937" y="749470"/>
                  </a:lnTo>
                  <a:lnTo>
                    <a:pt x="1335" y="744870"/>
                  </a:lnTo>
                  <a:lnTo>
                    <a:pt x="0" y="741655"/>
                  </a:lnTo>
                  <a:lnTo>
                    <a:pt x="0" y="9150"/>
                  </a:lnTo>
                  <a:lnTo>
                    <a:pt x="1335" y="5935"/>
                  </a:lnTo>
                  <a:lnTo>
                    <a:pt x="3611" y="3610"/>
                  </a:lnTo>
                  <a:lnTo>
                    <a:pt x="5937" y="1335"/>
                  </a:lnTo>
                  <a:lnTo>
                    <a:pt x="9103" y="0"/>
                  </a:lnTo>
                  <a:lnTo>
                    <a:pt x="206263" y="0"/>
                  </a:lnTo>
                  <a:lnTo>
                    <a:pt x="206263" y="12365"/>
                  </a:lnTo>
                  <a:lnTo>
                    <a:pt x="193894" y="12365"/>
                  </a:lnTo>
                  <a:lnTo>
                    <a:pt x="193894" y="24730"/>
                  </a:lnTo>
                  <a:lnTo>
                    <a:pt x="24737" y="24730"/>
                  </a:lnTo>
                  <a:lnTo>
                    <a:pt x="24737" y="726026"/>
                  </a:lnTo>
                  <a:lnTo>
                    <a:pt x="218631" y="726026"/>
                  </a:lnTo>
                  <a:lnTo>
                    <a:pt x="218631" y="741655"/>
                  </a:lnTo>
                  <a:lnTo>
                    <a:pt x="217296" y="744870"/>
                  </a:lnTo>
                  <a:lnTo>
                    <a:pt x="214970" y="747145"/>
                  </a:lnTo>
                  <a:lnTo>
                    <a:pt x="212694" y="749470"/>
                  </a:lnTo>
                  <a:lnTo>
                    <a:pt x="209528" y="750756"/>
                  </a:lnTo>
                  <a:close/>
                </a:path>
                <a:path w="219075" h="751204">
                  <a:moveTo>
                    <a:pt x="218631" y="24730"/>
                  </a:moveTo>
                  <a:lnTo>
                    <a:pt x="206263" y="24730"/>
                  </a:lnTo>
                  <a:lnTo>
                    <a:pt x="206263" y="0"/>
                  </a:lnTo>
                  <a:lnTo>
                    <a:pt x="209528" y="0"/>
                  </a:lnTo>
                  <a:lnTo>
                    <a:pt x="212694" y="1335"/>
                  </a:lnTo>
                  <a:lnTo>
                    <a:pt x="217296" y="5935"/>
                  </a:lnTo>
                  <a:lnTo>
                    <a:pt x="218631" y="9150"/>
                  </a:lnTo>
                  <a:lnTo>
                    <a:pt x="218631" y="24730"/>
                  </a:lnTo>
                  <a:close/>
                </a:path>
                <a:path w="219075" h="751204">
                  <a:moveTo>
                    <a:pt x="218631" y="726026"/>
                  </a:moveTo>
                  <a:lnTo>
                    <a:pt x="193894" y="726026"/>
                  </a:lnTo>
                  <a:lnTo>
                    <a:pt x="193894" y="12365"/>
                  </a:lnTo>
                  <a:lnTo>
                    <a:pt x="206263" y="12365"/>
                  </a:lnTo>
                  <a:lnTo>
                    <a:pt x="206263" y="24730"/>
                  </a:lnTo>
                  <a:lnTo>
                    <a:pt x="218631" y="24730"/>
                  </a:lnTo>
                  <a:lnTo>
                    <a:pt x="218631" y="726026"/>
                  </a:lnTo>
                  <a:close/>
                </a:path>
              </a:pathLst>
            </a:custGeom>
            <a:solidFill>
              <a:srgbClr val="04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7930829" y="4507873"/>
              <a:ext cx="194310" cy="571500"/>
            </a:xfrm>
            <a:custGeom>
              <a:avLst/>
              <a:gdLst/>
              <a:ahLst/>
              <a:cxnLst/>
              <a:rect l="l" t="t" r="r" b="b"/>
              <a:pathLst>
                <a:path w="194309" h="571500">
                  <a:moveTo>
                    <a:pt x="193844" y="571116"/>
                  </a:moveTo>
                  <a:lnTo>
                    <a:pt x="0" y="571116"/>
                  </a:lnTo>
                  <a:lnTo>
                    <a:pt x="0" y="0"/>
                  </a:lnTo>
                  <a:lnTo>
                    <a:pt x="193844" y="0"/>
                  </a:lnTo>
                  <a:lnTo>
                    <a:pt x="193844" y="571116"/>
                  </a:lnTo>
                  <a:close/>
                </a:path>
              </a:pathLst>
            </a:custGeom>
            <a:solidFill>
              <a:srgbClr val="7DCC4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918461" y="4495508"/>
              <a:ext cx="219075" cy="596265"/>
            </a:xfrm>
            <a:custGeom>
              <a:avLst/>
              <a:gdLst/>
              <a:ahLst/>
              <a:cxnLst/>
              <a:rect l="l" t="t" r="r" b="b"/>
              <a:pathLst>
                <a:path w="219075" h="596264">
                  <a:moveTo>
                    <a:pt x="209479" y="595847"/>
                  </a:moveTo>
                  <a:lnTo>
                    <a:pt x="9103" y="595847"/>
                  </a:lnTo>
                  <a:lnTo>
                    <a:pt x="5887" y="594561"/>
                  </a:lnTo>
                  <a:lnTo>
                    <a:pt x="3611" y="592236"/>
                  </a:lnTo>
                  <a:lnTo>
                    <a:pt x="1286" y="589961"/>
                  </a:lnTo>
                  <a:lnTo>
                    <a:pt x="0" y="586746"/>
                  </a:lnTo>
                  <a:lnTo>
                    <a:pt x="0" y="9100"/>
                  </a:lnTo>
                  <a:lnTo>
                    <a:pt x="1286" y="5885"/>
                  </a:lnTo>
                  <a:lnTo>
                    <a:pt x="3611" y="3610"/>
                  </a:lnTo>
                  <a:lnTo>
                    <a:pt x="5887" y="1285"/>
                  </a:lnTo>
                  <a:lnTo>
                    <a:pt x="9103" y="0"/>
                  </a:lnTo>
                  <a:lnTo>
                    <a:pt x="206213" y="0"/>
                  </a:lnTo>
                  <a:lnTo>
                    <a:pt x="206213" y="12365"/>
                  </a:lnTo>
                  <a:lnTo>
                    <a:pt x="193844" y="12365"/>
                  </a:lnTo>
                  <a:lnTo>
                    <a:pt x="193844" y="24680"/>
                  </a:lnTo>
                  <a:lnTo>
                    <a:pt x="24737" y="24680"/>
                  </a:lnTo>
                  <a:lnTo>
                    <a:pt x="24737" y="571116"/>
                  </a:lnTo>
                  <a:lnTo>
                    <a:pt x="218582" y="571116"/>
                  </a:lnTo>
                  <a:lnTo>
                    <a:pt x="218582" y="586746"/>
                  </a:lnTo>
                  <a:lnTo>
                    <a:pt x="217296" y="589961"/>
                  </a:lnTo>
                  <a:lnTo>
                    <a:pt x="214970" y="592236"/>
                  </a:lnTo>
                  <a:lnTo>
                    <a:pt x="212645" y="594561"/>
                  </a:lnTo>
                  <a:lnTo>
                    <a:pt x="209479" y="595847"/>
                  </a:lnTo>
                  <a:close/>
                </a:path>
                <a:path w="219075" h="596264">
                  <a:moveTo>
                    <a:pt x="218582" y="24680"/>
                  </a:moveTo>
                  <a:lnTo>
                    <a:pt x="206213" y="24680"/>
                  </a:lnTo>
                  <a:lnTo>
                    <a:pt x="206213" y="0"/>
                  </a:lnTo>
                  <a:lnTo>
                    <a:pt x="209479" y="0"/>
                  </a:lnTo>
                  <a:lnTo>
                    <a:pt x="212645" y="1285"/>
                  </a:lnTo>
                  <a:lnTo>
                    <a:pt x="214970" y="3610"/>
                  </a:lnTo>
                  <a:lnTo>
                    <a:pt x="217296" y="5885"/>
                  </a:lnTo>
                  <a:lnTo>
                    <a:pt x="218582" y="9100"/>
                  </a:lnTo>
                  <a:lnTo>
                    <a:pt x="218582" y="24680"/>
                  </a:lnTo>
                  <a:close/>
                </a:path>
                <a:path w="219075" h="596264">
                  <a:moveTo>
                    <a:pt x="218582" y="571116"/>
                  </a:moveTo>
                  <a:lnTo>
                    <a:pt x="193844" y="571116"/>
                  </a:lnTo>
                  <a:lnTo>
                    <a:pt x="193844" y="12365"/>
                  </a:lnTo>
                  <a:lnTo>
                    <a:pt x="206213" y="12365"/>
                  </a:lnTo>
                  <a:lnTo>
                    <a:pt x="206213" y="24680"/>
                  </a:lnTo>
                  <a:lnTo>
                    <a:pt x="218582" y="24680"/>
                  </a:lnTo>
                  <a:lnTo>
                    <a:pt x="218582" y="571116"/>
                  </a:lnTo>
                  <a:close/>
                </a:path>
              </a:pathLst>
            </a:custGeom>
            <a:solidFill>
              <a:srgbClr val="04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7319961" y="5066625"/>
              <a:ext cx="1146810" cy="64135"/>
            </a:xfrm>
            <a:custGeom>
              <a:avLst/>
              <a:gdLst/>
              <a:ahLst/>
              <a:cxnLst/>
              <a:rect l="l" t="t" r="r" b="b"/>
              <a:pathLst>
                <a:path w="1146809" h="64135">
                  <a:moveTo>
                    <a:pt x="1141200" y="63506"/>
                  </a:moveTo>
                  <a:lnTo>
                    <a:pt x="12368" y="63506"/>
                  </a:lnTo>
                  <a:lnTo>
                    <a:pt x="5546" y="63506"/>
                  </a:lnTo>
                  <a:lnTo>
                    <a:pt x="0" y="57967"/>
                  </a:lnTo>
                  <a:lnTo>
                    <a:pt x="0" y="5539"/>
                  </a:lnTo>
                  <a:lnTo>
                    <a:pt x="5546" y="0"/>
                  </a:lnTo>
                  <a:lnTo>
                    <a:pt x="1141200" y="0"/>
                  </a:lnTo>
                  <a:lnTo>
                    <a:pt x="1146692" y="5539"/>
                  </a:lnTo>
                  <a:lnTo>
                    <a:pt x="1146692" y="57967"/>
                  </a:lnTo>
                  <a:lnTo>
                    <a:pt x="1141200" y="63506"/>
                  </a:lnTo>
                  <a:close/>
                </a:path>
              </a:pathLst>
            </a:custGeom>
            <a:solidFill>
              <a:srgbClr val="97BED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7307592" y="4095139"/>
              <a:ext cx="1171575" cy="1047750"/>
            </a:xfrm>
            <a:custGeom>
              <a:avLst/>
              <a:gdLst/>
              <a:ahLst/>
              <a:cxnLst/>
              <a:rect l="l" t="t" r="r" b="b"/>
              <a:pathLst>
                <a:path w="1171575" h="1047750">
                  <a:moveTo>
                    <a:pt x="970546" y="16662"/>
                  </a:moveTo>
                  <a:lnTo>
                    <a:pt x="969911" y="8851"/>
                  </a:lnTo>
                  <a:lnTo>
                    <a:pt x="959510" y="0"/>
                  </a:lnTo>
                  <a:lnTo>
                    <a:pt x="951699" y="635"/>
                  </a:lnTo>
                  <a:lnTo>
                    <a:pt x="947293" y="5829"/>
                  </a:lnTo>
                  <a:lnTo>
                    <a:pt x="914057" y="43307"/>
                  </a:lnTo>
                  <a:lnTo>
                    <a:pt x="879132" y="79959"/>
                  </a:lnTo>
                  <a:lnTo>
                    <a:pt x="842721" y="115760"/>
                  </a:lnTo>
                  <a:lnTo>
                    <a:pt x="805027" y="150647"/>
                  </a:lnTo>
                  <a:lnTo>
                    <a:pt x="766254" y="184619"/>
                  </a:lnTo>
                  <a:lnTo>
                    <a:pt x="726579" y="217639"/>
                  </a:lnTo>
                  <a:lnTo>
                    <a:pt x="686219" y="249669"/>
                  </a:lnTo>
                  <a:lnTo>
                    <a:pt x="645363" y="280670"/>
                  </a:lnTo>
                  <a:lnTo>
                    <a:pt x="604202" y="310629"/>
                  </a:lnTo>
                  <a:lnTo>
                    <a:pt x="562952" y="339496"/>
                  </a:lnTo>
                  <a:lnTo>
                    <a:pt x="521792" y="367245"/>
                  </a:lnTo>
                  <a:lnTo>
                    <a:pt x="480923" y="393852"/>
                  </a:lnTo>
                  <a:lnTo>
                    <a:pt x="440537" y="419277"/>
                  </a:lnTo>
                  <a:lnTo>
                    <a:pt x="400850" y="443484"/>
                  </a:lnTo>
                  <a:lnTo>
                    <a:pt x="362051" y="466458"/>
                  </a:lnTo>
                  <a:lnTo>
                    <a:pt x="305917" y="498513"/>
                  </a:lnTo>
                  <a:lnTo>
                    <a:pt x="252882" y="527634"/>
                  </a:lnTo>
                  <a:lnTo>
                    <a:pt x="203619" y="553681"/>
                  </a:lnTo>
                  <a:lnTo>
                    <a:pt x="158775" y="576592"/>
                  </a:lnTo>
                  <a:lnTo>
                    <a:pt x="119024" y="596239"/>
                  </a:lnTo>
                  <a:lnTo>
                    <a:pt x="77508" y="616077"/>
                  </a:lnTo>
                  <a:lnTo>
                    <a:pt x="37744" y="634326"/>
                  </a:lnTo>
                  <a:lnTo>
                    <a:pt x="19900" y="642137"/>
                  </a:lnTo>
                  <a:lnTo>
                    <a:pt x="13614" y="644804"/>
                  </a:lnTo>
                  <a:lnTo>
                    <a:pt x="10680" y="652081"/>
                  </a:lnTo>
                  <a:lnTo>
                    <a:pt x="16040" y="664641"/>
                  </a:lnTo>
                  <a:lnTo>
                    <a:pt x="23279" y="667562"/>
                  </a:lnTo>
                  <a:lnTo>
                    <a:pt x="36588" y="661860"/>
                  </a:lnTo>
                  <a:lnTo>
                    <a:pt x="88023" y="638479"/>
                  </a:lnTo>
                  <a:lnTo>
                    <a:pt x="129857" y="618490"/>
                  </a:lnTo>
                  <a:lnTo>
                    <a:pt x="180721" y="593242"/>
                  </a:lnTo>
                  <a:lnTo>
                    <a:pt x="239306" y="562927"/>
                  </a:lnTo>
                  <a:lnTo>
                    <a:pt x="304342" y="527710"/>
                  </a:lnTo>
                  <a:lnTo>
                    <a:pt x="374523" y="487819"/>
                  </a:lnTo>
                  <a:lnTo>
                    <a:pt x="413600" y="464667"/>
                  </a:lnTo>
                  <a:lnTo>
                    <a:pt x="453567" y="440283"/>
                  </a:lnTo>
                  <a:lnTo>
                    <a:pt x="494258" y="414667"/>
                  </a:lnTo>
                  <a:lnTo>
                    <a:pt x="535444" y="387858"/>
                  </a:lnTo>
                  <a:lnTo>
                    <a:pt x="576948" y="359879"/>
                  </a:lnTo>
                  <a:lnTo>
                    <a:pt x="618566" y="330771"/>
                  </a:lnTo>
                  <a:lnTo>
                    <a:pt x="660107" y="300532"/>
                  </a:lnTo>
                  <a:lnTo>
                    <a:pt x="701370" y="269227"/>
                  </a:lnTo>
                  <a:lnTo>
                    <a:pt x="742175" y="236855"/>
                  </a:lnTo>
                  <a:lnTo>
                    <a:pt x="782307" y="203441"/>
                  </a:lnTo>
                  <a:lnTo>
                    <a:pt x="821563" y="169024"/>
                  </a:lnTo>
                  <a:lnTo>
                    <a:pt x="859777" y="133642"/>
                  </a:lnTo>
                  <a:lnTo>
                    <a:pt x="896734" y="97294"/>
                  </a:lnTo>
                  <a:lnTo>
                    <a:pt x="932243" y="60020"/>
                  </a:lnTo>
                  <a:lnTo>
                    <a:pt x="966101" y="21856"/>
                  </a:lnTo>
                  <a:lnTo>
                    <a:pt x="970546" y="16662"/>
                  </a:lnTo>
                  <a:close/>
                </a:path>
                <a:path w="1171575" h="1047750">
                  <a:moveTo>
                    <a:pt x="1171422" y="983856"/>
                  </a:moveTo>
                  <a:lnTo>
                    <a:pt x="1169492" y="974229"/>
                  </a:lnTo>
                  <a:lnTo>
                    <a:pt x="1164196" y="966368"/>
                  </a:lnTo>
                  <a:lnTo>
                    <a:pt x="1156335" y="961072"/>
                  </a:lnTo>
                  <a:lnTo>
                    <a:pt x="1146683" y="959129"/>
                  </a:lnTo>
                  <a:lnTo>
                    <a:pt x="1146683" y="983856"/>
                  </a:lnTo>
                  <a:lnTo>
                    <a:pt x="1146683" y="1022629"/>
                  </a:lnTo>
                  <a:lnTo>
                    <a:pt x="24726" y="1022629"/>
                  </a:lnTo>
                  <a:lnTo>
                    <a:pt x="24726" y="983856"/>
                  </a:lnTo>
                  <a:lnTo>
                    <a:pt x="1146683" y="983856"/>
                  </a:lnTo>
                  <a:lnTo>
                    <a:pt x="1146683" y="959129"/>
                  </a:lnTo>
                  <a:lnTo>
                    <a:pt x="24726" y="959129"/>
                  </a:lnTo>
                  <a:lnTo>
                    <a:pt x="15113" y="961072"/>
                  </a:lnTo>
                  <a:lnTo>
                    <a:pt x="7239" y="966368"/>
                  </a:lnTo>
                  <a:lnTo>
                    <a:pt x="1943" y="974229"/>
                  </a:lnTo>
                  <a:lnTo>
                    <a:pt x="0" y="983856"/>
                  </a:lnTo>
                  <a:lnTo>
                    <a:pt x="0" y="1022629"/>
                  </a:lnTo>
                  <a:lnTo>
                    <a:pt x="1943" y="1032256"/>
                  </a:lnTo>
                  <a:lnTo>
                    <a:pt x="7251" y="1040117"/>
                  </a:lnTo>
                  <a:lnTo>
                    <a:pt x="15113" y="1045413"/>
                  </a:lnTo>
                  <a:lnTo>
                    <a:pt x="24726" y="1047369"/>
                  </a:lnTo>
                  <a:lnTo>
                    <a:pt x="1146683" y="1047369"/>
                  </a:lnTo>
                  <a:lnTo>
                    <a:pt x="1156335" y="1045413"/>
                  </a:lnTo>
                  <a:lnTo>
                    <a:pt x="1164196" y="1040117"/>
                  </a:lnTo>
                  <a:lnTo>
                    <a:pt x="1169492" y="1032256"/>
                  </a:lnTo>
                  <a:lnTo>
                    <a:pt x="1171422" y="1022629"/>
                  </a:lnTo>
                  <a:lnTo>
                    <a:pt x="1171422" y="983856"/>
                  </a:lnTo>
                  <a:close/>
                </a:path>
              </a:pathLst>
            </a:custGeom>
            <a:solidFill>
              <a:srgbClr val="04040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169350" y="4076234"/>
              <a:ext cx="123342" cy="118605"/>
            </a:xfrm>
            <a:prstGeom prst="rect">
              <a:avLst/>
            </a:prstGeom>
          </p:spPr>
        </p:pic>
      </p:grpSp>
      <p:sp>
        <p:nvSpPr>
          <p:cNvPr id="29" name="object 29"/>
          <p:cNvSpPr/>
          <p:nvPr/>
        </p:nvSpPr>
        <p:spPr>
          <a:xfrm>
            <a:off x="10169621" y="3914149"/>
            <a:ext cx="6229350" cy="1228725"/>
          </a:xfrm>
          <a:custGeom>
            <a:avLst/>
            <a:gdLst/>
            <a:ahLst/>
            <a:cxnLst/>
            <a:rect l="l" t="t" r="r" b="b"/>
            <a:pathLst>
              <a:path w="6229350" h="1228725">
                <a:moveTo>
                  <a:pt x="6229242" y="1228729"/>
                </a:moveTo>
                <a:lnTo>
                  <a:pt x="0" y="1228729"/>
                </a:lnTo>
                <a:lnTo>
                  <a:pt x="0" y="0"/>
                </a:lnTo>
                <a:lnTo>
                  <a:pt x="6229242" y="0"/>
                </a:lnTo>
                <a:lnTo>
                  <a:pt x="6229242" y="1228729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169621" y="3914149"/>
            <a:ext cx="6229350" cy="1228725"/>
          </a:xfrm>
          <a:prstGeom prst="rect">
            <a:avLst/>
          </a:prstGeom>
        </p:spPr>
        <p:txBody>
          <a:bodyPr vert="horz" wrap="square" lIns="0" tIns="219710" rIns="0" bIns="0" rtlCol="0">
            <a:spAutoFit/>
          </a:bodyPr>
          <a:lstStyle/>
          <a:p>
            <a:pPr marL="2484755" marR="296545" indent="-2181225">
              <a:lnSpc>
                <a:spcPts val="3450"/>
              </a:lnSpc>
              <a:spcBef>
                <a:spcPts val="1730"/>
              </a:spcBef>
            </a:pPr>
            <a:r>
              <a:rPr sz="2900" spc="-20" dirty="0">
                <a:solidFill>
                  <a:srgbClr val="604412"/>
                </a:solidFill>
                <a:latin typeface="Verdana"/>
                <a:cs typeface="Verdana"/>
              </a:rPr>
              <a:t>Las</a:t>
            </a:r>
            <a:r>
              <a:rPr sz="29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35" dirty="0">
                <a:solidFill>
                  <a:srgbClr val="604412"/>
                </a:solidFill>
                <a:latin typeface="Verdana"/>
                <a:cs typeface="Verdana"/>
              </a:rPr>
              <a:t>importaciones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dirty="0">
                <a:solidFill>
                  <a:srgbClr val="604412"/>
                </a:solidFill>
                <a:latin typeface="Verdana"/>
                <a:cs typeface="Verdana"/>
              </a:rPr>
              <a:t>crecieron</a:t>
            </a:r>
            <a:r>
              <a:rPr sz="29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40" dirty="0">
                <a:solidFill>
                  <a:srgbClr val="604412"/>
                </a:solidFill>
                <a:latin typeface="Verdana"/>
                <a:cs typeface="Verdana"/>
              </a:rPr>
              <a:t>en </a:t>
            </a:r>
            <a:r>
              <a:rPr sz="2900" spc="-100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40" dirty="0">
                <a:solidFill>
                  <a:srgbClr val="604412"/>
                </a:solidFill>
                <a:latin typeface="Verdana"/>
                <a:cs typeface="Verdana"/>
              </a:rPr>
              <a:t>europa</a:t>
            </a:r>
            <a:endParaRPr sz="2900">
              <a:latin typeface="Verdana"/>
              <a:cs typeface="Verdana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9598122" y="6037417"/>
            <a:ext cx="8555355" cy="3760470"/>
            <a:chOff x="9598122" y="6037417"/>
            <a:chExt cx="8555355" cy="3760470"/>
          </a:xfrm>
        </p:grpSpPr>
        <p:sp>
          <p:nvSpPr>
            <p:cNvPr id="32" name="object 32"/>
            <p:cNvSpPr/>
            <p:nvPr/>
          </p:nvSpPr>
          <p:spPr>
            <a:xfrm>
              <a:off x="9626606" y="9768748"/>
              <a:ext cx="8430260" cy="0"/>
            </a:xfrm>
            <a:custGeom>
              <a:avLst/>
              <a:gdLst/>
              <a:ahLst/>
              <a:cxnLst/>
              <a:rect l="l" t="t" r="r" b="b"/>
              <a:pathLst>
                <a:path w="8430260">
                  <a:moveTo>
                    <a:pt x="0" y="0"/>
                  </a:moveTo>
                  <a:lnTo>
                    <a:pt x="8429674" y="0"/>
                  </a:lnTo>
                </a:path>
              </a:pathLst>
            </a:custGeom>
            <a:ln w="57150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13386419" y="6080023"/>
              <a:ext cx="0" cy="3629660"/>
            </a:xfrm>
            <a:custGeom>
              <a:avLst/>
              <a:gdLst/>
              <a:ahLst/>
              <a:cxnLst/>
              <a:rect l="l" t="t" r="r" b="b"/>
              <a:pathLst>
                <a:path h="3629659">
                  <a:moveTo>
                    <a:pt x="0" y="0"/>
                  </a:moveTo>
                  <a:lnTo>
                    <a:pt x="0" y="3629098"/>
                  </a:lnTo>
                </a:path>
              </a:pathLst>
            </a:custGeom>
            <a:ln w="57110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15924610" y="6037417"/>
              <a:ext cx="2228850" cy="1019175"/>
            </a:xfrm>
            <a:custGeom>
              <a:avLst/>
              <a:gdLst/>
              <a:ahLst/>
              <a:cxnLst/>
              <a:rect l="l" t="t" r="r" b="b"/>
              <a:pathLst>
                <a:path w="2228850" h="1019175">
                  <a:moveTo>
                    <a:pt x="2228853" y="1019137"/>
                  </a:moveTo>
                  <a:lnTo>
                    <a:pt x="0" y="1019137"/>
                  </a:lnTo>
                  <a:lnTo>
                    <a:pt x="0" y="0"/>
                  </a:lnTo>
                  <a:lnTo>
                    <a:pt x="2228853" y="0"/>
                  </a:lnTo>
                  <a:lnTo>
                    <a:pt x="2228853" y="1019137"/>
                  </a:lnTo>
                  <a:close/>
                </a:path>
              </a:pathLst>
            </a:custGeom>
            <a:solidFill>
              <a:srgbClr val="CF9D7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9626697" y="7218674"/>
              <a:ext cx="8429625" cy="28575"/>
            </a:xfrm>
            <a:custGeom>
              <a:avLst/>
              <a:gdLst/>
              <a:ahLst/>
              <a:cxnLst/>
              <a:rect l="l" t="t" r="r" b="b"/>
              <a:pathLst>
                <a:path w="8429625" h="28575">
                  <a:moveTo>
                    <a:pt x="0" y="0"/>
                  </a:moveTo>
                  <a:lnTo>
                    <a:pt x="8429572" y="28383"/>
                  </a:lnTo>
                </a:path>
              </a:pathLst>
            </a:custGeom>
            <a:ln w="57150">
              <a:solidFill>
                <a:srgbClr val="B4812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/>
          <p:nvPr/>
        </p:nvSpPr>
        <p:spPr>
          <a:xfrm>
            <a:off x="10187116" y="2150522"/>
            <a:ext cx="6229350" cy="1228725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219710" rIns="0" bIns="0" rtlCol="0">
            <a:spAutoFit/>
          </a:bodyPr>
          <a:lstStyle/>
          <a:p>
            <a:pPr marL="133350" marR="2540" indent="-123825">
              <a:lnSpc>
                <a:spcPts val="3450"/>
              </a:lnSpc>
              <a:spcBef>
                <a:spcPts val="1730"/>
              </a:spcBef>
            </a:pPr>
            <a:r>
              <a:rPr sz="2900" spc="-5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16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8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9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10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22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18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2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900" spc="8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00" spc="-17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-17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17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0" dirty="0">
                <a:solidFill>
                  <a:srgbClr val="604412"/>
                </a:solidFill>
                <a:latin typeface="Verdana"/>
                <a:cs typeface="Verdana"/>
              </a:rPr>
              <a:t>q</a:t>
            </a:r>
            <a:r>
              <a:rPr sz="2900" spc="-16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900" spc="7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900" spc="-22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á</a:t>
            </a:r>
            <a:r>
              <a:rPr sz="2900" spc="10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-22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900" spc="8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345" dirty="0">
                <a:solidFill>
                  <a:srgbClr val="604412"/>
                </a:solidFill>
                <a:latin typeface="Verdana"/>
                <a:cs typeface="Verdana"/>
              </a:rPr>
              <a:t>j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9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00" spc="9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00" spc="9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900" spc="-16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bp</a:t>
            </a:r>
            <a:r>
              <a:rPr sz="2900" spc="-8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00" spc="-19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00" spc="-10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9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9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endParaRPr sz="2900">
              <a:latin typeface="Verdana"/>
              <a:cs typeface="Verdana"/>
            </a:endParaRPr>
          </a:p>
        </p:txBody>
      </p:sp>
      <p:grpSp>
        <p:nvGrpSpPr>
          <p:cNvPr id="37" name="object 37"/>
          <p:cNvGrpSpPr/>
          <p:nvPr/>
        </p:nvGrpSpPr>
        <p:grpSpPr>
          <a:xfrm>
            <a:off x="16451837" y="2192209"/>
            <a:ext cx="1172210" cy="1190625"/>
            <a:chOff x="16451837" y="2192209"/>
            <a:chExt cx="1172210" cy="1190625"/>
          </a:xfrm>
        </p:grpSpPr>
        <p:sp>
          <p:nvSpPr>
            <p:cNvPr id="38" name="object 38"/>
            <p:cNvSpPr/>
            <p:nvPr/>
          </p:nvSpPr>
          <p:spPr>
            <a:xfrm>
              <a:off x="16525082" y="2291404"/>
              <a:ext cx="887730" cy="694690"/>
            </a:xfrm>
            <a:custGeom>
              <a:avLst/>
              <a:gdLst/>
              <a:ahLst/>
              <a:cxnLst/>
              <a:rect l="l" t="t" r="r" b="b"/>
              <a:pathLst>
                <a:path w="887730" h="694689">
                  <a:moveTo>
                    <a:pt x="887225" y="694368"/>
                  </a:moveTo>
                  <a:lnTo>
                    <a:pt x="658797" y="694368"/>
                  </a:lnTo>
                  <a:lnTo>
                    <a:pt x="664366" y="678037"/>
                  </a:lnTo>
                  <a:lnTo>
                    <a:pt x="668171" y="660966"/>
                  </a:lnTo>
                  <a:lnTo>
                    <a:pt x="670093" y="643256"/>
                  </a:lnTo>
                  <a:lnTo>
                    <a:pt x="670014" y="625008"/>
                  </a:lnTo>
                  <a:lnTo>
                    <a:pt x="660174" y="578911"/>
                  </a:lnTo>
                  <a:lnTo>
                    <a:pt x="637986" y="538813"/>
                  </a:lnTo>
                  <a:lnTo>
                    <a:pt x="605654" y="506890"/>
                  </a:lnTo>
                  <a:lnTo>
                    <a:pt x="565388" y="485321"/>
                  </a:lnTo>
                  <a:lnTo>
                    <a:pt x="519393" y="476284"/>
                  </a:lnTo>
                  <a:lnTo>
                    <a:pt x="475869" y="480452"/>
                  </a:lnTo>
                  <a:lnTo>
                    <a:pt x="436616" y="495703"/>
                  </a:lnTo>
                  <a:lnTo>
                    <a:pt x="403259" y="520403"/>
                  </a:lnTo>
                  <a:lnTo>
                    <a:pt x="377422" y="552917"/>
                  </a:lnTo>
                  <a:lnTo>
                    <a:pt x="360728" y="591611"/>
                  </a:lnTo>
                  <a:lnTo>
                    <a:pt x="354803" y="634850"/>
                  </a:lnTo>
                  <a:lnTo>
                    <a:pt x="355561" y="650445"/>
                  </a:lnTo>
                  <a:lnTo>
                    <a:pt x="357785" y="665608"/>
                  </a:lnTo>
                  <a:lnTo>
                    <a:pt x="361396" y="680272"/>
                  </a:lnTo>
                  <a:lnTo>
                    <a:pt x="366319" y="694368"/>
                  </a:lnTo>
                  <a:lnTo>
                    <a:pt x="216768" y="694368"/>
                  </a:lnTo>
                  <a:lnTo>
                    <a:pt x="216768" y="484391"/>
                  </a:lnTo>
                  <a:lnTo>
                    <a:pt x="200537" y="489994"/>
                  </a:lnTo>
                  <a:lnTo>
                    <a:pt x="183569" y="493822"/>
                  </a:lnTo>
                  <a:lnTo>
                    <a:pt x="165965" y="495756"/>
                  </a:lnTo>
                  <a:lnTo>
                    <a:pt x="147827" y="495677"/>
                  </a:lnTo>
                  <a:lnTo>
                    <a:pt x="102009" y="485777"/>
                  </a:lnTo>
                  <a:lnTo>
                    <a:pt x="62152" y="463453"/>
                  </a:lnTo>
                  <a:lnTo>
                    <a:pt x="30422" y="430926"/>
                  </a:lnTo>
                  <a:lnTo>
                    <a:pt x="8983" y="390415"/>
                  </a:lnTo>
                  <a:lnTo>
                    <a:pt x="0" y="344141"/>
                  </a:lnTo>
                  <a:lnTo>
                    <a:pt x="4143" y="300352"/>
                  </a:lnTo>
                  <a:lnTo>
                    <a:pt x="19302" y="260861"/>
                  </a:lnTo>
                  <a:lnTo>
                    <a:pt x="43853" y="227301"/>
                  </a:lnTo>
                  <a:lnTo>
                    <a:pt x="76171" y="201307"/>
                  </a:lnTo>
                  <a:lnTo>
                    <a:pt x="114631" y="184513"/>
                  </a:lnTo>
                  <a:lnTo>
                    <a:pt x="157610" y="178551"/>
                  </a:lnTo>
                  <a:lnTo>
                    <a:pt x="173110" y="179314"/>
                  </a:lnTo>
                  <a:lnTo>
                    <a:pt x="188182" y="181551"/>
                  </a:lnTo>
                  <a:lnTo>
                    <a:pt x="202757" y="185184"/>
                  </a:lnTo>
                  <a:lnTo>
                    <a:pt x="216768" y="190137"/>
                  </a:lnTo>
                  <a:lnTo>
                    <a:pt x="216768" y="0"/>
                  </a:lnTo>
                  <a:lnTo>
                    <a:pt x="763980" y="0"/>
                  </a:lnTo>
                  <a:lnTo>
                    <a:pt x="811951" y="9744"/>
                  </a:lnTo>
                  <a:lnTo>
                    <a:pt x="851126" y="36317"/>
                  </a:lnTo>
                  <a:lnTo>
                    <a:pt x="877540" y="75731"/>
                  </a:lnTo>
                  <a:lnTo>
                    <a:pt x="887225" y="123994"/>
                  </a:lnTo>
                  <a:lnTo>
                    <a:pt x="887225" y="694368"/>
                  </a:lnTo>
                  <a:close/>
                </a:path>
              </a:pathLst>
            </a:custGeom>
            <a:solidFill>
              <a:srgbClr val="79C42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16662973" y="2430424"/>
              <a:ext cx="611505" cy="932815"/>
            </a:xfrm>
            <a:custGeom>
              <a:avLst/>
              <a:gdLst/>
              <a:ahLst/>
              <a:cxnLst/>
              <a:rect l="l" t="t" r="r" b="b"/>
              <a:pathLst>
                <a:path w="611505" h="932814">
                  <a:moveTo>
                    <a:pt x="611299" y="932290"/>
                  </a:moveTo>
                  <a:lnTo>
                    <a:pt x="123245" y="932290"/>
                  </a:lnTo>
                  <a:lnTo>
                    <a:pt x="75274" y="922546"/>
                  </a:lnTo>
                  <a:lnTo>
                    <a:pt x="36099" y="895972"/>
                  </a:lnTo>
                  <a:lnTo>
                    <a:pt x="9685" y="856559"/>
                  </a:lnTo>
                  <a:lnTo>
                    <a:pt x="0" y="808296"/>
                  </a:lnTo>
                  <a:lnTo>
                    <a:pt x="0" y="218083"/>
                  </a:lnTo>
                  <a:lnTo>
                    <a:pt x="169270" y="218083"/>
                  </a:lnTo>
                  <a:lnTo>
                    <a:pt x="164347" y="203987"/>
                  </a:lnTo>
                  <a:lnTo>
                    <a:pt x="160736" y="189323"/>
                  </a:lnTo>
                  <a:lnTo>
                    <a:pt x="158512" y="174160"/>
                  </a:lnTo>
                  <a:lnTo>
                    <a:pt x="157754" y="158566"/>
                  </a:lnTo>
                  <a:lnTo>
                    <a:pt x="163680" y="115326"/>
                  </a:lnTo>
                  <a:lnTo>
                    <a:pt x="180373" y="76632"/>
                  </a:lnTo>
                  <a:lnTo>
                    <a:pt x="206210" y="44118"/>
                  </a:lnTo>
                  <a:lnTo>
                    <a:pt x="239567" y="19419"/>
                  </a:lnTo>
                  <a:lnTo>
                    <a:pt x="278820" y="4168"/>
                  </a:lnTo>
                  <a:lnTo>
                    <a:pt x="322344" y="0"/>
                  </a:lnTo>
                  <a:lnTo>
                    <a:pt x="368340" y="9037"/>
                  </a:lnTo>
                  <a:lnTo>
                    <a:pt x="408607" y="30606"/>
                  </a:lnTo>
                  <a:lnTo>
                    <a:pt x="440937" y="62528"/>
                  </a:lnTo>
                  <a:lnTo>
                    <a:pt x="463126" y="102627"/>
                  </a:lnTo>
                  <a:lnTo>
                    <a:pt x="472965" y="148723"/>
                  </a:lnTo>
                  <a:lnTo>
                    <a:pt x="473044" y="166972"/>
                  </a:lnTo>
                  <a:lnTo>
                    <a:pt x="471122" y="184682"/>
                  </a:lnTo>
                  <a:lnTo>
                    <a:pt x="467317" y="201753"/>
                  </a:lnTo>
                  <a:lnTo>
                    <a:pt x="461748" y="218083"/>
                  </a:lnTo>
                  <a:lnTo>
                    <a:pt x="611299" y="218083"/>
                  </a:lnTo>
                  <a:lnTo>
                    <a:pt x="611299" y="408221"/>
                  </a:lnTo>
                  <a:lnTo>
                    <a:pt x="597288" y="403268"/>
                  </a:lnTo>
                  <a:lnTo>
                    <a:pt x="582713" y="399634"/>
                  </a:lnTo>
                  <a:lnTo>
                    <a:pt x="567641" y="397398"/>
                  </a:lnTo>
                  <a:lnTo>
                    <a:pt x="552141" y="396635"/>
                  </a:lnTo>
                  <a:lnTo>
                    <a:pt x="509162" y="402596"/>
                  </a:lnTo>
                  <a:lnTo>
                    <a:pt x="470702" y="419391"/>
                  </a:lnTo>
                  <a:lnTo>
                    <a:pt x="438384" y="445385"/>
                  </a:lnTo>
                  <a:lnTo>
                    <a:pt x="413834" y="478944"/>
                  </a:lnTo>
                  <a:lnTo>
                    <a:pt x="398675" y="518436"/>
                  </a:lnTo>
                  <a:lnTo>
                    <a:pt x="394532" y="562224"/>
                  </a:lnTo>
                  <a:lnTo>
                    <a:pt x="403515" y="608499"/>
                  </a:lnTo>
                  <a:lnTo>
                    <a:pt x="424953" y="649010"/>
                  </a:lnTo>
                  <a:lnTo>
                    <a:pt x="456683" y="681537"/>
                  </a:lnTo>
                  <a:lnTo>
                    <a:pt x="496539" y="703861"/>
                  </a:lnTo>
                  <a:lnTo>
                    <a:pt x="542358" y="713760"/>
                  </a:lnTo>
                  <a:lnTo>
                    <a:pt x="560496" y="713840"/>
                  </a:lnTo>
                  <a:lnTo>
                    <a:pt x="578099" y="711906"/>
                  </a:lnTo>
                  <a:lnTo>
                    <a:pt x="595067" y="708078"/>
                  </a:lnTo>
                  <a:lnTo>
                    <a:pt x="611299" y="702474"/>
                  </a:lnTo>
                  <a:lnTo>
                    <a:pt x="611299" y="932290"/>
                  </a:lnTo>
                  <a:close/>
                </a:path>
              </a:pathLst>
            </a:custGeom>
            <a:solidFill>
              <a:srgbClr val="3B94BE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16465779" y="2430284"/>
              <a:ext cx="1144270" cy="873125"/>
            </a:xfrm>
            <a:custGeom>
              <a:avLst/>
              <a:gdLst/>
              <a:ahLst/>
              <a:cxnLst/>
              <a:rect l="l" t="t" r="r" b="b"/>
              <a:pathLst>
                <a:path w="1144269" h="873125">
                  <a:moveTo>
                    <a:pt x="317893" y="495973"/>
                  </a:moveTo>
                  <a:lnTo>
                    <a:pt x="314833" y="480136"/>
                  </a:lnTo>
                  <a:lnTo>
                    <a:pt x="305650" y="466217"/>
                  </a:lnTo>
                  <a:lnTo>
                    <a:pt x="291807" y="456971"/>
                  </a:lnTo>
                  <a:lnTo>
                    <a:pt x="276059" y="453885"/>
                  </a:lnTo>
                  <a:lnTo>
                    <a:pt x="260324" y="456971"/>
                  </a:lnTo>
                  <a:lnTo>
                    <a:pt x="246481" y="466217"/>
                  </a:lnTo>
                  <a:lnTo>
                    <a:pt x="197192" y="515810"/>
                  </a:lnTo>
                  <a:lnTo>
                    <a:pt x="197192" y="436460"/>
                  </a:lnTo>
                  <a:lnTo>
                    <a:pt x="118313" y="436460"/>
                  </a:lnTo>
                  <a:lnTo>
                    <a:pt x="95288" y="441134"/>
                  </a:lnTo>
                  <a:lnTo>
                    <a:pt x="76479" y="453898"/>
                  </a:lnTo>
                  <a:lnTo>
                    <a:pt x="63804" y="472808"/>
                  </a:lnTo>
                  <a:lnTo>
                    <a:pt x="59156" y="495973"/>
                  </a:lnTo>
                  <a:lnTo>
                    <a:pt x="59156" y="674535"/>
                  </a:lnTo>
                  <a:lnTo>
                    <a:pt x="0" y="734047"/>
                  </a:lnTo>
                  <a:lnTo>
                    <a:pt x="118313" y="872921"/>
                  </a:lnTo>
                  <a:lnTo>
                    <a:pt x="216903" y="773722"/>
                  </a:lnTo>
                  <a:lnTo>
                    <a:pt x="241414" y="736600"/>
                  </a:lnTo>
                  <a:lnTo>
                    <a:pt x="249580" y="694372"/>
                  </a:lnTo>
                  <a:lnTo>
                    <a:pt x="241414" y="652132"/>
                  </a:lnTo>
                  <a:lnTo>
                    <a:pt x="216903" y="615010"/>
                  </a:lnTo>
                  <a:lnTo>
                    <a:pt x="305650" y="525741"/>
                  </a:lnTo>
                  <a:lnTo>
                    <a:pt x="314833" y="511810"/>
                  </a:lnTo>
                  <a:lnTo>
                    <a:pt x="317893" y="495973"/>
                  </a:lnTo>
                  <a:close/>
                </a:path>
                <a:path w="1144269" h="873125">
                  <a:moveTo>
                    <a:pt x="1143711" y="297586"/>
                  </a:moveTo>
                  <a:lnTo>
                    <a:pt x="1084554" y="238074"/>
                  </a:lnTo>
                  <a:lnTo>
                    <a:pt x="1084554" y="59512"/>
                  </a:lnTo>
                  <a:lnTo>
                    <a:pt x="1079906" y="36347"/>
                  </a:lnTo>
                  <a:lnTo>
                    <a:pt x="1067231" y="17437"/>
                  </a:lnTo>
                  <a:lnTo>
                    <a:pt x="1048423" y="4673"/>
                  </a:lnTo>
                  <a:lnTo>
                    <a:pt x="1025398" y="0"/>
                  </a:lnTo>
                  <a:lnTo>
                    <a:pt x="946518" y="0"/>
                  </a:lnTo>
                  <a:lnTo>
                    <a:pt x="946518" y="79362"/>
                  </a:lnTo>
                  <a:lnTo>
                    <a:pt x="897229" y="29756"/>
                  </a:lnTo>
                  <a:lnTo>
                    <a:pt x="883386" y="20510"/>
                  </a:lnTo>
                  <a:lnTo>
                    <a:pt x="867651" y="17424"/>
                  </a:lnTo>
                  <a:lnTo>
                    <a:pt x="851903" y="20510"/>
                  </a:lnTo>
                  <a:lnTo>
                    <a:pt x="838073" y="29756"/>
                  </a:lnTo>
                  <a:lnTo>
                    <a:pt x="828878" y="43688"/>
                  </a:lnTo>
                  <a:lnTo>
                    <a:pt x="825817" y="59512"/>
                  </a:lnTo>
                  <a:lnTo>
                    <a:pt x="828878" y="75349"/>
                  </a:lnTo>
                  <a:lnTo>
                    <a:pt x="838073" y="89281"/>
                  </a:lnTo>
                  <a:lnTo>
                    <a:pt x="926807" y="178549"/>
                  </a:lnTo>
                  <a:lnTo>
                    <a:pt x="902296" y="215671"/>
                  </a:lnTo>
                  <a:lnTo>
                    <a:pt x="894130" y="257911"/>
                  </a:lnTo>
                  <a:lnTo>
                    <a:pt x="902296" y="300139"/>
                  </a:lnTo>
                  <a:lnTo>
                    <a:pt x="926807" y="337261"/>
                  </a:lnTo>
                  <a:lnTo>
                    <a:pt x="1025398" y="436460"/>
                  </a:lnTo>
                  <a:lnTo>
                    <a:pt x="1143711" y="297586"/>
                  </a:lnTo>
                  <a:close/>
                </a:path>
              </a:pathLst>
            </a:custGeom>
            <a:solidFill>
              <a:srgbClr val="F5B48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41"/>
            <p:cNvSpPr/>
            <p:nvPr/>
          </p:nvSpPr>
          <p:spPr>
            <a:xfrm>
              <a:off x="16451834" y="2192209"/>
              <a:ext cx="1172210" cy="1190625"/>
            </a:xfrm>
            <a:custGeom>
              <a:avLst/>
              <a:gdLst/>
              <a:ahLst/>
              <a:cxnLst/>
              <a:rect l="l" t="t" r="r" b="b"/>
              <a:pathLst>
                <a:path w="1172209" h="1190625">
                  <a:moveTo>
                    <a:pt x="763270" y="0"/>
                  </a:moveTo>
                  <a:lnTo>
                    <a:pt x="349173" y="0"/>
                  </a:lnTo>
                  <a:lnTo>
                    <a:pt x="349173" y="39687"/>
                  </a:lnTo>
                  <a:lnTo>
                    <a:pt x="763270" y="39687"/>
                  </a:lnTo>
                  <a:lnTo>
                    <a:pt x="763270" y="0"/>
                  </a:lnTo>
                  <a:close/>
                </a:path>
                <a:path w="1172209" h="1190625">
                  <a:moveTo>
                    <a:pt x="842149" y="456298"/>
                  </a:moveTo>
                  <a:lnTo>
                    <a:pt x="840600" y="448576"/>
                  </a:lnTo>
                  <a:lnTo>
                    <a:pt x="836371" y="442277"/>
                  </a:lnTo>
                  <a:lnTo>
                    <a:pt x="830110" y="438023"/>
                  </a:lnTo>
                  <a:lnTo>
                    <a:pt x="822426" y="436460"/>
                  </a:lnTo>
                  <a:lnTo>
                    <a:pt x="802716" y="436460"/>
                  </a:lnTo>
                  <a:lnTo>
                    <a:pt x="802716" y="476148"/>
                  </a:lnTo>
                  <a:lnTo>
                    <a:pt x="802716" y="619467"/>
                  </a:lnTo>
                  <a:lnTo>
                    <a:pt x="793000" y="617524"/>
                  </a:lnTo>
                  <a:lnTo>
                    <a:pt x="783183" y="616127"/>
                  </a:lnTo>
                  <a:lnTo>
                    <a:pt x="773264" y="615302"/>
                  </a:lnTo>
                  <a:lnTo>
                    <a:pt x="763270" y="615022"/>
                  </a:lnTo>
                  <a:lnTo>
                    <a:pt x="727405" y="618629"/>
                  </a:lnTo>
                  <a:lnTo>
                    <a:pt x="662559" y="646468"/>
                  </a:lnTo>
                  <a:lnTo>
                    <a:pt x="612914" y="698576"/>
                  </a:lnTo>
                  <a:lnTo>
                    <a:pt x="588022" y="765009"/>
                  </a:lnTo>
                  <a:lnTo>
                    <a:pt x="585965" y="801293"/>
                  </a:lnTo>
                  <a:lnTo>
                    <a:pt x="590334" y="833691"/>
                  </a:lnTo>
                  <a:lnTo>
                    <a:pt x="616026" y="893038"/>
                  </a:lnTo>
                  <a:lnTo>
                    <a:pt x="661682" y="939838"/>
                  </a:lnTo>
                  <a:lnTo>
                    <a:pt x="720166" y="966787"/>
                  </a:lnTo>
                  <a:lnTo>
                    <a:pt x="765086" y="972121"/>
                  </a:lnTo>
                  <a:lnTo>
                    <a:pt x="777773" y="971537"/>
                  </a:lnTo>
                  <a:lnTo>
                    <a:pt x="790321" y="970064"/>
                  </a:lnTo>
                  <a:lnTo>
                    <a:pt x="802716" y="967689"/>
                  </a:lnTo>
                  <a:lnTo>
                    <a:pt x="802716" y="1150670"/>
                  </a:lnTo>
                  <a:lnTo>
                    <a:pt x="334378" y="1150670"/>
                  </a:lnTo>
                  <a:lnTo>
                    <a:pt x="294119" y="1142479"/>
                  </a:lnTo>
                  <a:lnTo>
                    <a:pt x="261213" y="1120127"/>
                  </a:lnTo>
                  <a:lnTo>
                    <a:pt x="239001" y="1087018"/>
                  </a:lnTo>
                  <a:lnTo>
                    <a:pt x="236867" y="1076388"/>
                  </a:lnTo>
                  <a:lnTo>
                    <a:pt x="230847" y="1046518"/>
                  </a:lnTo>
                  <a:lnTo>
                    <a:pt x="230847" y="1039850"/>
                  </a:lnTo>
                  <a:lnTo>
                    <a:pt x="244792" y="1025829"/>
                  </a:lnTo>
                  <a:lnTo>
                    <a:pt x="261264" y="1005674"/>
                  </a:lnTo>
                  <a:lnTo>
                    <a:pt x="273316" y="983005"/>
                  </a:lnTo>
                  <a:lnTo>
                    <a:pt x="280720" y="958405"/>
                  </a:lnTo>
                  <a:lnTo>
                    <a:pt x="283248" y="932446"/>
                  </a:lnTo>
                  <a:lnTo>
                    <a:pt x="281584" y="911326"/>
                  </a:lnTo>
                  <a:lnTo>
                    <a:pt x="276694" y="891032"/>
                  </a:lnTo>
                  <a:lnTo>
                    <a:pt x="268693" y="871855"/>
                  </a:lnTo>
                  <a:lnTo>
                    <a:pt x="257708" y="854125"/>
                  </a:lnTo>
                  <a:lnTo>
                    <a:pt x="333527" y="777836"/>
                  </a:lnTo>
                  <a:lnTo>
                    <a:pt x="347040" y="757364"/>
                  </a:lnTo>
                  <a:lnTo>
                    <a:pt x="351536" y="734047"/>
                  </a:lnTo>
                  <a:lnTo>
                    <a:pt x="347243" y="711822"/>
                  </a:lnTo>
                  <a:lnTo>
                    <a:pt x="347040" y="710742"/>
                  </a:lnTo>
                  <a:lnTo>
                    <a:pt x="343903" y="705993"/>
                  </a:lnTo>
                  <a:lnTo>
                    <a:pt x="333527" y="690270"/>
                  </a:lnTo>
                  <a:lnTo>
                    <a:pt x="313182" y="676681"/>
                  </a:lnTo>
                  <a:lnTo>
                    <a:pt x="290004" y="672147"/>
                  </a:lnTo>
                  <a:lnTo>
                    <a:pt x="266839" y="676681"/>
                  </a:lnTo>
                  <a:lnTo>
                    <a:pt x="246494" y="690270"/>
                  </a:lnTo>
                  <a:lnTo>
                    <a:pt x="230847" y="705993"/>
                  </a:lnTo>
                  <a:lnTo>
                    <a:pt x="230847" y="694372"/>
                  </a:lnTo>
                  <a:lnTo>
                    <a:pt x="230847" y="476148"/>
                  </a:lnTo>
                  <a:lnTo>
                    <a:pt x="386956" y="476148"/>
                  </a:lnTo>
                  <a:lnTo>
                    <a:pt x="393077" y="472859"/>
                  </a:lnTo>
                  <a:lnTo>
                    <a:pt x="400405" y="461924"/>
                  </a:lnTo>
                  <a:lnTo>
                    <a:pt x="401129" y="454977"/>
                  </a:lnTo>
                  <a:lnTo>
                    <a:pt x="398678" y="448856"/>
                  </a:lnTo>
                  <a:lnTo>
                    <a:pt x="394284" y="436245"/>
                  </a:lnTo>
                  <a:lnTo>
                    <a:pt x="391134" y="423329"/>
                  </a:lnTo>
                  <a:lnTo>
                    <a:pt x="389242" y="410159"/>
                  </a:lnTo>
                  <a:lnTo>
                    <a:pt x="388607" y="396786"/>
                  </a:lnTo>
                  <a:lnTo>
                    <a:pt x="391401" y="368719"/>
                  </a:lnTo>
                  <a:lnTo>
                    <a:pt x="412927" y="317969"/>
                  </a:lnTo>
                  <a:lnTo>
                    <a:pt x="453199" y="279133"/>
                  </a:lnTo>
                  <a:lnTo>
                    <a:pt x="504571" y="259651"/>
                  </a:lnTo>
                  <a:lnTo>
                    <a:pt x="532650" y="258038"/>
                  </a:lnTo>
                  <a:lnTo>
                    <a:pt x="582028" y="269773"/>
                  </a:lnTo>
                  <a:lnTo>
                    <a:pt x="623062" y="297954"/>
                  </a:lnTo>
                  <a:lnTo>
                    <a:pt x="651827" y="338709"/>
                  </a:lnTo>
                  <a:lnTo>
                    <a:pt x="664413" y="388150"/>
                  </a:lnTo>
                  <a:lnTo>
                    <a:pt x="664514" y="403758"/>
                  </a:lnTo>
                  <a:lnTo>
                    <a:pt x="662901" y="419112"/>
                  </a:lnTo>
                  <a:lnTo>
                    <a:pt x="659599" y="434162"/>
                  </a:lnTo>
                  <a:lnTo>
                    <a:pt x="654608" y="448856"/>
                  </a:lnTo>
                  <a:lnTo>
                    <a:pt x="652145" y="454977"/>
                  </a:lnTo>
                  <a:lnTo>
                    <a:pt x="652868" y="461924"/>
                  </a:lnTo>
                  <a:lnTo>
                    <a:pt x="660196" y="472859"/>
                  </a:lnTo>
                  <a:lnTo>
                    <a:pt x="666318" y="476148"/>
                  </a:lnTo>
                  <a:lnTo>
                    <a:pt x="802716" y="476148"/>
                  </a:lnTo>
                  <a:lnTo>
                    <a:pt x="802716" y="436460"/>
                  </a:lnTo>
                  <a:lnTo>
                    <a:pt x="699706" y="436460"/>
                  </a:lnTo>
                  <a:lnTo>
                    <a:pt x="702068" y="424002"/>
                  </a:lnTo>
                  <a:lnTo>
                    <a:pt x="703541" y="411378"/>
                  </a:lnTo>
                  <a:lnTo>
                    <a:pt x="704113" y="398614"/>
                  </a:lnTo>
                  <a:lnTo>
                    <a:pt x="703783" y="385737"/>
                  </a:lnTo>
                  <a:lnTo>
                    <a:pt x="688124" y="322795"/>
                  </a:lnTo>
                  <a:lnTo>
                    <a:pt x="650849" y="269468"/>
                  </a:lnTo>
                  <a:lnTo>
                    <a:pt x="597154" y="232981"/>
                  </a:lnTo>
                  <a:lnTo>
                    <a:pt x="534314" y="218401"/>
                  </a:lnTo>
                  <a:lnTo>
                    <a:pt x="498246" y="220472"/>
                  </a:lnTo>
                  <a:lnTo>
                    <a:pt x="432219" y="245516"/>
                  </a:lnTo>
                  <a:lnTo>
                    <a:pt x="380428" y="295465"/>
                  </a:lnTo>
                  <a:lnTo>
                    <a:pt x="352755" y="360705"/>
                  </a:lnTo>
                  <a:lnTo>
                    <a:pt x="349173" y="396786"/>
                  </a:lnTo>
                  <a:lnTo>
                    <a:pt x="349440" y="406844"/>
                  </a:lnTo>
                  <a:lnTo>
                    <a:pt x="350278" y="416814"/>
                  </a:lnTo>
                  <a:lnTo>
                    <a:pt x="351663" y="426694"/>
                  </a:lnTo>
                  <a:lnTo>
                    <a:pt x="353593" y="436460"/>
                  </a:lnTo>
                  <a:lnTo>
                    <a:pt x="211137" y="436460"/>
                  </a:lnTo>
                  <a:lnTo>
                    <a:pt x="203454" y="438023"/>
                  </a:lnTo>
                  <a:lnTo>
                    <a:pt x="197192" y="442277"/>
                  </a:lnTo>
                  <a:lnTo>
                    <a:pt x="192963" y="448576"/>
                  </a:lnTo>
                  <a:lnTo>
                    <a:pt x="191414" y="456298"/>
                  </a:lnTo>
                  <a:lnTo>
                    <a:pt x="191414" y="654697"/>
                  </a:lnTo>
                  <a:lnTo>
                    <a:pt x="132257" y="654697"/>
                  </a:lnTo>
                  <a:lnTo>
                    <a:pt x="101587" y="660946"/>
                  </a:lnTo>
                  <a:lnTo>
                    <a:pt x="76504" y="677964"/>
                  </a:lnTo>
                  <a:lnTo>
                    <a:pt x="59588" y="703186"/>
                  </a:lnTo>
                  <a:lnTo>
                    <a:pt x="53378" y="734047"/>
                  </a:lnTo>
                  <a:lnTo>
                    <a:pt x="53378" y="904392"/>
                  </a:lnTo>
                  <a:lnTo>
                    <a:pt x="0" y="958100"/>
                  </a:lnTo>
                  <a:lnTo>
                    <a:pt x="27876" y="986142"/>
                  </a:lnTo>
                  <a:lnTo>
                    <a:pt x="90741" y="922909"/>
                  </a:lnTo>
                  <a:lnTo>
                    <a:pt x="92811" y="917867"/>
                  </a:lnTo>
                  <a:lnTo>
                    <a:pt x="92811" y="734047"/>
                  </a:lnTo>
                  <a:lnTo>
                    <a:pt x="95923" y="718629"/>
                  </a:lnTo>
                  <a:lnTo>
                    <a:pt x="104381" y="706005"/>
                  </a:lnTo>
                  <a:lnTo>
                    <a:pt x="116916" y="697496"/>
                  </a:lnTo>
                  <a:lnTo>
                    <a:pt x="132257" y="694372"/>
                  </a:lnTo>
                  <a:lnTo>
                    <a:pt x="191414" y="694372"/>
                  </a:lnTo>
                  <a:lnTo>
                    <a:pt x="191414" y="745680"/>
                  </a:lnTo>
                  <a:lnTo>
                    <a:pt x="157746" y="779538"/>
                  </a:lnTo>
                  <a:lnTo>
                    <a:pt x="185635" y="807593"/>
                  </a:lnTo>
                  <a:lnTo>
                    <a:pt x="274370" y="718324"/>
                  </a:lnTo>
                  <a:lnTo>
                    <a:pt x="281686" y="713447"/>
                  </a:lnTo>
                  <a:lnTo>
                    <a:pt x="290004" y="711822"/>
                  </a:lnTo>
                  <a:lnTo>
                    <a:pt x="298335" y="713447"/>
                  </a:lnTo>
                  <a:lnTo>
                    <a:pt x="305650" y="718324"/>
                  </a:lnTo>
                  <a:lnTo>
                    <a:pt x="310489" y="725678"/>
                  </a:lnTo>
                  <a:lnTo>
                    <a:pt x="312115" y="734047"/>
                  </a:lnTo>
                  <a:lnTo>
                    <a:pt x="310489" y="742429"/>
                  </a:lnTo>
                  <a:lnTo>
                    <a:pt x="305650" y="749782"/>
                  </a:lnTo>
                  <a:lnTo>
                    <a:pt x="216916" y="839063"/>
                  </a:lnTo>
                  <a:lnTo>
                    <a:pt x="212572" y="845616"/>
                  </a:lnTo>
                  <a:lnTo>
                    <a:pt x="211137" y="853084"/>
                  </a:lnTo>
                  <a:lnTo>
                    <a:pt x="212572" y="860552"/>
                  </a:lnTo>
                  <a:lnTo>
                    <a:pt x="237045" y="897661"/>
                  </a:lnTo>
                  <a:lnTo>
                    <a:pt x="243763" y="932446"/>
                  </a:lnTo>
                  <a:lnTo>
                    <a:pt x="237045" y="967219"/>
                  </a:lnTo>
                  <a:lnTo>
                    <a:pt x="216916" y="997775"/>
                  </a:lnTo>
                  <a:lnTo>
                    <a:pt x="118313" y="1096962"/>
                  </a:lnTo>
                  <a:lnTo>
                    <a:pt x="146202" y="1125016"/>
                  </a:lnTo>
                  <a:lnTo>
                    <a:pt x="194538" y="1076388"/>
                  </a:lnTo>
                  <a:lnTo>
                    <a:pt x="212509" y="1121625"/>
                  </a:lnTo>
                  <a:lnTo>
                    <a:pt x="243852" y="1157757"/>
                  </a:lnTo>
                  <a:lnTo>
                    <a:pt x="285496" y="1181684"/>
                  </a:lnTo>
                  <a:lnTo>
                    <a:pt x="334378" y="1190345"/>
                  </a:lnTo>
                  <a:lnTo>
                    <a:pt x="822426" y="1190345"/>
                  </a:lnTo>
                  <a:lnTo>
                    <a:pt x="830110" y="1188796"/>
                  </a:lnTo>
                  <a:lnTo>
                    <a:pt x="836371" y="1184541"/>
                  </a:lnTo>
                  <a:lnTo>
                    <a:pt x="840600" y="1178229"/>
                  </a:lnTo>
                  <a:lnTo>
                    <a:pt x="842149" y="1170508"/>
                  </a:lnTo>
                  <a:lnTo>
                    <a:pt x="842149" y="1150670"/>
                  </a:lnTo>
                  <a:lnTo>
                    <a:pt x="842149" y="967689"/>
                  </a:lnTo>
                  <a:lnTo>
                    <a:pt x="842149" y="934097"/>
                  </a:lnTo>
                  <a:lnTo>
                    <a:pt x="841184" y="932281"/>
                  </a:lnTo>
                  <a:lnTo>
                    <a:pt x="838885" y="927938"/>
                  </a:lnTo>
                  <a:lnTo>
                    <a:pt x="828014" y="920559"/>
                  </a:lnTo>
                  <a:lnTo>
                    <a:pt x="821105" y="919835"/>
                  </a:lnTo>
                  <a:lnTo>
                    <a:pt x="815022" y="922312"/>
                  </a:lnTo>
                  <a:lnTo>
                    <a:pt x="800430" y="927328"/>
                  </a:lnTo>
                  <a:lnTo>
                    <a:pt x="785469" y="930656"/>
                  </a:lnTo>
                  <a:lnTo>
                    <a:pt x="770966" y="932205"/>
                  </a:lnTo>
                  <a:lnTo>
                    <a:pt x="754684" y="932180"/>
                  </a:lnTo>
                  <a:lnTo>
                    <a:pt x="705535" y="919518"/>
                  </a:lnTo>
                  <a:lnTo>
                    <a:pt x="665035" y="890574"/>
                  </a:lnTo>
                  <a:lnTo>
                    <a:pt x="637032" y="849287"/>
                  </a:lnTo>
                  <a:lnTo>
                    <a:pt x="625360" y="799617"/>
                  </a:lnTo>
                  <a:lnTo>
                    <a:pt x="626973" y="771372"/>
                  </a:lnTo>
                  <a:lnTo>
                    <a:pt x="646328" y="719683"/>
                  </a:lnTo>
                  <a:lnTo>
                    <a:pt x="684936" y="679157"/>
                  </a:lnTo>
                  <a:lnTo>
                    <a:pt x="735380" y="657504"/>
                  </a:lnTo>
                  <a:lnTo>
                    <a:pt x="763270" y="654697"/>
                  </a:lnTo>
                  <a:lnTo>
                    <a:pt x="776566" y="655332"/>
                  </a:lnTo>
                  <a:lnTo>
                    <a:pt x="789660" y="657237"/>
                  </a:lnTo>
                  <a:lnTo>
                    <a:pt x="802487" y="660412"/>
                  </a:lnTo>
                  <a:lnTo>
                    <a:pt x="815022" y="664832"/>
                  </a:lnTo>
                  <a:lnTo>
                    <a:pt x="821118" y="667308"/>
                  </a:lnTo>
                  <a:lnTo>
                    <a:pt x="828014" y="666584"/>
                  </a:lnTo>
                  <a:lnTo>
                    <a:pt x="838885" y="659193"/>
                  </a:lnTo>
                  <a:lnTo>
                    <a:pt x="841273" y="654697"/>
                  </a:lnTo>
                  <a:lnTo>
                    <a:pt x="842149" y="653034"/>
                  </a:lnTo>
                  <a:lnTo>
                    <a:pt x="842149" y="619467"/>
                  </a:lnTo>
                  <a:lnTo>
                    <a:pt x="842149" y="456298"/>
                  </a:lnTo>
                  <a:close/>
                </a:path>
                <a:path w="1172209" h="1190625">
                  <a:moveTo>
                    <a:pt x="842149" y="0"/>
                  </a:moveTo>
                  <a:lnTo>
                    <a:pt x="802716" y="0"/>
                  </a:lnTo>
                  <a:lnTo>
                    <a:pt x="802716" y="39687"/>
                  </a:lnTo>
                  <a:lnTo>
                    <a:pt x="842149" y="39687"/>
                  </a:lnTo>
                  <a:lnTo>
                    <a:pt x="842149" y="0"/>
                  </a:lnTo>
                  <a:close/>
                </a:path>
                <a:path w="1172209" h="1190625">
                  <a:moveTo>
                    <a:pt x="1171600" y="521639"/>
                  </a:moveTo>
                  <a:lnTo>
                    <a:pt x="1118222" y="467931"/>
                  </a:lnTo>
                  <a:lnTo>
                    <a:pt x="1118222" y="297586"/>
                  </a:lnTo>
                  <a:lnTo>
                    <a:pt x="1112012" y="266738"/>
                  </a:lnTo>
                  <a:lnTo>
                    <a:pt x="1095095" y="241503"/>
                  </a:lnTo>
                  <a:lnTo>
                    <a:pt x="1070013" y="224485"/>
                  </a:lnTo>
                  <a:lnTo>
                    <a:pt x="1039342" y="218236"/>
                  </a:lnTo>
                  <a:lnTo>
                    <a:pt x="980059" y="218236"/>
                  </a:lnTo>
                  <a:lnTo>
                    <a:pt x="971613" y="174218"/>
                  </a:lnTo>
                  <a:lnTo>
                    <a:pt x="950887" y="136080"/>
                  </a:lnTo>
                  <a:lnTo>
                    <a:pt x="920089" y="106057"/>
                  </a:lnTo>
                  <a:lnTo>
                    <a:pt x="881468" y="86410"/>
                  </a:lnTo>
                  <a:lnTo>
                    <a:pt x="837222" y="79362"/>
                  </a:lnTo>
                  <a:lnTo>
                    <a:pt x="290004" y="79362"/>
                  </a:lnTo>
                  <a:lnTo>
                    <a:pt x="282333" y="80924"/>
                  </a:lnTo>
                  <a:lnTo>
                    <a:pt x="276072" y="85166"/>
                  </a:lnTo>
                  <a:lnTo>
                    <a:pt x="271843" y="91478"/>
                  </a:lnTo>
                  <a:lnTo>
                    <a:pt x="270294" y="99199"/>
                  </a:lnTo>
                  <a:lnTo>
                    <a:pt x="270294" y="263728"/>
                  </a:lnTo>
                  <a:lnTo>
                    <a:pt x="260591" y="261797"/>
                  </a:lnTo>
                  <a:lnTo>
                    <a:pt x="250774" y="260413"/>
                  </a:lnTo>
                  <a:lnTo>
                    <a:pt x="240855" y="259588"/>
                  </a:lnTo>
                  <a:lnTo>
                    <a:pt x="230847" y="259308"/>
                  </a:lnTo>
                  <a:lnTo>
                    <a:pt x="183730" y="265696"/>
                  </a:lnTo>
                  <a:lnTo>
                    <a:pt x="141351" y="283718"/>
                  </a:lnTo>
                  <a:lnTo>
                    <a:pt x="105410" y="311658"/>
                  </a:lnTo>
                  <a:lnTo>
                    <a:pt x="77647" y="347802"/>
                  </a:lnTo>
                  <a:lnTo>
                    <a:pt x="59728" y="390448"/>
                  </a:lnTo>
                  <a:lnTo>
                    <a:pt x="53378" y="437857"/>
                  </a:lnTo>
                  <a:lnTo>
                    <a:pt x="59550" y="484352"/>
                  </a:lnTo>
                  <a:lnTo>
                    <a:pt x="77216" y="527075"/>
                  </a:lnTo>
                  <a:lnTo>
                    <a:pt x="105143" y="563854"/>
                  </a:lnTo>
                  <a:lnTo>
                    <a:pt x="142100" y="592518"/>
                  </a:lnTo>
                  <a:lnTo>
                    <a:pt x="161848" y="558165"/>
                  </a:lnTo>
                  <a:lnTo>
                    <a:pt x="133096" y="535863"/>
                  </a:lnTo>
                  <a:lnTo>
                    <a:pt x="111366" y="507250"/>
                  </a:lnTo>
                  <a:lnTo>
                    <a:pt x="97612" y="474027"/>
                  </a:lnTo>
                  <a:lnTo>
                    <a:pt x="92811" y="437857"/>
                  </a:lnTo>
                  <a:lnTo>
                    <a:pt x="99860" y="394017"/>
                  </a:lnTo>
                  <a:lnTo>
                    <a:pt x="119481" y="355892"/>
                  </a:lnTo>
                  <a:lnTo>
                    <a:pt x="149377" y="325818"/>
                  </a:lnTo>
                  <a:lnTo>
                    <a:pt x="187274" y="306082"/>
                  </a:lnTo>
                  <a:lnTo>
                    <a:pt x="230847" y="298983"/>
                  </a:lnTo>
                  <a:lnTo>
                    <a:pt x="244182" y="299618"/>
                  </a:lnTo>
                  <a:lnTo>
                    <a:pt x="257276" y="301523"/>
                  </a:lnTo>
                  <a:lnTo>
                    <a:pt x="270103" y="304673"/>
                  </a:lnTo>
                  <a:lnTo>
                    <a:pt x="282600" y="309067"/>
                  </a:lnTo>
                  <a:lnTo>
                    <a:pt x="288696" y="311556"/>
                  </a:lnTo>
                  <a:lnTo>
                    <a:pt x="295592" y="310819"/>
                  </a:lnTo>
                  <a:lnTo>
                    <a:pt x="306463" y="303441"/>
                  </a:lnTo>
                  <a:lnTo>
                    <a:pt x="309727" y="297281"/>
                  </a:lnTo>
                  <a:lnTo>
                    <a:pt x="309727" y="119037"/>
                  </a:lnTo>
                  <a:lnTo>
                    <a:pt x="837222" y="119037"/>
                  </a:lnTo>
                  <a:lnTo>
                    <a:pt x="877481" y="127241"/>
                  </a:lnTo>
                  <a:lnTo>
                    <a:pt x="910399" y="149580"/>
                  </a:lnTo>
                  <a:lnTo>
                    <a:pt x="932599" y="182689"/>
                  </a:lnTo>
                  <a:lnTo>
                    <a:pt x="940752" y="223189"/>
                  </a:lnTo>
                  <a:lnTo>
                    <a:pt x="940752" y="269532"/>
                  </a:lnTo>
                  <a:lnTo>
                    <a:pt x="925106" y="253809"/>
                  </a:lnTo>
                  <a:lnTo>
                    <a:pt x="904760" y="240220"/>
                  </a:lnTo>
                  <a:lnTo>
                    <a:pt x="881595" y="235686"/>
                  </a:lnTo>
                  <a:lnTo>
                    <a:pt x="858418" y="240220"/>
                  </a:lnTo>
                  <a:lnTo>
                    <a:pt x="838073" y="253809"/>
                  </a:lnTo>
                  <a:lnTo>
                    <a:pt x="824572" y="274281"/>
                  </a:lnTo>
                  <a:lnTo>
                    <a:pt x="820064" y="297586"/>
                  </a:lnTo>
                  <a:lnTo>
                    <a:pt x="824572" y="320903"/>
                  </a:lnTo>
                  <a:lnTo>
                    <a:pt x="838073" y="341376"/>
                  </a:lnTo>
                  <a:lnTo>
                    <a:pt x="913892" y="417664"/>
                  </a:lnTo>
                  <a:lnTo>
                    <a:pt x="902906" y="435394"/>
                  </a:lnTo>
                  <a:lnTo>
                    <a:pt x="894905" y="454571"/>
                  </a:lnTo>
                  <a:lnTo>
                    <a:pt x="890016" y="474865"/>
                  </a:lnTo>
                  <a:lnTo>
                    <a:pt x="888365" y="495985"/>
                  </a:lnTo>
                  <a:lnTo>
                    <a:pt x="890879" y="521944"/>
                  </a:lnTo>
                  <a:lnTo>
                    <a:pt x="898283" y="546544"/>
                  </a:lnTo>
                  <a:lnTo>
                    <a:pt x="910336" y="569214"/>
                  </a:lnTo>
                  <a:lnTo>
                    <a:pt x="926807" y="589368"/>
                  </a:lnTo>
                  <a:lnTo>
                    <a:pt x="940752" y="603389"/>
                  </a:lnTo>
                  <a:lnTo>
                    <a:pt x="940752" y="773734"/>
                  </a:lnTo>
                  <a:lnTo>
                    <a:pt x="758888" y="773734"/>
                  </a:lnTo>
                  <a:lnTo>
                    <a:pt x="760806" y="763968"/>
                  </a:lnTo>
                  <a:lnTo>
                    <a:pt x="762177" y="754100"/>
                  </a:lnTo>
                  <a:lnTo>
                    <a:pt x="763003" y="744118"/>
                  </a:lnTo>
                  <a:lnTo>
                    <a:pt x="763270" y="734047"/>
                  </a:lnTo>
                  <a:lnTo>
                    <a:pt x="762927" y="722744"/>
                  </a:lnTo>
                  <a:lnTo>
                    <a:pt x="761873" y="711517"/>
                  </a:lnTo>
                  <a:lnTo>
                    <a:pt x="760120" y="700392"/>
                  </a:lnTo>
                  <a:lnTo>
                    <a:pt x="757682" y="689432"/>
                  </a:lnTo>
                  <a:lnTo>
                    <a:pt x="719480" y="699312"/>
                  </a:lnTo>
                  <a:lnTo>
                    <a:pt x="721385" y="707847"/>
                  </a:lnTo>
                  <a:lnTo>
                    <a:pt x="722744" y="716495"/>
                  </a:lnTo>
                  <a:lnTo>
                    <a:pt x="723557" y="725246"/>
                  </a:lnTo>
                  <a:lnTo>
                    <a:pt x="723836" y="734047"/>
                  </a:lnTo>
                  <a:lnTo>
                    <a:pt x="723201" y="747471"/>
                  </a:lnTo>
                  <a:lnTo>
                    <a:pt x="721321" y="760641"/>
                  </a:lnTo>
                  <a:lnTo>
                    <a:pt x="718185" y="773544"/>
                  </a:lnTo>
                  <a:lnTo>
                    <a:pt x="713816" y="786117"/>
                  </a:lnTo>
                  <a:lnTo>
                    <a:pt x="711352" y="792238"/>
                  </a:lnTo>
                  <a:lnTo>
                    <a:pt x="712076" y="799185"/>
                  </a:lnTo>
                  <a:lnTo>
                    <a:pt x="719391" y="810120"/>
                  </a:lnTo>
                  <a:lnTo>
                    <a:pt x="725525" y="813409"/>
                  </a:lnTo>
                  <a:lnTo>
                    <a:pt x="960462" y="813409"/>
                  </a:lnTo>
                  <a:lnTo>
                    <a:pt x="968146" y="811847"/>
                  </a:lnTo>
                  <a:lnTo>
                    <a:pt x="974407" y="807593"/>
                  </a:lnTo>
                  <a:lnTo>
                    <a:pt x="978636" y="801293"/>
                  </a:lnTo>
                  <a:lnTo>
                    <a:pt x="980186" y="793572"/>
                  </a:lnTo>
                  <a:lnTo>
                    <a:pt x="980186" y="643064"/>
                  </a:lnTo>
                  <a:lnTo>
                    <a:pt x="1025398" y="688555"/>
                  </a:lnTo>
                  <a:lnTo>
                    <a:pt x="1053287" y="660514"/>
                  </a:lnTo>
                  <a:lnTo>
                    <a:pt x="954684" y="561314"/>
                  </a:lnTo>
                  <a:lnTo>
                    <a:pt x="934554" y="530758"/>
                  </a:lnTo>
                  <a:lnTo>
                    <a:pt x="927836" y="495985"/>
                  </a:lnTo>
                  <a:lnTo>
                    <a:pt x="934554" y="461200"/>
                  </a:lnTo>
                  <a:lnTo>
                    <a:pt x="959027" y="424091"/>
                  </a:lnTo>
                  <a:lnTo>
                    <a:pt x="960462" y="416623"/>
                  </a:lnTo>
                  <a:lnTo>
                    <a:pt x="959027" y="409168"/>
                  </a:lnTo>
                  <a:lnTo>
                    <a:pt x="954684" y="402602"/>
                  </a:lnTo>
                  <a:lnTo>
                    <a:pt x="865949" y="313321"/>
                  </a:lnTo>
                  <a:lnTo>
                    <a:pt x="861110" y="305968"/>
                  </a:lnTo>
                  <a:lnTo>
                    <a:pt x="859485" y="297586"/>
                  </a:lnTo>
                  <a:lnTo>
                    <a:pt x="861110" y="289217"/>
                  </a:lnTo>
                  <a:lnTo>
                    <a:pt x="865949" y="281863"/>
                  </a:lnTo>
                  <a:lnTo>
                    <a:pt x="870127" y="277660"/>
                  </a:lnTo>
                  <a:lnTo>
                    <a:pt x="875690" y="275336"/>
                  </a:lnTo>
                  <a:lnTo>
                    <a:pt x="887488" y="275336"/>
                  </a:lnTo>
                  <a:lnTo>
                    <a:pt x="893051" y="277660"/>
                  </a:lnTo>
                  <a:lnTo>
                    <a:pt x="985964" y="371132"/>
                  </a:lnTo>
                  <a:lnTo>
                    <a:pt x="1013853" y="343077"/>
                  </a:lnTo>
                  <a:lnTo>
                    <a:pt x="980186" y="309219"/>
                  </a:lnTo>
                  <a:lnTo>
                    <a:pt x="980186" y="257911"/>
                  </a:lnTo>
                  <a:lnTo>
                    <a:pt x="1039342" y="257911"/>
                  </a:lnTo>
                  <a:lnTo>
                    <a:pt x="1054684" y="261035"/>
                  </a:lnTo>
                  <a:lnTo>
                    <a:pt x="1067219" y="269544"/>
                  </a:lnTo>
                  <a:lnTo>
                    <a:pt x="1075677" y="282168"/>
                  </a:lnTo>
                  <a:lnTo>
                    <a:pt x="1078788" y="297586"/>
                  </a:lnTo>
                  <a:lnTo>
                    <a:pt x="1078788" y="481406"/>
                  </a:lnTo>
                  <a:lnTo>
                    <a:pt x="1080858" y="486448"/>
                  </a:lnTo>
                  <a:lnTo>
                    <a:pt x="1143723" y="549681"/>
                  </a:lnTo>
                  <a:lnTo>
                    <a:pt x="1171600" y="521639"/>
                  </a:lnTo>
                  <a:close/>
                </a:path>
              </a:pathLst>
            </a:custGeom>
            <a:solidFill>
              <a:srgbClr val="0F0E0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42" name="object 42"/>
          <p:cNvGrpSpPr/>
          <p:nvPr/>
        </p:nvGrpSpPr>
        <p:grpSpPr>
          <a:xfrm>
            <a:off x="16366326" y="3906849"/>
            <a:ext cx="1261745" cy="1409700"/>
            <a:chOff x="16366326" y="3906849"/>
            <a:chExt cx="1261745" cy="1409700"/>
          </a:xfrm>
        </p:grpSpPr>
        <p:sp>
          <p:nvSpPr>
            <p:cNvPr id="43" name="object 43"/>
            <p:cNvSpPr/>
            <p:nvPr/>
          </p:nvSpPr>
          <p:spPr>
            <a:xfrm>
              <a:off x="16573221" y="4292637"/>
              <a:ext cx="937260" cy="1003300"/>
            </a:xfrm>
            <a:custGeom>
              <a:avLst/>
              <a:gdLst/>
              <a:ahLst/>
              <a:cxnLst/>
              <a:rect l="l" t="t" r="r" b="b"/>
              <a:pathLst>
                <a:path w="937259" h="1003300">
                  <a:moveTo>
                    <a:pt x="234302" y="508431"/>
                  </a:moveTo>
                  <a:lnTo>
                    <a:pt x="0" y="508431"/>
                  </a:lnTo>
                  <a:lnTo>
                    <a:pt x="0" y="1002919"/>
                  </a:lnTo>
                  <a:lnTo>
                    <a:pt x="234302" y="1002919"/>
                  </a:lnTo>
                  <a:lnTo>
                    <a:pt x="234302" y="508431"/>
                  </a:lnTo>
                  <a:close/>
                </a:path>
                <a:path w="937259" h="1003300">
                  <a:moveTo>
                    <a:pt x="585736" y="282155"/>
                  </a:moveTo>
                  <a:lnTo>
                    <a:pt x="351447" y="282155"/>
                  </a:lnTo>
                  <a:lnTo>
                    <a:pt x="351447" y="1002919"/>
                  </a:lnTo>
                  <a:lnTo>
                    <a:pt x="585736" y="1002919"/>
                  </a:lnTo>
                  <a:lnTo>
                    <a:pt x="585736" y="282155"/>
                  </a:lnTo>
                  <a:close/>
                </a:path>
                <a:path w="937259" h="1003300">
                  <a:moveTo>
                    <a:pt x="937196" y="0"/>
                  </a:moveTo>
                  <a:lnTo>
                    <a:pt x="702894" y="0"/>
                  </a:lnTo>
                  <a:lnTo>
                    <a:pt x="702894" y="1002919"/>
                  </a:lnTo>
                  <a:lnTo>
                    <a:pt x="937196" y="1002919"/>
                  </a:lnTo>
                  <a:lnTo>
                    <a:pt x="937196" y="0"/>
                  </a:lnTo>
                  <a:close/>
                </a:path>
              </a:pathLst>
            </a:custGeom>
            <a:solidFill>
              <a:srgbClr val="53BEC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16366325" y="3906849"/>
              <a:ext cx="1261745" cy="1409700"/>
            </a:xfrm>
            <a:custGeom>
              <a:avLst/>
              <a:gdLst/>
              <a:ahLst/>
              <a:cxnLst/>
              <a:rect l="l" t="t" r="r" b="b"/>
              <a:pathLst>
                <a:path w="1261744" h="1409700">
                  <a:moveTo>
                    <a:pt x="1123886" y="0"/>
                  </a:moveTo>
                  <a:lnTo>
                    <a:pt x="876261" y="130263"/>
                  </a:lnTo>
                  <a:lnTo>
                    <a:pt x="968908" y="146494"/>
                  </a:lnTo>
                  <a:lnTo>
                    <a:pt x="670839" y="501383"/>
                  </a:lnTo>
                  <a:lnTo>
                    <a:pt x="568833" y="441794"/>
                  </a:lnTo>
                  <a:lnTo>
                    <a:pt x="561924" y="439254"/>
                  </a:lnTo>
                  <a:lnTo>
                    <a:pt x="554761" y="439254"/>
                  </a:lnTo>
                  <a:lnTo>
                    <a:pt x="548030" y="441680"/>
                  </a:lnTo>
                  <a:lnTo>
                    <a:pt x="542378" y="446417"/>
                  </a:lnTo>
                  <a:lnTo>
                    <a:pt x="291871" y="746125"/>
                  </a:lnTo>
                  <a:lnTo>
                    <a:pt x="201180" y="689356"/>
                  </a:lnTo>
                  <a:lnTo>
                    <a:pt x="194208" y="686587"/>
                  </a:lnTo>
                  <a:lnTo>
                    <a:pt x="186931" y="686435"/>
                  </a:lnTo>
                  <a:lnTo>
                    <a:pt x="180047" y="688809"/>
                  </a:lnTo>
                  <a:lnTo>
                    <a:pt x="174244" y="693585"/>
                  </a:lnTo>
                  <a:lnTo>
                    <a:pt x="4838" y="894397"/>
                  </a:lnTo>
                  <a:lnTo>
                    <a:pt x="863" y="901649"/>
                  </a:lnTo>
                  <a:lnTo>
                    <a:pt x="0" y="909599"/>
                  </a:lnTo>
                  <a:lnTo>
                    <a:pt x="2171" y="917295"/>
                  </a:lnTo>
                  <a:lnTo>
                    <a:pt x="7302" y="923785"/>
                  </a:lnTo>
                  <a:lnTo>
                    <a:pt x="11214" y="927087"/>
                  </a:lnTo>
                  <a:lnTo>
                    <a:pt x="15989" y="928712"/>
                  </a:lnTo>
                  <a:lnTo>
                    <a:pt x="20739" y="928712"/>
                  </a:lnTo>
                  <a:lnTo>
                    <a:pt x="26657" y="928712"/>
                  </a:lnTo>
                  <a:lnTo>
                    <a:pt x="32537" y="926198"/>
                  </a:lnTo>
                  <a:lnTo>
                    <a:pt x="194411" y="734301"/>
                  </a:lnTo>
                  <a:lnTo>
                    <a:pt x="285165" y="791108"/>
                  </a:lnTo>
                  <a:lnTo>
                    <a:pt x="292176" y="793889"/>
                  </a:lnTo>
                  <a:lnTo>
                    <a:pt x="299478" y="794016"/>
                  </a:lnTo>
                  <a:lnTo>
                    <a:pt x="306374" y="791629"/>
                  </a:lnTo>
                  <a:lnTo>
                    <a:pt x="312178" y="786815"/>
                  </a:lnTo>
                  <a:lnTo>
                    <a:pt x="563029" y="486676"/>
                  </a:lnTo>
                  <a:lnTo>
                    <a:pt x="664997" y="546265"/>
                  </a:lnTo>
                  <a:lnTo>
                    <a:pt x="671893" y="548792"/>
                  </a:lnTo>
                  <a:lnTo>
                    <a:pt x="679043" y="548792"/>
                  </a:lnTo>
                  <a:lnTo>
                    <a:pt x="685774" y="546379"/>
                  </a:lnTo>
                  <a:lnTo>
                    <a:pt x="691426" y="541667"/>
                  </a:lnTo>
                  <a:lnTo>
                    <a:pt x="1003477" y="170103"/>
                  </a:lnTo>
                  <a:lnTo>
                    <a:pt x="1038174" y="266674"/>
                  </a:lnTo>
                  <a:lnTo>
                    <a:pt x="1123886" y="0"/>
                  </a:lnTo>
                  <a:close/>
                </a:path>
                <a:path w="1261744" h="1409700">
                  <a:moveTo>
                    <a:pt x="1261135" y="1388706"/>
                  </a:moveTo>
                  <a:lnTo>
                    <a:pt x="1259509" y="1380591"/>
                  </a:lnTo>
                  <a:lnTo>
                    <a:pt x="1255039" y="1373962"/>
                  </a:lnTo>
                  <a:lnTo>
                    <a:pt x="1248422" y="1369491"/>
                  </a:lnTo>
                  <a:lnTo>
                    <a:pt x="1240320" y="1367853"/>
                  </a:lnTo>
                  <a:lnTo>
                    <a:pt x="96012" y="1367853"/>
                  </a:lnTo>
                  <a:lnTo>
                    <a:pt x="87909" y="1369491"/>
                  </a:lnTo>
                  <a:lnTo>
                    <a:pt x="81292" y="1373962"/>
                  </a:lnTo>
                  <a:lnTo>
                    <a:pt x="76835" y="1380591"/>
                  </a:lnTo>
                  <a:lnTo>
                    <a:pt x="75196" y="1388706"/>
                  </a:lnTo>
                  <a:lnTo>
                    <a:pt x="76835" y="1396822"/>
                  </a:lnTo>
                  <a:lnTo>
                    <a:pt x="81292" y="1403451"/>
                  </a:lnTo>
                  <a:lnTo>
                    <a:pt x="87909" y="1407922"/>
                  </a:lnTo>
                  <a:lnTo>
                    <a:pt x="96012" y="1409560"/>
                  </a:lnTo>
                  <a:lnTo>
                    <a:pt x="1240320" y="1409560"/>
                  </a:lnTo>
                  <a:lnTo>
                    <a:pt x="1248422" y="1407922"/>
                  </a:lnTo>
                  <a:lnTo>
                    <a:pt x="1255039" y="1403451"/>
                  </a:lnTo>
                  <a:lnTo>
                    <a:pt x="1259509" y="1396822"/>
                  </a:lnTo>
                  <a:lnTo>
                    <a:pt x="1261135" y="1388706"/>
                  </a:lnTo>
                  <a:close/>
                </a:path>
              </a:pathLst>
            </a:custGeom>
            <a:solidFill>
              <a:srgbClr val="002E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04775">
              <a:lnSpc>
                <a:spcPct val="100000"/>
              </a:lnSpc>
              <a:spcBef>
                <a:spcPts val="115"/>
              </a:spcBef>
            </a:pPr>
            <a:r>
              <a:rPr spc="535" dirty="0"/>
              <a:t>EXPORTACIÓN</a:t>
            </a:r>
            <a:r>
              <a:rPr spc="-110" dirty="0"/>
              <a:t> </a:t>
            </a:r>
            <a:r>
              <a:rPr spc="340" dirty="0"/>
              <a:t>DE</a:t>
            </a:r>
            <a:r>
              <a:rPr spc="-110" dirty="0"/>
              <a:t> </a:t>
            </a:r>
            <a:r>
              <a:rPr spc="565" dirty="0"/>
              <a:t>PRODUCTOS</a:t>
            </a:r>
            <a:r>
              <a:rPr spc="-110" dirty="0"/>
              <a:t> </a:t>
            </a:r>
            <a:r>
              <a:rPr spc="430" dirty="0"/>
              <a:t>AGROINDUSTRIALES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766758" y="7899327"/>
            <a:ext cx="1835785" cy="440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-70" dirty="0">
                <a:latin typeface="Verdana"/>
                <a:cs typeface="Verdana"/>
              </a:rPr>
              <a:t>L</a:t>
            </a:r>
            <a:r>
              <a:rPr sz="2700" spc="-55" dirty="0">
                <a:latin typeface="Verdana"/>
                <a:cs typeface="Verdana"/>
              </a:rPr>
              <a:t>a</a:t>
            </a:r>
            <a:r>
              <a:rPr sz="2700" spc="105" dirty="0">
                <a:latin typeface="Verdana"/>
                <a:cs typeface="Verdana"/>
              </a:rPr>
              <a:t>s</a:t>
            </a:r>
            <a:r>
              <a:rPr sz="2700" spc="-190" dirty="0">
                <a:latin typeface="Verdana"/>
                <a:cs typeface="Verdana"/>
              </a:rPr>
              <a:t> </a:t>
            </a:r>
            <a:r>
              <a:rPr sz="2700" spc="40" dirty="0">
                <a:latin typeface="Verdana"/>
                <a:cs typeface="Verdana"/>
              </a:rPr>
              <a:t>d</a:t>
            </a:r>
            <a:r>
              <a:rPr sz="2700" spc="100" dirty="0">
                <a:latin typeface="Verdana"/>
                <a:cs typeface="Verdana"/>
              </a:rPr>
              <a:t>e</a:t>
            </a:r>
            <a:r>
              <a:rPr sz="2700" spc="-180" dirty="0">
                <a:latin typeface="Verdana"/>
                <a:cs typeface="Verdana"/>
              </a:rPr>
              <a:t>m</a:t>
            </a:r>
            <a:r>
              <a:rPr sz="2700" spc="-55" dirty="0">
                <a:latin typeface="Verdana"/>
                <a:cs typeface="Verdana"/>
              </a:rPr>
              <a:t>á</a:t>
            </a:r>
            <a:r>
              <a:rPr sz="2700" spc="105" dirty="0">
                <a:latin typeface="Verdana"/>
                <a:cs typeface="Verdana"/>
              </a:rPr>
              <a:t>s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135122" y="7899327"/>
            <a:ext cx="1483360" cy="440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114" dirty="0">
                <a:solidFill>
                  <a:srgbClr val="604412"/>
                </a:solidFill>
                <a:latin typeface="Verdana"/>
                <a:cs typeface="Verdana"/>
              </a:rPr>
              <a:t>$</a:t>
            </a:r>
            <a:r>
              <a:rPr sz="2700" spc="-545" dirty="0">
                <a:solidFill>
                  <a:srgbClr val="604412"/>
                </a:solidFill>
                <a:latin typeface="Verdana"/>
                <a:cs typeface="Verdana"/>
              </a:rPr>
              <a:t>1</a:t>
            </a:r>
            <a:r>
              <a:rPr sz="2700" spc="-335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r>
              <a:rPr sz="2700" spc="55" dirty="0">
                <a:solidFill>
                  <a:srgbClr val="604412"/>
                </a:solidFill>
                <a:latin typeface="Verdana"/>
                <a:cs typeface="Verdana"/>
              </a:rPr>
              <a:t>8</a:t>
            </a:r>
            <a:r>
              <a:rPr sz="2700" spc="60" dirty="0">
                <a:solidFill>
                  <a:srgbClr val="604412"/>
                </a:solidFill>
                <a:latin typeface="Verdana"/>
                <a:cs typeface="Verdana"/>
              </a:rPr>
              <a:t>4</a:t>
            </a:r>
            <a:r>
              <a:rPr sz="2700" spc="4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7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700" spc="55" dirty="0">
                <a:solidFill>
                  <a:srgbClr val="604412"/>
                </a:solidFill>
                <a:latin typeface="Verdana"/>
                <a:cs typeface="Verdana"/>
              </a:rPr>
              <a:t>5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389004" y="6312773"/>
            <a:ext cx="2381250" cy="109537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117475" rIns="0" bIns="0" rtlCol="0">
            <a:spAutoFit/>
          </a:bodyPr>
          <a:lstStyle/>
          <a:p>
            <a:pPr marL="740410" marR="415290" indent="-315595">
              <a:lnSpc>
                <a:spcPts val="3500"/>
              </a:lnSpc>
              <a:spcBef>
                <a:spcPts val="925"/>
              </a:spcBef>
            </a:pPr>
            <a:r>
              <a:rPr sz="2950" spc="-35" dirty="0">
                <a:latin typeface="Verdana"/>
                <a:cs typeface="Verdana"/>
              </a:rPr>
              <a:t>E</a:t>
            </a:r>
            <a:r>
              <a:rPr sz="2950" spc="-155" dirty="0">
                <a:latin typeface="Verdana"/>
                <a:cs typeface="Verdana"/>
              </a:rPr>
              <a:t>n</a:t>
            </a:r>
            <a:r>
              <a:rPr sz="2950" spc="110" dirty="0">
                <a:latin typeface="Verdana"/>
                <a:cs typeface="Verdana"/>
              </a:rPr>
              <a:t>e</a:t>
            </a:r>
            <a:r>
              <a:rPr sz="2950" spc="-320" dirty="0">
                <a:latin typeface="Verdana"/>
                <a:cs typeface="Verdana"/>
              </a:rPr>
              <a:t>-</a:t>
            </a:r>
            <a:r>
              <a:rPr sz="2950" spc="-45" dirty="0">
                <a:latin typeface="Verdana"/>
                <a:cs typeface="Verdana"/>
              </a:rPr>
              <a:t>N</a:t>
            </a:r>
            <a:r>
              <a:rPr sz="2950" spc="105" dirty="0">
                <a:latin typeface="Verdana"/>
                <a:cs typeface="Verdana"/>
              </a:rPr>
              <a:t>o</a:t>
            </a:r>
            <a:r>
              <a:rPr sz="2950" spc="-150" dirty="0">
                <a:latin typeface="Verdana"/>
                <a:cs typeface="Verdana"/>
              </a:rPr>
              <a:t>v  </a:t>
            </a:r>
            <a:r>
              <a:rPr sz="2950" spc="-105" dirty="0">
                <a:latin typeface="Verdana"/>
                <a:cs typeface="Verdana"/>
              </a:rPr>
              <a:t>2021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3785615" y="6312773"/>
            <a:ext cx="2381250" cy="109537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117475" rIns="0" bIns="0" rtlCol="0">
            <a:spAutoFit/>
          </a:bodyPr>
          <a:lstStyle/>
          <a:p>
            <a:pPr marL="696595" marR="415290" indent="-272415">
              <a:lnSpc>
                <a:spcPts val="3500"/>
              </a:lnSpc>
              <a:spcBef>
                <a:spcPts val="925"/>
              </a:spcBef>
            </a:pPr>
            <a:r>
              <a:rPr sz="2950" spc="-35" dirty="0">
                <a:latin typeface="Verdana"/>
                <a:cs typeface="Verdana"/>
              </a:rPr>
              <a:t>E</a:t>
            </a:r>
            <a:r>
              <a:rPr sz="2950" spc="-155" dirty="0">
                <a:latin typeface="Verdana"/>
                <a:cs typeface="Verdana"/>
              </a:rPr>
              <a:t>n</a:t>
            </a:r>
            <a:r>
              <a:rPr sz="2950" spc="110" dirty="0">
                <a:latin typeface="Verdana"/>
                <a:cs typeface="Verdana"/>
              </a:rPr>
              <a:t>e</a:t>
            </a:r>
            <a:r>
              <a:rPr sz="2950" spc="-320" dirty="0">
                <a:latin typeface="Verdana"/>
                <a:cs typeface="Verdana"/>
              </a:rPr>
              <a:t>-</a:t>
            </a:r>
            <a:r>
              <a:rPr sz="2950" spc="-45" dirty="0">
                <a:latin typeface="Verdana"/>
                <a:cs typeface="Verdana"/>
              </a:rPr>
              <a:t>N</a:t>
            </a:r>
            <a:r>
              <a:rPr sz="2950" spc="105" dirty="0">
                <a:latin typeface="Verdana"/>
                <a:cs typeface="Verdana"/>
              </a:rPr>
              <a:t>o</a:t>
            </a:r>
            <a:r>
              <a:rPr sz="2950" spc="-150" dirty="0">
                <a:latin typeface="Verdana"/>
                <a:cs typeface="Verdana"/>
              </a:rPr>
              <a:t>v  </a:t>
            </a:r>
            <a:r>
              <a:rPr sz="2950" spc="65" dirty="0">
                <a:latin typeface="Verdana"/>
                <a:cs typeface="Verdana"/>
              </a:rPr>
              <a:t>2020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800807" y="7899327"/>
            <a:ext cx="1559560" cy="44069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700" spc="114" dirty="0">
                <a:solidFill>
                  <a:srgbClr val="604412"/>
                </a:solidFill>
                <a:latin typeface="Verdana"/>
                <a:cs typeface="Verdana"/>
              </a:rPr>
              <a:t>$</a:t>
            </a:r>
            <a:r>
              <a:rPr sz="2700" spc="4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700" spc="-335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r>
              <a:rPr sz="2700" spc="40" dirty="0">
                <a:solidFill>
                  <a:srgbClr val="604412"/>
                </a:solidFill>
                <a:latin typeface="Verdana"/>
                <a:cs typeface="Verdana"/>
              </a:rPr>
              <a:t>2</a:t>
            </a:r>
            <a:r>
              <a:rPr sz="2700" spc="65" dirty="0">
                <a:solidFill>
                  <a:srgbClr val="604412"/>
                </a:solidFill>
                <a:latin typeface="Verdana"/>
                <a:cs typeface="Verdana"/>
              </a:rPr>
              <a:t>6</a:t>
            </a:r>
            <a:r>
              <a:rPr sz="2700" spc="55" dirty="0">
                <a:solidFill>
                  <a:srgbClr val="604412"/>
                </a:solidFill>
                <a:latin typeface="Verdana"/>
                <a:cs typeface="Verdana"/>
              </a:rPr>
              <a:t>8</a:t>
            </a:r>
            <a:r>
              <a:rPr sz="2700" spc="-250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700" spc="65" dirty="0">
                <a:solidFill>
                  <a:srgbClr val="604412"/>
                </a:solidFill>
                <a:latin typeface="Verdana"/>
                <a:cs typeface="Verdana"/>
              </a:rPr>
              <a:t>9</a:t>
            </a:r>
            <a:endParaRPr sz="2700">
              <a:latin typeface="Verdana"/>
              <a:cs typeface="Verdana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19226" y="6690490"/>
            <a:ext cx="2399665" cy="727075"/>
          </a:xfrm>
          <a:prstGeom prst="rect">
            <a:avLst/>
          </a:prstGeom>
        </p:spPr>
        <p:txBody>
          <a:bodyPr vert="horz" wrap="square" lIns="0" tIns="32384" rIns="0" bIns="0" rtlCol="0">
            <a:spAutoFit/>
          </a:bodyPr>
          <a:lstStyle/>
          <a:p>
            <a:pPr marL="12700" marR="5080" indent="23495">
              <a:lnSpc>
                <a:spcPts val="2720"/>
              </a:lnSpc>
              <a:spcBef>
                <a:spcPts val="254"/>
              </a:spcBef>
            </a:pPr>
            <a:r>
              <a:rPr sz="2300" spc="45" dirty="0">
                <a:latin typeface="Verdana"/>
                <a:cs typeface="Verdana"/>
              </a:rPr>
              <a:t>V</a:t>
            </a:r>
            <a:r>
              <a:rPr sz="2300" spc="-40" dirty="0">
                <a:latin typeface="Verdana"/>
                <a:cs typeface="Verdana"/>
              </a:rPr>
              <a:t>a</a:t>
            </a:r>
            <a:r>
              <a:rPr sz="2300" spc="15" dirty="0">
                <a:latin typeface="Verdana"/>
                <a:cs typeface="Verdana"/>
              </a:rPr>
              <a:t>l</a:t>
            </a:r>
            <a:r>
              <a:rPr sz="2300" spc="90" dirty="0">
                <a:latin typeface="Verdana"/>
                <a:cs typeface="Verdana"/>
              </a:rPr>
              <a:t>o</a:t>
            </a:r>
            <a:r>
              <a:rPr sz="2300" spc="-135" dirty="0">
                <a:latin typeface="Verdana"/>
                <a:cs typeface="Verdana"/>
              </a:rPr>
              <a:t>r</a:t>
            </a:r>
            <a:r>
              <a:rPr sz="2300" spc="-160" dirty="0">
                <a:latin typeface="Verdana"/>
                <a:cs typeface="Verdana"/>
              </a:rPr>
              <a:t> </a:t>
            </a:r>
            <a:r>
              <a:rPr sz="2300" spc="95" dirty="0">
                <a:latin typeface="Verdana"/>
                <a:cs typeface="Verdana"/>
              </a:rPr>
              <a:t>e</a:t>
            </a:r>
            <a:r>
              <a:rPr sz="2300" spc="-80" dirty="0">
                <a:latin typeface="Verdana"/>
                <a:cs typeface="Verdana"/>
              </a:rPr>
              <a:t>x</a:t>
            </a:r>
            <a:r>
              <a:rPr sz="2300" spc="45" dirty="0">
                <a:latin typeface="Verdana"/>
                <a:cs typeface="Verdana"/>
              </a:rPr>
              <a:t>p</a:t>
            </a:r>
            <a:r>
              <a:rPr sz="2300" spc="90" dirty="0">
                <a:latin typeface="Verdana"/>
                <a:cs typeface="Verdana"/>
              </a:rPr>
              <a:t>o</a:t>
            </a:r>
            <a:r>
              <a:rPr sz="2300" spc="-135" dirty="0">
                <a:latin typeface="Verdana"/>
                <a:cs typeface="Verdana"/>
              </a:rPr>
              <a:t>r</a:t>
            </a:r>
            <a:r>
              <a:rPr sz="2300" spc="-65" dirty="0">
                <a:latin typeface="Verdana"/>
                <a:cs typeface="Verdana"/>
              </a:rPr>
              <a:t>t</a:t>
            </a:r>
            <a:r>
              <a:rPr sz="2300" spc="-40" dirty="0">
                <a:latin typeface="Verdana"/>
                <a:cs typeface="Verdana"/>
              </a:rPr>
              <a:t>a</a:t>
            </a:r>
            <a:r>
              <a:rPr sz="2300" spc="45" dirty="0">
                <a:latin typeface="Verdana"/>
                <a:cs typeface="Verdana"/>
              </a:rPr>
              <a:t>d</a:t>
            </a:r>
            <a:r>
              <a:rPr sz="2300" spc="65" dirty="0">
                <a:latin typeface="Verdana"/>
                <a:cs typeface="Verdana"/>
              </a:rPr>
              <a:t>o  </a:t>
            </a:r>
            <a:r>
              <a:rPr sz="2300" spc="-10" dirty="0">
                <a:latin typeface="Verdana"/>
                <a:cs typeface="Verdana"/>
              </a:rPr>
              <a:t>en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-10" dirty="0">
                <a:latin typeface="Verdana"/>
                <a:cs typeface="Verdana"/>
              </a:rPr>
              <a:t>miles</a:t>
            </a:r>
            <a:r>
              <a:rPr sz="2300" spc="-180" dirty="0">
                <a:latin typeface="Verdana"/>
                <a:cs typeface="Verdana"/>
              </a:rPr>
              <a:t> </a:t>
            </a:r>
            <a:r>
              <a:rPr sz="2300" spc="70" dirty="0">
                <a:latin typeface="Verdana"/>
                <a:cs typeface="Verdana"/>
              </a:rPr>
              <a:t>de</a:t>
            </a:r>
            <a:r>
              <a:rPr sz="2300" spc="-175" dirty="0">
                <a:latin typeface="Verdana"/>
                <a:cs typeface="Verdana"/>
              </a:rPr>
              <a:t> </a:t>
            </a:r>
            <a:r>
              <a:rPr sz="2300" spc="-35" dirty="0">
                <a:latin typeface="Verdana"/>
                <a:cs typeface="Verdana"/>
              </a:rPr>
              <a:t>USD</a:t>
            </a:r>
            <a:endParaRPr sz="2300">
              <a:latin typeface="Verdana"/>
              <a:cs typeface="Verdana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16309697" y="6113104"/>
            <a:ext cx="1459865" cy="866775"/>
          </a:xfrm>
          <a:prstGeom prst="rect">
            <a:avLst/>
          </a:prstGeom>
        </p:spPr>
        <p:txBody>
          <a:bodyPr vert="horz" wrap="square" lIns="0" tIns="34290" rIns="0" bIns="0" rtlCol="0">
            <a:spAutoFit/>
          </a:bodyPr>
          <a:lstStyle/>
          <a:p>
            <a:pPr marL="307340" marR="5080" indent="-295275">
              <a:lnSpc>
                <a:spcPts val="3270"/>
              </a:lnSpc>
              <a:spcBef>
                <a:spcPts val="270"/>
              </a:spcBef>
            </a:pPr>
            <a:r>
              <a:rPr sz="2750" spc="-30" dirty="0">
                <a:latin typeface="Verdana"/>
                <a:cs typeface="Verdana"/>
              </a:rPr>
              <a:t>E</a:t>
            </a:r>
            <a:r>
              <a:rPr sz="2750" spc="-140" dirty="0">
                <a:latin typeface="Verdana"/>
                <a:cs typeface="Verdana"/>
              </a:rPr>
              <a:t>n</a:t>
            </a:r>
            <a:r>
              <a:rPr sz="2750" spc="110" dirty="0">
                <a:latin typeface="Verdana"/>
                <a:cs typeface="Verdana"/>
              </a:rPr>
              <a:t>e</a:t>
            </a:r>
            <a:r>
              <a:rPr sz="2750" spc="-295" dirty="0">
                <a:latin typeface="Verdana"/>
                <a:cs typeface="Verdana"/>
              </a:rPr>
              <a:t>-</a:t>
            </a:r>
            <a:r>
              <a:rPr sz="2750" spc="-35" dirty="0">
                <a:latin typeface="Verdana"/>
                <a:cs typeface="Verdana"/>
              </a:rPr>
              <a:t>N</a:t>
            </a:r>
            <a:r>
              <a:rPr sz="2750" spc="105" dirty="0">
                <a:latin typeface="Verdana"/>
                <a:cs typeface="Verdana"/>
              </a:rPr>
              <a:t>o</a:t>
            </a:r>
            <a:r>
              <a:rPr sz="2750" spc="-135" dirty="0">
                <a:latin typeface="Verdana"/>
                <a:cs typeface="Verdana"/>
              </a:rPr>
              <a:t>v  </a:t>
            </a:r>
            <a:r>
              <a:rPr sz="2750" spc="-90" dirty="0">
                <a:latin typeface="Verdana"/>
                <a:cs typeface="Verdana"/>
              </a:rPr>
              <a:t>2021</a:t>
            </a:r>
            <a:endParaRPr sz="2750">
              <a:latin typeface="Verdana"/>
              <a:cs typeface="Verdana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9971542" y="6362556"/>
            <a:ext cx="3151505" cy="681990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380365" marR="5080" indent="-368300">
              <a:lnSpc>
                <a:spcPts val="2550"/>
              </a:lnSpc>
              <a:spcBef>
                <a:spcPts val="240"/>
              </a:spcBef>
            </a:pPr>
            <a:r>
              <a:rPr sz="2150" spc="-5" dirty="0">
                <a:latin typeface="Verdana"/>
                <a:cs typeface="Verdana"/>
              </a:rPr>
              <a:t>Participación</a:t>
            </a:r>
            <a:r>
              <a:rPr sz="2150" spc="-170" dirty="0">
                <a:latin typeface="Verdana"/>
                <a:cs typeface="Verdana"/>
              </a:rPr>
              <a:t> </a:t>
            </a:r>
            <a:r>
              <a:rPr sz="2150" spc="-10" dirty="0">
                <a:latin typeface="Verdana"/>
                <a:cs typeface="Verdana"/>
              </a:rPr>
              <a:t>dentro</a:t>
            </a:r>
            <a:r>
              <a:rPr sz="2150" spc="-165" dirty="0">
                <a:latin typeface="Verdana"/>
                <a:cs typeface="Verdana"/>
              </a:rPr>
              <a:t> </a:t>
            </a:r>
            <a:r>
              <a:rPr sz="2150" spc="65" dirty="0">
                <a:latin typeface="Verdana"/>
                <a:cs typeface="Verdana"/>
              </a:rPr>
              <a:t>de </a:t>
            </a:r>
            <a:r>
              <a:rPr sz="2150" spc="-740" dirty="0">
                <a:latin typeface="Verdana"/>
                <a:cs typeface="Verdana"/>
              </a:rPr>
              <a:t> </a:t>
            </a:r>
            <a:r>
              <a:rPr sz="2150" spc="25" dirty="0">
                <a:latin typeface="Verdana"/>
                <a:cs typeface="Verdana"/>
              </a:rPr>
              <a:t>las</a:t>
            </a:r>
            <a:r>
              <a:rPr sz="2150" spc="-160" dirty="0">
                <a:latin typeface="Verdana"/>
                <a:cs typeface="Verdana"/>
              </a:rPr>
              <a:t> </a:t>
            </a:r>
            <a:r>
              <a:rPr sz="2150" spc="-5" dirty="0">
                <a:latin typeface="Verdana"/>
                <a:cs typeface="Verdana"/>
              </a:rPr>
              <a:t>importaciones</a:t>
            </a:r>
            <a:endParaRPr sz="2150">
              <a:latin typeface="Verdana"/>
              <a:cs typeface="Verdana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10889247" y="7555665"/>
            <a:ext cx="1316355" cy="18395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95"/>
              </a:spcBef>
            </a:pPr>
            <a:r>
              <a:rPr sz="2550" spc="-35" dirty="0">
                <a:latin typeface="Verdana"/>
                <a:cs typeface="Verdana"/>
              </a:rPr>
              <a:t>América</a:t>
            </a:r>
            <a:endParaRPr sz="2550">
              <a:latin typeface="Verdana"/>
              <a:cs typeface="Verdana"/>
            </a:endParaRPr>
          </a:p>
          <a:p>
            <a:pPr marL="106680" marR="99060" algn="ctr">
              <a:lnSpc>
                <a:spcPts val="5740"/>
              </a:lnSpc>
              <a:spcBef>
                <a:spcPts val="180"/>
              </a:spcBef>
            </a:pPr>
            <a:r>
              <a:rPr sz="2550" spc="-20" dirty="0">
                <a:latin typeface="Verdana"/>
                <a:cs typeface="Verdana"/>
              </a:rPr>
              <a:t>Asia </a:t>
            </a:r>
            <a:r>
              <a:rPr sz="2550" spc="-15" dirty="0">
                <a:latin typeface="Verdana"/>
                <a:cs typeface="Verdana"/>
              </a:rPr>
              <a:t> </a:t>
            </a:r>
            <a:r>
              <a:rPr sz="2550" spc="-45" dirty="0">
                <a:latin typeface="Verdana"/>
                <a:cs typeface="Verdana"/>
              </a:rPr>
              <a:t>E</a:t>
            </a:r>
            <a:r>
              <a:rPr sz="2550" spc="-145" dirty="0">
                <a:latin typeface="Verdana"/>
                <a:cs typeface="Verdana"/>
              </a:rPr>
              <a:t>u</a:t>
            </a:r>
            <a:r>
              <a:rPr sz="2550" spc="-165" dirty="0">
                <a:latin typeface="Verdana"/>
                <a:cs typeface="Verdana"/>
              </a:rPr>
              <a:t>r</a:t>
            </a:r>
            <a:r>
              <a:rPr sz="2550" spc="75" dirty="0">
                <a:latin typeface="Verdana"/>
                <a:cs typeface="Verdana"/>
              </a:rPr>
              <a:t>o</a:t>
            </a:r>
            <a:r>
              <a:rPr sz="2550" spc="25" dirty="0">
                <a:latin typeface="Verdana"/>
                <a:cs typeface="Verdana"/>
              </a:rPr>
              <a:t>p</a:t>
            </a:r>
            <a:r>
              <a:rPr sz="2550" spc="-65" dirty="0">
                <a:latin typeface="Verdana"/>
                <a:cs typeface="Verdana"/>
              </a:rPr>
              <a:t>a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13506389" y="6051468"/>
            <a:ext cx="2228850" cy="1019175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109855" rIns="0" bIns="0" rtlCol="0">
            <a:spAutoFit/>
          </a:bodyPr>
          <a:lstStyle/>
          <a:p>
            <a:pPr marL="652145" marR="388620" indent="-255270">
              <a:lnSpc>
                <a:spcPts val="3270"/>
              </a:lnSpc>
              <a:spcBef>
                <a:spcPts val="865"/>
              </a:spcBef>
            </a:pPr>
            <a:r>
              <a:rPr sz="2750" spc="-30" dirty="0">
                <a:latin typeface="Verdana"/>
                <a:cs typeface="Verdana"/>
              </a:rPr>
              <a:t>E</a:t>
            </a:r>
            <a:r>
              <a:rPr sz="2750" spc="-140" dirty="0">
                <a:latin typeface="Verdana"/>
                <a:cs typeface="Verdana"/>
              </a:rPr>
              <a:t>n</a:t>
            </a:r>
            <a:r>
              <a:rPr sz="2750" spc="110" dirty="0">
                <a:latin typeface="Verdana"/>
                <a:cs typeface="Verdana"/>
              </a:rPr>
              <a:t>e</a:t>
            </a:r>
            <a:r>
              <a:rPr sz="2750" spc="-295" dirty="0">
                <a:latin typeface="Verdana"/>
                <a:cs typeface="Verdana"/>
              </a:rPr>
              <a:t>-</a:t>
            </a:r>
            <a:r>
              <a:rPr sz="2750" spc="-35" dirty="0">
                <a:latin typeface="Verdana"/>
                <a:cs typeface="Verdana"/>
              </a:rPr>
              <a:t>N</a:t>
            </a:r>
            <a:r>
              <a:rPr sz="2750" spc="105" dirty="0">
                <a:latin typeface="Verdana"/>
                <a:cs typeface="Verdana"/>
              </a:rPr>
              <a:t>o</a:t>
            </a:r>
            <a:r>
              <a:rPr sz="2750" spc="-135" dirty="0">
                <a:latin typeface="Verdana"/>
                <a:cs typeface="Verdana"/>
              </a:rPr>
              <a:t>v  </a:t>
            </a:r>
            <a:r>
              <a:rPr sz="2750" spc="65" dirty="0">
                <a:latin typeface="Verdana"/>
                <a:cs typeface="Verdana"/>
              </a:rPr>
              <a:t>2020</a:t>
            </a:r>
            <a:endParaRPr sz="2750">
              <a:latin typeface="Verdana"/>
              <a:cs typeface="Verdana"/>
            </a:endParaRPr>
          </a:p>
        </p:txBody>
      </p:sp>
      <p:graphicFrame>
        <p:nvGraphicFramePr>
          <p:cNvPr id="56" name="object 56"/>
          <p:cNvGraphicFramePr>
            <a:graphicFrameLocks noGrp="1"/>
          </p:cNvGraphicFramePr>
          <p:nvPr/>
        </p:nvGraphicFramePr>
        <p:xfrm>
          <a:off x="14088180" y="7635056"/>
          <a:ext cx="3376929" cy="182820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95780"/>
                <a:gridCol w="1581149"/>
              </a:tblGrid>
              <a:tr h="549411">
                <a:tc>
                  <a:txBody>
                    <a:bodyPr/>
                    <a:lstStyle/>
                    <a:p>
                      <a:pPr marR="533400" algn="ct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r>
                        <a:rPr sz="2550" spc="-13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99,08%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905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L="541020" algn="ctr">
                        <a:lnSpc>
                          <a:spcPts val="3055"/>
                        </a:lnSpc>
                      </a:pPr>
                      <a:r>
                        <a:rPr sz="2550" spc="-17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98,8%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0" marB="0">
                    <a:solidFill>
                      <a:srgbClr val="F5F5EF"/>
                    </a:solidFill>
                  </a:tcPr>
                </a:tc>
              </a:tr>
              <a:tr h="712790">
                <a:tc>
                  <a:txBody>
                    <a:bodyPr/>
                    <a:lstStyle/>
                    <a:p>
                      <a:pPr marR="533400" algn="ctr">
                        <a:lnSpc>
                          <a:spcPct val="100000"/>
                        </a:lnSpc>
                        <a:spcBef>
                          <a:spcPts val="1170"/>
                        </a:spcBef>
                      </a:pPr>
                      <a:r>
                        <a:rPr sz="2550" spc="-22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0,9%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4859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L="541020" algn="ctr">
                        <a:lnSpc>
                          <a:spcPct val="100000"/>
                        </a:lnSpc>
                        <a:spcBef>
                          <a:spcPts val="1150"/>
                        </a:spcBef>
                      </a:pPr>
                      <a:r>
                        <a:rPr sz="2550" spc="-63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1%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46050" marB="0">
                    <a:solidFill>
                      <a:srgbClr val="F5F5EF"/>
                    </a:solidFill>
                  </a:tcPr>
                </a:tc>
              </a:tr>
              <a:tr h="566007">
                <a:tc>
                  <a:txBody>
                    <a:bodyPr/>
                    <a:lstStyle/>
                    <a:p>
                      <a:pPr marR="534035" algn="ctr">
                        <a:lnSpc>
                          <a:spcPts val="3055"/>
                        </a:lnSpc>
                        <a:spcBef>
                          <a:spcPts val="1300"/>
                        </a:spcBef>
                      </a:pPr>
                      <a:r>
                        <a:rPr sz="2550" spc="-170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0,02%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65100" marB="0">
                    <a:solidFill>
                      <a:srgbClr val="F5F5EF"/>
                    </a:solidFill>
                  </a:tcPr>
                </a:tc>
                <a:tc>
                  <a:txBody>
                    <a:bodyPr/>
                    <a:lstStyle/>
                    <a:p>
                      <a:pPr marL="541020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2550" spc="-225" dirty="0">
                          <a:solidFill>
                            <a:srgbClr val="604412"/>
                          </a:solidFill>
                          <a:latin typeface="Verdana"/>
                          <a:cs typeface="Verdana"/>
                        </a:rPr>
                        <a:t>0,2%</a:t>
                      </a:r>
                      <a:endParaRPr sz="2550">
                        <a:latin typeface="Verdana"/>
                        <a:cs typeface="Verdana"/>
                      </a:endParaRPr>
                    </a:p>
                  </a:txBody>
                  <a:tcPr marL="0" marR="0" marT="162560" marB="0">
                    <a:solidFill>
                      <a:srgbClr val="F5F5E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468285" y="3836748"/>
            <a:ext cx="11351895" cy="26015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2700" marR="5080" indent="793750">
              <a:lnSpc>
                <a:spcPts val="10130"/>
              </a:lnSpc>
              <a:spcBef>
                <a:spcPts val="260"/>
              </a:spcBef>
            </a:pPr>
            <a:r>
              <a:rPr sz="8450" spc="865" dirty="0"/>
              <a:t>CONCLUSIONES </a:t>
            </a:r>
            <a:r>
              <a:rPr sz="8450" spc="1695" dirty="0"/>
              <a:t>Y </a:t>
            </a:r>
            <a:r>
              <a:rPr sz="8450" spc="1700" dirty="0"/>
              <a:t> </a:t>
            </a:r>
            <a:r>
              <a:rPr sz="8450" spc="630" dirty="0"/>
              <a:t>R</a:t>
            </a:r>
            <a:r>
              <a:rPr sz="8450" spc="509" dirty="0"/>
              <a:t>E</a:t>
            </a:r>
            <a:r>
              <a:rPr sz="8450" spc="1455" dirty="0"/>
              <a:t>C</a:t>
            </a:r>
            <a:r>
              <a:rPr sz="8450" spc="1614" dirty="0"/>
              <a:t>O</a:t>
            </a:r>
            <a:r>
              <a:rPr sz="8450" spc="465" dirty="0"/>
              <a:t>M</a:t>
            </a:r>
            <a:r>
              <a:rPr sz="8450" spc="509" dirty="0"/>
              <a:t>E</a:t>
            </a:r>
            <a:r>
              <a:rPr sz="8450" spc="465" dirty="0"/>
              <a:t>N</a:t>
            </a:r>
            <a:r>
              <a:rPr sz="8450" spc="715" dirty="0"/>
              <a:t>D</a:t>
            </a:r>
            <a:r>
              <a:rPr sz="8450" spc="1540" dirty="0"/>
              <a:t>A</a:t>
            </a:r>
            <a:r>
              <a:rPr sz="8450" spc="1455" dirty="0"/>
              <a:t>C</a:t>
            </a:r>
            <a:r>
              <a:rPr sz="8450" spc="-340" dirty="0"/>
              <a:t>I</a:t>
            </a:r>
            <a:r>
              <a:rPr sz="8450" spc="1614" dirty="0"/>
              <a:t>O</a:t>
            </a:r>
            <a:r>
              <a:rPr sz="8450" spc="465" dirty="0"/>
              <a:t>N</a:t>
            </a:r>
            <a:r>
              <a:rPr sz="8450" spc="509" dirty="0"/>
              <a:t>E</a:t>
            </a:r>
            <a:r>
              <a:rPr sz="8450" spc="969" dirty="0"/>
              <a:t>S</a:t>
            </a:r>
            <a:endParaRPr sz="8450"/>
          </a:p>
        </p:txBody>
      </p:sp>
      <p:sp>
        <p:nvSpPr>
          <p:cNvPr id="3" name="object 3"/>
          <p:cNvSpPr/>
          <p:nvPr/>
        </p:nvSpPr>
        <p:spPr>
          <a:xfrm>
            <a:off x="2027712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404710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793230" y="6346850"/>
            <a:ext cx="9592310" cy="3124200"/>
            <a:chOff x="6793230" y="6346850"/>
            <a:chExt cx="9592310" cy="3124200"/>
          </a:xfrm>
        </p:grpSpPr>
        <p:sp>
          <p:nvSpPr>
            <p:cNvPr id="3" name="object 3"/>
            <p:cNvSpPr/>
            <p:nvPr/>
          </p:nvSpPr>
          <p:spPr>
            <a:xfrm>
              <a:off x="6812131" y="6365733"/>
              <a:ext cx="9554210" cy="3086735"/>
            </a:xfrm>
            <a:custGeom>
              <a:avLst/>
              <a:gdLst/>
              <a:ahLst/>
              <a:cxnLst/>
              <a:rect l="l" t="t" r="r" b="b"/>
              <a:pathLst>
                <a:path w="9554210" h="3086734">
                  <a:moveTo>
                    <a:pt x="9553902" y="3086422"/>
                  </a:moveTo>
                  <a:lnTo>
                    <a:pt x="0" y="3086422"/>
                  </a:lnTo>
                  <a:lnTo>
                    <a:pt x="0" y="0"/>
                  </a:lnTo>
                  <a:lnTo>
                    <a:pt x="9553902" y="0"/>
                  </a:lnTo>
                  <a:lnTo>
                    <a:pt x="9553902" y="3086422"/>
                  </a:lnTo>
                  <a:close/>
                </a:path>
              </a:pathLst>
            </a:custGeom>
            <a:solidFill>
              <a:srgbClr val="F7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793230" y="6346862"/>
              <a:ext cx="9592310" cy="3124200"/>
            </a:xfrm>
            <a:custGeom>
              <a:avLst/>
              <a:gdLst/>
              <a:ahLst/>
              <a:cxnLst/>
              <a:rect l="l" t="t" r="r" b="b"/>
              <a:pathLst>
                <a:path w="9592310" h="3124200">
                  <a:moveTo>
                    <a:pt x="9591700" y="0"/>
                  </a:moveTo>
                  <a:lnTo>
                    <a:pt x="9553892" y="0"/>
                  </a:lnTo>
                  <a:lnTo>
                    <a:pt x="9553892" y="38074"/>
                  </a:lnTo>
                  <a:lnTo>
                    <a:pt x="9553892" y="3085947"/>
                  </a:lnTo>
                  <a:lnTo>
                    <a:pt x="37795" y="3085947"/>
                  </a:lnTo>
                  <a:lnTo>
                    <a:pt x="37795" y="38074"/>
                  </a:lnTo>
                  <a:lnTo>
                    <a:pt x="9553892" y="38074"/>
                  </a:lnTo>
                  <a:lnTo>
                    <a:pt x="9553892" y="0"/>
                  </a:lnTo>
                  <a:lnTo>
                    <a:pt x="0" y="0"/>
                  </a:lnTo>
                  <a:lnTo>
                    <a:pt x="0" y="38074"/>
                  </a:lnTo>
                  <a:lnTo>
                    <a:pt x="0" y="3085947"/>
                  </a:lnTo>
                  <a:lnTo>
                    <a:pt x="0" y="3124022"/>
                  </a:lnTo>
                  <a:lnTo>
                    <a:pt x="9591700" y="3124022"/>
                  </a:lnTo>
                  <a:lnTo>
                    <a:pt x="9591700" y="3086417"/>
                  </a:lnTo>
                  <a:lnTo>
                    <a:pt x="9591700" y="3085947"/>
                  </a:lnTo>
                  <a:lnTo>
                    <a:pt x="9591700" y="38074"/>
                  </a:lnTo>
                  <a:lnTo>
                    <a:pt x="9591700" y="37757"/>
                  </a:lnTo>
                  <a:lnTo>
                    <a:pt x="9591700" y="0"/>
                  </a:lnTo>
                  <a:close/>
                </a:path>
              </a:pathLst>
            </a:custGeom>
            <a:solidFill>
              <a:srgbClr val="604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/>
          <p:cNvSpPr/>
          <p:nvPr/>
        </p:nvSpPr>
        <p:spPr>
          <a:xfrm>
            <a:off x="5724997" y="2355914"/>
            <a:ext cx="5467350" cy="3153410"/>
          </a:xfrm>
          <a:custGeom>
            <a:avLst/>
            <a:gdLst/>
            <a:ahLst/>
            <a:cxnLst/>
            <a:rect l="l" t="t" r="r" b="b"/>
            <a:pathLst>
              <a:path w="5467350" h="3153410">
                <a:moveTo>
                  <a:pt x="5467315" y="3152783"/>
                </a:moveTo>
                <a:lnTo>
                  <a:pt x="0" y="3152783"/>
                </a:lnTo>
                <a:lnTo>
                  <a:pt x="0" y="0"/>
                </a:lnTo>
                <a:lnTo>
                  <a:pt x="5467315" y="0"/>
                </a:lnTo>
                <a:lnTo>
                  <a:pt x="5467315" y="3152783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243663" y="2351477"/>
            <a:ext cx="5467350" cy="3162300"/>
          </a:xfrm>
          <a:custGeom>
            <a:avLst/>
            <a:gdLst/>
            <a:ahLst/>
            <a:cxnLst/>
            <a:rect l="l" t="t" r="r" b="b"/>
            <a:pathLst>
              <a:path w="5467350" h="3162300">
                <a:moveTo>
                  <a:pt x="5467352" y="3162288"/>
                </a:moveTo>
                <a:lnTo>
                  <a:pt x="0" y="3162288"/>
                </a:lnTo>
                <a:lnTo>
                  <a:pt x="0" y="0"/>
                </a:lnTo>
                <a:lnTo>
                  <a:pt x="5467352" y="0"/>
                </a:lnTo>
                <a:lnTo>
                  <a:pt x="5467352" y="3162288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209050" y="6766065"/>
            <a:ext cx="8756650" cy="2289810"/>
          </a:xfrm>
          <a:prstGeom prst="rect">
            <a:avLst/>
          </a:prstGeom>
          <a:solidFill>
            <a:srgbClr val="CF9D75"/>
          </a:solidFill>
        </p:spPr>
        <p:txBody>
          <a:bodyPr vert="horz" wrap="square" lIns="0" tIns="179705" rIns="0" bIns="0" rtlCol="0">
            <a:spAutoFit/>
          </a:bodyPr>
          <a:lstStyle/>
          <a:p>
            <a:pPr marL="168910" marR="153035" indent="88265" algn="ctr">
              <a:lnSpc>
                <a:spcPct val="100000"/>
              </a:lnSpc>
              <a:spcBef>
                <a:spcPts val="1415"/>
              </a:spcBef>
            </a:pPr>
            <a:r>
              <a:rPr sz="2500" spc="-20" dirty="0">
                <a:latin typeface="Verdana"/>
                <a:cs typeface="Verdana"/>
              </a:rPr>
              <a:t>El </a:t>
            </a:r>
            <a:r>
              <a:rPr sz="2500" spc="-45" dirty="0">
                <a:latin typeface="Verdana"/>
                <a:cs typeface="Verdana"/>
              </a:rPr>
              <a:t>entorno </a:t>
            </a:r>
            <a:r>
              <a:rPr sz="2500" spc="-15" dirty="0">
                <a:latin typeface="Verdana"/>
                <a:cs typeface="Verdana"/>
              </a:rPr>
              <a:t>político-comercial </a:t>
            </a:r>
            <a:r>
              <a:rPr sz="2500" spc="-110" dirty="0">
                <a:latin typeface="Verdana"/>
                <a:cs typeface="Verdana"/>
              </a:rPr>
              <a:t>y </a:t>
            </a:r>
            <a:r>
              <a:rPr sz="2500" spc="25" dirty="0">
                <a:latin typeface="Verdana"/>
                <a:cs typeface="Verdana"/>
              </a:rPr>
              <a:t>económico </a:t>
            </a:r>
            <a:r>
              <a:rPr sz="2500" spc="50" dirty="0">
                <a:latin typeface="Verdana"/>
                <a:cs typeface="Verdana"/>
              </a:rPr>
              <a:t>de </a:t>
            </a:r>
            <a:r>
              <a:rPr sz="2500" spc="55" dirty="0">
                <a:latin typeface="Verdana"/>
                <a:cs typeface="Verdana"/>
              </a:rPr>
              <a:t>los </a:t>
            </a:r>
            <a:r>
              <a:rPr sz="2500" spc="60" dirty="0">
                <a:latin typeface="Verdana"/>
                <a:cs typeface="Verdana"/>
              </a:rPr>
              <a:t> </a:t>
            </a:r>
            <a:r>
              <a:rPr sz="2500" spc="30" dirty="0">
                <a:latin typeface="Verdana"/>
                <a:cs typeface="Verdana"/>
              </a:rPr>
              <a:t>negocios</a:t>
            </a:r>
            <a:r>
              <a:rPr sz="2500" spc="-165" dirty="0">
                <a:latin typeface="Verdana"/>
                <a:cs typeface="Verdana"/>
              </a:rPr>
              <a:t> </a:t>
            </a:r>
            <a:r>
              <a:rPr sz="2500" spc="-40" dirty="0">
                <a:latin typeface="Verdana"/>
                <a:cs typeface="Verdana"/>
              </a:rPr>
              <a:t>internacionales</a:t>
            </a:r>
            <a:r>
              <a:rPr sz="2500" spc="-160" dirty="0">
                <a:latin typeface="Verdana"/>
                <a:cs typeface="Verdana"/>
              </a:rPr>
              <a:t> </a:t>
            </a:r>
            <a:r>
              <a:rPr sz="2500" spc="-120" dirty="0">
                <a:latin typeface="Verdana"/>
                <a:cs typeface="Verdana"/>
              </a:rPr>
              <a:t>han</a:t>
            </a:r>
            <a:r>
              <a:rPr sz="2500" spc="-160" dirty="0">
                <a:latin typeface="Verdana"/>
                <a:cs typeface="Verdana"/>
              </a:rPr>
              <a:t> </a:t>
            </a:r>
            <a:r>
              <a:rPr sz="2500" spc="10" dirty="0">
                <a:latin typeface="Verdana"/>
                <a:cs typeface="Verdana"/>
              </a:rPr>
              <a:t>ocasionado</a:t>
            </a:r>
            <a:r>
              <a:rPr sz="2500" spc="-160" dirty="0">
                <a:latin typeface="Verdana"/>
                <a:cs typeface="Verdana"/>
              </a:rPr>
              <a:t> </a:t>
            </a:r>
            <a:r>
              <a:rPr sz="2500" spc="-40" dirty="0">
                <a:latin typeface="Verdana"/>
                <a:cs typeface="Verdana"/>
              </a:rPr>
              <a:t>inestabilidad </a:t>
            </a:r>
            <a:r>
              <a:rPr sz="2500" spc="-865" dirty="0">
                <a:latin typeface="Verdana"/>
                <a:cs typeface="Verdana"/>
              </a:rPr>
              <a:t> </a:t>
            </a:r>
            <a:r>
              <a:rPr sz="2500" spc="-35" dirty="0">
                <a:latin typeface="Verdana"/>
                <a:cs typeface="Verdana"/>
              </a:rPr>
              <a:t>en </a:t>
            </a:r>
            <a:r>
              <a:rPr sz="2500" spc="10" dirty="0">
                <a:latin typeface="Verdana"/>
                <a:cs typeface="Verdana"/>
              </a:rPr>
              <a:t>las </a:t>
            </a:r>
            <a:r>
              <a:rPr sz="2500" spc="-10" dirty="0">
                <a:latin typeface="Verdana"/>
                <a:cs typeface="Verdana"/>
              </a:rPr>
              <a:t>exportaciones </a:t>
            </a:r>
            <a:r>
              <a:rPr sz="2500" spc="50" dirty="0">
                <a:latin typeface="Verdana"/>
                <a:cs typeface="Verdana"/>
              </a:rPr>
              <a:t>de </a:t>
            </a:r>
            <a:r>
              <a:rPr sz="2500" spc="5" dirty="0">
                <a:latin typeface="Verdana"/>
                <a:cs typeface="Verdana"/>
              </a:rPr>
              <a:t>productos </a:t>
            </a:r>
            <a:r>
              <a:rPr sz="2500" spc="-25" dirty="0">
                <a:latin typeface="Verdana"/>
                <a:cs typeface="Verdana"/>
              </a:rPr>
              <a:t>ecuatorianos </a:t>
            </a:r>
            <a:r>
              <a:rPr sz="2500" spc="-20" dirty="0">
                <a:latin typeface="Verdana"/>
                <a:cs typeface="Verdana"/>
              </a:rPr>
              <a:t> </a:t>
            </a:r>
            <a:r>
              <a:rPr sz="2500" spc="-30" dirty="0">
                <a:latin typeface="Verdana"/>
                <a:cs typeface="Verdana"/>
              </a:rPr>
              <a:t>derivados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50" dirty="0">
                <a:latin typeface="Verdana"/>
                <a:cs typeface="Verdana"/>
              </a:rPr>
              <a:t>de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-30" dirty="0">
                <a:latin typeface="Verdana"/>
                <a:cs typeface="Verdana"/>
              </a:rPr>
              <a:t>la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-60" dirty="0">
                <a:latin typeface="Verdana"/>
                <a:cs typeface="Verdana"/>
              </a:rPr>
              <a:t>guayusa</a:t>
            </a:r>
            <a:r>
              <a:rPr sz="2500" spc="-175" dirty="0">
                <a:latin typeface="Verdana"/>
                <a:cs typeface="Verdana"/>
              </a:rPr>
              <a:t> </a:t>
            </a:r>
            <a:r>
              <a:rPr sz="2500" spc="-40" dirty="0">
                <a:latin typeface="Verdana"/>
                <a:cs typeface="Verdana"/>
              </a:rPr>
              <a:t>hacia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40" dirty="0">
                <a:latin typeface="Verdana"/>
                <a:cs typeface="Verdana"/>
              </a:rPr>
              <a:t>el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-10" dirty="0">
                <a:latin typeface="Verdana"/>
                <a:cs typeface="Verdana"/>
              </a:rPr>
              <a:t>mercado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dirty="0">
                <a:latin typeface="Verdana"/>
                <a:cs typeface="Verdana"/>
              </a:rPr>
              <a:t>europeo</a:t>
            </a:r>
            <a:r>
              <a:rPr sz="2500" spc="-175" dirty="0">
                <a:latin typeface="Verdana"/>
                <a:cs typeface="Verdana"/>
              </a:rPr>
              <a:t> </a:t>
            </a:r>
            <a:r>
              <a:rPr sz="2500" spc="-35" dirty="0">
                <a:latin typeface="Verdana"/>
                <a:cs typeface="Verdana"/>
              </a:rPr>
              <a:t>en </a:t>
            </a:r>
            <a:r>
              <a:rPr sz="2500" spc="-865" dirty="0">
                <a:latin typeface="Verdana"/>
                <a:cs typeface="Verdana"/>
              </a:rPr>
              <a:t> </a:t>
            </a:r>
            <a:r>
              <a:rPr sz="2500" spc="-145" dirty="0">
                <a:latin typeface="Verdana"/>
                <a:cs typeface="Verdana"/>
              </a:rPr>
              <a:t>un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195" dirty="0">
                <a:latin typeface="Verdana"/>
                <a:cs typeface="Verdana"/>
              </a:rPr>
              <a:t>c</a:t>
            </a:r>
            <a:r>
              <a:rPr sz="2500" spc="75" dirty="0">
                <a:latin typeface="Verdana"/>
                <a:cs typeface="Verdana"/>
              </a:rPr>
              <a:t>o</a:t>
            </a:r>
            <a:r>
              <a:rPr sz="2500" spc="-150" dirty="0">
                <a:latin typeface="Verdana"/>
                <a:cs typeface="Verdana"/>
              </a:rPr>
              <a:t>n</a:t>
            </a:r>
            <a:r>
              <a:rPr sz="2500" spc="-90" dirty="0">
                <a:latin typeface="Verdana"/>
                <a:cs typeface="Verdana"/>
              </a:rPr>
              <a:t>t</a:t>
            </a:r>
            <a:r>
              <a:rPr sz="2500" spc="75" dirty="0">
                <a:latin typeface="Verdana"/>
                <a:cs typeface="Verdana"/>
              </a:rPr>
              <a:t>e</a:t>
            </a:r>
            <a:r>
              <a:rPr sz="2500" spc="-110" dirty="0">
                <a:latin typeface="Verdana"/>
                <a:cs typeface="Verdana"/>
              </a:rPr>
              <a:t>x</a:t>
            </a:r>
            <a:r>
              <a:rPr sz="2500" spc="-90" dirty="0">
                <a:latin typeface="Verdana"/>
                <a:cs typeface="Verdana"/>
              </a:rPr>
              <a:t>t</a:t>
            </a:r>
            <a:r>
              <a:rPr sz="2500" spc="80" dirty="0">
                <a:latin typeface="Verdana"/>
                <a:cs typeface="Verdana"/>
              </a:rPr>
              <a:t>o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20" dirty="0">
                <a:latin typeface="Verdana"/>
                <a:cs typeface="Verdana"/>
              </a:rPr>
              <a:t>p</a:t>
            </a:r>
            <a:r>
              <a:rPr sz="2500" spc="75" dirty="0">
                <a:latin typeface="Verdana"/>
                <a:cs typeface="Verdana"/>
              </a:rPr>
              <a:t>o</a:t>
            </a:r>
            <a:r>
              <a:rPr sz="2500" spc="85" dirty="0">
                <a:latin typeface="Verdana"/>
                <a:cs typeface="Verdana"/>
              </a:rPr>
              <a:t>s</a:t>
            </a:r>
            <a:r>
              <a:rPr sz="2500" spc="-85" dirty="0">
                <a:latin typeface="Verdana"/>
                <a:cs typeface="Verdana"/>
              </a:rPr>
              <a:t>t</a:t>
            </a:r>
            <a:r>
              <a:rPr sz="2500" spc="-180" dirty="0">
                <a:latin typeface="Verdana"/>
                <a:cs typeface="Verdana"/>
              </a:rPr>
              <a:t> </a:t>
            </a:r>
            <a:r>
              <a:rPr sz="2500" spc="20" dirty="0">
                <a:latin typeface="Verdana"/>
                <a:cs typeface="Verdana"/>
              </a:rPr>
              <a:t>p</a:t>
            </a:r>
            <a:r>
              <a:rPr sz="2500" spc="-70" dirty="0">
                <a:latin typeface="Verdana"/>
                <a:cs typeface="Verdana"/>
              </a:rPr>
              <a:t>a</a:t>
            </a:r>
            <a:r>
              <a:rPr sz="2500" spc="-150" dirty="0">
                <a:latin typeface="Verdana"/>
                <a:cs typeface="Verdana"/>
              </a:rPr>
              <a:t>n</a:t>
            </a:r>
            <a:r>
              <a:rPr sz="2500" spc="20" dirty="0">
                <a:latin typeface="Verdana"/>
                <a:cs typeface="Verdana"/>
              </a:rPr>
              <a:t>d</a:t>
            </a:r>
            <a:r>
              <a:rPr sz="2500" spc="75" dirty="0">
                <a:latin typeface="Verdana"/>
                <a:cs typeface="Verdana"/>
              </a:rPr>
              <a:t>e</a:t>
            </a:r>
            <a:r>
              <a:rPr sz="2500" spc="-190" dirty="0">
                <a:latin typeface="Verdana"/>
                <a:cs typeface="Verdana"/>
              </a:rPr>
              <a:t>m</a:t>
            </a:r>
            <a:r>
              <a:rPr sz="2500" spc="-120" dirty="0">
                <a:latin typeface="Verdana"/>
                <a:cs typeface="Verdana"/>
              </a:rPr>
              <a:t>i</a:t>
            </a:r>
            <a:r>
              <a:rPr sz="2500" spc="-70" dirty="0">
                <a:latin typeface="Verdana"/>
                <a:cs typeface="Verdana"/>
              </a:rPr>
              <a:t>a</a:t>
            </a:r>
            <a:r>
              <a:rPr sz="2500" spc="-315" dirty="0">
                <a:latin typeface="Verdana"/>
                <a:cs typeface="Verdana"/>
              </a:rPr>
              <a:t>.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2"/>
            <a:ext cx="4790968" cy="10286996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5724997" y="2355914"/>
            <a:ext cx="5467350" cy="3153410"/>
          </a:xfrm>
          <a:prstGeom prst="rect">
            <a:avLst/>
          </a:prstGeom>
        </p:spPr>
        <p:txBody>
          <a:bodyPr vert="horz" wrap="square" lIns="0" tIns="315595" rIns="0" bIns="0" rtlCol="0">
            <a:spAutoFit/>
          </a:bodyPr>
          <a:lstStyle/>
          <a:p>
            <a:pPr marL="697865" marR="314325" indent="85090" algn="ctr">
              <a:lnSpc>
                <a:spcPts val="2850"/>
              </a:lnSpc>
              <a:spcBef>
                <a:spcPts val="2485"/>
              </a:spcBef>
            </a:pPr>
            <a:r>
              <a:rPr sz="2400" spc="-30" dirty="0">
                <a:solidFill>
                  <a:srgbClr val="604412"/>
                </a:solidFill>
                <a:latin typeface="Verdana"/>
                <a:cs typeface="Verdana"/>
              </a:rPr>
              <a:t>Tanto </a:t>
            </a:r>
            <a:r>
              <a:rPr sz="2400" spc="55" dirty="0">
                <a:solidFill>
                  <a:srgbClr val="604412"/>
                </a:solidFill>
                <a:latin typeface="Verdana"/>
                <a:cs typeface="Verdana"/>
              </a:rPr>
              <a:t>los </a:t>
            </a:r>
            <a:r>
              <a:rPr sz="2400" dirty="0">
                <a:solidFill>
                  <a:srgbClr val="604412"/>
                </a:solidFill>
                <a:latin typeface="Verdana"/>
                <a:cs typeface="Verdana"/>
              </a:rPr>
              <a:t>agentes </a:t>
            </a:r>
            <a:r>
              <a:rPr sz="2400" spc="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400" spc="-13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8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8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5" dirty="0">
                <a:solidFill>
                  <a:srgbClr val="604412"/>
                </a:solidFill>
                <a:latin typeface="Verdana"/>
                <a:cs typeface="Verdana"/>
              </a:rPr>
              <a:t>l  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4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604412"/>
                </a:solidFill>
                <a:latin typeface="Verdana"/>
                <a:cs typeface="Verdana"/>
              </a:rPr>
              <a:t>h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400" spc="55" dirty="0">
                <a:solidFill>
                  <a:srgbClr val="604412"/>
                </a:solidFill>
                <a:latin typeface="Verdana"/>
                <a:cs typeface="Verdana"/>
              </a:rPr>
              <a:t>o  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400" spc="-13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8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20" dirty="0">
                <a:solidFill>
                  <a:srgbClr val="604412"/>
                </a:solidFill>
                <a:latin typeface="Verdana"/>
                <a:cs typeface="Verdana"/>
              </a:rPr>
              <a:t>q</a:t>
            </a:r>
            <a:r>
              <a:rPr sz="2400" spc="-13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400" spc="55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400" spc="-45" dirty="0">
                <a:solidFill>
                  <a:srgbClr val="604412"/>
                </a:solidFill>
                <a:latin typeface="Verdana"/>
                <a:cs typeface="Verdana"/>
              </a:rPr>
              <a:t>a  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15" dirty="0">
                <a:solidFill>
                  <a:srgbClr val="604412"/>
                </a:solidFill>
                <a:latin typeface="Verdana"/>
                <a:cs typeface="Verdana"/>
              </a:rPr>
              <a:t>z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65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400" spc="10" dirty="0">
                <a:solidFill>
                  <a:srgbClr val="604412"/>
                </a:solidFill>
                <a:latin typeface="Verdana"/>
                <a:cs typeface="Verdana"/>
              </a:rPr>
              <a:t>productos</a:t>
            </a:r>
            <a:r>
              <a:rPr sz="24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40" dirty="0">
                <a:solidFill>
                  <a:srgbClr val="604412"/>
                </a:solidFill>
                <a:latin typeface="Verdana"/>
                <a:cs typeface="Verdana"/>
              </a:rPr>
              <a:t>ecuatorianos.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2243663" y="2351477"/>
            <a:ext cx="5467350" cy="3162300"/>
          </a:xfrm>
          <a:prstGeom prst="rect">
            <a:avLst/>
          </a:prstGeom>
        </p:spPr>
        <p:txBody>
          <a:bodyPr vert="horz" wrap="square" lIns="0" tIns="318135" rIns="0" bIns="0" rtlCol="0">
            <a:spAutoFit/>
          </a:bodyPr>
          <a:lstStyle/>
          <a:p>
            <a:pPr marL="621030" marR="237490" algn="ctr">
              <a:lnSpc>
                <a:spcPts val="2850"/>
              </a:lnSpc>
              <a:spcBef>
                <a:spcPts val="2505"/>
              </a:spcBef>
            </a:pP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5" dirty="0">
                <a:solidFill>
                  <a:srgbClr val="604412"/>
                </a:solidFill>
                <a:latin typeface="Verdana"/>
                <a:cs typeface="Verdana"/>
              </a:rPr>
              <a:t>pesar</a:t>
            </a:r>
            <a:r>
              <a:rPr sz="24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50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4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604412"/>
                </a:solidFill>
                <a:latin typeface="Verdana"/>
                <a:cs typeface="Verdana"/>
              </a:rPr>
              <a:t>que</a:t>
            </a:r>
            <a:r>
              <a:rPr sz="24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55" dirty="0">
                <a:solidFill>
                  <a:srgbClr val="604412"/>
                </a:solidFill>
                <a:latin typeface="Verdana"/>
                <a:cs typeface="Verdana"/>
              </a:rPr>
              <a:t>los</a:t>
            </a:r>
            <a:r>
              <a:rPr sz="24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10" dirty="0">
                <a:solidFill>
                  <a:srgbClr val="604412"/>
                </a:solidFill>
                <a:latin typeface="Verdana"/>
                <a:cs typeface="Verdana"/>
              </a:rPr>
              <a:t>indicadores </a:t>
            </a:r>
            <a:r>
              <a:rPr sz="2400" spc="-83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15" dirty="0">
                <a:solidFill>
                  <a:srgbClr val="604412"/>
                </a:solidFill>
                <a:latin typeface="Verdana"/>
                <a:cs typeface="Verdana"/>
              </a:rPr>
              <a:t>macroeconómicos </a:t>
            </a:r>
            <a:r>
              <a:rPr sz="2400" spc="50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400" spc="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8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225" dirty="0">
                <a:solidFill>
                  <a:srgbClr val="604412"/>
                </a:solidFill>
                <a:latin typeface="Verdana"/>
                <a:cs typeface="Verdana"/>
              </a:rPr>
              <a:t>,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60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105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í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65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400" spc="10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280" dirty="0">
                <a:solidFill>
                  <a:srgbClr val="604412"/>
                </a:solidFill>
                <a:latin typeface="Verdana"/>
                <a:cs typeface="Verdana"/>
              </a:rPr>
              <a:t>j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604412"/>
                </a:solidFill>
                <a:latin typeface="Verdana"/>
                <a:cs typeface="Verdana"/>
              </a:rPr>
              <a:t>h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400" spc="-13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445" dirty="0">
                <a:solidFill>
                  <a:srgbClr val="604412"/>
                </a:solidFill>
                <a:latin typeface="Verdana"/>
                <a:cs typeface="Verdana"/>
              </a:rPr>
              <a:t>;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35" dirty="0">
                <a:solidFill>
                  <a:srgbClr val="604412"/>
                </a:solidFill>
                <a:latin typeface="Verdana"/>
                <a:cs typeface="Verdana"/>
              </a:rPr>
              <a:t>ú</a:t>
            </a:r>
            <a:r>
              <a:rPr sz="2400" spc="-110" dirty="0">
                <a:solidFill>
                  <a:srgbClr val="604412"/>
                </a:solidFill>
                <a:latin typeface="Verdana"/>
                <a:cs typeface="Verdana"/>
              </a:rPr>
              <a:t>n  n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05" dirty="0">
                <a:solidFill>
                  <a:srgbClr val="604412"/>
                </a:solidFill>
                <a:latin typeface="Verdana"/>
                <a:cs typeface="Verdana"/>
              </a:rPr>
              <a:t>x</a:t>
            </a:r>
            <a:r>
              <a:rPr sz="2400" spc="-114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-8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13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4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8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400" spc="-45" dirty="0">
                <a:solidFill>
                  <a:srgbClr val="604412"/>
                </a:solidFill>
                <a:latin typeface="Verdana"/>
                <a:cs typeface="Verdana"/>
              </a:rPr>
              <a:t>a  </a:t>
            </a:r>
            <a:r>
              <a:rPr sz="2400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5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4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2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190" dirty="0">
                <a:solidFill>
                  <a:srgbClr val="604412"/>
                </a:solidFill>
                <a:latin typeface="Verdana"/>
                <a:cs typeface="Verdana"/>
              </a:rPr>
              <a:t>cc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-6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400" spc="-17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4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400" spc="-13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400" spc="65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400" spc="-30" dirty="0">
                <a:solidFill>
                  <a:srgbClr val="604412"/>
                </a:solidFill>
                <a:latin typeface="Verdana"/>
                <a:cs typeface="Verdana"/>
              </a:rPr>
              <a:t>mercados.</a:t>
            </a:r>
            <a:endParaRPr sz="2400">
              <a:latin typeface="Verdana"/>
              <a:cs typeface="Verdan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6239" y="4508113"/>
            <a:ext cx="1156045" cy="1001664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89188" y="7410267"/>
            <a:ext cx="1156045" cy="1001679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164092" y="7410281"/>
            <a:ext cx="1156045" cy="1001664"/>
          </a:xfrm>
          <a:prstGeom prst="rect">
            <a:avLst/>
          </a:prstGeom>
        </p:spPr>
      </p:pic>
      <p:pic>
        <p:nvPicPr>
          <p:cNvPr id="14" name="object 14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914936" y="4508113"/>
            <a:ext cx="1156045" cy="1001664"/>
          </a:xfrm>
          <a:prstGeom prst="rect">
            <a:avLst/>
          </a:prstGeom>
        </p:spPr>
      </p:pic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8273659" y="765946"/>
            <a:ext cx="6563359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650" dirty="0"/>
              <a:t>CONCLUSIONES</a:t>
            </a:r>
            <a:endParaRPr sz="635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97609" y="2983949"/>
            <a:ext cx="12658725" cy="2143125"/>
          </a:xfrm>
          <a:custGeom>
            <a:avLst/>
            <a:gdLst/>
            <a:ahLst/>
            <a:cxnLst/>
            <a:rect l="l" t="t" r="r" b="b"/>
            <a:pathLst>
              <a:path w="12658725" h="2143125">
                <a:moveTo>
                  <a:pt x="12658550" y="2143128"/>
                </a:moveTo>
                <a:lnTo>
                  <a:pt x="0" y="2143128"/>
                </a:lnTo>
                <a:lnTo>
                  <a:pt x="0" y="0"/>
                </a:lnTo>
                <a:lnTo>
                  <a:pt x="12658550" y="0"/>
                </a:lnTo>
                <a:lnTo>
                  <a:pt x="12658550" y="2143128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097548" y="6140409"/>
            <a:ext cx="12658725" cy="2200275"/>
          </a:xfrm>
          <a:custGeom>
            <a:avLst/>
            <a:gdLst/>
            <a:ahLst/>
            <a:cxnLst/>
            <a:rect l="l" t="t" r="r" b="b"/>
            <a:pathLst>
              <a:path w="12658725" h="2200275">
                <a:moveTo>
                  <a:pt x="12658635" y="2200273"/>
                </a:moveTo>
                <a:lnTo>
                  <a:pt x="0" y="2200273"/>
                </a:lnTo>
                <a:lnTo>
                  <a:pt x="0" y="0"/>
                </a:lnTo>
                <a:lnTo>
                  <a:pt x="12658635" y="0"/>
                </a:lnTo>
                <a:lnTo>
                  <a:pt x="12658635" y="2200273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27307" y="2855750"/>
            <a:ext cx="2765264" cy="2396002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527307" y="6140427"/>
            <a:ext cx="2765264" cy="239599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873105" y="1185658"/>
            <a:ext cx="8542020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475" dirty="0"/>
              <a:t>R</a:t>
            </a:r>
            <a:r>
              <a:rPr sz="6350" spc="385" dirty="0"/>
              <a:t>E</a:t>
            </a:r>
            <a:r>
              <a:rPr sz="6350" spc="1095" dirty="0"/>
              <a:t>C</a:t>
            </a:r>
            <a:r>
              <a:rPr sz="6350" spc="1215" dirty="0"/>
              <a:t>O</a:t>
            </a:r>
            <a:r>
              <a:rPr sz="6350" spc="350" dirty="0"/>
              <a:t>M</a:t>
            </a:r>
            <a:r>
              <a:rPr sz="6350" spc="385" dirty="0"/>
              <a:t>E</a:t>
            </a:r>
            <a:r>
              <a:rPr sz="6350" spc="355" dirty="0"/>
              <a:t>N</a:t>
            </a:r>
            <a:r>
              <a:rPr sz="6350" spc="540" dirty="0"/>
              <a:t>D</a:t>
            </a:r>
            <a:r>
              <a:rPr sz="6350" spc="1160" dirty="0"/>
              <a:t>A</a:t>
            </a:r>
            <a:r>
              <a:rPr sz="6350" spc="1095" dirty="0"/>
              <a:t>C</a:t>
            </a:r>
            <a:r>
              <a:rPr sz="6350" spc="-254" dirty="0"/>
              <a:t>I</a:t>
            </a:r>
            <a:r>
              <a:rPr sz="6350" spc="1215" dirty="0"/>
              <a:t>O</a:t>
            </a:r>
            <a:r>
              <a:rPr sz="6350" spc="355" dirty="0"/>
              <a:t>N</a:t>
            </a:r>
            <a:r>
              <a:rPr sz="6350" spc="385" dirty="0"/>
              <a:t>E</a:t>
            </a:r>
            <a:r>
              <a:rPr sz="6350" spc="730" dirty="0"/>
              <a:t>S</a:t>
            </a:r>
            <a:endParaRPr sz="6350"/>
          </a:p>
        </p:txBody>
      </p:sp>
      <p:sp>
        <p:nvSpPr>
          <p:cNvPr id="7" name="object 7"/>
          <p:cNvSpPr txBox="1"/>
          <p:nvPr/>
        </p:nvSpPr>
        <p:spPr>
          <a:xfrm>
            <a:off x="4097609" y="2983949"/>
            <a:ext cx="12658725" cy="2143125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3350">
              <a:latin typeface="Times New Roman"/>
              <a:cs typeface="Times New Roman"/>
            </a:endParaRPr>
          </a:p>
          <a:p>
            <a:pPr marL="553085" marR="481330" indent="92075" algn="ctr">
              <a:lnSpc>
                <a:spcPts val="3070"/>
              </a:lnSpc>
            </a:pP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10" dirty="0">
                <a:solidFill>
                  <a:srgbClr val="604412"/>
                </a:solidFill>
                <a:latin typeface="Verdana"/>
                <a:cs typeface="Verdana"/>
              </a:rPr>
              <a:t>z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7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14" dirty="0">
                <a:solidFill>
                  <a:srgbClr val="604412"/>
                </a:solidFill>
                <a:latin typeface="Verdana"/>
                <a:cs typeface="Verdana"/>
              </a:rPr>
              <a:t>x</a:t>
            </a:r>
            <a:r>
              <a:rPr sz="2600" spc="-155" dirty="0">
                <a:solidFill>
                  <a:srgbClr val="604412"/>
                </a:solidFill>
                <a:latin typeface="Verdana"/>
                <a:cs typeface="Verdana"/>
              </a:rPr>
              <a:t>h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600" spc="-95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-195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600" spc="-17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6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600" spc="204" dirty="0">
                <a:solidFill>
                  <a:srgbClr val="604412"/>
                </a:solidFill>
                <a:latin typeface="Verdana"/>
                <a:cs typeface="Verdana"/>
              </a:rPr>
              <a:t>cc</a:t>
            </a:r>
            <a:r>
              <a:rPr sz="2600" spc="-13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600" spc="-60" dirty="0">
                <a:solidFill>
                  <a:srgbClr val="604412"/>
                </a:solidFill>
                <a:latin typeface="Verdana"/>
                <a:cs typeface="Verdana"/>
              </a:rPr>
              <a:t>industrialización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la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guayusa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en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0" dirty="0">
                <a:solidFill>
                  <a:srgbClr val="604412"/>
                </a:solidFill>
                <a:latin typeface="Verdana"/>
                <a:cs typeface="Verdana"/>
              </a:rPr>
              <a:t>Ecuador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para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identificar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las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5" dirty="0">
                <a:solidFill>
                  <a:srgbClr val="604412"/>
                </a:solidFill>
                <a:latin typeface="Verdana"/>
                <a:cs typeface="Verdana"/>
              </a:rPr>
              <a:t>falencias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14" dirty="0">
                <a:solidFill>
                  <a:srgbClr val="604412"/>
                </a:solidFill>
                <a:latin typeface="Verdana"/>
                <a:cs typeface="Verdana"/>
              </a:rPr>
              <a:t>y </a:t>
            </a:r>
            <a:r>
              <a:rPr sz="2600" spc="-9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30" dirty="0">
                <a:solidFill>
                  <a:srgbClr val="604412"/>
                </a:solidFill>
                <a:latin typeface="Verdana"/>
                <a:cs typeface="Verdana"/>
              </a:rPr>
              <a:t>oportunidades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este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604412"/>
                </a:solidFill>
                <a:latin typeface="Verdana"/>
                <a:cs typeface="Verdana"/>
              </a:rPr>
              <a:t>sector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70" dirty="0">
                <a:solidFill>
                  <a:srgbClr val="604412"/>
                </a:solidFill>
                <a:latin typeface="Verdana"/>
                <a:cs typeface="Verdana"/>
              </a:rPr>
              <a:t>para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la</a:t>
            </a:r>
            <a:r>
              <a:rPr sz="26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5" dirty="0">
                <a:solidFill>
                  <a:srgbClr val="604412"/>
                </a:solidFill>
                <a:latin typeface="Verdana"/>
                <a:cs typeface="Verdana"/>
              </a:rPr>
              <a:t>comercialización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en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el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85" dirty="0">
                <a:solidFill>
                  <a:srgbClr val="604412"/>
                </a:solidFill>
                <a:latin typeface="Verdana"/>
                <a:cs typeface="Verdana"/>
              </a:rPr>
              <a:t>extranjero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097548" y="6140409"/>
            <a:ext cx="12658725" cy="2200275"/>
          </a:xfrm>
          <a:prstGeom prst="rect">
            <a:avLst/>
          </a:prstGeom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3550">
              <a:latin typeface="Times New Roman"/>
              <a:cs typeface="Times New Roman"/>
            </a:endParaRPr>
          </a:p>
          <a:p>
            <a:pPr marL="1160780" marR="1089660" algn="ctr">
              <a:lnSpc>
                <a:spcPts val="3080"/>
              </a:lnSpc>
            </a:pP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Se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5" dirty="0">
                <a:solidFill>
                  <a:srgbClr val="604412"/>
                </a:solidFill>
                <a:latin typeface="Verdana"/>
                <a:cs typeface="Verdana"/>
              </a:rPr>
              <a:t>recomienda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80" dirty="0">
                <a:solidFill>
                  <a:srgbClr val="604412"/>
                </a:solidFill>
                <a:latin typeface="Verdana"/>
                <a:cs typeface="Verdana"/>
              </a:rPr>
              <a:t>indagar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las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0" dirty="0">
                <a:solidFill>
                  <a:srgbClr val="604412"/>
                </a:solidFill>
                <a:latin typeface="Verdana"/>
                <a:cs typeface="Verdana"/>
              </a:rPr>
              <a:t>principales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0" dirty="0">
                <a:solidFill>
                  <a:srgbClr val="604412"/>
                </a:solidFill>
                <a:latin typeface="Verdana"/>
                <a:cs typeface="Verdana"/>
              </a:rPr>
              <a:t>razones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25" dirty="0">
                <a:solidFill>
                  <a:srgbClr val="604412"/>
                </a:solidFill>
                <a:latin typeface="Verdana"/>
                <a:cs typeface="Verdana"/>
              </a:rPr>
              <a:t>por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las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cuales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los </a:t>
            </a:r>
            <a:r>
              <a:rPr sz="2600" spc="-9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10" dirty="0">
                <a:solidFill>
                  <a:srgbClr val="604412"/>
                </a:solidFill>
                <a:latin typeface="Verdana"/>
                <a:cs typeface="Verdana"/>
              </a:rPr>
              <a:t>productos </a:t>
            </a: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industrializados 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a </a:t>
            </a:r>
            <a:r>
              <a:rPr sz="2600" spc="30" dirty="0">
                <a:solidFill>
                  <a:srgbClr val="604412"/>
                </a:solidFill>
                <a:latin typeface="Verdana"/>
                <a:cs typeface="Verdana"/>
              </a:rPr>
              <a:t>base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600" spc="-65" dirty="0">
                <a:solidFill>
                  <a:srgbClr val="604412"/>
                </a:solidFill>
                <a:latin typeface="Verdana"/>
                <a:cs typeface="Verdana"/>
              </a:rPr>
              <a:t>guayusa </a:t>
            </a:r>
            <a:r>
              <a:rPr sz="2600" spc="-125" dirty="0">
                <a:solidFill>
                  <a:srgbClr val="604412"/>
                </a:solidFill>
                <a:latin typeface="Verdana"/>
                <a:cs typeface="Verdana"/>
              </a:rPr>
              <a:t>han </a:t>
            </a: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tenido </a:t>
            </a:r>
            <a:r>
              <a:rPr sz="2600" spc="-150" dirty="0">
                <a:solidFill>
                  <a:srgbClr val="604412"/>
                </a:solidFill>
                <a:latin typeface="Verdana"/>
                <a:cs typeface="Verdana"/>
              </a:rPr>
              <a:t>un </a:t>
            </a:r>
            <a:r>
              <a:rPr sz="2600" spc="-14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604412"/>
                </a:solidFill>
                <a:latin typeface="Verdana"/>
                <a:cs typeface="Verdana"/>
              </a:rPr>
              <a:t>decrecimiento</a:t>
            </a:r>
            <a:r>
              <a:rPr sz="2600" spc="-19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35" dirty="0">
                <a:solidFill>
                  <a:srgbClr val="604412"/>
                </a:solidFill>
                <a:latin typeface="Verdana"/>
                <a:cs typeface="Verdana"/>
              </a:rPr>
              <a:t>en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las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604412"/>
                </a:solidFill>
                <a:latin typeface="Verdana"/>
                <a:cs typeface="Verdana"/>
              </a:rPr>
              <a:t>exportaciones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45" dirty="0">
                <a:solidFill>
                  <a:srgbClr val="604412"/>
                </a:solidFill>
                <a:latin typeface="Verdana"/>
                <a:cs typeface="Verdana"/>
              </a:rPr>
              <a:t>hacia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5" dirty="0">
                <a:solidFill>
                  <a:srgbClr val="604412"/>
                </a:solidFill>
                <a:latin typeface="Verdana"/>
                <a:cs typeface="Verdana"/>
              </a:rPr>
              <a:t>los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15" dirty="0">
                <a:solidFill>
                  <a:srgbClr val="604412"/>
                </a:solidFill>
                <a:latin typeface="Verdana"/>
                <a:cs typeface="Verdana"/>
              </a:rPr>
              <a:t>países</a:t>
            </a:r>
            <a:r>
              <a:rPr sz="26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10" dirty="0">
                <a:solidFill>
                  <a:srgbClr val="604412"/>
                </a:solidFill>
                <a:latin typeface="Verdana"/>
                <a:cs typeface="Verdana"/>
              </a:rPr>
              <a:t>europeos</a:t>
            </a:r>
            <a:endParaRPr sz="26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477686" y="3832633"/>
            <a:ext cx="9333230" cy="2601595"/>
          </a:xfrm>
          <a:prstGeom prst="rect">
            <a:avLst/>
          </a:prstGeom>
        </p:spPr>
        <p:txBody>
          <a:bodyPr vert="horz" wrap="square" lIns="0" tIns="33020" rIns="0" bIns="0" rtlCol="0">
            <a:spAutoFit/>
          </a:bodyPr>
          <a:lstStyle/>
          <a:p>
            <a:pPr marL="1731010" marR="5080" indent="-1718945">
              <a:lnSpc>
                <a:spcPts val="10130"/>
              </a:lnSpc>
              <a:spcBef>
                <a:spcPts val="260"/>
              </a:spcBef>
            </a:pPr>
            <a:r>
              <a:rPr sz="8450" spc="1055" dirty="0"/>
              <a:t>GRACIAS</a:t>
            </a:r>
            <a:r>
              <a:rPr sz="8450" spc="-200" dirty="0"/>
              <a:t> </a:t>
            </a:r>
            <a:r>
              <a:rPr sz="8450" spc="1025" dirty="0"/>
              <a:t>POR</a:t>
            </a:r>
            <a:r>
              <a:rPr sz="8450" spc="-200" dirty="0"/>
              <a:t> </a:t>
            </a:r>
            <a:r>
              <a:rPr sz="8450" spc="770" dirty="0"/>
              <a:t>SU </a:t>
            </a:r>
            <a:r>
              <a:rPr sz="8450" spc="-1845" dirty="0"/>
              <a:t> </a:t>
            </a:r>
            <a:r>
              <a:rPr sz="8450" spc="819" dirty="0"/>
              <a:t>ATENCIÓN</a:t>
            </a:r>
            <a:endParaRPr sz="8450"/>
          </a:p>
        </p:txBody>
      </p:sp>
      <p:sp>
        <p:nvSpPr>
          <p:cNvPr id="3" name="object 3"/>
          <p:cNvSpPr/>
          <p:nvPr/>
        </p:nvSpPr>
        <p:spPr>
          <a:xfrm>
            <a:off x="2237652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16035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233885" y="3193803"/>
            <a:ext cx="7820659" cy="388747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8450" b="1" spc="844" dirty="0">
                <a:latin typeface="Cambria"/>
                <a:cs typeface="Cambria"/>
              </a:rPr>
              <a:t>CAPÍTULO</a:t>
            </a:r>
            <a:r>
              <a:rPr sz="8450" b="1" spc="-204" dirty="0">
                <a:latin typeface="Cambria"/>
                <a:cs typeface="Cambria"/>
              </a:rPr>
              <a:t> </a:t>
            </a:r>
            <a:r>
              <a:rPr sz="8450" b="1" spc="-175" dirty="0">
                <a:latin typeface="Cambria"/>
                <a:cs typeface="Cambria"/>
              </a:rPr>
              <a:t>I:</a:t>
            </a:r>
            <a:endParaRPr sz="845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6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8450" spc="570" dirty="0"/>
              <a:t>EL</a:t>
            </a:r>
            <a:r>
              <a:rPr sz="8450" spc="-240" dirty="0"/>
              <a:t> </a:t>
            </a:r>
            <a:r>
              <a:rPr sz="8450" spc="855" dirty="0"/>
              <a:t>PROBLEMA</a:t>
            </a:r>
            <a:endParaRPr sz="8450"/>
          </a:p>
        </p:txBody>
      </p:sp>
      <p:sp>
        <p:nvSpPr>
          <p:cNvPr id="3" name="object 3"/>
          <p:cNvSpPr/>
          <p:nvPr/>
        </p:nvSpPr>
        <p:spPr>
          <a:xfrm>
            <a:off x="2237652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16035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37017" y="7406274"/>
            <a:ext cx="5048250" cy="1847850"/>
          </a:xfrm>
          <a:custGeom>
            <a:avLst/>
            <a:gdLst/>
            <a:ahLst/>
            <a:cxnLst/>
            <a:rect l="l" t="t" r="r" b="b"/>
            <a:pathLst>
              <a:path w="5048250" h="1847850">
                <a:moveTo>
                  <a:pt x="5048245" y="1847826"/>
                </a:moveTo>
                <a:lnTo>
                  <a:pt x="0" y="1847826"/>
                </a:lnTo>
                <a:lnTo>
                  <a:pt x="0" y="0"/>
                </a:lnTo>
                <a:lnTo>
                  <a:pt x="5048245" y="0"/>
                </a:lnTo>
                <a:lnTo>
                  <a:pt x="5048245" y="1847826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783098" y="7442103"/>
            <a:ext cx="3124382" cy="2707172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677509" y="3157148"/>
            <a:ext cx="5048250" cy="2295525"/>
          </a:xfrm>
          <a:custGeom>
            <a:avLst/>
            <a:gdLst/>
            <a:ahLst/>
            <a:cxnLst/>
            <a:rect l="l" t="t" r="r" b="b"/>
            <a:pathLst>
              <a:path w="5048250" h="2295525">
                <a:moveTo>
                  <a:pt x="5048159" y="2295521"/>
                </a:moveTo>
                <a:lnTo>
                  <a:pt x="0" y="2295521"/>
                </a:lnTo>
                <a:lnTo>
                  <a:pt x="0" y="0"/>
                </a:lnTo>
                <a:lnTo>
                  <a:pt x="5048159" y="0"/>
                </a:lnTo>
                <a:lnTo>
                  <a:pt x="5048159" y="2295521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866138" y="5577961"/>
            <a:ext cx="4962525" cy="1743075"/>
          </a:xfrm>
          <a:custGeom>
            <a:avLst/>
            <a:gdLst/>
            <a:ahLst/>
            <a:cxnLst/>
            <a:rect l="l" t="t" r="r" b="b"/>
            <a:pathLst>
              <a:path w="4962525" h="1743075">
                <a:moveTo>
                  <a:pt x="4962384" y="1743073"/>
                </a:moveTo>
                <a:lnTo>
                  <a:pt x="0" y="1743073"/>
                </a:lnTo>
                <a:lnTo>
                  <a:pt x="0" y="0"/>
                </a:lnTo>
                <a:lnTo>
                  <a:pt x="4962384" y="0"/>
                </a:lnTo>
                <a:lnTo>
                  <a:pt x="4962384" y="1743073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" name="object 6"/>
          <p:cNvGrpSpPr/>
          <p:nvPr/>
        </p:nvGrpSpPr>
        <p:grpSpPr>
          <a:xfrm>
            <a:off x="6461790" y="4264426"/>
            <a:ext cx="3781425" cy="1449070"/>
            <a:chOff x="6461790" y="4264426"/>
            <a:chExt cx="3781425" cy="1449070"/>
          </a:xfrm>
        </p:grpSpPr>
        <p:sp>
          <p:nvSpPr>
            <p:cNvPr id="7" name="object 7"/>
            <p:cNvSpPr/>
            <p:nvPr/>
          </p:nvSpPr>
          <p:spPr>
            <a:xfrm>
              <a:off x="6461790" y="4264426"/>
              <a:ext cx="240665" cy="240665"/>
            </a:xfrm>
            <a:custGeom>
              <a:avLst/>
              <a:gdLst/>
              <a:ahLst/>
              <a:cxnLst/>
              <a:rect l="l" t="t" r="r" b="b"/>
              <a:pathLst>
                <a:path w="240665" h="240664">
                  <a:moveTo>
                    <a:pt x="240130" y="240060"/>
                  </a:moveTo>
                  <a:lnTo>
                    <a:pt x="0" y="240060"/>
                  </a:lnTo>
                  <a:lnTo>
                    <a:pt x="240130" y="0"/>
                  </a:lnTo>
                  <a:lnTo>
                    <a:pt x="240130" y="240060"/>
                  </a:lnTo>
                  <a:close/>
                </a:path>
              </a:pathLst>
            </a:custGeom>
            <a:solidFill>
              <a:srgbClr val="604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461790" y="4504486"/>
              <a:ext cx="3781425" cy="1209040"/>
            </a:xfrm>
            <a:custGeom>
              <a:avLst/>
              <a:gdLst/>
              <a:ahLst/>
              <a:cxnLst/>
              <a:rect l="l" t="t" r="r" b="b"/>
              <a:pathLst>
                <a:path w="3781425" h="1209039">
                  <a:moveTo>
                    <a:pt x="3467283" y="1208416"/>
                  </a:moveTo>
                  <a:lnTo>
                    <a:pt x="0" y="1208416"/>
                  </a:lnTo>
                  <a:lnTo>
                    <a:pt x="0" y="0"/>
                  </a:lnTo>
                  <a:lnTo>
                    <a:pt x="3467283" y="0"/>
                  </a:lnTo>
                  <a:lnTo>
                    <a:pt x="3781144" y="603870"/>
                  </a:lnTo>
                  <a:lnTo>
                    <a:pt x="3467283" y="1207740"/>
                  </a:lnTo>
                  <a:lnTo>
                    <a:pt x="3467283" y="1208416"/>
                  </a:lnTo>
                  <a:close/>
                </a:path>
              </a:pathLst>
            </a:custGeom>
            <a:solidFill>
              <a:srgbClr val="B4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358874" y="1870804"/>
            <a:ext cx="3781425" cy="1449070"/>
            <a:chOff x="358874" y="1870804"/>
            <a:chExt cx="3781425" cy="1449070"/>
          </a:xfrm>
        </p:grpSpPr>
        <p:sp>
          <p:nvSpPr>
            <p:cNvPr id="10" name="object 10"/>
            <p:cNvSpPr/>
            <p:nvPr/>
          </p:nvSpPr>
          <p:spPr>
            <a:xfrm>
              <a:off x="358874" y="1870804"/>
              <a:ext cx="240665" cy="240665"/>
            </a:xfrm>
            <a:custGeom>
              <a:avLst/>
              <a:gdLst/>
              <a:ahLst/>
              <a:cxnLst/>
              <a:rect l="l" t="t" r="r" b="b"/>
              <a:pathLst>
                <a:path w="240665" h="240664">
                  <a:moveTo>
                    <a:pt x="240130" y="240060"/>
                  </a:moveTo>
                  <a:lnTo>
                    <a:pt x="0" y="240060"/>
                  </a:lnTo>
                  <a:lnTo>
                    <a:pt x="240130" y="0"/>
                  </a:lnTo>
                  <a:lnTo>
                    <a:pt x="240130" y="240060"/>
                  </a:lnTo>
                  <a:close/>
                </a:path>
              </a:pathLst>
            </a:custGeom>
            <a:solidFill>
              <a:srgbClr val="604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358874" y="2110864"/>
              <a:ext cx="3781425" cy="1209040"/>
            </a:xfrm>
            <a:custGeom>
              <a:avLst/>
              <a:gdLst/>
              <a:ahLst/>
              <a:cxnLst/>
              <a:rect l="l" t="t" r="r" b="b"/>
              <a:pathLst>
                <a:path w="3781425" h="1209039">
                  <a:moveTo>
                    <a:pt x="3467283" y="1208416"/>
                  </a:moveTo>
                  <a:lnTo>
                    <a:pt x="0" y="1208416"/>
                  </a:lnTo>
                  <a:lnTo>
                    <a:pt x="0" y="0"/>
                  </a:lnTo>
                  <a:lnTo>
                    <a:pt x="3467283" y="0"/>
                  </a:lnTo>
                  <a:lnTo>
                    <a:pt x="3781144" y="603870"/>
                  </a:lnTo>
                  <a:lnTo>
                    <a:pt x="3467283" y="1207740"/>
                  </a:lnTo>
                  <a:lnTo>
                    <a:pt x="3467283" y="1208416"/>
                  </a:lnTo>
                  <a:close/>
                </a:path>
              </a:pathLst>
            </a:custGeom>
            <a:solidFill>
              <a:srgbClr val="B4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12518410" y="6123675"/>
            <a:ext cx="3781425" cy="1449070"/>
            <a:chOff x="12518410" y="6123675"/>
            <a:chExt cx="3781425" cy="1449070"/>
          </a:xfrm>
        </p:grpSpPr>
        <p:sp>
          <p:nvSpPr>
            <p:cNvPr id="13" name="object 13"/>
            <p:cNvSpPr/>
            <p:nvPr/>
          </p:nvSpPr>
          <p:spPr>
            <a:xfrm>
              <a:off x="12518410" y="6123675"/>
              <a:ext cx="240665" cy="240665"/>
            </a:xfrm>
            <a:custGeom>
              <a:avLst/>
              <a:gdLst/>
              <a:ahLst/>
              <a:cxnLst/>
              <a:rect l="l" t="t" r="r" b="b"/>
              <a:pathLst>
                <a:path w="240665" h="240664">
                  <a:moveTo>
                    <a:pt x="240130" y="240060"/>
                  </a:moveTo>
                  <a:lnTo>
                    <a:pt x="0" y="240060"/>
                  </a:lnTo>
                  <a:lnTo>
                    <a:pt x="240130" y="0"/>
                  </a:lnTo>
                  <a:lnTo>
                    <a:pt x="240130" y="240060"/>
                  </a:lnTo>
                  <a:close/>
                </a:path>
              </a:pathLst>
            </a:custGeom>
            <a:solidFill>
              <a:srgbClr val="60441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2518410" y="6363735"/>
              <a:ext cx="3781425" cy="1209040"/>
            </a:xfrm>
            <a:custGeom>
              <a:avLst/>
              <a:gdLst/>
              <a:ahLst/>
              <a:cxnLst/>
              <a:rect l="l" t="t" r="r" b="b"/>
              <a:pathLst>
                <a:path w="3781425" h="1209040">
                  <a:moveTo>
                    <a:pt x="3467283" y="1208416"/>
                  </a:moveTo>
                  <a:lnTo>
                    <a:pt x="0" y="1208416"/>
                  </a:lnTo>
                  <a:lnTo>
                    <a:pt x="0" y="0"/>
                  </a:lnTo>
                  <a:lnTo>
                    <a:pt x="3467283" y="0"/>
                  </a:lnTo>
                  <a:lnTo>
                    <a:pt x="3781144" y="603870"/>
                  </a:lnTo>
                  <a:lnTo>
                    <a:pt x="3467283" y="1207740"/>
                  </a:lnTo>
                  <a:lnTo>
                    <a:pt x="3467283" y="1208416"/>
                  </a:lnTo>
                  <a:close/>
                </a:path>
              </a:pathLst>
            </a:custGeom>
            <a:solidFill>
              <a:srgbClr val="B4812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804177" y="3319332"/>
            <a:ext cx="3116854" cy="2700649"/>
          </a:xfrm>
          <a:prstGeom prst="rect">
            <a:avLst/>
          </a:prstGeom>
        </p:spPr>
      </p:pic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87145" y="5710732"/>
            <a:ext cx="3025554" cy="2621548"/>
          </a:xfrm>
          <a:prstGeom prst="rect">
            <a:avLst/>
          </a:prstGeom>
        </p:spPr>
      </p:pic>
      <p:pic>
        <p:nvPicPr>
          <p:cNvPr id="17" name="object 1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783098" y="1575343"/>
            <a:ext cx="3123864" cy="2706727"/>
          </a:xfrm>
          <a:prstGeom prst="rect">
            <a:avLst/>
          </a:prstGeom>
        </p:spPr>
      </p:pic>
      <p:sp>
        <p:nvSpPr>
          <p:cNvPr id="18" name="object 18"/>
          <p:cNvSpPr txBox="1"/>
          <p:nvPr/>
        </p:nvSpPr>
        <p:spPr>
          <a:xfrm>
            <a:off x="1338200" y="2484239"/>
            <a:ext cx="1685289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13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20" dirty="0">
                <a:solidFill>
                  <a:srgbClr val="FFFFFF"/>
                </a:solidFill>
                <a:latin typeface="Verdana"/>
                <a:cs typeface="Verdana"/>
              </a:rPr>
              <a:t>V</a:t>
            </a:r>
            <a:r>
              <a:rPr sz="2800" spc="-4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-114" dirty="0">
                <a:solidFill>
                  <a:srgbClr val="FFFFFF"/>
                </a:solidFill>
                <a:latin typeface="Verdana"/>
                <a:cs typeface="Verdana"/>
              </a:rPr>
              <a:t>D</a:t>
            </a:r>
            <a:r>
              <a:rPr sz="2800" spc="-310" dirty="0">
                <a:solidFill>
                  <a:srgbClr val="FFFFFF"/>
                </a:solidFill>
                <a:latin typeface="Verdana"/>
                <a:cs typeface="Verdana"/>
              </a:rPr>
              <a:t>-</a:t>
            </a:r>
            <a:r>
              <a:rPr sz="2800" spc="-580" dirty="0">
                <a:solidFill>
                  <a:srgbClr val="FFFFFF"/>
                </a:solidFill>
                <a:latin typeface="Verdana"/>
                <a:cs typeface="Verdana"/>
              </a:rPr>
              <a:t>1</a:t>
            </a:r>
            <a:r>
              <a:rPr sz="2800" spc="55" dirty="0">
                <a:solidFill>
                  <a:srgbClr val="FFFFFF"/>
                </a:solidFill>
                <a:latin typeface="Verdana"/>
                <a:cs typeface="Verdana"/>
              </a:rPr>
              <a:t>9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182025" y="376290"/>
            <a:ext cx="13924280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575" dirty="0"/>
              <a:t>PLANTEAMIENTO</a:t>
            </a:r>
            <a:r>
              <a:rPr sz="6350" spc="-165" dirty="0"/>
              <a:t> </a:t>
            </a:r>
            <a:r>
              <a:rPr sz="6350" spc="465" dirty="0"/>
              <a:t>DEL</a:t>
            </a:r>
            <a:r>
              <a:rPr sz="6350" spc="-160" dirty="0"/>
              <a:t> </a:t>
            </a:r>
            <a:r>
              <a:rPr sz="6350" spc="645" dirty="0"/>
              <a:t>PROBLEMA</a:t>
            </a:r>
            <a:endParaRPr sz="6350"/>
          </a:p>
        </p:txBody>
      </p:sp>
      <p:sp>
        <p:nvSpPr>
          <p:cNvPr id="20" name="object 20"/>
          <p:cNvSpPr txBox="1"/>
          <p:nvPr/>
        </p:nvSpPr>
        <p:spPr>
          <a:xfrm>
            <a:off x="1290382" y="3420224"/>
            <a:ext cx="3820160" cy="18542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15399"/>
              </a:lnSpc>
              <a:spcBef>
                <a:spcPts val="100"/>
              </a:spcBef>
            </a:pPr>
            <a:r>
              <a:rPr sz="2600" spc="75" dirty="0">
                <a:solidFill>
                  <a:srgbClr val="604412"/>
                </a:solidFill>
                <a:latin typeface="Verdana"/>
                <a:cs typeface="Verdana"/>
              </a:rPr>
              <a:t>Restricciones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sobre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la </a:t>
            </a:r>
            <a:r>
              <a:rPr sz="2600" spc="-9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25" dirty="0">
                <a:solidFill>
                  <a:srgbClr val="604412"/>
                </a:solidFill>
                <a:latin typeface="Verdana"/>
                <a:cs typeface="Verdana"/>
              </a:rPr>
              <a:t>libre 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circulación </a:t>
            </a:r>
            <a:r>
              <a:rPr sz="2600" spc="9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600" spc="1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40" dirty="0">
                <a:solidFill>
                  <a:srgbClr val="604412"/>
                </a:solidFill>
                <a:latin typeface="Verdana"/>
                <a:cs typeface="Verdana"/>
              </a:rPr>
              <a:t>personas, </a:t>
            </a:r>
            <a:r>
              <a:rPr sz="2600" spc="65" dirty="0">
                <a:solidFill>
                  <a:srgbClr val="604412"/>
                </a:solidFill>
                <a:latin typeface="Verdana"/>
                <a:cs typeface="Verdana"/>
              </a:rPr>
              <a:t>bienes </a:t>
            </a:r>
            <a:r>
              <a:rPr sz="2600" spc="-114" dirty="0">
                <a:solidFill>
                  <a:srgbClr val="604412"/>
                </a:solidFill>
                <a:latin typeface="Verdana"/>
                <a:cs typeface="Verdana"/>
              </a:rPr>
              <a:t>y </a:t>
            </a:r>
            <a:r>
              <a:rPr sz="2600" spc="-1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30" dirty="0">
                <a:solidFill>
                  <a:srgbClr val="604412"/>
                </a:solidFill>
                <a:latin typeface="Verdana"/>
                <a:cs typeface="Verdana"/>
              </a:rPr>
              <a:t>servicios.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3246064" y="7690563"/>
            <a:ext cx="4235450" cy="1397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15399"/>
              </a:lnSpc>
              <a:spcBef>
                <a:spcPts val="100"/>
              </a:spcBef>
            </a:pPr>
            <a:r>
              <a:rPr sz="2600" spc="70" dirty="0">
                <a:solidFill>
                  <a:srgbClr val="604412"/>
                </a:solidFill>
                <a:latin typeface="Verdana"/>
                <a:cs typeface="Verdana"/>
              </a:rPr>
              <a:t>Presencia</a:t>
            </a:r>
            <a:r>
              <a:rPr sz="2600" spc="-4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en</a:t>
            </a:r>
            <a:r>
              <a:rPr sz="2600" spc="-4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0" dirty="0">
                <a:solidFill>
                  <a:srgbClr val="604412"/>
                </a:solidFill>
                <a:latin typeface="Verdana"/>
                <a:cs typeface="Verdana"/>
              </a:rPr>
              <a:t>el</a:t>
            </a:r>
            <a:r>
              <a:rPr sz="2600" spc="-4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60" dirty="0">
                <a:solidFill>
                  <a:srgbClr val="604412"/>
                </a:solidFill>
                <a:latin typeface="Verdana"/>
                <a:cs typeface="Verdana"/>
              </a:rPr>
              <a:t>mercado </a:t>
            </a:r>
            <a:r>
              <a:rPr sz="2600" spc="-9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70" dirty="0">
                <a:solidFill>
                  <a:srgbClr val="604412"/>
                </a:solidFill>
                <a:latin typeface="Verdana"/>
                <a:cs typeface="Verdana"/>
              </a:rPr>
              <a:t>europeo </a:t>
            </a:r>
            <a:r>
              <a:rPr sz="2600" spc="30" dirty="0">
                <a:solidFill>
                  <a:srgbClr val="604412"/>
                </a:solidFill>
                <a:latin typeface="Verdana"/>
                <a:cs typeface="Verdana"/>
              </a:rPr>
              <a:t>por múltiples </a:t>
            </a:r>
            <a:r>
              <a:rPr sz="2600" spc="3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85" dirty="0">
                <a:solidFill>
                  <a:srgbClr val="604412"/>
                </a:solidFill>
                <a:latin typeface="Verdana"/>
                <a:cs typeface="Verdana"/>
              </a:rPr>
              <a:t>beneficios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10" dirty="0">
                <a:solidFill>
                  <a:srgbClr val="604412"/>
                </a:solidFill>
                <a:latin typeface="Verdana"/>
                <a:cs typeface="Verdana"/>
              </a:rPr>
              <a:t>para</a:t>
            </a:r>
            <a:r>
              <a:rPr sz="2600" spc="-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5" dirty="0">
                <a:solidFill>
                  <a:srgbClr val="604412"/>
                </a:solidFill>
                <a:latin typeface="Verdana"/>
                <a:cs typeface="Verdana"/>
              </a:rPr>
              <a:t>la</a:t>
            </a:r>
            <a:r>
              <a:rPr sz="2600" spc="-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600" spc="-5" dirty="0">
                <a:solidFill>
                  <a:srgbClr val="604412"/>
                </a:solidFill>
                <a:latin typeface="Verdana"/>
                <a:cs typeface="Verdana"/>
              </a:rPr>
              <a:t>salud.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7173006" y="5789970"/>
            <a:ext cx="4346575" cy="13741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432434">
              <a:lnSpc>
                <a:spcPct val="115599"/>
              </a:lnSpc>
              <a:spcBef>
                <a:spcPts val="100"/>
              </a:spcBef>
            </a:pPr>
            <a:r>
              <a:rPr sz="2550" spc="40" dirty="0">
                <a:solidFill>
                  <a:srgbClr val="604412"/>
                </a:solidFill>
                <a:latin typeface="Verdana"/>
                <a:cs typeface="Verdana"/>
              </a:rPr>
              <a:t>Cifras </a:t>
            </a:r>
            <a:r>
              <a:rPr sz="2550" spc="35" dirty="0">
                <a:solidFill>
                  <a:srgbClr val="604412"/>
                </a:solidFill>
                <a:latin typeface="Verdana"/>
                <a:cs typeface="Verdana"/>
              </a:rPr>
              <a:t>positivas </a:t>
            </a:r>
            <a:r>
              <a:rPr sz="2550" spc="10" dirty="0">
                <a:solidFill>
                  <a:srgbClr val="604412"/>
                </a:solidFill>
                <a:latin typeface="Verdana"/>
                <a:cs typeface="Verdana"/>
              </a:rPr>
              <a:t>en la </a:t>
            </a:r>
            <a:r>
              <a:rPr sz="2550" spc="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50" dirty="0">
                <a:solidFill>
                  <a:srgbClr val="604412"/>
                </a:solidFill>
                <a:latin typeface="Verdana"/>
                <a:cs typeface="Verdana"/>
              </a:rPr>
              <a:t>exportación</a:t>
            </a:r>
            <a:r>
              <a:rPr sz="2550" spc="-4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95" dirty="0">
                <a:solidFill>
                  <a:srgbClr val="604412"/>
                </a:solidFill>
                <a:latin typeface="Verdana"/>
                <a:cs typeface="Verdana"/>
              </a:rPr>
              <a:t>de</a:t>
            </a:r>
            <a:r>
              <a:rPr sz="2550" spc="-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80" dirty="0">
                <a:solidFill>
                  <a:srgbClr val="604412"/>
                </a:solidFill>
                <a:latin typeface="Verdana"/>
                <a:cs typeface="Verdana"/>
              </a:rPr>
              <a:t>productos </a:t>
            </a:r>
            <a:r>
              <a:rPr sz="2550" spc="-8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70" dirty="0">
                <a:solidFill>
                  <a:srgbClr val="604412"/>
                </a:solidFill>
                <a:latin typeface="Verdana"/>
                <a:cs typeface="Verdana"/>
              </a:rPr>
              <a:t>agrícolas</a:t>
            </a:r>
            <a:r>
              <a:rPr sz="2550" spc="-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50" spc="10" dirty="0">
                <a:solidFill>
                  <a:srgbClr val="604412"/>
                </a:solidFill>
                <a:latin typeface="Verdana"/>
                <a:cs typeface="Verdana"/>
              </a:rPr>
              <a:t>industrializados.</a:t>
            </a:r>
            <a:endParaRPr sz="2550">
              <a:latin typeface="Verdana"/>
              <a:cs typeface="Verdan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757134" y="4558175"/>
            <a:ext cx="3072130" cy="1016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8270" marR="5080" indent="-116205">
              <a:lnSpc>
                <a:spcPct val="116100"/>
              </a:lnSpc>
              <a:spcBef>
                <a:spcPts val="100"/>
              </a:spcBef>
            </a:pPr>
            <a:r>
              <a:rPr sz="2800" spc="-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10" dirty="0">
                <a:solidFill>
                  <a:srgbClr val="FFFFFF"/>
                </a:solidFill>
                <a:latin typeface="Verdana"/>
                <a:cs typeface="Verdana"/>
              </a:rPr>
              <a:t>X</a:t>
            </a:r>
            <a:r>
              <a:rPr sz="2800" spc="95" dirty="0">
                <a:solidFill>
                  <a:srgbClr val="FFFFFF"/>
                </a:solidFill>
                <a:latin typeface="Verdana"/>
                <a:cs typeface="Verdana"/>
              </a:rPr>
              <a:t>P</a:t>
            </a:r>
            <a:r>
              <a:rPr sz="2800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-105" dirty="0">
                <a:solidFill>
                  <a:srgbClr val="FFFFFF"/>
                </a:solidFill>
                <a:latin typeface="Verdana"/>
                <a:cs typeface="Verdana"/>
              </a:rPr>
              <a:t>R</a:t>
            </a:r>
            <a:r>
              <a:rPr sz="2800" spc="50" dirty="0">
                <a:solidFill>
                  <a:srgbClr val="FFFFFF"/>
                </a:solidFill>
                <a:latin typeface="Verdana"/>
                <a:cs typeface="Verdana"/>
              </a:rPr>
              <a:t>T</a:t>
            </a:r>
            <a:r>
              <a:rPr sz="2800" spc="20" dirty="0">
                <a:solidFill>
                  <a:srgbClr val="FFFFFF"/>
                </a:solidFill>
                <a:latin typeface="Verdana"/>
                <a:cs typeface="Verdana"/>
              </a:rPr>
              <a:t>A</a:t>
            </a:r>
            <a:r>
              <a:rPr sz="2800" spc="130" dirty="0">
                <a:solidFill>
                  <a:srgbClr val="FFFFFF"/>
                </a:solidFill>
                <a:latin typeface="Verdana"/>
                <a:cs typeface="Verdana"/>
              </a:rPr>
              <a:t>C</a:t>
            </a:r>
            <a:r>
              <a:rPr sz="2800" spc="-480" dirty="0">
                <a:solidFill>
                  <a:srgbClr val="FFFFFF"/>
                </a:solidFill>
                <a:latin typeface="Verdana"/>
                <a:cs typeface="Verdana"/>
              </a:rPr>
              <a:t>I</a:t>
            </a:r>
            <a:r>
              <a:rPr sz="2800" spc="60" dirty="0">
                <a:solidFill>
                  <a:srgbClr val="FFFFFF"/>
                </a:solidFill>
                <a:latin typeface="Verdana"/>
                <a:cs typeface="Verdana"/>
              </a:rPr>
              <a:t>O</a:t>
            </a:r>
            <a:r>
              <a:rPr sz="2800" spc="-65" dirty="0">
                <a:solidFill>
                  <a:srgbClr val="FFFFFF"/>
                </a:solidFill>
                <a:latin typeface="Verdana"/>
                <a:cs typeface="Verdana"/>
              </a:rPr>
              <a:t>N</a:t>
            </a:r>
            <a:r>
              <a:rPr sz="2800" spc="-55" dirty="0">
                <a:solidFill>
                  <a:srgbClr val="FFFFFF"/>
                </a:solidFill>
                <a:latin typeface="Verdana"/>
                <a:cs typeface="Verdana"/>
              </a:rPr>
              <a:t>E</a:t>
            </a:r>
            <a:r>
              <a:rPr sz="2800" spc="-25" dirty="0">
                <a:solidFill>
                  <a:srgbClr val="FFFFFF"/>
                </a:solidFill>
                <a:latin typeface="Verdana"/>
                <a:cs typeface="Verdana"/>
              </a:rPr>
              <a:t>S  </a:t>
            </a:r>
            <a:r>
              <a:rPr sz="2800" spc="-40" dirty="0">
                <a:solidFill>
                  <a:srgbClr val="FFFFFF"/>
                </a:solidFill>
                <a:latin typeface="Verdana"/>
                <a:cs typeface="Verdana"/>
              </a:rPr>
              <a:t>ECUATORIANAS</a:t>
            </a:r>
            <a:endParaRPr sz="2800">
              <a:latin typeface="Verdana"/>
              <a:cs typeface="Verdan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420111" y="6733662"/>
            <a:ext cx="179070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spc="15" dirty="0">
                <a:solidFill>
                  <a:srgbClr val="FFFFFF"/>
                </a:solidFill>
                <a:latin typeface="Verdana"/>
                <a:cs typeface="Verdana"/>
              </a:rPr>
              <a:t>GUAYUSA</a:t>
            </a:r>
            <a:endParaRPr sz="28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9234861" y="4207306"/>
            <a:ext cx="7458075" cy="382016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298450" rIns="0" bIns="0" rtlCol="0">
            <a:spAutoFit/>
          </a:bodyPr>
          <a:lstStyle/>
          <a:p>
            <a:pPr marL="259079" marR="248920" algn="ctr">
              <a:lnSpc>
                <a:spcPct val="100000"/>
              </a:lnSpc>
              <a:spcBef>
                <a:spcPts val="2350"/>
              </a:spcBef>
            </a:pPr>
            <a:r>
              <a:rPr sz="3000" spc="3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000" spc="20" dirty="0">
                <a:solidFill>
                  <a:srgbClr val="604412"/>
                </a:solidFill>
                <a:latin typeface="Verdana"/>
                <a:cs typeface="Verdana"/>
              </a:rPr>
              <a:t>z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-19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10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220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-19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30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30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000" spc="10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25" dirty="0">
                <a:solidFill>
                  <a:srgbClr val="604412"/>
                </a:solidFill>
                <a:latin typeface="Verdana"/>
                <a:cs typeface="Verdana"/>
              </a:rPr>
              <a:t>q</a:t>
            </a:r>
            <a:r>
              <a:rPr sz="3000" spc="-16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24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000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19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000" spc="-22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-120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0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000" spc="-10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19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3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í</a:t>
            </a:r>
            <a:r>
              <a:rPr sz="3000" spc="-10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000" spc="24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335" dirty="0">
                <a:solidFill>
                  <a:srgbClr val="604412"/>
                </a:solidFill>
                <a:latin typeface="Verdana"/>
                <a:cs typeface="Verdana"/>
              </a:rPr>
              <a:t>-</a:t>
            </a:r>
            <a:r>
              <a:rPr sz="3000" spc="24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22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000" spc="-19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3000" spc="24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95" dirty="0">
                <a:solidFill>
                  <a:srgbClr val="604412"/>
                </a:solidFill>
                <a:latin typeface="Verdana"/>
                <a:cs typeface="Verdana"/>
              </a:rPr>
              <a:t>y  </a:t>
            </a:r>
            <a:r>
              <a:rPr sz="3000" spc="35" dirty="0">
                <a:solidFill>
                  <a:srgbClr val="604412"/>
                </a:solidFill>
                <a:latin typeface="Verdana"/>
                <a:cs typeface="Verdana"/>
              </a:rPr>
              <a:t>económico </a:t>
            </a:r>
            <a:r>
              <a:rPr sz="3000" spc="-40" dirty="0">
                <a:solidFill>
                  <a:srgbClr val="604412"/>
                </a:solidFill>
                <a:latin typeface="Verdana"/>
                <a:cs typeface="Verdana"/>
              </a:rPr>
              <a:t>dentro </a:t>
            </a:r>
            <a:r>
              <a:rPr sz="3000" spc="6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3000" spc="70" dirty="0">
                <a:solidFill>
                  <a:srgbClr val="604412"/>
                </a:solidFill>
                <a:latin typeface="Verdana"/>
                <a:cs typeface="Verdana"/>
              </a:rPr>
              <a:t>los </a:t>
            </a:r>
            <a:r>
              <a:rPr sz="3000" spc="45" dirty="0">
                <a:solidFill>
                  <a:srgbClr val="604412"/>
                </a:solidFill>
                <a:latin typeface="Verdana"/>
                <a:cs typeface="Verdana"/>
              </a:rPr>
              <a:t>negocios </a:t>
            </a:r>
            <a:r>
              <a:rPr sz="3000" spc="5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40" dirty="0">
                <a:solidFill>
                  <a:srgbClr val="604412"/>
                </a:solidFill>
                <a:latin typeface="Verdana"/>
                <a:cs typeface="Verdana"/>
              </a:rPr>
              <a:t>internacionales en </a:t>
            </a:r>
            <a:r>
              <a:rPr sz="3000" spc="-35" dirty="0">
                <a:solidFill>
                  <a:srgbClr val="604412"/>
                </a:solidFill>
                <a:latin typeface="Verdana"/>
                <a:cs typeface="Verdana"/>
              </a:rPr>
              <a:t>la </a:t>
            </a:r>
            <a:r>
              <a:rPr sz="3000" spc="-25" dirty="0">
                <a:solidFill>
                  <a:srgbClr val="604412"/>
                </a:solidFill>
                <a:latin typeface="Verdana"/>
                <a:cs typeface="Verdana"/>
              </a:rPr>
              <a:t>exportación </a:t>
            </a:r>
            <a:r>
              <a:rPr sz="3000" spc="6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3000" spc="-10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15" dirty="0">
                <a:solidFill>
                  <a:srgbClr val="604412"/>
                </a:solidFill>
                <a:latin typeface="Verdana"/>
                <a:cs typeface="Verdana"/>
              </a:rPr>
              <a:t>productos</a:t>
            </a:r>
            <a:r>
              <a:rPr sz="3000" spc="-229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25" dirty="0">
                <a:solidFill>
                  <a:srgbClr val="604412"/>
                </a:solidFill>
                <a:latin typeface="Verdana"/>
                <a:cs typeface="Verdana"/>
              </a:rPr>
              <a:t>ecuatorianos</a:t>
            </a:r>
            <a:r>
              <a:rPr sz="3000" spc="-2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30" dirty="0">
                <a:solidFill>
                  <a:srgbClr val="604412"/>
                </a:solidFill>
                <a:latin typeface="Verdana"/>
                <a:cs typeface="Verdana"/>
              </a:rPr>
              <a:t>derivados</a:t>
            </a:r>
            <a:r>
              <a:rPr sz="3000" spc="-2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6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3000" spc="-10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35" dirty="0">
                <a:solidFill>
                  <a:srgbClr val="604412"/>
                </a:solidFill>
                <a:latin typeface="Verdana"/>
                <a:cs typeface="Verdana"/>
              </a:rPr>
              <a:t>la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70" dirty="0">
                <a:solidFill>
                  <a:srgbClr val="604412"/>
                </a:solidFill>
                <a:latin typeface="Verdana"/>
                <a:cs typeface="Verdana"/>
              </a:rPr>
              <a:t>guayusa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45" dirty="0">
                <a:solidFill>
                  <a:srgbClr val="604412"/>
                </a:solidFill>
                <a:latin typeface="Verdana"/>
                <a:cs typeface="Verdana"/>
              </a:rPr>
              <a:t>hacia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50" dirty="0">
                <a:solidFill>
                  <a:srgbClr val="604412"/>
                </a:solidFill>
                <a:latin typeface="Verdana"/>
                <a:cs typeface="Verdana"/>
              </a:rPr>
              <a:t>el</a:t>
            </a:r>
            <a:r>
              <a:rPr sz="300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5" dirty="0">
                <a:solidFill>
                  <a:srgbClr val="604412"/>
                </a:solidFill>
                <a:latin typeface="Verdana"/>
                <a:cs typeface="Verdana"/>
              </a:rPr>
              <a:t>mercado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5" dirty="0">
                <a:solidFill>
                  <a:srgbClr val="604412"/>
                </a:solidFill>
                <a:latin typeface="Verdana"/>
                <a:cs typeface="Verdana"/>
              </a:rPr>
              <a:t>europeo </a:t>
            </a:r>
            <a:r>
              <a:rPr sz="3000" spc="-104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-16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24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000" spc="-10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000" spc="-130" dirty="0">
                <a:solidFill>
                  <a:srgbClr val="604412"/>
                </a:solidFill>
                <a:latin typeface="Verdana"/>
                <a:cs typeface="Verdana"/>
              </a:rPr>
              <a:t>x</a:t>
            </a:r>
            <a:r>
              <a:rPr sz="3000" spc="-10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3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3000" spc="10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3000" spc="-10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300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3000" spc="3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-17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300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300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3000" spc="-225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3000" spc="-145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3000" spc="-7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3000" spc="-380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endParaRPr sz="3000">
              <a:latin typeface="Verdana"/>
              <a:cs typeface="Verdana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0" y="2"/>
            <a:ext cx="7658734" cy="10287000"/>
            <a:chOff x="0" y="2"/>
            <a:chExt cx="7658734" cy="102870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"/>
              <a:ext cx="7658099" cy="4581537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4585898"/>
              <a:ext cx="3733799" cy="5701101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34379" y="4522927"/>
              <a:ext cx="3924299" cy="2847974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734379" y="7183343"/>
              <a:ext cx="3924299" cy="3103656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839949" y="2242184"/>
            <a:ext cx="8250555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595" dirty="0"/>
              <a:t>OBJETIVO</a:t>
            </a:r>
            <a:r>
              <a:rPr sz="6350" spc="-190" dirty="0"/>
              <a:t> </a:t>
            </a:r>
            <a:r>
              <a:rPr sz="6350" spc="635" dirty="0"/>
              <a:t>GENERAL</a:t>
            </a:r>
            <a:endParaRPr sz="635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9934" y="2623385"/>
            <a:ext cx="5906135" cy="299085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149860" rIns="0" bIns="0" rtlCol="0">
            <a:spAutoFit/>
          </a:bodyPr>
          <a:lstStyle/>
          <a:p>
            <a:pPr marL="359410" marR="283210" algn="ctr">
              <a:lnSpc>
                <a:spcPct val="100000"/>
              </a:lnSpc>
              <a:spcBef>
                <a:spcPts val="1180"/>
              </a:spcBef>
            </a:pPr>
            <a:r>
              <a:rPr sz="25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10" dirty="0">
                <a:solidFill>
                  <a:srgbClr val="604412"/>
                </a:solidFill>
                <a:latin typeface="Verdana"/>
                <a:cs typeface="Verdana"/>
              </a:rPr>
              <a:t>x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6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7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110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50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15" dirty="0">
                <a:solidFill>
                  <a:srgbClr val="604412"/>
                </a:solidFill>
                <a:latin typeface="Verdana"/>
                <a:cs typeface="Verdana"/>
              </a:rPr>
              <a:t>q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500" spc="-35" dirty="0">
                <a:solidFill>
                  <a:srgbClr val="604412"/>
                </a:solidFill>
                <a:latin typeface="Verdana"/>
                <a:cs typeface="Verdana"/>
              </a:rPr>
              <a:t>inciden en </a:t>
            </a:r>
            <a:r>
              <a:rPr sz="2500" spc="55" dirty="0">
                <a:solidFill>
                  <a:srgbClr val="604412"/>
                </a:solidFill>
                <a:latin typeface="Verdana"/>
                <a:cs typeface="Verdana"/>
              </a:rPr>
              <a:t>los </a:t>
            </a:r>
            <a:r>
              <a:rPr sz="2500" dirty="0">
                <a:solidFill>
                  <a:srgbClr val="604412"/>
                </a:solidFill>
                <a:latin typeface="Verdana"/>
                <a:cs typeface="Verdana"/>
              </a:rPr>
              <a:t>productores </a:t>
            </a:r>
            <a:r>
              <a:rPr sz="2500" spc="-110" dirty="0">
                <a:solidFill>
                  <a:srgbClr val="604412"/>
                </a:solidFill>
                <a:latin typeface="Verdana"/>
                <a:cs typeface="Verdana"/>
              </a:rPr>
              <a:t>y </a:t>
            </a:r>
            <a:r>
              <a:rPr sz="2500" spc="-10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25" dirty="0">
                <a:solidFill>
                  <a:srgbClr val="604412"/>
                </a:solidFill>
                <a:latin typeface="Verdana"/>
                <a:cs typeface="Verdana"/>
              </a:rPr>
              <a:t>fabricantes </a:t>
            </a:r>
            <a:r>
              <a:rPr sz="2500" spc="50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productos </a:t>
            </a:r>
            <a:r>
              <a:rPr sz="2500" spc="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-190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14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45" dirty="0">
                <a:solidFill>
                  <a:srgbClr val="604412"/>
                </a:solidFill>
                <a:latin typeface="Verdana"/>
                <a:cs typeface="Verdana"/>
              </a:rPr>
              <a:t>a  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10" dirty="0">
                <a:solidFill>
                  <a:srgbClr val="604412"/>
                </a:solidFill>
                <a:latin typeface="Verdana"/>
                <a:cs typeface="Verdana"/>
              </a:rPr>
              <a:t>z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6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55" dirty="0">
                <a:solidFill>
                  <a:srgbClr val="604412"/>
                </a:solidFill>
                <a:latin typeface="Verdana"/>
                <a:cs typeface="Verdana"/>
              </a:rPr>
              <a:t>o  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10" dirty="0">
                <a:solidFill>
                  <a:srgbClr val="604412"/>
                </a:solidFill>
                <a:latin typeface="Verdana"/>
                <a:cs typeface="Verdana"/>
              </a:rPr>
              <a:t>x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-16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í</a:t>
            </a:r>
            <a:r>
              <a:rPr sz="25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eo</a:t>
            </a:r>
            <a:r>
              <a:rPr sz="25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315" dirty="0">
                <a:solidFill>
                  <a:srgbClr val="604412"/>
                </a:solidFill>
                <a:latin typeface="Verdana"/>
                <a:cs typeface="Verdana"/>
              </a:rPr>
              <a:t>.</a:t>
            </a:r>
            <a:endParaRPr sz="2500">
              <a:latin typeface="Verdana"/>
              <a:cs typeface="Verdan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096719" y="2346978"/>
            <a:ext cx="4092153" cy="354572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638927" y="6083807"/>
            <a:ext cx="4091696" cy="3545311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54796" y="6083137"/>
            <a:ext cx="4091970" cy="3545585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072561" y="637393"/>
            <a:ext cx="10142855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610" dirty="0"/>
              <a:t>OBJETIVOS</a:t>
            </a:r>
            <a:r>
              <a:rPr sz="6350" spc="-155" dirty="0"/>
              <a:t> </a:t>
            </a:r>
            <a:r>
              <a:rPr sz="6350" spc="565" dirty="0"/>
              <a:t>ESPECÍFICOS</a:t>
            </a:r>
            <a:endParaRPr sz="6350"/>
          </a:p>
        </p:txBody>
      </p:sp>
      <p:sp>
        <p:nvSpPr>
          <p:cNvPr id="7" name="object 7"/>
          <p:cNvSpPr txBox="1"/>
          <p:nvPr/>
        </p:nvSpPr>
        <p:spPr>
          <a:xfrm>
            <a:off x="6191951" y="6570573"/>
            <a:ext cx="5905500" cy="2571750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130175" rIns="0" bIns="0" rtlCol="0">
            <a:spAutoFit/>
          </a:bodyPr>
          <a:lstStyle/>
          <a:p>
            <a:pPr marL="506095" marR="499745" algn="ctr">
              <a:lnSpc>
                <a:spcPct val="100000"/>
              </a:lnSpc>
              <a:spcBef>
                <a:spcPts val="1025"/>
              </a:spcBef>
            </a:pPr>
            <a:r>
              <a:rPr sz="2500" spc="30" dirty="0">
                <a:solidFill>
                  <a:srgbClr val="604412"/>
                </a:solidFill>
                <a:latin typeface="Verdana"/>
                <a:cs typeface="Verdana"/>
              </a:rPr>
              <a:t>Reconocer</a:t>
            </a:r>
            <a:r>
              <a:rPr sz="2500" spc="-2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10" dirty="0">
                <a:solidFill>
                  <a:srgbClr val="604412"/>
                </a:solidFill>
                <a:latin typeface="Verdana"/>
                <a:cs typeface="Verdana"/>
              </a:rPr>
              <a:t>las</a:t>
            </a:r>
            <a:r>
              <a:rPr sz="2500" spc="-20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5" dirty="0">
                <a:solidFill>
                  <a:srgbClr val="604412"/>
                </a:solidFill>
                <a:latin typeface="Verdana"/>
                <a:cs typeface="Verdana"/>
              </a:rPr>
              <a:t>fluctuaciones</a:t>
            </a:r>
            <a:r>
              <a:rPr sz="2500" spc="-19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50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500" spc="-86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55" dirty="0">
                <a:solidFill>
                  <a:srgbClr val="604412"/>
                </a:solidFill>
                <a:latin typeface="Verdana"/>
                <a:cs typeface="Verdana"/>
              </a:rPr>
              <a:t>los </a:t>
            </a:r>
            <a:r>
              <a:rPr sz="2500" dirty="0">
                <a:solidFill>
                  <a:srgbClr val="604412"/>
                </a:solidFill>
                <a:latin typeface="Verdana"/>
                <a:cs typeface="Verdana"/>
              </a:rPr>
              <a:t>índices </a:t>
            </a:r>
            <a:r>
              <a:rPr sz="2500" spc="10" dirty="0">
                <a:solidFill>
                  <a:srgbClr val="604412"/>
                </a:solidFill>
                <a:latin typeface="Verdana"/>
                <a:cs typeface="Verdana"/>
              </a:rPr>
              <a:t>macroeconómicos </a:t>
            </a:r>
            <a:r>
              <a:rPr sz="2500" spc="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á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229" dirty="0">
                <a:solidFill>
                  <a:srgbClr val="604412"/>
                </a:solidFill>
                <a:latin typeface="Verdana"/>
                <a:cs typeface="Verdana"/>
              </a:rPr>
              <a:t>,  </a:t>
            </a:r>
            <a:r>
              <a:rPr sz="2500" spc="60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110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8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í</a:t>
            </a:r>
            <a:r>
              <a:rPr sz="25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295" dirty="0">
                <a:solidFill>
                  <a:srgbClr val="604412"/>
                </a:solidFill>
                <a:latin typeface="Verdana"/>
                <a:cs typeface="Verdana"/>
              </a:rPr>
              <a:t>j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00" spc="-45" dirty="0">
                <a:solidFill>
                  <a:srgbClr val="604412"/>
                </a:solidFill>
                <a:latin typeface="Verdana"/>
                <a:cs typeface="Verdana"/>
              </a:rPr>
              <a:t>a  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19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-100" dirty="0">
                <a:solidFill>
                  <a:srgbClr val="604412"/>
                </a:solidFill>
                <a:latin typeface="Verdana"/>
                <a:cs typeface="Verdana"/>
              </a:rPr>
              <a:t>n  </a:t>
            </a:r>
            <a:r>
              <a:rPr sz="2500" spc="-5" dirty="0">
                <a:solidFill>
                  <a:srgbClr val="604412"/>
                </a:solidFill>
                <a:latin typeface="Verdana"/>
                <a:cs typeface="Verdana"/>
              </a:rPr>
              <a:t>contexto</a:t>
            </a:r>
            <a:r>
              <a:rPr sz="25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5" dirty="0">
                <a:solidFill>
                  <a:srgbClr val="604412"/>
                </a:solidFill>
                <a:latin typeface="Verdana"/>
                <a:cs typeface="Verdana"/>
              </a:rPr>
              <a:t>post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pandemia.</a:t>
            </a:r>
            <a:endParaRPr sz="250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734007" y="3001042"/>
            <a:ext cx="5905500" cy="2238375"/>
          </a:xfrm>
          <a:prstGeom prst="rect">
            <a:avLst/>
          </a:prstGeom>
          <a:solidFill>
            <a:srgbClr val="F7D9BD"/>
          </a:solidFill>
        </p:spPr>
        <p:txBody>
          <a:bodyPr vert="horz" wrap="square" lIns="0" tIns="153670" rIns="0" bIns="0" rtlCol="0">
            <a:spAutoFit/>
          </a:bodyPr>
          <a:lstStyle/>
          <a:p>
            <a:pPr marL="435609" marR="429259" algn="ctr">
              <a:lnSpc>
                <a:spcPct val="100000"/>
              </a:lnSpc>
              <a:spcBef>
                <a:spcPts val="1210"/>
              </a:spcBef>
            </a:pPr>
            <a:r>
              <a:rPr sz="2500" spc="-80" dirty="0">
                <a:solidFill>
                  <a:srgbClr val="604412"/>
                </a:solidFill>
                <a:latin typeface="Verdana"/>
                <a:cs typeface="Verdana"/>
              </a:rPr>
              <a:t>Identificar </a:t>
            </a:r>
            <a:r>
              <a:rPr sz="2500" spc="10" dirty="0">
                <a:solidFill>
                  <a:srgbClr val="604412"/>
                </a:solidFill>
                <a:latin typeface="Verdana"/>
                <a:cs typeface="Verdana"/>
              </a:rPr>
              <a:t>las </a:t>
            </a:r>
            <a:r>
              <a:rPr sz="2500" spc="-10" dirty="0">
                <a:solidFill>
                  <a:srgbClr val="604412"/>
                </a:solidFill>
                <a:latin typeface="Verdana"/>
                <a:cs typeface="Verdana"/>
              </a:rPr>
              <a:t>exportaciones </a:t>
            </a:r>
            <a:r>
              <a:rPr sz="2500" spc="50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500" spc="5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10" dirty="0">
                <a:solidFill>
                  <a:srgbClr val="604412"/>
                </a:solidFill>
                <a:latin typeface="Verdana"/>
                <a:cs typeface="Verdana"/>
              </a:rPr>
              <a:t>z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60" dirty="0">
                <a:solidFill>
                  <a:srgbClr val="604412"/>
                </a:solidFill>
                <a:latin typeface="Verdana"/>
                <a:cs typeface="Verdana"/>
              </a:rPr>
              <a:t>e 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14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195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-160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110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7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í</a:t>
            </a:r>
            <a:r>
              <a:rPr sz="2500" spc="8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9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500" spc="8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5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6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-15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12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ó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500" spc="-16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500" spc="2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-14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500" spc="-18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7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500" spc="5" dirty="0">
                <a:solidFill>
                  <a:srgbClr val="604412"/>
                </a:solidFill>
                <a:latin typeface="Verdana"/>
                <a:cs typeface="Verdana"/>
              </a:rPr>
              <a:t>l  </a:t>
            </a:r>
            <a:r>
              <a:rPr sz="2500" spc="-5" dirty="0">
                <a:solidFill>
                  <a:srgbClr val="604412"/>
                </a:solidFill>
                <a:latin typeface="Verdana"/>
                <a:cs typeface="Verdana"/>
              </a:rPr>
              <a:t>período</a:t>
            </a:r>
            <a:r>
              <a:rPr sz="2500" spc="-18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500" spc="-90" dirty="0">
                <a:solidFill>
                  <a:srgbClr val="604412"/>
                </a:solidFill>
                <a:latin typeface="Verdana"/>
                <a:cs typeface="Verdana"/>
              </a:rPr>
              <a:t>2020-2021.</a:t>
            </a:r>
            <a:endParaRPr sz="2500">
              <a:latin typeface="Verdana"/>
              <a:cs typeface="Verdan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6451" y="2692221"/>
            <a:ext cx="10051415" cy="2298065"/>
          </a:xfrm>
          <a:custGeom>
            <a:avLst/>
            <a:gdLst/>
            <a:ahLst/>
            <a:cxnLst/>
            <a:rect l="l" t="t" r="r" b="b"/>
            <a:pathLst>
              <a:path w="10051415" h="2298065">
                <a:moveTo>
                  <a:pt x="10051300" y="2298049"/>
                </a:moveTo>
                <a:lnTo>
                  <a:pt x="0" y="2298049"/>
                </a:lnTo>
                <a:lnTo>
                  <a:pt x="0" y="0"/>
                </a:lnTo>
                <a:lnTo>
                  <a:pt x="10051300" y="0"/>
                </a:lnTo>
                <a:lnTo>
                  <a:pt x="10051300" y="2298049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439209" y="3153299"/>
            <a:ext cx="9510395" cy="137350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12065" marR="5080" algn="ctr">
              <a:lnSpc>
                <a:spcPts val="3529"/>
              </a:lnSpc>
              <a:spcBef>
                <a:spcPts val="225"/>
              </a:spcBef>
            </a:pPr>
            <a:r>
              <a:rPr sz="2950" spc="50" dirty="0">
                <a:solidFill>
                  <a:srgbClr val="604412"/>
                </a:solidFill>
                <a:latin typeface="Verdana"/>
                <a:cs typeface="Verdana"/>
              </a:rPr>
              <a:t>Los </a:t>
            </a:r>
            <a:r>
              <a:rPr sz="2950" spc="25" dirty="0">
                <a:solidFill>
                  <a:srgbClr val="604412"/>
                </a:solidFill>
                <a:latin typeface="Verdana"/>
                <a:cs typeface="Verdana"/>
              </a:rPr>
              <a:t>productos </a:t>
            </a:r>
            <a:r>
              <a:rPr sz="2950" spc="10" dirty="0">
                <a:solidFill>
                  <a:srgbClr val="604412"/>
                </a:solidFill>
                <a:latin typeface="Verdana"/>
                <a:cs typeface="Verdana"/>
              </a:rPr>
              <a:t>agrícolas </a:t>
            </a:r>
            <a:r>
              <a:rPr sz="2950" spc="-15" dirty="0">
                <a:solidFill>
                  <a:srgbClr val="604412"/>
                </a:solidFill>
                <a:latin typeface="Verdana"/>
                <a:cs typeface="Verdana"/>
              </a:rPr>
              <a:t>ecuatorianos </a:t>
            </a:r>
            <a:r>
              <a:rPr sz="2950" spc="-125" dirty="0">
                <a:solidFill>
                  <a:srgbClr val="604412"/>
                </a:solidFill>
                <a:latin typeface="Verdana"/>
                <a:cs typeface="Verdana"/>
              </a:rPr>
              <a:t>han </a:t>
            </a:r>
            <a:r>
              <a:rPr sz="2950" spc="-12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114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950" spc="10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50" spc="45" dirty="0">
                <a:solidFill>
                  <a:srgbClr val="604412"/>
                </a:solidFill>
                <a:latin typeface="Verdana"/>
                <a:cs typeface="Verdana"/>
              </a:rPr>
              <a:t>b</a:t>
            </a:r>
            <a:r>
              <a:rPr sz="2950" spc="-18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50" spc="11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50" spc="114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9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5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950" spc="-14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950" spc="4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950" spc="10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11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50" spc="-16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11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5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20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950" spc="11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50" spc="-18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50" spc="250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9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50" spc="45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950" spc="10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11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5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950" spc="-18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950" spc="10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50" spc="45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950" spc="11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950" spc="10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114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9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4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95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9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50" spc="-114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950" spc="-15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950" spc="114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9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155" dirty="0">
                <a:solidFill>
                  <a:srgbClr val="604412"/>
                </a:solidFill>
                <a:latin typeface="Verdana"/>
                <a:cs typeface="Verdana"/>
              </a:rPr>
              <a:t>h</a:t>
            </a:r>
            <a:r>
              <a:rPr sz="2950" spc="-45" dirty="0">
                <a:solidFill>
                  <a:srgbClr val="604412"/>
                </a:solidFill>
                <a:latin typeface="Verdana"/>
                <a:cs typeface="Verdana"/>
              </a:rPr>
              <a:t>a  </a:t>
            </a:r>
            <a:r>
              <a:rPr sz="2950" spc="30" dirty="0">
                <a:solidFill>
                  <a:srgbClr val="604412"/>
                </a:solidFill>
                <a:latin typeface="Verdana"/>
                <a:cs typeface="Verdana"/>
              </a:rPr>
              <a:t>sido</a:t>
            </a:r>
            <a:r>
              <a:rPr sz="295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604412"/>
                </a:solidFill>
                <a:latin typeface="Verdana"/>
                <a:cs typeface="Verdana"/>
              </a:rPr>
              <a:t>referente.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66198" y="5387735"/>
            <a:ext cx="10061575" cy="1713230"/>
          </a:xfrm>
          <a:custGeom>
            <a:avLst/>
            <a:gdLst/>
            <a:ahLst/>
            <a:cxnLst/>
            <a:rect l="l" t="t" r="r" b="b"/>
            <a:pathLst>
              <a:path w="10061575" h="1713229">
                <a:moveTo>
                  <a:pt x="10061359" y="1712897"/>
                </a:moveTo>
                <a:lnTo>
                  <a:pt x="0" y="1712897"/>
                </a:lnTo>
                <a:lnTo>
                  <a:pt x="0" y="0"/>
                </a:lnTo>
                <a:lnTo>
                  <a:pt x="10061359" y="0"/>
                </a:lnTo>
                <a:lnTo>
                  <a:pt x="10061359" y="1712897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617135" y="5776629"/>
            <a:ext cx="9154795" cy="92519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905635" marR="5080" indent="-1893570">
              <a:lnSpc>
                <a:spcPts val="3520"/>
              </a:lnSpc>
              <a:spcBef>
                <a:spcPts val="240"/>
              </a:spcBef>
            </a:pPr>
            <a:r>
              <a:rPr sz="2950" spc="45" dirty="0">
                <a:solidFill>
                  <a:srgbClr val="604412"/>
                </a:solidFill>
                <a:latin typeface="Verdana"/>
                <a:cs typeface="Verdana"/>
              </a:rPr>
              <a:t>Los</a:t>
            </a:r>
            <a:r>
              <a:rPr sz="295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5" dirty="0">
                <a:solidFill>
                  <a:srgbClr val="604412"/>
                </a:solidFill>
                <a:latin typeface="Verdana"/>
                <a:cs typeface="Verdana"/>
              </a:rPr>
              <a:t>exportadores</a:t>
            </a:r>
            <a:r>
              <a:rPr sz="295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25" dirty="0">
                <a:solidFill>
                  <a:srgbClr val="604412"/>
                </a:solidFill>
                <a:latin typeface="Verdana"/>
                <a:cs typeface="Verdana"/>
              </a:rPr>
              <a:t>deben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65" dirty="0">
                <a:solidFill>
                  <a:srgbClr val="604412"/>
                </a:solidFill>
                <a:latin typeface="Verdana"/>
                <a:cs typeface="Verdana"/>
              </a:rPr>
              <a:t>conocer</a:t>
            </a:r>
            <a:r>
              <a:rPr sz="295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75" dirty="0">
                <a:solidFill>
                  <a:srgbClr val="604412"/>
                </a:solidFill>
                <a:latin typeface="Verdana"/>
                <a:cs typeface="Verdana"/>
              </a:rPr>
              <a:t>los</a:t>
            </a:r>
            <a:r>
              <a:rPr sz="295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25" dirty="0">
                <a:solidFill>
                  <a:srgbClr val="604412"/>
                </a:solidFill>
                <a:latin typeface="Verdana"/>
                <a:cs typeface="Verdana"/>
              </a:rPr>
              <a:t>entornos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75" dirty="0">
                <a:solidFill>
                  <a:srgbClr val="604412"/>
                </a:solidFill>
                <a:latin typeface="Verdana"/>
                <a:cs typeface="Verdana"/>
              </a:rPr>
              <a:t>de </a:t>
            </a:r>
            <a:r>
              <a:rPr sz="2950" spc="-10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75" dirty="0">
                <a:solidFill>
                  <a:srgbClr val="604412"/>
                </a:solidFill>
                <a:latin typeface="Verdana"/>
                <a:cs typeface="Verdana"/>
              </a:rPr>
              <a:t>los</a:t>
            </a:r>
            <a:r>
              <a:rPr sz="295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50" dirty="0">
                <a:solidFill>
                  <a:srgbClr val="604412"/>
                </a:solidFill>
                <a:latin typeface="Verdana"/>
                <a:cs typeface="Verdana"/>
              </a:rPr>
              <a:t>negocios</a:t>
            </a:r>
            <a:r>
              <a:rPr sz="2950" spc="-21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55" dirty="0">
                <a:solidFill>
                  <a:srgbClr val="604412"/>
                </a:solidFill>
                <a:latin typeface="Verdana"/>
                <a:cs typeface="Verdana"/>
              </a:rPr>
              <a:t>internacionales.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166198" y="7544348"/>
            <a:ext cx="10061575" cy="1713230"/>
          </a:xfrm>
          <a:custGeom>
            <a:avLst/>
            <a:gdLst/>
            <a:ahLst/>
            <a:cxnLst/>
            <a:rect l="l" t="t" r="r" b="b"/>
            <a:pathLst>
              <a:path w="10061575" h="1713229">
                <a:moveTo>
                  <a:pt x="10061359" y="1712897"/>
                </a:moveTo>
                <a:lnTo>
                  <a:pt x="0" y="1712897"/>
                </a:lnTo>
                <a:lnTo>
                  <a:pt x="0" y="0"/>
                </a:lnTo>
                <a:lnTo>
                  <a:pt x="10061359" y="0"/>
                </a:lnTo>
                <a:lnTo>
                  <a:pt x="10061359" y="1712897"/>
                </a:lnTo>
                <a:close/>
              </a:path>
            </a:pathLst>
          </a:custGeom>
          <a:solidFill>
            <a:srgbClr val="F7D9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25208" y="7933242"/>
            <a:ext cx="9338310" cy="925194"/>
          </a:xfrm>
          <a:prstGeom prst="rect">
            <a:avLst/>
          </a:prstGeom>
        </p:spPr>
        <p:txBody>
          <a:bodyPr vert="horz" wrap="square" lIns="0" tIns="30480" rIns="0" bIns="0" rtlCol="0">
            <a:spAutoFit/>
          </a:bodyPr>
          <a:lstStyle/>
          <a:p>
            <a:pPr marL="1331595" marR="5080" indent="-1319530">
              <a:lnSpc>
                <a:spcPts val="3520"/>
              </a:lnSpc>
              <a:spcBef>
                <a:spcPts val="240"/>
              </a:spcBef>
            </a:pPr>
            <a:r>
              <a:rPr sz="2950" spc="-50" dirty="0">
                <a:solidFill>
                  <a:srgbClr val="604412"/>
                </a:solidFill>
                <a:latin typeface="Verdana"/>
                <a:cs typeface="Verdana"/>
              </a:rPr>
              <a:t>Existen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604412"/>
                </a:solidFill>
                <a:latin typeface="Verdana"/>
                <a:cs typeface="Verdana"/>
              </a:rPr>
              <a:t>diversas</a:t>
            </a:r>
            <a:r>
              <a:rPr sz="29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15" dirty="0">
                <a:solidFill>
                  <a:srgbClr val="604412"/>
                </a:solidFill>
                <a:latin typeface="Verdana"/>
                <a:cs typeface="Verdana"/>
              </a:rPr>
              <a:t>fuentes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15" dirty="0">
                <a:solidFill>
                  <a:srgbClr val="604412"/>
                </a:solidFill>
                <a:latin typeface="Verdana"/>
                <a:cs typeface="Verdana"/>
              </a:rPr>
              <a:t>secundarias</a:t>
            </a:r>
            <a:r>
              <a:rPr sz="29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5" dirty="0">
                <a:solidFill>
                  <a:srgbClr val="604412"/>
                </a:solidFill>
                <a:latin typeface="Verdana"/>
                <a:cs typeface="Verdana"/>
              </a:rPr>
              <a:t>que</a:t>
            </a:r>
            <a:r>
              <a:rPr sz="29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70" dirty="0">
                <a:solidFill>
                  <a:srgbClr val="604412"/>
                </a:solidFill>
                <a:latin typeface="Verdana"/>
                <a:cs typeface="Verdana"/>
              </a:rPr>
              <a:t>permiten </a:t>
            </a:r>
            <a:r>
              <a:rPr sz="2950" spc="-1025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30" dirty="0">
                <a:solidFill>
                  <a:srgbClr val="604412"/>
                </a:solidFill>
                <a:latin typeface="Verdana"/>
                <a:cs typeface="Verdana"/>
              </a:rPr>
              <a:t>desarrollar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75" dirty="0">
                <a:solidFill>
                  <a:srgbClr val="604412"/>
                </a:solidFill>
                <a:latin typeface="Verdana"/>
                <a:cs typeface="Verdana"/>
              </a:rPr>
              <a:t>los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40" dirty="0">
                <a:solidFill>
                  <a:srgbClr val="604412"/>
                </a:solidFill>
                <a:latin typeface="Verdana"/>
                <a:cs typeface="Verdana"/>
              </a:rPr>
              <a:t>objetivos</a:t>
            </a:r>
            <a:r>
              <a:rPr sz="2950" spc="-21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950" spc="-35" dirty="0">
                <a:solidFill>
                  <a:srgbClr val="604412"/>
                </a:solidFill>
                <a:latin typeface="Verdana"/>
                <a:cs typeface="Verdana"/>
              </a:rPr>
              <a:t>planteados.</a:t>
            </a:r>
            <a:endParaRPr sz="2950">
              <a:latin typeface="Verdana"/>
              <a:cs typeface="Verdan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9976" y="4122032"/>
            <a:ext cx="165735" cy="868044"/>
          </a:xfrm>
          <a:custGeom>
            <a:avLst/>
            <a:gdLst/>
            <a:ahLst/>
            <a:cxnLst/>
            <a:rect l="l" t="t" r="r" b="b"/>
            <a:pathLst>
              <a:path w="165734" h="868045">
                <a:moveTo>
                  <a:pt x="165243" y="867995"/>
                </a:moveTo>
                <a:lnTo>
                  <a:pt x="0" y="867995"/>
                </a:lnTo>
                <a:lnTo>
                  <a:pt x="0" y="0"/>
                </a:lnTo>
                <a:lnTo>
                  <a:pt x="165243" y="0"/>
                </a:lnTo>
                <a:lnTo>
                  <a:pt x="165243" y="867995"/>
                </a:lnTo>
                <a:close/>
              </a:path>
            </a:pathLst>
          </a:custGeom>
          <a:solidFill>
            <a:srgbClr val="4ABC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60334" y="4429689"/>
            <a:ext cx="165735" cy="560705"/>
          </a:xfrm>
          <a:custGeom>
            <a:avLst/>
            <a:gdLst/>
            <a:ahLst/>
            <a:cxnLst/>
            <a:rect l="l" t="t" r="r" b="b"/>
            <a:pathLst>
              <a:path w="165734" h="560704">
                <a:moveTo>
                  <a:pt x="165282" y="560339"/>
                </a:moveTo>
                <a:lnTo>
                  <a:pt x="0" y="560339"/>
                </a:lnTo>
                <a:lnTo>
                  <a:pt x="0" y="0"/>
                </a:lnTo>
                <a:lnTo>
                  <a:pt x="165282" y="0"/>
                </a:lnTo>
                <a:lnTo>
                  <a:pt x="165282" y="560339"/>
                </a:lnTo>
                <a:close/>
              </a:path>
            </a:pathLst>
          </a:custGeom>
          <a:solidFill>
            <a:srgbClr val="4ABC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40723" y="4693363"/>
            <a:ext cx="165735" cy="297180"/>
          </a:xfrm>
          <a:custGeom>
            <a:avLst/>
            <a:gdLst/>
            <a:ahLst/>
            <a:cxnLst/>
            <a:rect l="l" t="t" r="r" b="b"/>
            <a:pathLst>
              <a:path w="165735" h="297179">
                <a:moveTo>
                  <a:pt x="165251" y="296664"/>
                </a:moveTo>
                <a:lnTo>
                  <a:pt x="0" y="296664"/>
                </a:lnTo>
                <a:lnTo>
                  <a:pt x="0" y="0"/>
                </a:lnTo>
                <a:lnTo>
                  <a:pt x="165251" y="0"/>
                </a:lnTo>
                <a:lnTo>
                  <a:pt x="165251" y="296664"/>
                </a:lnTo>
                <a:close/>
              </a:path>
            </a:pathLst>
          </a:custGeom>
          <a:solidFill>
            <a:srgbClr val="4ABC3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1" name="object 11"/>
          <p:cNvGrpSpPr/>
          <p:nvPr/>
        </p:nvGrpSpPr>
        <p:grpSpPr>
          <a:xfrm>
            <a:off x="799579" y="3266235"/>
            <a:ext cx="862330" cy="1724025"/>
            <a:chOff x="799579" y="3266235"/>
            <a:chExt cx="862330" cy="1724025"/>
          </a:xfrm>
        </p:grpSpPr>
        <p:sp>
          <p:nvSpPr>
            <p:cNvPr id="12" name="object 12"/>
            <p:cNvSpPr/>
            <p:nvPr/>
          </p:nvSpPr>
          <p:spPr>
            <a:xfrm>
              <a:off x="799579" y="3266236"/>
              <a:ext cx="488315" cy="1724025"/>
            </a:xfrm>
            <a:custGeom>
              <a:avLst/>
              <a:gdLst/>
              <a:ahLst/>
              <a:cxnLst/>
              <a:rect l="l" t="t" r="r" b="b"/>
              <a:pathLst>
                <a:path w="488315" h="1724025">
                  <a:moveTo>
                    <a:pt x="165277" y="548144"/>
                  </a:moveTo>
                  <a:lnTo>
                    <a:pt x="0" y="548144"/>
                  </a:lnTo>
                  <a:lnTo>
                    <a:pt x="0" y="1723796"/>
                  </a:lnTo>
                  <a:lnTo>
                    <a:pt x="165277" y="1723796"/>
                  </a:lnTo>
                  <a:lnTo>
                    <a:pt x="165277" y="548144"/>
                  </a:lnTo>
                  <a:close/>
                </a:path>
                <a:path w="488315" h="1724025">
                  <a:moveTo>
                    <a:pt x="488264" y="253707"/>
                  </a:moveTo>
                  <a:lnTo>
                    <a:pt x="304495" y="0"/>
                  </a:lnTo>
                  <a:lnTo>
                    <a:pt x="120662" y="253707"/>
                  </a:lnTo>
                  <a:lnTo>
                    <a:pt x="219633" y="253707"/>
                  </a:lnTo>
                  <a:lnTo>
                    <a:pt x="219633" y="1723796"/>
                  </a:lnTo>
                  <a:lnTo>
                    <a:pt x="384886" y="1723796"/>
                  </a:lnTo>
                  <a:lnTo>
                    <a:pt x="384886" y="253707"/>
                  </a:lnTo>
                  <a:lnTo>
                    <a:pt x="488264" y="253707"/>
                  </a:lnTo>
                  <a:close/>
                </a:path>
              </a:pathLst>
            </a:custGeom>
            <a:solidFill>
              <a:srgbClr val="4ABC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909343" y="4228598"/>
              <a:ext cx="752475" cy="750570"/>
            </a:xfrm>
            <a:custGeom>
              <a:avLst/>
              <a:gdLst/>
              <a:ahLst/>
              <a:cxnLst/>
              <a:rect l="l" t="t" r="r" b="b"/>
              <a:pathLst>
                <a:path w="752475" h="750570">
                  <a:moveTo>
                    <a:pt x="376131" y="749974"/>
                  </a:moveTo>
                  <a:lnTo>
                    <a:pt x="328952" y="747052"/>
                  </a:lnTo>
                  <a:lnTo>
                    <a:pt x="283521" y="738522"/>
                  </a:lnTo>
                  <a:lnTo>
                    <a:pt x="240190" y="724733"/>
                  </a:lnTo>
                  <a:lnTo>
                    <a:pt x="199314" y="706039"/>
                  </a:lnTo>
                  <a:lnTo>
                    <a:pt x="161243" y="682789"/>
                  </a:lnTo>
                  <a:lnTo>
                    <a:pt x="126331" y="655337"/>
                  </a:lnTo>
                  <a:lnTo>
                    <a:pt x="94930" y="624033"/>
                  </a:lnTo>
                  <a:lnTo>
                    <a:pt x="67392" y="589228"/>
                  </a:lnTo>
                  <a:lnTo>
                    <a:pt x="44071" y="551274"/>
                  </a:lnTo>
                  <a:lnTo>
                    <a:pt x="25318" y="510523"/>
                  </a:lnTo>
                  <a:lnTo>
                    <a:pt x="11487" y="467325"/>
                  </a:lnTo>
                  <a:lnTo>
                    <a:pt x="2930" y="422033"/>
                  </a:lnTo>
                  <a:lnTo>
                    <a:pt x="0" y="374998"/>
                  </a:lnTo>
                  <a:lnTo>
                    <a:pt x="2930" y="327958"/>
                  </a:lnTo>
                  <a:lnTo>
                    <a:pt x="11487" y="282662"/>
                  </a:lnTo>
                  <a:lnTo>
                    <a:pt x="25318" y="239461"/>
                  </a:lnTo>
                  <a:lnTo>
                    <a:pt x="44071" y="198707"/>
                  </a:lnTo>
                  <a:lnTo>
                    <a:pt x="67392" y="160751"/>
                  </a:lnTo>
                  <a:lnTo>
                    <a:pt x="94930" y="125945"/>
                  </a:lnTo>
                  <a:lnTo>
                    <a:pt x="126331" y="94639"/>
                  </a:lnTo>
                  <a:lnTo>
                    <a:pt x="161243" y="67185"/>
                  </a:lnTo>
                  <a:lnTo>
                    <a:pt x="199314" y="43935"/>
                  </a:lnTo>
                  <a:lnTo>
                    <a:pt x="240190" y="25241"/>
                  </a:lnTo>
                  <a:lnTo>
                    <a:pt x="283521" y="11452"/>
                  </a:lnTo>
                  <a:lnTo>
                    <a:pt x="328952" y="2921"/>
                  </a:lnTo>
                  <a:lnTo>
                    <a:pt x="376131" y="0"/>
                  </a:lnTo>
                  <a:lnTo>
                    <a:pt x="423311" y="2921"/>
                  </a:lnTo>
                  <a:lnTo>
                    <a:pt x="468744" y="11452"/>
                  </a:lnTo>
                  <a:lnTo>
                    <a:pt x="512077" y="25241"/>
                  </a:lnTo>
                  <a:lnTo>
                    <a:pt x="552956" y="43935"/>
                  </a:lnTo>
                  <a:lnTo>
                    <a:pt x="591030" y="67185"/>
                  </a:lnTo>
                  <a:lnTo>
                    <a:pt x="625946" y="94639"/>
                  </a:lnTo>
                  <a:lnTo>
                    <a:pt x="657350" y="125945"/>
                  </a:lnTo>
                  <a:lnTo>
                    <a:pt x="684891" y="160751"/>
                  </a:lnTo>
                  <a:lnTo>
                    <a:pt x="708216" y="198707"/>
                  </a:lnTo>
                  <a:lnTo>
                    <a:pt x="726971" y="239461"/>
                  </a:lnTo>
                  <a:lnTo>
                    <a:pt x="740804" y="282662"/>
                  </a:lnTo>
                  <a:lnTo>
                    <a:pt x="749363" y="327958"/>
                  </a:lnTo>
                  <a:lnTo>
                    <a:pt x="752294" y="374998"/>
                  </a:lnTo>
                  <a:lnTo>
                    <a:pt x="749363" y="422033"/>
                  </a:lnTo>
                  <a:lnTo>
                    <a:pt x="740804" y="467325"/>
                  </a:lnTo>
                  <a:lnTo>
                    <a:pt x="726971" y="510523"/>
                  </a:lnTo>
                  <a:lnTo>
                    <a:pt x="708216" y="551274"/>
                  </a:lnTo>
                  <a:lnTo>
                    <a:pt x="684891" y="589228"/>
                  </a:lnTo>
                  <a:lnTo>
                    <a:pt x="657350" y="624033"/>
                  </a:lnTo>
                  <a:lnTo>
                    <a:pt x="625946" y="655337"/>
                  </a:lnTo>
                  <a:lnTo>
                    <a:pt x="591030" y="682789"/>
                  </a:lnTo>
                  <a:lnTo>
                    <a:pt x="552956" y="706039"/>
                  </a:lnTo>
                  <a:lnTo>
                    <a:pt x="512077" y="724733"/>
                  </a:lnTo>
                  <a:lnTo>
                    <a:pt x="468744" y="738522"/>
                  </a:lnTo>
                  <a:lnTo>
                    <a:pt x="423311" y="747052"/>
                  </a:lnTo>
                  <a:lnTo>
                    <a:pt x="376131" y="749974"/>
                  </a:lnTo>
                  <a:close/>
                </a:path>
              </a:pathLst>
            </a:custGeom>
            <a:solidFill>
              <a:srgbClr val="F68F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993936" y="4312960"/>
              <a:ext cx="583565" cy="581660"/>
            </a:xfrm>
            <a:custGeom>
              <a:avLst/>
              <a:gdLst/>
              <a:ahLst/>
              <a:cxnLst/>
              <a:rect l="l" t="t" r="r" b="b"/>
              <a:pathLst>
                <a:path w="583565" h="581660">
                  <a:moveTo>
                    <a:pt x="291538" y="581281"/>
                  </a:moveTo>
                  <a:lnTo>
                    <a:pt x="244247" y="577477"/>
                  </a:lnTo>
                  <a:lnTo>
                    <a:pt x="199387" y="566465"/>
                  </a:lnTo>
                  <a:lnTo>
                    <a:pt x="157556" y="548842"/>
                  </a:lnTo>
                  <a:lnTo>
                    <a:pt x="119356" y="525206"/>
                  </a:lnTo>
                  <a:lnTo>
                    <a:pt x="85387" y="496157"/>
                  </a:lnTo>
                  <a:lnTo>
                    <a:pt x="56248" y="462292"/>
                  </a:lnTo>
                  <a:lnTo>
                    <a:pt x="32539" y="424209"/>
                  </a:lnTo>
                  <a:lnTo>
                    <a:pt x="14862" y="382507"/>
                  </a:lnTo>
                  <a:lnTo>
                    <a:pt x="3815" y="337783"/>
                  </a:lnTo>
                  <a:lnTo>
                    <a:pt x="0" y="290636"/>
                  </a:lnTo>
                  <a:lnTo>
                    <a:pt x="3815" y="243492"/>
                  </a:lnTo>
                  <a:lnTo>
                    <a:pt x="14862" y="198770"/>
                  </a:lnTo>
                  <a:lnTo>
                    <a:pt x="32539" y="157069"/>
                  </a:lnTo>
                  <a:lnTo>
                    <a:pt x="56248" y="118987"/>
                  </a:lnTo>
                  <a:lnTo>
                    <a:pt x="85387" y="85122"/>
                  </a:lnTo>
                  <a:lnTo>
                    <a:pt x="119356" y="56073"/>
                  </a:lnTo>
                  <a:lnTo>
                    <a:pt x="157556" y="32439"/>
                  </a:lnTo>
                  <a:lnTo>
                    <a:pt x="199387" y="14816"/>
                  </a:lnTo>
                  <a:lnTo>
                    <a:pt x="244247" y="3803"/>
                  </a:lnTo>
                  <a:lnTo>
                    <a:pt x="291538" y="0"/>
                  </a:lnTo>
                  <a:lnTo>
                    <a:pt x="338830" y="3803"/>
                  </a:lnTo>
                  <a:lnTo>
                    <a:pt x="383693" y="14816"/>
                  </a:lnTo>
                  <a:lnTo>
                    <a:pt x="425527" y="32439"/>
                  </a:lnTo>
                  <a:lnTo>
                    <a:pt x="463731" y="56073"/>
                  </a:lnTo>
                  <a:lnTo>
                    <a:pt x="497705" y="85122"/>
                  </a:lnTo>
                  <a:lnTo>
                    <a:pt x="526849" y="118987"/>
                  </a:lnTo>
                  <a:lnTo>
                    <a:pt x="550561" y="157069"/>
                  </a:lnTo>
                  <a:lnTo>
                    <a:pt x="568242" y="198770"/>
                  </a:lnTo>
                  <a:lnTo>
                    <a:pt x="579291" y="243492"/>
                  </a:lnTo>
                  <a:lnTo>
                    <a:pt x="583108" y="290636"/>
                  </a:lnTo>
                  <a:lnTo>
                    <a:pt x="579291" y="337783"/>
                  </a:lnTo>
                  <a:lnTo>
                    <a:pt x="568242" y="382507"/>
                  </a:lnTo>
                  <a:lnTo>
                    <a:pt x="550561" y="424209"/>
                  </a:lnTo>
                  <a:lnTo>
                    <a:pt x="526849" y="462292"/>
                  </a:lnTo>
                  <a:lnTo>
                    <a:pt x="497705" y="496157"/>
                  </a:lnTo>
                  <a:lnTo>
                    <a:pt x="463731" y="525206"/>
                  </a:lnTo>
                  <a:lnTo>
                    <a:pt x="425527" y="548842"/>
                  </a:lnTo>
                  <a:lnTo>
                    <a:pt x="383693" y="566465"/>
                  </a:lnTo>
                  <a:lnTo>
                    <a:pt x="338830" y="577477"/>
                  </a:lnTo>
                  <a:lnTo>
                    <a:pt x="291538" y="581281"/>
                  </a:lnTo>
                  <a:close/>
                </a:path>
              </a:pathLst>
            </a:custGeom>
            <a:solidFill>
              <a:srgbClr val="FABA3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179362" y="4382834"/>
              <a:ext cx="210820" cy="441959"/>
            </a:xfrm>
            <a:custGeom>
              <a:avLst/>
              <a:gdLst/>
              <a:ahLst/>
              <a:cxnLst/>
              <a:rect l="l" t="t" r="r" b="b"/>
              <a:pathLst>
                <a:path w="210819" h="441960">
                  <a:moveTo>
                    <a:pt x="203485" y="122308"/>
                  </a:moveTo>
                  <a:lnTo>
                    <a:pt x="199100" y="86300"/>
                  </a:lnTo>
                  <a:lnTo>
                    <a:pt x="188532" y="67189"/>
                  </a:lnTo>
                  <a:lnTo>
                    <a:pt x="163585" y="58581"/>
                  </a:lnTo>
                  <a:lnTo>
                    <a:pt x="116063" y="54077"/>
                  </a:lnTo>
                  <a:lnTo>
                    <a:pt x="72047" y="55540"/>
                  </a:lnTo>
                  <a:lnTo>
                    <a:pt x="38451" y="66775"/>
                  </a:lnTo>
                  <a:lnTo>
                    <a:pt x="15842" y="87086"/>
                  </a:lnTo>
                  <a:lnTo>
                    <a:pt x="4782" y="115778"/>
                  </a:lnTo>
                  <a:lnTo>
                    <a:pt x="0" y="152040"/>
                  </a:lnTo>
                  <a:lnTo>
                    <a:pt x="1489" y="172691"/>
                  </a:lnTo>
                  <a:lnTo>
                    <a:pt x="12028" y="185441"/>
                  </a:lnTo>
                  <a:lnTo>
                    <a:pt x="34391" y="197997"/>
                  </a:lnTo>
                  <a:lnTo>
                    <a:pt x="70064" y="210564"/>
                  </a:lnTo>
                  <a:lnTo>
                    <a:pt x="115279" y="223061"/>
                  </a:lnTo>
                  <a:lnTo>
                    <a:pt x="160102" y="240384"/>
                  </a:lnTo>
                  <a:lnTo>
                    <a:pt x="194602" y="267426"/>
                  </a:lnTo>
                  <a:lnTo>
                    <a:pt x="208846" y="309085"/>
                  </a:lnTo>
                  <a:lnTo>
                    <a:pt x="210222" y="352394"/>
                  </a:lnTo>
                  <a:lnTo>
                    <a:pt x="200328" y="374634"/>
                  </a:lnTo>
                  <a:lnTo>
                    <a:pt x="169844" y="382828"/>
                  </a:lnTo>
                  <a:lnTo>
                    <a:pt x="109453" y="383998"/>
                  </a:lnTo>
                  <a:lnTo>
                    <a:pt x="51045" y="384562"/>
                  </a:lnTo>
                  <a:lnTo>
                    <a:pt x="20524" y="378474"/>
                  </a:lnTo>
                  <a:lnTo>
                    <a:pt x="7941" y="360086"/>
                  </a:lnTo>
                  <a:lnTo>
                    <a:pt x="3349" y="323749"/>
                  </a:lnTo>
                </a:path>
                <a:path w="210819" h="441960">
                  <a:moveTo>
                    <a:pt x="62596" y="0"/>
                  </a:moveTo>
                  <a:lnTo>
                    <a:pt x="62596" y="57520"/>
                  </a:lnTo>
                </a:path>
                <a:path w="210819" h="441960">
                  <a:moveTo>
                    <a:pt x="136377" y="0"/>
                  </a:moveTo>
                  <a:lnTo>
                    <a:pt x="136377" y="57520"/>
                  </a:lnTo>
                </a:path>
                <a:path w="210819" h="441960">
                  <a:moveTo>
                    <a:pt x="69207" y="383998"/>
                  </a:moveTo>
                  <a:lnTo>
                    <a:pt x="69207" y="441542"/>
                  </a:lnTo>
                </a:path>
                <a:path w="210819" h="441960">
                  <a:moveTo>
                    <a:pt x="143018" y="383998"/>
                  </a:moveTo>
                  <a:lnTo>
                    <a:pt x="143018" y="441542"/>
                  </a:lnTo>
                </a:path>
              </a:pathLst>
            </a:custGeom>
            <a:ln w="48238">
              <a:solidFill>
                <a:srgbClr val="F68F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37365" y="0"/>
            <a:ext cx="6450634" cy="10286999"/>
          </a:xfrm>
          <a:prstGeom prst="rect">
            <a:avLst/>
          </a:prstGeom>
        </p:spPr>
      </p:pic>
      <p:grpSp>
        <p:nvGrpSpPr>
          <p:cNvPr id="17" name="object 17"/>
          <p:cNvGrpSpPr/>
          <p:nvPr/>
        </p:nvGrpSpPr>
        <p:grpSpPr>
          <a:xfrm>
            <a:off x="139617" y="5534282"/>
            <a:ext cx="1447800" cy="1810385"/>
            <a:chOff x="139617" y="5534282"/>
            <a:chExt cx="1447800" cy="1810385"/>
          </a:xfrm>
        </p:grpSpPr>
        <p:sp>
          <p:nvSpPr>
            <p:cNvPr id="18" name="object 18"/>
            <p:cNvSpPr/>
            <p:nvPr/>
          </p:nvSpPr>
          <p:spPr>
            <a:xfrm>
              <a:off x="139617" y="5534282"/>
              <a:ext cx="1447800" cy="1441450"/>
            </a:xfrm>
            <a:custGeom>
              <a:avLst/>
              <a:gdLst/>
              <a:ahLst/>
              <a:cxnLst/>
              <a:rect l="l" t="t" r="r" b="b"/>
              <a:pathLst>
                <a:path w="1447800" h="1441450">
                  <a:moveTo>
                    <a:pt x="723827" y="1440880"/>
                  </a:moveTo>
                  <a:lnTo>
                    <a:pt x="676236" y="1439348"/>
                  </a:lnTo>
                  <a:lnTo>
                    <a:pt x="629466" y="1434814"/>
                  </a:lnTo>
                  <a:lnTo>
                    <a:pt x="583614" y="1427373"/>
                  </a:lnTo>
                  <a:lnTo>
                    <a:pt x="538774" y="1417121"/>
                  </a:lnTo>
                  <a:lnTo>
                    <a:pt x="495043" y="1404152"/>
                  </a:lnTo>
                  <a:lnTo>
                    <a:pt x="452515" y="1388561"/>
                  </a:lnTo>
                  <a:lnTo>
                    <a:pt x="411286" y="1370443"/>
                  </a:lnTo>
                  <a:lnTo>
                    <a:pt x="371451" y="1349893"/>
                  </a:lnTo>
                  <a:lnTo>
                    <a:pt x="333106" y="1327005"/>
                  </a:lnTo>
                  <a:lnTo>
                    <a:pt x="296345" y="1301876"/>
                  </a:lnTo>
                  <a:lnTo>
                    <a:pt x="261266" y="1274600"/>
                  </a:lnTo>
                  <a:lnTo>
                    <a:pt x="227961" y="1245271"/>
                  </a:lnTo>
                  <a:lnTo>
                    <a:pt x="196528" y="1213985"/>
                  </a:lnTo>
                  <a:lnTo>
                    <a:pt x="167062" y="1180837"/>
                  </a:lnTo>
                  <a:lnTo>
                    <a:pt x="139657" y="1145921"/>
                  </a:lnTo>
                  <a:lnTo>
                    <a:pt x="114410" y="1109333"/>
                  </a:lnTo>
                  <a:lnTo>
                    <a:pt x="91415" y="1071167"/>
                  </a:lnTo>
                  <a:lnTo>
                    <a:pt x="70769" y="1031519"/>
                  </a:lnTo>
                  <a:lnTo>
                    <a:pt x="52565" y="990483"/>
                  </a:lnTo>
                  <a:lnTo>
                    <a:pt x="36901" y="948154"/>
                  </a:lnTo>
                  <a:lnTo>
                    <a:pt x="23871" y="904627"/>
                  </a:lnTo>
                  <a:lnTo>
                    <a:pt x="13570" y="859997"/>
                  </a:lnTo>
                  <a:lnTo>
                    <a:pt x="6095" y="814359"/>
                  </a:lnTo>
                  <a:lnTo>
                    <a:pt x="1539" y="767809"/>
                  </a:lnTo>
                  <a:lnTo>
                    <a:pt x="0" y="720440"/>
                  </a:lnTo>
                  <a:lnTo>
                    <a:pt x="1539" y="673071"/>
                  </a:lnTo>
                  <a:lnTo>
                    <a:pt x="6095" y="626520"/>
                  </a:lnTo>
                  <a:lnTo>
                    <a:pt x="13570" y="580883"/>
                  </a:lnTo>
                  <a:lnTo>
                    <a:pt x="23871" y="536253"/>
                  </a:lnTo>
                  <a:lnTo>
                    <a:pt x="36901" y="492726"/>
                  </a:lnTo>
                  <a:lnTo>
                    <a:pt x="52565" y="450397"/>
                  </a:lnTo>
                  <a:lnTo>
                    <a:pt x="70769" y="409361"/>
                  </a:lnTo>
                  <a:lnTo>
                    <a:pt x="91415" y="369712"/>
                  </a:lnTo>
                  <a:lnTo>
                    <a:pt x="114410" y="331546"/>
                  </a:lnTo>
                  <a:lnTo>
                    <a:pt x="139657" y="294958"/>
                  </a:lnTo>
                  <a:lnTo>
                    <a:pt x="167062" y="260042"/>
                  </a:lnTo>
                  <a:lnTo>
                    <a:pt x="196528" y="226894"/>
                  </a:lnTo>
                  <a:lnTo>
                    <a:pt x="227961" y="195608"/>
                  </a:lnTo>
                  <a:lnTo>
                    <a:pt x="261266" y="166280"/>
                  </a:lnTo>
                  <a:lnTo>
                    <a:pt x="296345" y="139003"/>
                  </a:lnTo>
                  <a:lnTo>
                    <a:pt x="333106" y="113874"/>
                  </a:lnTo>
                  <a:lnTo>
                    <a:pt x="371451" y="90987"/>
                  </a:lnTo>
                  <a:lnTo>
                    <a:pt x="411286" y="70437"/>
                  </a:lnTo>
                  <a:lnTo>
                    <a:pt x="452515" y="52319"/>
                  </a:lnTo>
                  <a:lnTo>
                    <a:pt x="495043" y="36728"/>
                  </a:lnTo>
                  <a:lnTo>
                    <a:pt x="538774" y="23759"/>
                  </a:lnTo>
                  <a:lnTo>
                    <a:pt x="583614" y="13507"/>
                  </a:lnTo>
                  <a:lnTo>
                    <a:pt x="629466" y="6066"/>
                  </a:lnTo>
                  <a:lnTo>
                    <a:pt x="676236" y="1532"/>
                  </a:lnTo>
                  <a:lnTo>
                    <a:pt x="723827" y="0"/>
                  </a:lnTo>
                  <a:lnTo>
                    <a:pt x="771419" y="1532"/>
                  </a:lnTo>
                  <a:lnTo>
                    <a:pt x="818188" y="6066"/>
                  </a:lnTo>
                  <a:lnTo>
                    <a:pt x="864040" y="13507"/>
                  </a:lnTo>
                  <a:lnTo>
                    <a:pt x="908880" y="23759"/>
                  </a:lnTo>
                  <a:lnTo>
                    <a:pt x="952611" y="36728"/>
                  </a:lnTo>
                  <a:lnTo>
                    <a:pt x="995139" y="52319"/>
                  </a:lnTo>
                  <a:lnTo>
                    <a:pt x="1036368" y="70437"/>
                  </a:lnTo>
                  <a:lnTo>
                    <a:pt x="1076203" y="90987"/>
                  </a:lnTo>
                  <a:lnTo>
                    <a:pt x="1078262" y="92216"/>
                  </a:lnTo>
                  <a:lnTo>
                    <a:pt x="712970" y="92216"/>
                  </a:lnTo>
                  <a:lnTo>
                    <a:pt x="712970" y="122002"/>
                  </a:lnTo>
                  <a:lnTo>
                    <a:pt x="522059" y="122002"/>
                  </a:lnTo>
                  <a:lnTo>
                    <a:pt x="501682" y="132335"/>
                  </a:lnTo>
                  <a:lnTo>
                    <a:pt x="553120" y="233782"/>
                  </a:lnTo>
                  <a:lnTo>
                    <a:pt x="1257249" y="233782"/>
                  </a:lnTo>
                  <a:lnTo>
                    <a:pt x="1258110" y="234751"/>
                  </a:lnTo>
                  <a:lnTo>
                    <a:pt x="348479" y="234751"/>
                  </a:lnTo>
                  <a:lnTo>
                    <a:pt x="335178" y="253302"/>
                  </a:lnTo>
                  <a:lnTo>
                    <a:pt x="428077" y="319492"/>
                  </a:lnTo>
                  <a:lnTo>
                    <a:pt x="1324927" y="319492"/>
                  </a:lnTo>
                  <a:lnTo>
                    <a:pt x="1333244" y="331546"/>
                  </a:lnTo>
                  <a:lnTo>
                    <a:pt x="1356239" y="369712"/>
                  </a:lnTo>
                  <a:lnTo>
                    <a:pt x="1376210" y="408063"/>
                  </a:lnTo>
                  <a:lnTo>
                    <a:pt x="261909" y="408063"/>
                  </a:lnTo>
                  <a:lnTo>
                    <a:pt x="257161" y="430258"/>
                  </a:lnTo>
                  <a:lnTo>
                    <a:pt x="368833" y="453992"/>
                  </a:lnTo>
                  <a:lnTo>
                    <a:pt x="1396419" y="453992"/>
                  </a:lnTo>
                  <a:lnTo>
                    <a:pt x="1410753" y="492726"/>
                  </a:lnTo>
                  <a:lnTo>
                    <a:pt x="1423783" y="536253"/>
                  </a:lnTo>
                  <a:lnTo>
                    <a:pt x="1431100" y="567954"/>
                  </a:lnTo>
                  <a:lnTo>
                    <a:pt x="381908" y="567954"/>
                  </a:lnTo>
                  <a:lnTo>
                    <a:pt x="272182" y="599539"/>
                  </a:lnTo>
                  <a:lnTo>
                    <a:pt x="278447" y="621359"/>
                  </a:lnTo>
                  <a:lnTo>
                    <a:pt x="1440714" y="621359"/>
                  </a:lnTo>
                  <a:lnTo>
                    <a:pt x="1441560" y="626520"/>
                  </a:lnTo>
                  <a:lnTo>
                    <a:pt x="1446115" y="673071"/>
                  </a:lnTo>
                  <a:lnTo>
                    <a:pt x="1447655" y="720440"/>
                  </a:lnTo>
                  <a:lnTo>
                    <a:pt x="1446115" y="767809"/>
                  </a:lnTo>
                  <a:lnTo>
                    <a:pt x="1441560" y="814359"/>
                  </a:lnTo>
                  <a:lnTo>
                    <a:pt x="1434084" y="859997"/>
                  </a:lnTo>
                  <a:lnTo>
                    <a:pt x="1423783" y="904627"/>
                  </a:lnTo>
                  <a:lnTo>
                    <a:pt x="1410753" y="948154"/>
                  </a:lnTo>
                  <a:lnTo>
                    <a:pt x="1395089" y="990483"/>
                  </a:lnTo>
                  <a:lnTo>
                    <a:pt x="1376886" y="1031519"/>
                  </a:lnTo>
                  <a:lnTo>
                    <a:pt x="1356239" y="1071167"/>
                  </a:lnTo>
                  <a:lnTo>
                    <a:pt x="1333244" y="1109333"/>
                  </a:lnTo>
                  <a:lnTo>
                    <a:pt x="1307997" y="1145921"/>
                  </a:lnTo>
                  <a:lnTo>
                    <a:pt x="1280592" y="1180837"/>
                  </a:lnTo>
                  <a:lnTo>
                    <a:pt x="1251126" y="1213985"/>
                  </a:lnTo>
                  <a:lnTo>
                    <a:pt x="1219693" y="1245271"/>
                  </a:lnTo>
                  <a:lnTo>
                    <a:pt x="1186389" y="1274600"/>
                  </a:lnTo>
                  <a:lnTo>
                    <a:pt x="1151309" y="1301876"/>
                  </a:lnTo>
                  <a:lnTo>
                    <a:pt x="1114549" y="1327005"/>
                  </a:lnTo>
                  <a:lnTo>
                    <a:pt x="1076203" y="1349893"/>
                  </a:lnTo>
                  <a:lnTo>
                    <a:pt x="1036368" y="1370443"/>
                  </a:lnTo>
                  <a:lnTo>
                    <a:pt x="995139" y="1388561"/>
                  </a:lnTo>
                  <a:lnTo>
                    <a:pt x="952611" y="1404152"/>
                  </a:lnTo>
                  <a:lnTo>
                    <a:pt x="908880" y="1417121"/>
                  </a:lnTo>
                  <a:lnTo>
                    <a:pt x="864040" y="1427373"/>
                  </a:lnTo>
                  <a:lnTo>
                    <a:pt x="818188" y="1434814"/>
                  </a:lnTo>
                  <a:lnTo>
                    <a:pt x="771419" y="1439348"/>
                  </a:lnTo>
                  <a:lnTo>
                    <a:pt x="723827" y="1440880"/>
                  </a:lnTo>
                  <a:close/>
                </a:path>
                <a:path w="1447800" h="1441450">
                  <a:moveTo>
                    <a:pt x="882952" y="205978"/>
                  </a:moveTo>
                  <a:lnTo>
                    <a:pt x="735750" y="205978"/>
                  </a:lnTo>
                  <a:lnTo>
                    <a:pt x="735750" y="92216"/>
                  </a:lnTo>
                  <a:lnTo>
                    <a:pt x="1078262" y="92216"/>
                  </a:lnTo>
                  <a:lnTo>
                    <a:pt x="1114549" y="113874"/>
                  </a:lnTo>
                  <a:lnTo>
                    <a:pt x="1126438" y="122002"/>
                  </a:lnTo>
                  <a:lnTo>
                    <a:pt x="925503" y="122002"/>
                  </a:lnTo>
                  <a:lnTo>
                    <a:pt x="882952" y="205978"/>
                  </a:lnTo>
                  <a:close/>
                </a:path>
                <a:path w="1447800" h="1441450">
                  <a:moveTo>
                    <a:pt x="894535" y="233782"/>
                  </a:moveTo>
                  <a:lnTo>
                    <a:pt x="553120" y="233782"/>
                  </a:lnTo>
                  <a:lnTo>
                    <a:pt x="573497" y="223516"/>
                  </a:lnTo>
                  <a:lnTo>
                    <a:pt x="522059" y="122002"/>
                  </a:lnTo>
                  <a:lnTo>
                    <a:pt x="712970" y="122002"/>
                  </a:lnTo>
                  <a:lnTo>
                    <a:pt x="712970" y="205978"/>
                  </a:lnTo>
                  <a:lnTo>
                    <a:pt x="882952" y="205978"/>
                  </a:lnTo>
                  <a:lnTo>
                    <a:pt x="874065" y="223516"/>
                  </a:lnTo>
                  <a:lnTo>
                    <a:pt x="894535" y="233782"/>
                  </a:lnTo>
                  <a:close/>
                </a:path>
                <a:path w="1447800" h="1441450">
                  <a:moveTo>
                    <a:pt x="1257249" y="233782"/>
                  </a:moveTo>
                  <a:lnTo>
                    <a:pt x="894535" y="233782"/>
                  </a:lnTo>
                  <a:lnTo>
                    <a:pt x="945973" y="132335"/>
                  </a:lnTo>
                  <a:lnTo>
                    <a:pt x="925503" y="122002"/>
                  </a:lnTo>
                  <a:lnTo>
                    <a:pt x="1126438" y="122002"/>
                  </a:lnTo>
                  <a:lnTo>
                    <a:pt x="1151309" y="139003"/>
                  </a:lnTo>
                  <a:lnTo>
                    <a:pt x="1186389" y="166280"/>
                  </a:lnTo>
                  <a:lnTo>
                    <a:pt x="1219693" y="195608"/>
                  </a:lnTo>
                  <a:lnTo>
                    <a:pt x="1251126" y="226894"/>
                  </a:lnTo>
                  <a:lnTo>
                    <a:pt x="1257249" y="233782"/>
                  </a:lnTo>
                  <a:close/>
                </a:path>
                <a:path w="1447800" h="1441450">
                  <a:moveTo>
                    <a:pt x="1019577" y="319492"/>
                  </a:moveTo>
                  <a:lnTo>
                    <a:pt x="428077" y="319492"/>
                  </a:lnTo>
                  <a:lnTo>
                    <a:pt x="441378" y="300986"/>
                  </a:lnTo>
                  <a:lnTo>
                    <a:pt x="348479" y="234751"/>
                  </a:lnTo>
                  <a:lnTo>
                    <a:pt x="1099175" y="234751"/>
                  </a:lnTo>
                  <a:lnTo>
                    <a:pt x="1006236" y="300986"/>
                  </a:lnTo>
                  <a:lnTo>
                    <a:pt x="1019577" y="319492"/>
                  </a:lnTo>
                  <a:close/>
                </a:path>
                <a:path w="1447800" h="1441450">
                  <a:moveTo>
                    <a:pt x="1324927" y="319492"/>
                  </a:moveTo>
                  <a:lnTo>
                    <a:pt x="1019577" y="319492"/>
                  </a:lnTo>
                  <a:lnTo>
                    <a:pt x="1112430" y="253302"/>
                  </a:lnTo>
                  <a:lnTo>
                    <a:pt x="1099175" y="234751"/>
                  </a:lnTo>
                  <a:lnTo>
                    <a:pt x="1258110" y="234751"/>
                  </a:lnTo>
                  <a:lnTo>
                    <a:pt x="1280592" y="260042"/>
                  </a:lnTo>
                  <a:lnTo>
                    <a:pt x="1307997" y="294958"/>
                  </a:lnTo>
                  <a:lnTo>
                    <a:pt x="1324927" y="319492"/>
                  </a:lnTo>
                  <a:close/>
                </a:path>
                <a:path w="1447800" h="1441450">
                  <a:moveTo>
                    <a:pt x="1078705" y="453992"/>
                  </a:moveTo>
                  <a:lnTo>
                    <a:pt x="368833" y="453992"/>
                  </a:lnTo>
                  <a:lnTo>
                    <a:pt x="373610" y="431722"/>
                  </a:lnTo>
                  <a:lnTo>
                    <a:pt x="261909" y="408063"/>
                  </a:lnTo>
                  <a:lnTo>
                    <a:pt x="1185675" y="408063"/>
                  </a:lnTo>
                  <a:lnTo>
                    <a:pt x="1073957" y="431722"/>
                  </a:lnTo>
                  <a:lnTo>
                    <a:pt x="1078705" y="453992"/>
                  </a:lnTo>
                  <a:close/>
                </a:path>
                <a:path w="1447800" h="1441450">
                  <a:moveTo>
                    <a:pt x="1396419" y="453992"/>
                  </a:moveTo>
                  <a:lnTo>
                    <a:pt x="1078705" y="453992"/>
                  </a:lnTo>
                  <a:lnTo>
                    <a:pt x="1190516" y="430258"/>
                  </a:lnTo>
                  <a:lnTo>
                    <a:pt x="1185675" y="408063"/>
                  </a:lnTo>
                  <a:lnTo>
                    <a:pt x="1376210" y="408063"/>
                  </a:lnTo>
                  <a:lnTo>
                    <a:pt x="1376886" y="409361"/>
                  </a:lnTo>
                  <a:lnTo>
                    <a:pt x="1395089" y="450397"/>
                  </a:lnTo>
                  <a:lnTo>
                    <a:pt x="1396419" y="453992"/>
                  </a:lnTo>
                  <a:close/>
                </a:path>
                <a:path w="1447800" h="1441450">
                  <a:moveTo>
                    <a:pt x="1169184" y="621359"/>
                  </a:moveTo>
                  <a:lnTo>
                    <a:pt x="278447" y="621359"/>
                  </a:lnTo>
                  <a:lnTo>
                    <a:pt x="388220" y="589769"/>
                  </a:lnTo>
                  <a:lnTo>
                    <a:pt x="381908" y="567954"/>
                  </a:lnTo>
                  <a:lnTo>
                    <a:pt x="1065723" y="567954"/>
                  </a:lnTo>
                  <a:lnTo>
                    <a:pt x="1059365" y="589769"/>
                  </a:lnTo>
                  <a:lnTo>
                    <a:pt x="1169184" y="621359"/>
                  </a:lnTo>
                  <a:close/>
                </a:path>
                <a:path w="1447800" h="1441450">
                  <a:moveTo>
                    <a:pt x="1440714" y="621359"/>
                  </a:moveTo>
                  <a:lnTo>
                    <a:pt x="1169184" y="621359"/>
                  </a:lnTo>
                  <a:lnTo>
                    <a:pt x="1175472" y="599539"/>
                  </a:lnTo>
                  <a:lnTo>
                    <a:pt x="1065723" y="567954"/>
                  </a:lnTo>
                  <a:lnTo>
                    <a:pt x="1431100" y="567954"/>
                  </a:lnTo>
                  <a:lnTo>
                    <a:pt x="1434084" y="580883"/>
                  </a:lnTo>
                  <a:lnTo>
                    <a:pt x="1440714" y="621359"/>
                  </a:lnTo>
                  <a:close/>
                </a:path>
              </a:pathLst>
            </a:custGeom>
            <a:solidFill>
              <a:srgbClr val="E667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06804" y="5793123"/>
              <a:ext cx="516255" cy="671830"/>
            </a:xfrm>
            <a:custGeom>
              <a:avLst/>
              <a:gdLst/>
              <a:ahLst/>
              <a:cxnLst/>
              <a:rect l="l" t="t" r="r" b="b"/>
              <a:pathLst>
                <a:path w="516255" h="671829">
                  <a:moveTo>
                    <a:pt x="285865" y="671674"/>
                  </a:moveTo>
                  <a:lnTo>
                    <a:pt x="278068" y="671597"/>
                  </a:lnTo>
                  <a:lnTo>
                    <a:pt x="263486" y="671114"/>
                  </a:lnTo>
                  <a:lnTo>
                    <a:pt x="256999" y="670798"/>
                  </a:lnTo>
                  <a:lnTo>
                    <a:pt x="245399" y="671396"/>
                  </a:lnTo>
                  <a:lnTo>
                    <a:pt x="238135" y="671597"/>
                  </a:lnTo>
                  <a:lnTo>
                    <a:pt x="230356" y="671674"/>
                  </a:lnTo>
                  <a:lnTo>
                    <a:pt x="216627" y="671412"/>
                  </a:lnTo>
                  <a:lnTo>
                    <a:pt x="204253" y="670628"/>
                  </a:lnTo>
                  <a:lnTo>
                    <a:pt x="193287" y="669320"/>
                  </a:lnTo>
                  <a:lnTo>
                    <a:pt x="183782" y="667489"/>
                  </a:lnTo>
                  <a:lnTo>
                    <a:pt x="177152" y="665956"/>
                  </a:lnTo>
                  <a:lnTo>
                    <a:pt x="167540" y="665121"/>
                  </a:lnTo>
                  <a:lnTo>
                    <a:pt x="147069" y="659479"/>
                  </a:lnTo>
                  <a:lnTo>
                    <a:pt x="136096" y="647367"/>
                  </a:lnTo>
                  <a:lnTo>
                    <a:pt x="131651" y="628666"/>
                  </a:lnTo>
                  <a:lnTo>
                    <a:pt x="130763" y="603255"/>
                  </a:lnTo>
                  <a:lnTo>
                    <a:pt x="128425" y="575139"/>
                  </a:lnTo>
                  <a:lnTo>
                    <a:pt x="116853" y="520427"/>
                  </a:lnTo>
                  <a:lnTo>
                    <a:pt x="101909" y="480947"/>
                  </a:lnTo>
                  <a:lnTo>
                    <a:pt x="78105" y="439652"/>
                  </a:lnTo>
                  <a:lnTo>
                    <a:pt x="64826" y="419612"/>
                  </a:lnTo>
                  <a:lnTo>
                    <a:pt x="40488" y="381840"/>
                  </a:lnTo>
                  <a:lnTo>
                    <a:pt x="19240" y="340195"/>
                  </a:lnTo>
                  <a:lnTo>
                    <a:pt x="4578" y="291395"/>
                  </a:lnTo>
                  <a:lnTo>
                    <a:pt x="0" y="232159"/>
                  </a:lnTo>
                  <a:lnTo>
                    <a:pt x="7054" y="179024"/>
                  </a:lnTo>
                  <a:lnTo>
                    <a:pt x="24296" y="132580"/>
                  </a:lnTo>
                  <a:lnTo>
                    <a:pt x="50223" y="92927"/>
                  </a:lnTo>
                  <a:lnTo>
                    <a:pt x="83333" y="60164"/>
                  </a:lnTo>
                  <a:lnTo>
                    <a:pt x="122123" y="34390"/>
                  </a:lnTo>
                  <a:lnTo>
                    <a:pt x="165089" y="15705"/>
                  </a:lnTo>
                  <a:lnTo>
                    <a:pt x="210731" y="4208"/>
                  </a:lnTo>
                  <a:lnTo>
                    <a:pt x="257543" y="0"/>
                  </a:lnTo>
                  <a:lnTo>
                    <a:pt x="304747" y="4208"/>
                  </a:lnTo>
                  <a:lnTo>
                    <a:pt x="350683" y="15705"/>
                  </a:lnTo>
                  <a:lnTo>
                    <a:pt x="393861" y="34390"/>
                  </a:lnTo>
                  <a:lnTo>
                    <a:pt x="432793" y="60164"/>
                  </a:lnTo>
                  <a:lnTo>
                    <a:pt x="465987" y="92927"/>
                  </a:lnTo>
                  <a:lnTo>
                    <a:pt x="491953" y="132580"/>
                  </a:lnTo>
                  <a:lnTo>
                    <a:pt x="509203" y="179024"/>
                  </a:lnTo>
                  <a:lnTo>
                    <a:pt x="516245" y="232159"/>
                  </a:lnTo>
                  <a:lnTo>
                    <a:pt x="511672" y="291412"/>
                  </a:lnTo>
                  <a:lnTo>
                    <a:pt x="497001" y="340245"/>
                  </a:lnTo>
                  <a:lnTo>
                    <a:pt x="475740" y="381916"/>
                  </a:lnTo>
                  <a:lnTo>
                    <a:pt x="451396" y="419681"/>
                  </a:lnTo>
                  <a:lnTo>
                    <a:pt x="438128" y="439734"/>
                  </a:lnTo>
                  <a:lnTo>
                    <a:pt x="425632" y="459925"/>
                  </a:lnTo>
                  <a:lnTo>
                    <a:pt x="404550" y="503632"/>
                  </a:lnTo>
                  <a:lnTo>
                    <a:pt x="393112" y="545969"/>
                  </a:lnTo>
                  <a:lnTo>
                    <a:pt x="385458" y="603301"/>
                  </a:lnTo>
                  <a:lnTo>
                    <a:pt x="384570" y="628715"/>
                  </a:lnTo>
                  <a:lnTo>
                    <a:pt x="380130" y="647399"/>
                  </a:lnTo>
                  <a:lnTo>
                    <a:pt x="369169" y="659489"/>
                  </a:lnTo>
                  <a:lnTo>
                    <a:pt x="348722" y="665121"/>
                  </a:lnTo>
                  <a:lnTo>
                    <a:pt x="339087" y="665956"/>
                  </a:lnTo>
                  <a:lnTo>
                    <a:pt x="332509" y="667489"/>
                  </a:lnTo>
                  <a:lnTo>
                    <a:pt x="322960" y="669320"/>
                  </a:lnTo>
                  <a:lnTo>
                    <a:pt x="311984" y="670628"/>
                  </a:lnTo>
                  <a:lnTo>
                    <a:pt x="299609" y="671412"/>
                  </a:lnTo>
                  <a:lnTo>
                    <a:pt x="285865" y="671674"/>
                  </a:lnTo>
                  <a:close/>
                </a:path>
              </a:pathLst>
            </a:custGeom>
            <a:solidFill>
              <a:srgbClr val="FFF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625172" y="5811426"/>
              <a:ext cx="480059" cy="635000"/>
            </a:xfrm>
            <a:custGeom>
              <a:avLst/>
              <a:gdLst/>
              <a:ahLst/>
              <a:cxnLst/>
              <a:rect l="l" t="t" r="r" b="b"/>
              <a:pathLst>
                <a:path w="480059" h="635000">
                  <a:moveTo>
                    <a:pt x="274604" y="634997"/>
                  </a:moveTo>
                  <a:lnTo>
                    <a:pt x="256096" y="634909"/>
                  </a:lnTo>
                  <a:lnTo>
                    <a:pt x="239766" y="634189"/>
                  </a:lnTo>
                  <a:lnTo>
                    <a:pt x="223430" y="634909"/>
                  </a:lnTo>
                  <a:lnTo>
                    <a:pt x="204917" y="634997"/>
                  </a:lnTo>
                  <a:lnTo>
                    <a:pt x="186297" y="633984"/>
                  </a:lnTo>
                  <a:lnTo>
                    <a:pt x="169642" y="631400"/>
                  </a:lnTo>
                  <a:lnTo>
                    <a:pt x="149512" y="628452"/>
                  </a:lnTo>
                  <a:lnTo>
                    <a:pt x="137760" y="625557"/>
                  </a:lnTo>
                  <a:lnTo>
                    <a:pt x="132229" y="613955"/>
                  </a:lnTo>
                  <a:lnTo>
                    <a:pt x="130763" y="584883"/>
                  </a:lnTo>
                  <a:lnTo>
                    <a:pt x="128334" y="555036"/>
                  </a:lnTo>
                  <a:lnTo>
                    <a:pt x="116147" y="497147"/>
                  </a:lnTo>
                  <a:lnTo>
                    <a:pt x="90043" y="435781"/>
                  </a:lnTo>
                  <a:lnTo>
                    <a:pt x="65730" y="397148"/>
                  </a:lnTo>
                  <a:lnTo>
                    <a:pt x="41052" y="359396"/>
                  </a:lnTo>
                  <a:lnTo>
                    <a:pt x="19526" y="318820"/>
                  </a:lnTo>
                  <a:lnTo>
                    <a:pt x="4670" y="271715"/>
                  </a:lnTo>
                  <a:lnTo>
                    <a:pt x="0" y="214374"/>
                  </a:lnTo>
                  <a:lnTo>
                    <a:pt x="6456" y="165408"/>
                  </a:lnTo>
                  <a:lnTo>
                    <a:pt x="22264" y="122572"/>
                  </a:lnTo>
                  <a:lnTo>
                    <a:pt x="46101" y="85967"/>
                  </a:lnTo>
                  <a:lnTo>
                    <a:pt x="76641" y="55696"/>
                  </a:lnTo>
                  <a:lnTo>
                    <a:pt x="112563" y="31862"/>
                  </a:lnTo>
                  <a:lnTo>
                    <a:pt x="152542" y="14567"/>
                  </a:lnTo>
                  <a:lnTo>
                    <a:pt x="195255" y="3912"/>
                  </a:lnTo>
                  <a:lnTo>
                    <a:pt x="239378" y="0"/>
                  </a:lnTo>
                  <a:lnTo>
                    <a:pt x="240102" y="0"/>
                  </a:lnTo>
                  <a:lnTo>
                    <a:pt x="284261" y="3912"/>
                  </a:lnTo>
                  <a:lnTo>
                    <a:pt x="326995" y="14567"/>
                  </a:lnTo>
                  <a:lnTo>
                    <a:pt x="366984" y="31862"/>
                  </a:lnTo>
                  <a:lnTo>
                    <a:pt x="402908" y="55696"/>
                  </a:lnTo>
                  <a:lnTo>
                    <a:pt x="433445" y="85967"/>
                  </a:lnTo>
                  <a:lnTo>
                    <a:pt x="457276" y="122572"/>
                  </a:lnTo>
                  <a:lnTo>
                    <a:pt x="473078" y="165408"/>
                  </a:lnTo>
                  <a:lnTo>
                    <a:pt x="479532" y="214374"/>
                  </a:lnTo>
                  <a:lnTo>
                    <a:pt x="474865" y="271715"/>
                  </a:lnTo>
                  <a:lnTo>
                    <a:pt x="460012" y="318820"/>
                  </a:lnTo>
                  <a:lnTo>
                    <a:pt x="438486" y="359396"/>
                  </a:lnTo>
                  <a:lnTo>
                    <a:pt x="413799" y="397148"/>
                  </a:lnTo>
                  <a:lnTo>
                    <a:pt x="389463" y="435781"/>
                  </a:lnTo>
                  <a:lnTo>
                    <a:pt x="368989" y="479001"/>
                  </a:lnTo>
                  <a:lnTo>
                    <a:pt x="356722" y="524141"/>
                  </a:lnTo>
                  <a:lnTo>
                    <a:pt x="348745" y="584883"/>
                  </a:lnTo>
                  <a:lnTo>
                    <a:pt x="347283" y="613955"/>
                  </a:lnTo>
                  <a:lnTo>
                    <a:pt x="341760" y="625557"/>
                  </a:lnTo>
                  <a:lnTo>
                    <a:pt x="330014" y="628452"/>
                  </a:lnTo>
                  <a:lnTo>
                    <a:pt x="309885" y="631400"/>
                  </a:lnTo>
                  <a:lnTo>
                    <a:pt x="293222" y="633984"/>
                  </a:lnTo>
                  <a:lnTo>
                    <a:pt x="274604" y="634997"/>
                  </a:lnTo>
                  <a:close/>
                </a:path>
              </a:pathLst>
            </a:custGeom>
            <a:solidFill>
              <a:srgbClr val="F9C22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757707" y="6080716"/>
              <a:ext cx="214629" cy="360045"/>
            </a:xfrm>
            <a:custGeom>
              <a:avLst/>
              <a:gdLst/>
              <a:ahLst/>
              <a:cxnLst/>
              <a:rect l="l" t="t" r="r" b="b"/>
              <a:pathLst>
                <a:path w="214630" h="360045">
                  <a:moveTo>
                    <a:pt x="179112" y="62632"/>
                  </a:moveTo>
                  <a:lnTo>
                    <a:pt x="109489" y="62632"/>
                  </a:lnTo>
                  <a:lnTo>
                    <a:pt x="130975" y="60233"/>
                  </a:lnTo>
                  <a:lnTo>
                    <a:pt x="151613" y="52705"/>
                  </a:lnTo>
                  <a:lnTo>
                    <a:pt x="187645" y="21861"/>
                  </a:lnTo>
                  <a:lnTo>
                    <a:pt x="197482" y="6507"/>
                  </a:lnTo>
                  <a:lnTo>
                    <a:pt x="200558" y="899"/>
                  </a:lnTo>
                  <a:lnTo>
                    <a:pt x="206325" y="0"/>
                  </a:lnTo>
                  <a:lnTo>
                    <a:pt x="213158" y="8011"/>
                  </a:lnTo>
                  <a:lnTo>
                    <a:pt x="214241" y="13573"/>
                  </a:lnTo>
                  <a:lnTo>
                    <a:pt x="213268" y="18506"/>
                  </a:lnTo>
                  <a:lnTo>
                    <a:pt x="207182" y="54684"/>
                  </a:lnTo>
                  <a:lnTo>
                    <a:pt x="188478" y="54684"/>
                  </a:lnTo>
                  <a:lnTo>
                    <a:pt x="179112" y="62632"/>
                  </a:lnTo>
                  <a:close/>
                </a:path>
                <a:path w="214630" h="360045">
                  <a:moveTo>
                    <a:pt x="17812" y="117449"/>
                  </a:moveTo>
                  <a:lnTo>
                    <a:pt x="98" y="12178"/>
                  </a:lnTo>
                  <a:lnTo>
                    <a:pt x="0" y="10581"/>
                  </a:lnTo>
                  <a:lnTo>
                    <a:pt x="2906" y="3688"/>
                  </a:lnTo>
                  <a:lnTo>
                    <a:pt x="11297" y="760"/>
                  </a:lnTo>
                  <a:lnTo>
                    <a:pt x="14806" y="2743"/>
                  </a:lnTo>
                  <a:lnTo>
                    <a:pt x="16922" y="6547"/>
                  </a:lnTo>
                  <a:lnTo>
                    <a:pt x="17812" y="9140"/>
                  </a:lnTo>
                  <a:lnTo>
                    <a:pt x="17812" y="117449"/>
                  </a:lnTo>
                  <a:close/>
                </a:path>
                <a:path w="214630" h="360045">
                  <a:moveTo>
                    <a:pt x="17812" y="8460"/>
                  </a:moveTo>
                  <a:lnTo>
                    <a:pt x="17545" y="7717"/>
                  </a:lnTo>
                  <a:lnTo>
                    <a:pt x="17273" y="7066"/>
                  </a:lnTo>
                  <a:lnTo>
                    <a:pt x="16908" y="6507"/>
                  </a:lnTo>
                  <a:lnTo>
                    <a:pt x="17719" y="7717"/>
                  </a:lnTo>
                  <a:lnTo>
                    <a:pt x="17812" y="8460"/>
                  </a:lnTo>
                  <a:close/>
                </a:path>
                <a:path w="214630" h="360045">
                  <a:moveTo>
                    <a:pt x="20376" y="11774"/>
                  </a:moveTo>
                  <a:lnTo>
                    <a:pt x="18744" y="11774"/>
                  </a:lnTo>
                  <a:lnTo>
                    <a:pt x="18535" y="10581"/>
                  </a:lnTo>
                  <a:lnTo>
                    <a:pt x="18199" y="9406"/>
                  </a:lnTo>
                  <a:lnTo>
                    <a:pt x="17812" y="8460"/>
                  </a:lnTo>
                  <a:lnTo>
                    <a:pt x="17812" y="7855"/>
                  </a:lnTo>
                  <a:lnTo>
                    <a:pt x="20376" y="11774"/>
                  </a:lnTo>
                  <a:close/>
                </a:path>
                <a:path w="214630" h="360045">
                  <a:moveTo>
                    <a:pt x="62735" y="359747"/>
                  </a:moveTo>
                  <a:lnTo>
                    <a:pt x="57871" y="355424"/>
                  </a:lnTo>
                  <a:lnTo>
                    <a:pt x="56649" y="348307"/>
                  </a:lnTo>
                  <a:lnTo>
                    <a:pt x="17812" y="117449"/>
                  </a:lnTo>
                  <a:lnTo>
                    <a:pt x="17812" y="9140"/>
                  </a:lnTo>
                  <a:lnTo>
                    <a:pt x="18744" y="11774"/>
                  </a:lnTo>
                  <a:lnTo>
                    <a:pt x="20376" y="11774"/>
                  </a:lnTo>
                  <a:lnTo>
                    <a:pt x="46626" y="39665"/>
                  </a:lnTo>
                  <a:lnTo>
                    <a:pt x="65907" y="51825"/>
                  </a:lnTo>
                  <a:lnTo>
                    <a:pt x="25484" y="51825"/>
                  </a:lnTo>
                  <a:lnTo>
                    <a:pt x="74363" y="342140"/>
                  </a:lnTo>
                  <a:lnTo>
                    <a:pt x="75469" y="349206"/>
                  </a:lnTo>
                  <a:lnTo>
                    <a:pt x="72556" y="356324"/>
                  </a:lnTo>
                  <a:lnTo>
                    <a:pt x="67692" y="358058"/>
                  </a:lnTo>
                  <a:lnTo>
                    <a:pt x="62735" y="359747"/>
                  </a:lnTo>
                  <a:close/>
                </a:path>
                <a:path w="214630" h="360045">
                  <a:moveTo>
                    <a:pt x="109402" y="89063"/>
                  </a:moveTo>
                  <a:lnTo>
                    <a:pt x="87222" y="86552"/>
                  </a:lnTo>
                  <a:lnTo>
                    <a:pt x="65467" y="79468"/>
                  </a:lnTo>
                  <a:lnTo>
                    <a:pt x="44700" y="67871"/>
                  </a:lnTo>
                  <a:lnTo>
                    <a:pt x="25484" y="51825"/>
                  </a:lnTo>
                  <a:lnTo>
                    <a:pt x="65907" y="51825"/>
                  </a:lnTo>
                  <a:lnTo>
                    <a:pt x="66566" y="52241"/>
                  </a:lnTo>
                  <a:lnTo>
                    <a:pt x="87752" y="59938"/>
                  </a:lnTo>
                  <a:lnTo>
                    <a:pt x="109489" y="62632"/>
                  </a:lnTo>
                  <a:lnTo>
                    <a:pt x="179112" y="62632"/>
                  </a:lnTo>
                  <a:lnTo>
                    <a:pt x="170521" y="69921"/>
                  </a:lnTo>
                  <a:lnTo>
                    <a:pt x="151036" y="80687"/>
                  </a:lnTo>
                  <a:lnTo>
                    <a:pt x="130502" y="87047"/>
                  </a:lnTo>
                  <a:lnTo>
                    <a:pt x="109402" y="89063"/>
                  </a:lnTo>
                  <a:close/>
                </a:path>
                <a:path w="214630" h="360045">
                  <a:moveTo>
                    <a:pt x="151679" y="359747"/>
                  </a:moveTo>
                  <a:lnTo>
                    <a:pt x="146792" y="358058"/>
                  </a:lnTo>
                  <a:lnTo>
                    <a:pt x="141974" y="356324"/>
                  </a:lnTo>
                  <a:lnTo>
                    <a:pt x="138940" y="349206"/>
                  </a:lnTo>
                  <a:lnTo>
                    <a:pt x="188478" y="54684"/>
                  </a:lnTo>
                  <a:lnTo>
                    <a:pt x="207182" y="54684"/>
                  </a:lnTo>
                  <a:lnTo>
                    <a:pt x="157782" y="348307"/>
                  </a:lnTo>
                  <a:lnTo>
                    <a:pt x="156561" y="355424"/>
                  </a:lnTo>
                  <a:lnTo>
                    <a:pt x="151679" y="359747"/>
                  </a:lnTo>
                  <a:close/>
                </a:path>
              </a:pathLst>
            </a:custGeom>
            <a:solidFill>
              <a:srgbClr val="FFFFF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32976" y="6421346"/>
              <a:ext cx="264160" cy="213360"/>
            </a:xfrm>
            <a:custGeom>
              <a:avLst/>
              <a:gdLst/>
              <a:ahLst/>
              <a:cxnLst/>
              <a:rect l="l" t="t" r="r" b="b"/>
              <a:pathLst>
                <a:path w="264159" h="213359">
                  <a:moveTo>
                    <a:pt x="251231" y="50632"/>
                  </a:moveTo>
                  <a:lnTo>
                    <a:pt x="12710" y="50632"/>
                  </a:lnTo>
                  <a:lnTo>
                    <a:pt x="10084" y="45416"/>
                  </a:lnTo>
                  <a:lnTo>
                    <a:pt x="9760" y="39185"/>
                  </a:lnTo>
                  <a:lnTo>
                    <a:pt x="10300" y="31739"/>
                  </a:lnTo>
                  <a:lnTo>
                    <a:pt x="10266" y="22875"/>
                  </a:lnTo>
                  <a:lnTo>
                    <a:pt x="9224" y="9976"/>
                  </a:lnTo>
                  <a:lnTo>
                    <a:pt x="5315" y="8287"/>
                  </a:lnTo>
                  <a:lnTo>
                    <a:pt x="0" y="789"/>
                  </a:lnTo>
                  <a:lnTo>
                    <a:pt x="7035" y="0"/>
                  </a:lnTo>
                  <a:lnTo>
                    <a:pt x="33299" y="3380"/>
                  </a:lnTo>
                  <a:lnTo>
                    <a:pt x="69320" y="5731"/>
                  </a:lnTo>
                  <a:lnTo>
                    <a:pt x="105332" y="7220"/>
                  </a:lnTo>
                  <a:lnTo>
                    <a:pt x="131574" y="8017"/>
                  </a:lnTo>
                  <a:lnTo>
                    <a:pt x="259109" y="8017"/>
                  </a:lnTo>
                  <a:lnTo>
                    <a:pt x="258678" y="8622"/>
                  </a:lnTo>
                  <a:lnTo>
                    <a:pt x="254851" y="9976"/>
                  </a:lnTo>
                  <a:lnTo>
                    <a:pt x="253745" y="22875"/>
                  </a:lnTo>
                  <a:lnTo>
                    <a:pt x="253687" y="31739"/>
                  </a:lnTo>
                  <a:lnTo>
                    <a:pt x="254195" y="39185"/>
                  </a:lnTo>
                  <a:lnTo>
                    <a:pt x="253849" y="45416"/>
                  </a:lnTo>
                  <a:lnTo>
                    <a:pt x="251231" y="50632"/>
                  </a:lnTo>
                  <a:close/>
                </a:path>
                <a:path w="264159" h="213359">
                  <a:moveTo>
                    <a:pt x="259109" y="8017"/>
                  </a:moveTo>
                  <a:lnTo>
                    <a:pt x="131574" y="8017"/>
                  </a:lnTo>
                  <a:lnTo>
                    <a:pt x="157967" y="7220"/>
                  </a:lnTo>
                  <a:lnTo>
                    <a:pt x="194128" y="5731"/>
                  </a:lnTo>
                  <a:lnTo>
                    <a:pt x="230251" y="3380"/>
                  </a:lnTo>
                  <a:lnTo>
                    <a:pt x="256530" y="0"/>
                  </a:lnTo>
                  <a:lnTo>
                    <a:pt x="264011" y="1123"/>
                  </a:lnTo>
                  <a:lnTo>
                    <a:pt x="259109" y="8017"/>
                  </a:lnTo>
                  <a:close/>
                </a:path>
                <a:path w="264159" h="213359">
                  <a:moveTo>
                    <a:pt x="240310" y="135667"/>
                  </a:moveTo>
                  <a:lnTo>
                    <a:pt x="19676" y="135667"/>
                  </a:lnTo>
                  <a:lnTo>
                    <a:pt x="18182" y="133304"/>
                  </a:lnTo>
                  <a:lnTo>
                    <a:pt x="17302" y="130739"/>
                  </a:lnTo>
                  <a:lnTo>
                    <a:pt x="17302" y="125022"/>
                  </a:lnTo>
                  <a:lnTo>
                    <a:pt x="11013" y="125022"/>
                  </a:lnTo>
                  <a:lnTo>
                    <a:pt x="6693" y="122613"/>
                  </a:lnTo>
                  <a:lnTo>
                    <a:pt x="6693" y="114751"/>
                  </a:lnTo>
                  <a:lnTo>
                    <a:pt x="11013" y="112279"/>
                  </a:lnTo>
                  <a:lnTo>
                    <a:pt x="17302" y="112279"/>
                  </a:lnTo>
                  <a:lnTo>
                    <a:pt x="17302" y="99559"/>
                  </a:lnTo>
                  <a:lnTo>
                    <a:pt x="10446" y="99559"/>
                  </a:lnTo>
                  <a:lnTo>
                    <a:pt x="6195" y="95956"/>
                  </a:lnTo>
                  <a:lnTo>
                    <a:pt x="6195" y="88233"/>
                  </a:lnTo>
                  <a:lnTo>
                    <a:pt x="10446" y="84694"/>
                  </a:lnTo>
                  <a:lnTo>
                    <a:pt x="17302" y="84694"/>
                  </a:lnTo>
                  <a:lnTo>
                    <a:pt x="17302" y="74026"/>
                  </a:lnTo>
                  <a:lnTo>
                    <a:pt x="10446" y="74026"/>
                  </a:lnTo>
                  <a:lnTo>
                    <a:pt x="6195" y="71502"/>
                  </a:lnTo>
                  <a:lnTo>
                    <a:pt x="6195" y="63715"/>
                  </a:lnTo>
                  <a:lnTo>
                    <a:pt x="10446" y="61306"/>
                  </a:lnTo>
                  <a:lnTo>
                    <a:pt x="17302" y="61306"/>
                  </a:lnTo>
                  <a:lnTo>
                    <a:pt x="17302" y="50632"/>
                  </a:lnTo>
                  <a:lnTo>
                    <a:pt x="242957" y="50632"/>
                  </a:lnTo>
                  <a:lnTo>
                    <a:pt x="242957" y="61577"/>
                  </a:lnTo>
                  <a:lnTo>
                    <a:pt x="246935" y="62251"/>
                  </a:lnTo>
                  <a:lnTo>
                    <a:pt x="249923" y="64436"/>
                  </a:lnTo>
                  <a:lnTo>
                    <a:pt x="249923" y="70827"/>
                  </a:lnTo>
                  <a:lnTo>
                    <a:pt x="246935" y="73012"/>
                  </a:lnTo>
                  <a:lnTo>
                    <a:pt x="242957" y="73686"/>
                  </a:lnTo>
                  <a:lnTo>
                    <a:pt x="242957" y="85081"/>
                  </a:lnTo>
                  <a:lnTo>
                    <a:pt x="246935" y="86026"/>
                  </a:lnTo>
                  <a:lnTo>
                    <a:pt x="249923" y="88908"/>
                  </a:lnTo>
                  <a:lnTo>
                    <a:pt x="249923" y="95276"/>
                  </a:lnTo>
                  <a:lnTo>
                    <a:pt x="246935" y="98135"/>
                  </a:lnTo>
                  <a:lnTo>
                    <a:pt x="242957" y="99103"/>
                  </a:lnTo>
                  <a:lnTo>
                    <a:pt x="242957" y="112567"/>
                  </a:lnTo>
                  <a:lnTo>
                    <a:pt x="246958" y="113247"/>
                  </a:lnTo>
                  <a:lnTo>
                    <a:pt x="250015" y="115426"/>
                  </a:lnTo>
                  <a:lnTo>
                    <a:pt x="250015" y="121933"/>
                  </a:lnTo>
                  <a:lnTo>
                    <a:pt x="246958" y="124117"/>
                  </a:lnTo>
                  <a:lnTo>
                    <a:pt x="242957" y="124728"/>
                  </a:lnTo>
                  <a:lnTo>
                    <a:pt x="242957" y="130739"/>
                  </a:lnTo>
                  <a:lnTo>
                    <a:pt x="241961" y="133304"/>
                  </a:lnTo>
                  <a:lnTo>
                    <a:pt x="240310" y="135667"/>
                  </a:lnTo>
                  <a:close/>
                </a:path>
                <a:path w="264159" h="213359">
                  <a:moveTo>
                    <a:pt x="245782" y="150525"/>
                  </a:moveTo>
                  <a:lnTo>
                    <a:pt x="11013" y="150525"/>
                  </a:lnTo>
                  <a:lnTo>
                    <a:pt x="6693" y="146992"/>
                  </a:lnTo>
                  <a:lnTo>
                    <a:pt x="6693" y="139246"/>
                  </a:lnTo>
                  <a:lnTo>
                    <a:pt x="11013" y="135667"/>
                  </a:lnTo>
                  <a:lnTo>
                    <a:pt x="245782" y="135667"/>
                  </a:lnTo>
                  <a:lnTo>
                    <a:pt x="250015" y="139246"/>
                  </a:lnTo>
                  <a:lnTo>
                    <a:pt x="250015" y="146992"/>
                  </a:lnTo>
                  <a:lnTo>
                    <a:pt x="245782" y="150525"/>
                  </a:lnTo>
                  <a:close/>
                </a:path>
                <a:path w="264159" h="213359">
                  <a:moveTo>
                    <a:pt x="135719" y="213119"/>
                  </a:moveTo>
                  <a:lnTo>
                    <a:pt x="126318" y="212972"/>
                  </a:lnTo>
                  <a:lnTo>
                    <a:pt x="114926" y="208362"/>
                  </a:lnTo>
                  <a:lnTo>
                    <a:pt x="100268" y="199063"/>
                  </a:lnTo>
                  <a:lnTo>
                    <a:pt x="63190" y="175070"/>
                  </a:lnTo>
                  <a:lnTo>
                    <a:pt x="45033" y="163718"/>
                  </a:lnTo>
                  <a:lnTo>
                    <a:pt x="37998" y="159511"/>
                  </a:lnTo>
                  <a:lnTo>
                    <a:pt x="33047" y="154963"/>
                  </a:lnTo>
                  <a:lnTo>
                    <a:pt x="29225" y="150525"/>
                  </a:lnTo>
                  <a:lnTo>
                    <a:pt x="229499" y="150525"/>
                  </a:lnTo>
                  <a:lnTo>
                    <a:pt x="219255" y="159964"/>
                  </a:lnTo>
                  <a:lnTo>
                    <a:pt x="207001" y="168944"/>
                  </a:lnTo>
                  <a:lnTo>
                    <a:pt x="194137" y="177128"/>
                  </a:lnTo>
                  <a:lnTo>
                    <a:pt x="182062" y="184184"/>
                  </a:lnTo>
                  <a:lnTo>
                    <a:pt x="167803" y="192792"/>
                  </a:lnTo>
                  <a:lnTo>
                    <a:pt x="157394" y="199898"/>
                  </a:lnTo>
                  <a:lnTo>
                    <a:pt x="150475" y="205192"/>
                  </a:lnTo>
                  <a:lnTo>
                    <a:pt x="146688" y="208362"/>
                  </a:lnTo>
                  <a:lnTo>
                    <a:pt x="142663" y="210889"/>
                  </a:lnTo>
                  <a:lnTo>
                    <a:pt x="135719" y="213119"/>
                  </a:lnTo>
                  <a:close/>
                </a:path>
              </a:pathLst>
            </a:custGeom>
            <a:solidFill>
              <a:srgbClr val="50505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object 23"/>
            <p:cNvSpPr/>
            <p:nvPr/>
          </p:nvSpPr>
          <p:spPr>
            <a:xfrm>
              <a:off x="811670" y="6601208"/>
              <a:ext cx="104139" cy="34290"/>
            </a:xfrm>
            <a:custGeom>
              <a:avLst/>
              <a:gdLst/>
              <a:ahLst/>
              <a:cxnLst/>
              <a:rect l="l" t="t" r="r" b="b"/>
              <a:pathLst>
                <a:path w="104140" h="34290">
                  <a:moveTo>
                    <a:pt x="54263" y="33999"/>
                  </a:moveTo>
                  <a:lnTo>
                    <a:pt x="41521" y="30372"/>
                  </a:lnTo>
                  <a:lnTo>
                    <a:pt x="26180" y="20826"/>
                  </a:lnTo>
                  <a:lnTo>
                    <a:pt x="11315" y="9491"/>
                  </a:lnTo>
                  <a:lnTo>
                    <a:pt x="0" y="495"/>
                  </a:lnTo>
                  <a:lnTo>
                    <a:pt x="9599" y="1490"/>
                  </a:lnTo>
                  <a:lnTo>
                    <a:pt x="34826" y="3530"/>
                  </a:lnTo>
                  <a:lnTo>
                    <a:pt x="68596" y="3929"/>
                  </a:lnTo>
                  <a:lnTo>
                    <a:pt x="103820" y="0"/>
                  </a:lnTo>
                  <a:lnTo>
                    <a:pt x="83033" y="19085"/>
                  </a:lnTo>
                  <a:lnTo>
                    <a:pt x="70942" y="28988"/>
                  </a:lnTo>
                  <a:lnTo>
                    <a:pt x="62901" y="32897"/>
                  </a:lnTo>
                  <a:lnTo>
                    <a:pt x="54263" y="33999"/>
                  </a:lnTo>
                  <a:close/>
                </a:path>
              </a:pathLst>
            </a:custGeom>
            <a:solidFill>
              <a:srgbClr val="4040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396773" y="5626505"/>
              <a:ext cx="933450" cy="529590"/>
            </a:xfrm>
            <a:custGeom>
              <a:avLst/>
              <a:gdLst/>
              <a:ahLst/>
              <a:cxnLst/>
              <a:rect l="l" t="t" r="r" b="b"/>
              <a:pathLst>
                <a:path w="933450" h="529589">
                  <a:moveTo>
                    <a:pt x="116446" y="339509"/>
                  </a:moveTo>
                  <a:lnTo>
                    <a:pt x="4749" y="315849"/>
                  </a:lnTo>
                  <a:lnTo>
                    <a:pt x="0" y="338035"/>
                  </a:lnTo>
                  <a:lnTo>
                    <a:pt x="111671" y="361772"/>
                  </a:lnTo>
                  <a:lnTo>
                    <a:pt x="116446" y="339509"/>
                  </a:lnTo>
                  <a:close/>
                </a:path>
                <a:path w="933450" h="529589">
                  <a:moveTo>
                    <a:pt x="131064" y="497547"/>
                  </a:moveTo>
                  <a:lnTo>
                    <a:pt x="124752" y="475742"/>
                  </a:lnTo>
                  <a:lnTo>
                    <a:pt x="15024" y="507326"/>
                  </a:lnTo>
                  <a:lnTo>
                    <a:pt x="21285" y="529145"/>
                  </a:lnTo>
                  <a:lnTo>
                    <a:pt x="131064" y="497547"/>
                  </a:lnTo>
                  <a:close/>
                </a:path>
                <a:path w="933450" h="529589">
                  <a:moveTo>
                    <a:pt x="184213" y="208775"/>
                  </a:moveTo>
                  <a:lnTo>
                    <a:pt x="91313" y="142532"/>
                  </a:lnTo>
                  <a:lnTo>
                    <a:pt x="78016" y="161086"/>
                  </a:lnTo>
                  <a:lnTo>
                    <a:pt x="170916" y="227279"/>
                  </a:lnTo>
                  <a:lnTo>
                    <a:pt x="184213" y="208775"/>
                  </a:lnTo>
                  <a:close/>
                </a:path>
                <a:path w="933450" h="529589">
                  <a:moveTo>
                    <a:pt x="316331" y="131305"/>
                  </a:moveTo>
                  <a:lnTo>
                    <a:pt x="264896" y="29781"/>
                  </a:lnTo>
                  <a:lnTo>
                    <a:pt x="244513" y="40119"/>
                  </a:lnTo>
                  <a:lnTo>
                    <a:pt x="295960" y="141566"/>
                  </a:lnTo>
                  <a:lnTo>
                    <a:pt x="316331" y="131305"/>
                  </a:lnTo>
                  <a:close/>
                </a:path>
                <a:path w="933450" h="529589">
                  <a:moveTo>
                    <a:pt x="478586" y="0"/>
                  </a:moveTo>
                  <a:lnTo>
                    <a:pt x="455803" y="0"/>
                  </a:lnTo>
                  <a:lnTo>
                    <a:pt x="455803" y="113766"/>
                  </a:lnTo>
                  <a:lnTo>
                    <a:pt x="478586" y="113766"/>
                  </a:lnTo>
                  <a:lnTo>
                    <a:pt x="478586" y="0"/>
                  </a:lnTo>
                  <a:close/>
                </a:path>
                <a:path w="933450" h="529589">
                  <a:moveTo>
                    <a:pt x="688809" y="40119"/>
                  </a:moveTo>
                  <a:lnTo>
                    <a:pt x="668337" y="29781"/>
                  </a:lnTo>
                  <a:lnTo>
                    <a:pt x="616902" y="131305"/>
                  </a:lnTo>
                  <a:lnTo>
                    <a:pt x="637374" y="141566"/>
                  </a:lnTo>
                  <a:lnTo>
                    <a:pt x="688809" y="40119"/>
                  </a:lnTo>
                  <a:close/>
                </a:path>
                <a:path w="933450" h="529589">
                  <a:moveTo>
                    <a:pt x="855268" y="161086"/>
                  </a:moveTo>
                  <a:lnTo>
                    <a:pt x="842010" y="142532"/>
                  </a:lnTo>
                  <a:lnTo>
                    <a:pt x="749071" y="208775"/>
                  </a:lnTo>
                  <a:lnTo>
                    <a:pt x="762419" y="227279"/>
                  </a:lnTo>
                  <a:lnTo>
                    <a:pt x="855268" y="161086"/>
                  </a:lnTo>
                  <a:close/>
                </a:path>
                <a:path w="933450" h="529589">
                  <a:moveTo>
                    <a:pt x="918311" y="507326"/>
                  </a:moveTo>
                  <a:lnTo>
                    <a:pt x="808558" y="475742"/>
                  </a:lnTo>
                  <a:lnTo>
                    <a:pt x="802208" y="497547"/>
                  </a:lnTo>
                  <a:lnTo>
                    <a:pt x="912025" y="529145"/>
                  </a:lnTo>
                  <a:lnTo>
                    <a:pt x="918311" y="507326"/>
                  </a:lnTo>
                  <a:close/>
                </a:path>
                <a:path w="933450" h="529589">
                  <a:moveTo>
                    <a:pt x="933348" y="338035"/>
                  </a:moveTo>
                  <a:lnTo>
                    <a:pt x="928509" y="315849"/>
                  </a:lnTo>
                  <a:lnTo>
                    <a:pt x="816800" y="339509"/>
                  </a:lnTo>
                  <a:lnTo>
                    <a:pt x="821537" y="361772"/>
                  </a:lnTo>
                  <a:lnTo>
                    <a:pt x="933348" y="338035"/>
                  </a:lnTo>
                  <a:close/>
                </a:path>
              </a:pathLst>
            </a:custGeom>
            <a:solidFill>
              <a:srgbClr val="F2B4A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744290" y="6468808"/>
              <a:ext cx="457200" cy="709295"/>
            </a:xfrm>
            <a:custGeom>
              <a:avLst/>
              <a:gdLst/>
              <a:ahLst/>
              <a:cxnLst/>
              <a:rect l="l" t="t" r="r" b="b"/>
              <a:pathLst>
                <a:path w="457200" h="709295">
                  <a:moveTo>
                    <a:pt x="404295" y="708867"/>
                  </a:moveTo>
                  <a:lnTo>
                    <a:pt x="129715" y="704273"/>
                  </a:lnTo>
                  <a:lnTo>
                    <a:pt x="123450" y="670660"/>
                  </a:lnTo>
                  <a:lnTo>
                    <a:pt x="89002" y="595573"/>
                  </a:lnTo>
                  <a:lnTo>
                    <a:pt x="88388" y="594380"/>
                  </a:lnTo>
                  <a:lnTo>
                    <a:pt x="2524" y="451871"/>
                  </a:lnTo>
                  <a:lnTo>
                    <a:pt x="0" y="442425"/>
                  </a:lnTo>
                  <a:lnTo>
                    <a:pt x="54032" y="364496"/>
                  </a:lnTo>
                  <a:lnTo>
                    <a:pt x="76830" y="355442"/>
                  </a:lnTo>
                  <a:lnTo>
                    <a:pt x="77554" y="312106"/>
                  </a:lnTo>
                  <a:lnTo>
                    <a:pt x="78393" y="47773"/>
                  </a:lnTo>
                  <a:lnTo>
                    <a:pt x="102607" y="3494"/>
                  </a:lnTo>
                  <a:lnTo>
                    <a:pt x="120508" y="0"/>
                  </a:lnTo>
                  <a:lnTo>
                    <a:pt x="138385" y="2855"/>
                  </a:lnTo>
                  <a:lnTo>
                    <a:pt x="151388" y="10689"/>
                  </a:lnTo>
                  <a:lnTo>
                    <a:pt x="159249" y="23467"/>
                  </a:lnTo>
                  <a:lnTo>
                    <a:pt x="161703" y="41151"/>
                  </a:lnTo>
                  <a:lnTo>
                    <a:pt x="161408" y="273946"/>
                  </a:lnTo>
                  <a:lnTo>
                    <a:pt x="261881" y="273946"/>
                  </a:lnTo>
                  <a:lnTo>
                    <a:pt x="261840" y="275744"/>
                  </a:lnTo>
                  <a:lnTo>
                    <a:pt x="363668" y="275744"/>
                  </a:lnTo>
                  <a:lnTo>
                    <a:pt x="366430" y="289478"/>
                  </a:lnTo>
                  <a:lnTo>
                    <a:pt x="367310" y="290020"/>
                  </a:lnTo>
                  <a:lnTo>
                    <a:pt x="437468" y="290020"/>
                  </a:lnTo>
                  <a:lnTo>
                    <a:pt x="442907" y="296164"/>
                  </a:lnTo>
                  <a:lnTo>
                    <a:pt x="447558" y="307214"/>
                  </a:lnTo>
                  <a:lnTo>
                    <a:pt x="451046" y="324089"/>
                  </a:lnTo>
                  <a:lnTo>
                    <a:pt x="453202" y="341578"/>
                  </a:lnTo>
                  <a:lnTo>
                    <a:pt x="453857" y="354474"/>
                  </a:lnTo>
                  <a:lnTo>
                    <a:pt x="452768" y="398380"/>
                  </a:lnTo>
                  <a:lnTo>
                    <a:pt x="456816" y="429785"/>
                  </a:lnTo>
                  <a:lnTo>
                    <a:pt x="457185" y="436553"/>
                  </a:lnTo>
                  <a:lnTo>
                    <a:pt x="457168" y="456690"/>
                  </a:lnTo>
                  <a:lnTo>
                    <a:pt x="455837" y="477899"/>
                  </a:lnTo>
                  <a:lnTo>
                    <a:pt x="255615" y="477899"/>
                  </a:lnTo>
                  <a:lnTo>
                    <a:pt x="255436" y="480758"/>
                  </a:lnTo>
                  <a:lnTo>
                    <a:pt x="255575" y="480798"/>
                  </a:lnTo>
                  <a:lnTo>
                    <a:pt x="455655" y="480798"/>
                  </a:lnTo>
                  <a:lnTo>
                    <a:pt x="455082" y="489945"/>
                  </a:lnTo>
                  <a:lnTo>
                    <a:pt x="449242" y="536071"/>
                  </a:lnTo>
                  <a:lnTo>
                    <a:pt x="439590" y="579511"/>
                  </a:lnTo>
                  <a:lnTo>
                    <a:pt x="404863" y="675277"/>
                  </a:lnTo>
                  <a:lnTo>
                    <a:pt x="404295" y="708867"/>
                  </a:lnTo>
                  <a:close/>
                </a:path>
                <a:path w="457200" h="709295">
                  <a:moveTo>
                    <a:pt x="261881" y="273946"/>
                  </a:moveTo>
                  <a:lnTo>
                    <a:pt x="161408" y="273946"/>
                  </a:lnTo>
                  <a:lnTo>
                    <a:pt x="165595" y="253809"/>
                  </a:lnTo>
                  <a:lnTo>
                    <a:pt x="176367" y="235706"/>
                  </a:lnTo>
                  <a:lnTo>
                    <a:pt x="192106" y="222719"/>
                  </a:lnTo>
                  <a:lnTo>
                    <a:pt x="211195" y="217930"/>
                  </a:lnTo>
                  <a:lnTo>
                    <a:pt x="230596" y="220770"/>
                  </a:lnTo>
                  <a:lnTo>
                    <a:pt x="246980" y="228597"/>
                  </a:lnTo>
                  <a:lnTo>
                    <a:pt x="258228" y="241379"/>
                  </a:lnTo>
                  <a:lnTo>
                    <a:pt x="262222" y="259087"/>
                  </a:lnTo>
                  <a:lnTo>
                    <a:pt x="261881" y="273946"/>
                  </a:lnTo>
                  <a:close/>
                </a:path>
                <a:path w="457200" h="709295">
                  <a:moveTo>
                    <a:pt x="363668" y="275744"/>
                  </a:moveTo>
                  <a:lnTo>
                    <a:pt x="261840" y="275744"/>
                  </a:lnTo>
                  <a:lnTo>
                    <a:pt x="266608" y="257931"/>
                  </a:lnTo>
                  <a:lnTo>
                    <a:pt x="278681" y="244985"/>
                  </a:lnTo>
                  <a:lnTo>
                    <a:pt x="295731" y="237164"/>
                  </a:lnTo>
                  <a:lnTo>
                    <a:pt x="315426" y="234725"/>
                  </a:lnTo>
                  <a:lnTo>
                    <a:pt x="334834" y="239693"/>
                  </a:lnTo>
                  <a:lnTo>
                    <a:pt x="351208" y="252198"/>
                  </a:lnTo>
                  <a:lnTo>
                    <a:pt x="362443" y="269656"/>
                  </a:lnTo>
                  <a:lnTo>
                    <a:pt x="363668" y="275744"/>
                  </a:lnTo>
                  <a:close/>
                </a:path>
                <a:path w="457200" h="709295">
                  <a:moveTo>
                    <a:pt x="437468" y="290020"/>
                  </a:moveTo>
                  <a:lnTo>
                    <a:pt x="367310" y="290020"/>
                  </a:lnTo>
                  <a:lnTo>
                    <a:pt x="369177" y="286568"/>
                  </a:lnTo>
                  <a:lnTo>
                    <a:pt x="375482" y="279560"/>
                  </a:lnTo>
                  <a:lnTo>
                    <a:pt x="387338" y="273054"/>
                  </a:lnTo>
                  <a:lnTo>
                    <a:pt x="405859" y="271110"/>
                  </a:lnTo>
                  <a:lnTo>
                    <a:pt x="416748" y="273973"/>
                  </a:lnTo>
                  <a:lnTo>
                    <a:pt x="426724" y="279989"/>
                  </a:lnTo>
                  <a:lnTo>
                    <a:pt x="435529" y="287829"/>
                  </a:lnTo>
                  <a:lnTo>
                    <a:pt x="437468" y="290020"/>
                  </a:lnTo>
                  <a:close/>
                </a:path>
                <a:path w="457200" h="709295">
                  <a:moveTo>
                    <a:pt x="455655" y="480798"/>
                  </a:moveTo>
                  <a:lnTo>
                    <a:pt x="255575" y="480798"/>
                  </a:lnTo>
                  <a:lnTo>
                    <a:pt x="255615" y="477899"/>
                  </a:lnTo>
                  <a:lnTo>
                    <a:pt x="455837" y="477899"/>
                  </a:lnTo>
                  <a:lnTo>
                    <a:pt x="455655" y="480798"/>
                  </a:lnTo>
                  <a:close/>
                </a:path>
              </a:pathLst>
            </a:custGeom>
            <a:solidFill>
              <a:srgbClr val="FBD3A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2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6599" y="7158109"/>
              <a:ext cx="342619" cy="185984"/>
            </a:xfrm>
            <a:prstGeom prst="rect">
              <a:avLst/>
            </a:prstGeom>
          </p:spPr>
        </p:pic>
        <p:sp>
          <p:nvSpPr>
            <p:cNvPr id="27" name="object 27"/>
            <p:cNvSpPr/>
            <p:nvPr/>
          </p:nvSpPr>
          <p:spPr>
            <a:xfrm>
              <a:off x="829830" y="6480197"/>
              <a:ext cx="69850" cy="50800"/>
            </a:xfrm>
            <a:custGeom>
              <a:avLst/>
              <a:gdLst/>
              <a:ahLst/>
              <a:cxnLst/>
              <a:rect l="l" t="t" r="r" b="b"/>
              <a:pathLst>
                <a:path w="69850" h="50800">
                  <a:moveTo>
                    <a:pt x="63360" y="50609"/>
                  </a:moveTo>
                  <a:lnTo>
                    <a:pt x="4661" y="50609"/>
                  </a:lnTo>
                  <a:lnTo>
                    <a:pt x="0" y="41987"/>
                  </a:lnTo>
                  <a:lnTo>
                    <a:pt x="16937" y="5307"/>
                  </a:lnTo>
                  <a:lnTo>
                    <a:pt x="40377" y="0"/>
                  </a:lnTo>
                  <a:lnTo>
                    <a:pt x="52253" y="3297"/>
                  </a:lnTo>
                  <a:lnTo>
                    <a:pt x="61232" y="10687"/>
                  </a:lnTo>
                  <a:lnTo>
                    <a:pt x="66989" y="21761"/>
                  </a:lnTo>
                  <a:lnTo>
                    <a:pt x="69197" y="36114"/>
                  </a:lnTo>
                  <a:lnTo>
                    <a:pt x="69307" y="41180"/>
                  </a:lnTo>
                  <a:lnTo>
                    <a:pt x="69197" y="45727"/>
                  </a:lnTo>
                  <a:lnTo>
                    <a:pt x="63360" y="50609"/>
                  </a:lnTo>
                  <a:close/>
                </a:path>
              </a:pathLst>
            </a:custGeom>
            <a:solidFill>
              <a:srgbClr val="F6EDE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28" name="object 28"/>
          <p:cNvGrpSpPr/>
          <p:nvPr/>
        </p:nvGrpSpPr>
        <p:grpSpPr>
          <a:xfrm>
            <a:off x="332716" y="8007736"/>
            <a:ext cx="1247775" cy="1247775"/>
            <a:chOff x="332716" y="8007736"/>
            <a:chExt cx="1247775" cy="1247775"/>
          </a:xfrm>
        </p:grpSpPr>
        <p:sp>
          <p:nvSpPr>
            <p:cNvPr id="29" name="object 29"/>
            <p:cNvSpPr/>
            <p:nvPr/>
          </p:nvSpPr>
          <p:spPr>
            <a:xfrm>
              <a:off x="352842" y="8027861"/>
              <a:ext cx="1207770" cy="1207770"/>
            </a:xfrm>
            <a:custGeom>
              <a:avLst/>
              <a:gdLst/>
              <a:ahLst/>
              <a:cxnLst/>
              <a:rect l="l" t="t" r="r" b="b"/>
              <a:pathLst>
                <a:path w="1207770" h="1207770">
                  <a:moveTo>
                    <a:pt x="603761" y="1207523"/>
                  </a:moveTo>
                  <a:lnTo>
                    <a:pt x="556573" y="1205707"/>
                  </a:lnTo>
                  <a:lnTo>
                    <a:pt x="510379" y="1200348"/>
                  </a:lnTo>
                  <a:lnTo>
                    <a:pt x="465313" y="1191579"/>
                  </a:lnTo>
                  <a:lnTo>
                    <a:pt x="421510" y="1179536"/>
                  </a:lnTo>
                  <a:lnTo>
                    <a:pt x="379103" y="1164352"/>
                  </a:lnTo>
                  <a:lnTo>
                    <a:pt x="338227" y="1146162"/>
                  </a:lnTo>
                  <a:lnTo>
                    <a:pt x="299015" y="1125100"/>
                  </a:lnTo>
                  <a:lnTo>
                    <a:pt x="261603" y="1101299"/>
                  </a:lnTo>
                  <a:lnTo>
                    <a:pt x="226124" y="1074895"/>
                  </a:lnTo>
                  <a:lnTo>
                    <a:pt x="192713" y="1046020"/>
                  </a:lnTo>
                  <a:lnTo>
                    <a:pt x="161502" y="1014810"/>
                  </a:lnTo>
                  <a:lnTo>
                    <a:pt x="132628" y="981398"/>
                  </a:lnTo>
                  <a:lnTo>
                    <a:pt x="106223" y="945919"/>
                  </a:lnTo>
                  <a:lnTo>
                    <a:pt x="82423" y="908507"/>
                  </a:lnTo>
                  <a:lnTo>
                    <a:pt x="61360" y="869296"/>
                  </a:lnTo>
                  <a:lnTo>
                    <a:pt x="43170" y="828420"/>
                  </a:lnTo>
                  <a:lnTo>
                    <a:pt x="27987" y="786013"/>
                  </a:lnTo>
                  <a:lnTo>
                    <a:pt x="15943" y="742210"/>
                  </a:lnTo>
                  <a:lnTo>
                    <a:pt x="7175" y="697144"/>
                  </a:lnTo>
                  <a:lnTo>
                    <a:pt x="1816" y="650950"/>
                  </a:lnTo>
                  <a:lnTo>
                    <a:pt x="0" y="603761"/>
                  </a:lnTo>
                  <a:lnTo>
                    <a:pt x="1816" y="556573"/>
                  </a:lnTo>
                  <a:lnTo>
                    <a:pt x="7175" y="510379"/>
                  </a:lnTo>
                  <a:lnTo>
                    <a:pt x="15943" y="465313"/>
                  </a:lnTo>
                  <a:lnTo>
                    <a:pt x="27987" y="421510"/>
                  </a:lnTo>
                  <a:lnTo>
                    <a:pt x="43170" y="379103"/>
                  </a:lnTo>
                  <a:lnTo>
                    <a:pt x="61360" y="338227"/>
                  </a:lnTo>
                  <a:lnTo>
                    <a:pt x="82423" y="299015"/>
                  </a:lnTo>
                  <a:lnTo>
                    <a:pt x="106223" y="261603"/>
                  </a:lnTo>
                  <a:lnTo>
                    <a:pt x="132628" y="226124"/>
                  </a:lnTo>
                  <a:lnTo>
                    <a:pt x="161502" y="192713"/>
                  </a:lnTo>
                  <a:lnTo>
                    <a:pt x="192713" y="161502"/>
                  </a:lnTo>
                  <a:lnTo>
                    <a:pt x="226124" y="132628"/>
                  </a:lnTo>
                  <a:lnTo>
                    <a:pt x="261603" y="106223"/>
                  </a:lnTo>
                  <a:lnTo>
                    <a:pt x="299015" y="82423"/>
                  </a:lnTo>
                  <a:lnTo>
                    <a:pt x="338227" y="61360"/>
                  </a:lnTo>
                  <a:lnTo>
                    <a:pt x="379103" y="43170"/>
                  </a:lnTo>
                  <a:lnTo>
                    <a:pt x="421510" y="27987"/>
                  </a:lnTo>
                  <a:lnTo>
                    <a:pt x="465313" y="15943"/>
                  </a:lnTo>
                  <a:lnTo>
                    <a:pt x="510379" y="7175"/>
                  </a:lnTo>
                  <a:lnTo>
                    <a:pt x="556573" y="1816"/>
                  </a:lnTo>
                  <a:lnTo>
                    <a:pt x="603761" y="0"/>
                  </a:lnTo>
                  <a:lnTo>
                    <a:pt x="650950" y="1816"/>
                  </a:lnTo>
                  <a:lnTo>
                    <a:pt x="697144" y="7175"/>
                  </a:lnTo>
                  <a:lnTo>
                    <a:pt x="742210" y="15943"/>
                  </a:lnTo>
                  <a:lnTo>
                    <a:pt x="786013" y="27987"/>
                  </a:lnTo>
                  <a:lnTo>
                    <a:pt x="828420" y="43170"/>
                  </a:lnTo>
                  <a:lnTo>
                    <a:pt x="869296" y="61360"/>
                  </a:lnTo>
                  <a:lnTo>
                    <a:pt x="908507" y="82423"/>
                  </a:lnTo>
                  <a:lnTo>
                    <a:pt x="945919" y="106223"/>
                  </a:lnTo>
                  <a:lnTo>
                    <a:pt x="981398" y="132628"/>
                  </a:lnTo>
                  <a:lnTo>
                    <a:pt x="1014810" y="161502"/>
                  </a:lnTo>
                  <a:lnTo>
                    <a:pt x="1046020" y="192713"/>
                  </a:lnTo>
                  <a:lnTo>
                    <a:pt x="1074895" y="226124"/>
                  </a:lnTo>
                  <a:lnTo>
                    <a:pt x="1101299" y="261603"/>
                  </a:lnTo>
                  <a:lnTo>
                    <a:pt x="1125100" y="299015"/>
                  </a:lnTo>
                  <a:lnTo>
                    <a:pt x="1146162" y="338227"/>
                  </a:lnTo>
                  <a:lnTo>
                    <a:pt x="1164352" y="379103"/>
                  </a:lnTo>
                  <a:lnTo>
                    <a:pt x="1179536" y="421510"/>
                  </a:lnTo>
                  <a:lnTo>
                    <a:pt x="1191579" y="465313"/>
                  </a:lnTo>
                  <a:lnTo>
                    <a:pt x="1200348" y="510379"/>
                  </a:lnTo>
                  <a:lnTo>
                    <a:pt x="1205707" y="556573"/>
                  </a:lnTo>
                  <a:lnTo>
                    <a:pt x="1207523" y="603761"/>
                  </a:lnTo>
                  <a:lnTo>
                    <a:pt x="1205707" y="650950"/>
                  </a:lnTo>
                  <a:lnTo>
                    <a:pt x="1200348" y="697144"/>
                  </a:lnTo>
                  <a:lnTo>
                    <a:pt x="1191579" y="742210"/>
                  </a:lnTo>
                  <a:lnTo>
                    <a:pt x="1179536" y="786013"/>
                  </a:lnTo>
                  <a:lnTo>
                    <a:pt x="1164352" y="828420"/>
                  </a:lnTo>
                  <a:lnTo>
                    <a:pt x="1146162" y="869296"/>
                  </a:lnTo>
                  <a:lnTo>
                    <a:pt x="1125100" y="908507"/>
                  </a:lnTo>
                  <a:lnTo>
                    <a:pt x="1101299" y="945919"/>
                  </a:lnTo>
                  <a:lnTo>
                    <a:pt x="1074895" y="981398"/>
                  </a:lnTo>
                  <a:lnTo>
                    <a:pt x="1046020" y="1014810"/>
                  </a:lnTo>
                  <a:lnTo>
                    <a:pt x="1014810" y="1046020"/>
                  </a:lnTo>
                  <a:lnTo>
                    <a:pt x="981398" y="1074895"/>
                  </a:lnTo>
                  <a:lnTo>
                    <a:pt x="945919" y="1101299"/>
                  </a:lnTo>
                  <a:lnTo>
                    <a:pt x="908507" y="1125100"/>
                  </a:lnTo>
                  <a:lnTo>
                    <a:pt x="869296" y="1146162"/>
                  </a:lnTo>
                  <a:lnTo>
                    <a:pt x="828420" y="1164352"/>
                  </a:lnTo>
                  <a:lnTo>
                    <a:pt x="786013" y="1179536"/>
                  </a:lnTo>
                  <a:lnTo>
                    <a:pt x="742210" y="1191579"/>
                  </a:lnTo>
                  <a:lnTo>
                    <a:pt x="697144" y="1200348"/>
                  </a:lnTo>
                  <a:lnTo>
                    <a:pt x="650950" y="1205707"/>
                  </a:lnTo>
                  <a:lnTo>
                    <a:pt x="603761" y="1207523"/>
                  </a:lnTo>
                  <a:close/>
                </a:path>
              </a:pathLst>
            </a:custGeom>
            <a:solidFill>
              <a:srgbClr val="85D3C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57857" y="8832877"/>
              <a:ext cx="281755" cy="281755"/>
            </a:xfrm>
            <a:prstGeom prst="rect">
              <a:avLst/>
            </a:prstGeom>
          </p:spPr>
        </p:pic>
        <p:sp>
          <p:nvSpPr>
            <p:cNvPr id="31" name="object 31"/>
            <p:cNvSpPr/>
            <p:nvPr/>
          </p:nvSpPr>
          <p:spPr>
            <a:xfrm>
              <a:off x="433343" y="8188864"/>
              <a:ext cx="925830" cy="603885"/>
            </a:xfrm>
            <a:custGeom>
              <a:avLst/>
              <a:gdLst/>
              <a:ahLst/>
              <a:cxnLst/>
              <a:rect l="l" t="t" r="r" b="b"/>
              <a:pathLst>
                <a:path w="925830" h="603884">
                  <a:moveTo>
                    <a:pt x="925768" y="603761"/>
                  </a:moveTo>
                  <a:lnTo>
                    <a:pt x="810439" y="603761"/>
                  </a:lnTo>
                  <a:lnTo>
                    <a:pt x="825234" y="571170"/>
                  </a:lnTo>
                  <a:lnTo>
                    <a:pt x="836166" y="536654"/>
                  </a:lnTo>
                  <a:lnTo>
                    <a:pt x="842942" y="500472"/>
                  </a:lnTo>
                  <a:lnTo>
                    <a:pt x="845266" y="462884"/>
                  </a:lnTo>
                  <a:lnTo>
                    <a:pt x="841313" y="413931"/>
                  </a:lnTo>
                  <a:lnTo>
                    <a:pt x="829870" y="367489"/>
                  </a:lnTo>
                  <a:lnTo>
                    <a:pt x="811559" y="324178"/>
                  </a:lnTo>
                  <a:lnTo>
                    <a:pt x="787003" y="284622"/>
                  </a:lnTo>
                  <a:lnTo>
                    <a:pt x="756824" y="249444"/>
                  </a:lnTo>
                  <a:lnTo>
                    <a:pt x="721645" y="219265"/>
                  </a:lnTo>
                  <a:lnTo>
                    <a:pt x="682090" y="194709"/>
                  </a:lnTo>
                  <a:lnTo>
                    <a:pt x="638779" y="176398"/>
                  </a:lnTo>
                  <a:lnTo>
                    <a:pt x="592337" y="164955"/>
                  </a:lnTo>
                  <a:lnTo>
                    <a:pt x="543385" y="161003"/>
                  </a:lnTo>
                  <a:lnTo>
                    <a:pt x="494433" y="164955"/>
                  </a:lnTo>
                  <a:lnTo>
                    <a:pt x="447990" y="176398"/>
                  </a:lnTo>
                  <a:lnTo>
                    <a:pt x="404680" y="194709"/>
                  </a:lnTo>
                  <a:lnTo>
                    <a:pt x="365124" y="219265"/>
                  </a:lnTo>
                  <a:lnTo>
                    <a:pt x="329946" y="249444"/>
                  </a:lnTo>
                  <a:lnTo>
                    <a:pt x="299767" y="284622"/>
                  </a:lnTo>
                  <a:lnTo>
                    <a:pt x="275211" y="324178"/>
                  </a:lnTo>
                  <a:lnTo>
                    <a:pt x="256900" y="367489"/>
                  </a:lnTo>
                  <a:lnTo>
                    <a:pt x="245457" y="413931"/>
                  </a:lnTo>
                  <a:lnTo>
                    <a:pt x="241504" y="462884"/>
                  </a:lnTo>
                  <a:lnTo>
                    <a:pt x="243828" y="500472"/>
                  </a:lnTo>
                  <a:lnTo>
                    <a:pt x="250604" y="536654"/>
                  </a:lnTo>
                  <a:lnTo>
                    <a:pt x="261536" y="571170"/>
                  </a:lnTo>
                  <a:lnTo>
                    <a:pt x="276331" y="603761"/>
                  </a:lnTo>
                  <a:lnTo>
                    <a:pt x="0" y="603761"/>
                  </a:lnTo>
                  <a:lnTo>
                    <a:pt x="0" y="0"/>
                  </a:lnTo>
                  <a:lnTo>
                    <a:pt x="925768" y="0"/>
                  </a:lnTo>
                  <a:lnTo>
                    <a:pt x="925768" y="603761"/>
                  </a:lnTo>
                  <a:close/>
                </a:path>
              </a:pathLst>
            </a:custGeom>
            <a:solidFill>
              <a:srgbClr val="F5F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32"/>
            <p:cNvSpPr/>
            <p:nvPr/>
          </p:nvSpPr>
          <p:spPr>
            <a:xfrm>
              <a:off x="674848" y="8349867"/>
              <a:ext cx="603885" cy="603885"/>
            </a:xfrm>
            <a:custGeom>
              <a:avLst/>
              <a:gdLst/>
              <a:ahLst/>
              <a:cxnLst/>
              <a:rect l="l" t="t" r="r" b="b"/>
              <a:pathLst>
                <a:path w="603885" h="603884">
                  <a:moveTo>
                    <a:pt x="301880" y="603761"/>
                  </a:moveTo>
                  <a:lnTo>
                    <a:pt x="253311" y="599872"/>
                  </a:lnTo>
                  <a:lnTo>
                    <a:pt x="207200" y="588606"/>
                  </a:lnTo>
                  <a:lnTo>
                    <a:pt x="164155" y="570567"/>
                  </a:lnTo>
                  <a:lnTo>
                    <a:pt x="124786" y="546359"/>
                  </a:lnTo>
                  <a:lnTo>
                    <a:pt x="89702" y="516586"/>
                  </a:lnTo>
                  <a:lnTo>
                    <a:pt x="59512" y="481851"/>
                  </a:lnTo>
                  <a:lnTo>
                    <a:pt x="34826" y="442758"/>
                  </a:lnTo>
                  <a:lnTo>
                    <a:pt x="9099" y="375651"/>
                  </a:lnTo>
                  <a:lnTo>
                    <a:pt x="0" y="301880"/>
                  </a:lnTo>
                  <a:lnTo>
                    <a:pt x="3952" y="252928"/>
                  </a:lnTo>
                  <a:lnTo>
                    <a:pt x="15395" y="206486"/>
                  </a:lnTo>
                  <a:lnTo>
                    <a:pt x="33706" y="163175"/>
                  </a:lnTo>
                  <a:lnTo>
                    <a:pt x="58262" y="123619"/>
                  </a:lnTo>
                  <a:lnTo>
                    <a:pt x="88441" y="88441"/>
                  </a:lnTo>
                  <a:lnTo>
                    <a:pt x="123619" y="58262"/>
                  </a:lnTo>
                  <a:lnTo>
                    <a:pt x="163175" y="33706"/>
                  </a:lnTo>
                  <a:lnTo>
                    <a:pt x="206486" y="15395"/>
                  </a:lnTo>
                  <a:lnTo>
                    <a:pt x="252928" y="3952"/>
                  </a:lnTo>
                  <a:lnTo>
                    <a:pt x="301880" y="0"/>
                  </a:lnTo>
                  <a:lnTo>
                    <a:pt x="350832" y="3952"/>
                  </a:lnTo>
                  <a:lnTo>
                    <a:pt x="397274" y="15395"/>
                  </a:lnTo>
                  <a:lnTo>
                    <a:pt x="440585" y="33706"/>
                  </a:lnTo>
                  <a:lnTo>
                    <a:pt x="480141" y="58262"/>
                  </a:lnTo>
                  <a:lnTo>
                    <a:pt x="506064" y="80501"/>
                  </a:lnTo>
                  <a:lnTo>
                    <a:pt x="301880" y="80501"/>
                  </a:lnTo>
                  <a:lnTo>
                    <a:pt x="257293" y="85003"/>
                  </a:lnTo>
                  <a:lnTo>
                    <a:pt x="215751" y="97912"/>
                  </a:lnTo>
                  <a:lnTo>
                    <a:pt x="178148" y="118335"/>
                  </a:lnTo>
                  <a:lnTo>
                    <a:pt x="145378" y="145378"/>
                  </a:lnTo>
                  <a:lnTo>
                    <a:pt x="118335" y="178148"/>
                  </a:lnTo>
                  <a:lnTo>
                    <a:pt x="97912" y="215751"/>
                  </a:lnTo>
                  <a:lnTo>
                    <a:pt x="85003" y="257293"/>
                  </a:lnTo>
                  <a:lnTo>
                    <a:pt x="80501" y="301880"/>
                  </a:lnTo>
                  <a:lnTo>
                    <a:pt x="85003" y="346536"/>
                  </a:lnTo>
                  <a:lnTo>
                    <a:pt x="97912" y="388110"/>
                  </a:lnTo>
                  <a:lnTo>
                    <a:pt x="118335" y="425716"/>
                  </a:lnTo>
                  <a:lnTo>
                    <a:pt x="145378" y="458471"/>
                  </a:lnTo>
                  <a:lnTo>
                    <a:pt x="178148" y="485488"/>
                  </a:lnTo>
                  <a:lnTo>
                    <a:pt x="215751" y="505882"/>
                  </a:lnTo>
                  <a:lnTo>
                    <a:pt x="257293" y="518768"/>
                  </a:lnTo>
                  <a:lnTo>
                    <a:pt x="301880" y="523260"/>
                  </a:lnTo>
                  <a:lnTo>
                    <a:pt x="506800" y="523260"/>
                  </a:lnTo>
                  <a:lnTo>
                    <a:pt x="499695" y="529883"/>
                  </a:lnTo>
                  <a:lnTo>
                    <a:pt x="483009" y="543385"/>
                  </a:lnTo>
                  <a:lnTo>
                    <a:pt x="443044" y="568772"/>
                  </a:lnTo>
                  <a:lnTo>
                    <a:pt x="399078" y="587753"/>
                  </a:lnTo>
                  <a:lnTo>
                    <a:pt x="351795" y="599645"/>
                  </a:lnTo>
                  <a:lnTo>
                    <a:pt x="301880" y="603761"/>
                  </a:lnTo>
                  <a:close/>
                </a:path>
                <a:path w="603885" h="603884">
                  <a:moveTo>
                    <a:pt x="506800" y="523260"/>
                  </a:moveTo>
                  <a:lnTo>
                    <a:pt x="301880" y="523260"/>
                  </a:lnTo>
                  <a:lnTo>
                    <a:pt x="346536" y="518768"/>
                  </a:lnTo>
                  <a:lnTo>
                    <a:pt x="388110" y="505882"/>
                  </a:lnTo>
                  <a:lnTo>
                    <a:pt x="425716" y="485488"/>
                  </a:lnTo>
                  <a:lnTo>
                    <a:pt x="458471" y="458471"/>
                  </a:lnTo>
                  <a:lnTo>
                    <a:pt x="485488" y="425716"/>
                  </a:lnTo>
                  <a:lnTo>
                    <a:pt x="505882" y="388110"/>
                  </a:lnTo>
                  <a:lnTo>
                    <a:pt x="518768" y="346536"/>
                  </a:lnTo>
                  <a:lnTo>
                    <a:pt x="523260" y="301880"/>
                  </a:lnTo>
                  <a:lnTo>
                    <a:pt x="518768" y="257293"/>
                  </a:lnTo>
                  <a:lnTo>
                    <a:pt x="505882" y="215751"/>
                  </a:lnTo>
                  <a:lnTo>
                    <a:pt x="485488" y="178148"/>
                  </a:lnTo>
                  <a:lnTo>
                    <a:pt x="458471" y="145378"/>
                  </a:lnTo>
                  <a:lnTo>
                    <a:pt x="425716" y="118335"/>
                  </a:lnTo>
                  <a:lnTo>
                    <a:pt x="388110" y="97912"/>
                  </a:lnTo>
                  <a:lnTo>
                    <a:pt x="346536" y="85003"/>
                  </a:lnTo>
                  <a:lnTo>
                    <a:pt x="301880" y="80501"/>
                  </a:lnTo>
                  <a:lnTo>
                    <a:pt x="506064" y="80501"/>
                  </a:lnTo>
                  <a:lnTo>
                    <a:pt x="545498" y="123619"/>
                  </a:lnTo>
                  <a:lnTo>
                    <a:pt x="570054" y="163175"/>
                  </a:lnTo>
                  <a:lnTo>
                    <a:pt x="588365" y="206486"/>
                  </a:lnTo>
                  <a:lnTo>
                    <a:pt x="599809" y="252928"/>
                  </a:lnTo>
                  <a:lnTo>
                    <a:pt x="603761" y="301880"/>
                  </a:lnTo>
                  <a:lnTo>
                    <a:pt x="601437" y="339469"/>
                  </a:lnTo>
                  <a:lnTo>
                    <a:pt x="583729" y="410166"/>
                  </a:lnTo>
                  <a:lnTo>
                    <a:pt x="563052" y="453204"/>
                  </a:lnTo>
                  <a:lnTo>
                    <a:pt x="529883" y="499695"/>
                  </a:lnTo>
                  <a:lnTo>
                    <a:pt x="515319" y="515319"/>
                  </a:lnTo>
                  <a:lnTo>
                    <a:pt x="506800" y="523260"/>
                  </a:lnTo>
                  <a:close/>
                </a:path>
              </a:pathLst>
            </a:custGeom>
            <a:solidFill>
              <a:srgbClr val="F9D4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33"/>
            <p:cNvSpPr/>
            <p:nvPr/>
          </p:nvSpPr>
          <p:spPr>
            <a:xfrm>
              <a:off x="755349" y="8430369"/>
              <a:ext cx="443230" cy="443230"/>
            </a:xfrm>
            <a:custGeom>
              <a:avLst/>
              <a:gdLst/>
              <a:ahLst/>
              <a:cxnLst/>
              <a:rect l="l" t="t" r="r" b="b"/>
              <a:pathLst>
                <a:path w="443230" h="443229">
                  <a:moveTo>
                    <a:pt x="221379" y="442758"/>
                  </a:moveTo>
                  <a:lnTo>
                    <a:pt x="176791" y="438266"/>
                  </a:lnTo>
                  <a:lnTo>
                    <a:pt x="135249" y="425381"/>
                  </a:lnTo>
                  <a:lnTo>
                    <a:pt x="97646" y="404987"/>
                  </a:lnTo>
                  <a:lnTo>
                    <a:pt x="64876" y="377970"/>
                  </a:lnTo>
                  <a:lnTo>
                    <a:pt x="37833" y="345215"/>
                  </a:lnTo>
                  <a:lnTo>
                    <a:pt x="17410" y="307608"/>
                  </a:lnTo>
                  <a:lnTo>
                    <a:pt x="4501" y="266034"/>
                  </a:lnTo>
                  <a:lnTo>
                    <a:pt x="0" y="221379"/>
                  </a:lnTo>
                  <a:lnTo>
                    <a:pt x="4501" y="176791"/>
                  </a:lnTo>
                  <a:lnTo>
                    <a:pt x="17410" y="135249"/>
                  </a:lnTo>
                  <a:lnTo>
                    <a:pt x="37833" y="97646"/>
                  </a:lnTo>
                  <a:lnTo>
                    <a:pt x="64876" y="64876"/>
                  </a:lnTo>
                  <a:lnTo>
                    <a:pt x="97646" y="37833"/>
                  </a:lnTo>
                  <a:lnTo>
                    <a:pt x="135249" y="17410"/>
                  </a:lnTo>
                  <a:lnTo>
                    <a:pt x="176791" y="4501"/>
                  </a:lnTo>
                  <a:lnTo>
                    <a:pt x="221379" y="0"/>
                  </a:lnTo>
                  <a:lnTo>
                    <a:pt x="266034" y="4501"/>
                  </a:lnTo>
                  <a:lnTo>
                    <a:pt x="307608" y="17410"/>
                  </a:lnTo>
                  <a:lnTo>
                    <a:pt x="345215" y="37833"/>
                  </a:lnTo>
                  <a:lnTo>
                    <a:pt x="377970" y="64876"/>
                  </a:lnTo>
                  <a:lnTo>
                    <a:pt x="404987" y="97646"/>
                  </a:lnTo>
                  <a:lnTo>
                    <a:pt x="425381" y="135249"/>
                  </a:lnTo>
                  <a:lnTo>
                    <a:pt x="438266" y="176791"/>
                  </a:lnTo>
                  <a:lnTo>
                    <a:pt x="442758" y="221379"/>
                  </a:lnTo>
                  <a:lnTo>
                    <a:pt x="438266" y="266034"/>
                  </a:lnTo>
                  <a:lnTo>
                    <a:pt x="425381" y="307608"/>
                  </a:lnTo>
                  <a:lnTo>
                    <a:pt x="404987" y="345215"/>
                  </a:lnTo>
                  <a:lnTo>
                    <a:pt x="377970" y="377970"/>
                  </a:lnTo>
                  <a:lnTo>
                    <a:pt x="345215" y="404987"/>
                  </a:lnTo>
                  <a:lnTo>
                    <a:pt x="307608" y="425381"/>
                  </a:lnTo>
                  <a:lnTo>
                    <a:pt x="266034" y="438266"/>
                  </a:lnTo>
                  <a:lnTo>
                    <a:pt x="221379" y="442758"/>
                  </a:lnTo>
                  <a:close/>
                </a:path>
              </a:pathLst>
            </a:custGeom>
            <a:solidFill>
              <a:srgbClr val="F5F6F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34"/>
            <p:cNvSpPr/>
            <p:nvPr/>
          </p:nvSpPr>
          <p:spPr>
            <a:xfrm>
              <a:off x="433343" y="8027861"/>
              <a:ext cx="925830" cy="161290"/>
            </a:xfrm>
            <a:custGeom>
              <a:avLst/>
              <a:gdLst/>
              <a:ahLst/>
              <a:cxnLst/>
              <a:rect l="l" t="t" r="r" b="b"/>
              <a:pathLst>
                <a:path w="925830" h="161290">
                  <a:moveTo>
                    <a:pt x="925768" y="161003"/>
                  </a:moveTo>
                  <a:lnTo>
                    <a:pt x="0" y="161003"/>
                  </a:lnTo>
                  <a:lnTo>
                    <a:pt x="0" y="0"/>
                  </a:lnTo>
                  <a:lnTo>
                    <a:pt x="925768" y="0"/>
                  </a:lnTo>
                  <a:lnTo>
                    <a:pt x="925768" y="161003"/>
                  </a:lnTo>
                  <a:close/>
                </a:path>
              </a:pathLst>
            </a:custGeom>
            <a:solidFill>
              <a:srgbClr val="F9D48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35"/>
            <p:cNvSpPr/>
            <p:nvPr/>
          </p:nvSpPr>
          <p:spPr>
            <a:xfrm>
              <a:off x="332714" y="8007743"/>
              <a:ext cx="1247775" cy="1247775"/>
            </a:xfrm>
            <a:custGeom>
              <a:avLst/>
              <a:gdLst/>
              <a:ahLst/>
              <a:cxnLst/>
              <a:rect l="l" t="t" r="r" b="b"/>
              <a:pathLst>
                <a:path w="1247775" h="1247775">
                  <a:moveTo>
                    <a:pt x="201244" y="241503"/>
                  </a:moveTo>
                  <a:lnTo>
                    <a:pt x="160997" y="241503"/>
                  </a:lnTo>
                  <a:lnTo>
                    <a:pt x="160997" y="281749"/>
                  </a:lnTo>
                  <a:lnTo>
                    <a:pt x="201244" y="281749"/>
                  </a:lnTo>
                  <a:lnTo>
                    <a:pt x="201244" y="241503"/>
                  </a:lnTo>
                  <a:close/>
                </a:path>
                <a:path w="1247775" h="1247775">
                  <a:moveTo>
                    <a:pt x="201244" y="80505"/>
                  </a:moveTo>
                  <a:lnTo>
                    <a:pt x="160997" y="80505"/>
                  </a:lnTo>
                  <a:lnTo>
                    <a:pt x="160997" y="120751"/>
                  </a:lnTo>
                  <a:lnTo>
                    <a:pt x="201244" y="120751"/>
                  </a:lnTo>
                  <a:lnTo>
                    <a:pt x="201244" y="80505"/>
                  </a:lnTo>
                  <a:close/>
                </a:path>
                <a:path w="1247775" h="1247775">
                  <a:moveTo>
                    <a:pt x="281749" y="644017"/>
                  </a:moveTo>
                  <a:lnTo>
                    <a:pt x="160997" y="644017"/>
                  </a:lnTo>
                  <a:lnTo>
                    <a:pt x="160997" y="684263"/>
                  </a:lnTo>
                  <a:lnTo>
                    <a:pt x="281749" y="684263"/>
                  </a:lnTo>
                  <a:lnTo>
                    <a:pt x="281749" y="644017"/>
                  </a:lnTo>
                  <a:close/>
                </a:path>
                <a:path w="1247775" h="1247775">
                  <a:moveTo>
                    <a:pt x="281749" y="563511"/>
                  </a:moveTo>
                  <a:lnTo>
                    <a:pt x="160997" y="563511"/>
                  </a:lnTo>
                  <a:lnTo>
                    <a:pt x="160997" y="603758"/>
                  </a:lnTo>
                  <a:lnTo>
                    <a:pt x="281749" y="603758"/>
                  </a:lnTo>
                  <a:lnTo>
                    <a:pt x="281749" y="563511"/>
                  </a:lnTo>
                  <a:close/>
                </a:path>
                <a:path w="1247775" h="1247775">
                  <a:moveTo>
                    <a:pt x="281749" y="483006"/>
                  </a:moveTo>
                  <a:lnTo>
                    <a:pt x="160997" y="483006"/>
                  </a:lnTo>
                  <a:lnTo>
                    <a:pt x="160997" y="523252"/>
                  </a:lnTo>
                  <a:lnTo>
                    <a:pt x="281749" y="523252"/>
                  </a:lnTo>
                  <a:lnTo>
                    <a:pt x="281749" y="483006"/>
                  </a:lnTo>
                  <a:close/>
                </a:path>
                <a:path w="1247775" h="1247775">
                  <a:moveTo>
                    <a:pt x="281749" y="402501"/>
                  </a:moveTo>
                  <a:lnTo>
                    <a:pt x="160997" y="402501"/>
                  </a:lnTo>
                  <a:lnTo>
                    <a:pt x="160997" y="442760"/>
                  </a:lnTo>
                  <a:lnTo>
                    <a:pt x="281749" y="442760"/>
                  </a:lnTo>
                  <a:lnTo>
                    <a:pt x="281749" y="402501"/>
                  </a:lnTo>
                  <a:close/>
                </a:path>
                <a:path w="1247775" h="1247775">
                  <a:moveTo>
                    <a:pt x="281749" y="80505"/>
                  </a:moveTo>
                  <a:lnTo>
                    <a:pt x="241503" y="80505"/>
                  </a:lnTo>
                  <a:lnTo>
                    <a:pt x="241503" y="120751"/>
                  </a:lnTo>
                  <a:lnTo>
                    <a:pt x="281749" y="120751"/>
                  </a:lnTo>
                  <a:lnTo>
                    <a:pt x="281749" y="80505"/>
                  </a:lnTo>
                  <a:close/>
                </a:path>
                <a:path w="1247775" h="1247775">
                  <a:moveTo>
                    <a:pt x="362254" y="80505"/>
                  </a:moveTo>
                  <a:lnTo>
                    <a:pt x="321995" y="80505"/>
                  </a:lnTo>
                  <a:lnTo>
                    <a:pt x="321995" y="120751"/>
                  </a:lnTo>
                  <a:lnTo>
                    <a:pt x="362254" y="120751"/>
                  </a:lnTo>
                  <a:lnTo>
                    <a:pt x="362254" y="80505"/>
                  </a:lnTo>
                  <a:close/>
                </a:path>
                <a:path w="1247775" h="1247775">
                  <a:moveTo>
                    <a:pt x="442760" y="322008"/>
                  </a:moveTo>
                  <a:lnTo>
                    <a:pt x="160997" y="322008"/>
                  </a:lnTo>
                  <a:lnTo>
                    <a:pt x="160997" y="362254"/>
                  </a:lnTo>
                  <a:lnTo>
                    <a:pt x="442760" y="362254"/>
                  </a:lnTo>
                  <a:lnTo>
                    <a:pt x="442760" y="322008"/>
                  </a:lnTo>
                  <a:close/>
                </a:path>
                <a:path w="1247775" h="1247775">
                  <a:moveTo>
                    <a:pt x="885596" y="644093"/>
                  </a:moveTo>
                  <a:lnTo>
                    <a:pt x="880681" y="595452"/>
                  </a:lnTo>
                  <a:lnTo>
                    <a:pt x="866584" y="550125"/>
                  </a:lnTo>
                  <a:lnTo>
                    <a:pt x="845337" y="511009"/>
                  </a:lnTo>
                  <a:lnTo>
                    <a:pt x="845337" y="644093"/>
                  </a:lnTo>
                  <a:lnTo>
                    <a:pt x="840016" y="690168"/>
                  </a:lnTo>
                  <a:lnTo>
                    <a:pt x="824839" y="732497"/>
                  </a:lnTo>
                  <a:lnTo>
                    <a:pt x="801052" y="769874"/>
                  </a:lnTo>
                  <a:lnTo>
                    <a:pt x="769861" y="801065"/>
                  </a:lnTo>
                  <a:lnTo>
                    <a:pt x="732497" y="824852"/>
                  </a:lnTo>
                  <a:lnTo>
                    <a:pt x="690156" y="840016"/>
                  </a:lnTo>
                  <a:lnTo>
                    <a:pt x="644080" y="845350"/>
                  </a:lnTo>
                  <a:lnTo>
                    <a:pt x="597979" y="840016"/>
                  </a:lnTo>
                  <a:lnTo>
                    <a:pt x="555625" y="824852"/>
                  </a:lnTo>
                  <a:lnTo>
                    <a:pt x="518248" y="801065"/>
                  </a:lnTo>
                  <a:lnTo>
                    <a:pt x="487045" y="769874"/>
                  </a:lnTo>
                  <a:lnTo>
                    <a:pt x="463245" y="732497"/>
                  </a:lnTo>
                  <a:lnTo>
                    <a:pt x="448081" y="690168"/>
                  </a:lnTo>
                  <a:lnTo>
                    <a:pt x="442760" y="644093"/>
                  </a:lnTo>
                  <a:lnTo>
                    <a:pt x="448081" y="597979"/>
                  </a:lnTo>
                  <a:lnTo>
                    <a:pt x="463245" y="555637"/>
                  </a:lnTo>
                  <a:lnTo>
                    <a:pt x="487045" y="518248"/>
                  </a:lnTo>
                  <a:lnTo>
                    <a:pt x="518248" y="487045"/>
                  </a:lnTo>
                  <a:lnTo>
                    <a:pt x="555625" y="463257"/>
                  </a:lnTo>
                  <a:lnTo>
                    <a:pt x="597979" y="448081"/>
                  </a:lnTo>
                  <a:lnTo>
                    <a:pt x="644080" y="442760"/>
                  </a:lnTo>
                  <a:lnTo>
                    <a:pt x="690156" y="448081"/>
                  </a:lnTo>
                  <a:lnTo>
                    <a:pt x="732497" y="463257"/>
                  </a:lnTo>
                  <a:lnTo>
                    <a:pt x="769861" y="487045"/>
                  </a:lnTo>
                  <a:lnTo>
                    <a:pt x="801052" y="518248"/>
                  </a:lnTo>
                  <a:lnTo>
                    <a:pt x="824839" y="555637"/>
                  </a:lnTo>
                  <a:lnTo>
                    <a:pt x="840016" y="597979"/>
                  </a:lnTo>
                  <a:lnTo>
                    <a:pt x="845337" y="644093"/>
                  </a:lnTo>
                  <a:lnTo>
                    <a:pt x="845337" y="511009"/>
                  </a:lnTo>
                  <a:lnTo>
                    <a:pt x="814781" y="473329"/>
                  </a:lnTo>
                  <a:lnTo>
                    <a:pt x="779018" y="443814"/>
                  </a:lnTo>
                  <a:lnTo>
                    <a:pt x="738009" y="421513"/>
                  </a:lnTo>
                  <a:lnTo>
                    <a:pt x="692696" y="407416"/>
                  </a:lnTo>
                  <a:lnTo>
                    <a:pt x="644080" y="402501"/>
                  </a:lnTo>
                  <a:lnTo>
                    <a:pt x="595452" y="407416"/>
                  </a:lnTo>
                  <a:lnTo>
                    <a:pt x="550125" y="421513"/>
                  </a:lnTo>
                  <a:lnTo>
                    <a:pt x="509092" y="443814"/>
                  </a:lnTo>
                  <a:lnTo>
                    <a:pt x="473329" y="473329"/>
                  </a:lnTo>
                  <a:lnTo>
                    <a:pt x="443801" y="509092"/>
                  </a:lnTo>
                  <a:lnTo>
                    <a:pt x="421513" y="550125"/>
                  </a:lnTo>
                  <a:lnTo>
                    <a:pt x="407416" y="595452"/>
                  </a:lnTo>
                  <a:lnTo>
                    <a:pt x="402501" y="644093"/>
                  </a:lnTo>
                  <a:lnTo>
                    <a:pt x="407416" y="692708"/>
                  </a:lnTo>
                  <a:lnTo>
                    <a:pt x="421513" y="738009"/>
                  </a:lnTo>
                  <a:lnTo>
                    <a:pt x="443801" y="779030"/>
                  </a:lnTo>
                  <a:lnTo>
                    <a:pt x="473329" y="814781"/>
                  </a:lnTo>
                  <a:lnTo>
                    <a:pt x="509092" y="844296"/>
                  </a:lnTo>
                  <a:lnTo>
                    <a:pt x="550125" y="866584"/>
                  </a:lnTo>
                  <a:lnTo>
                    <a:pt x="595452" y="880681"/>
                  </a:lnTo>
                  <a:lnTo>
                    <a:pt x="644080" y="885596"/>
                  </a:lnTo>
                  <a:lnTo>
                    <a:pt x="692696" y="880681"/>
                  </a:lnTo>
                  <a:lnTo>
                    <a:pt x="738009" y="866584"/>
                  </a:lnTo>
                  <a:lnTo>
                    <a:pt x="777100" y="845350"/>
                  </a:lnTo>
                  <a:lnTo>
                    <a:pt x="814781" y="814781"/>
                  </a:lnTo>
                  <a:lnTo>
                    <a:pt x="844296" y="779030"/>
                  </a:lnTo>
                  <a:lnTo>
                    <a:pt x="866584" y="738009"/>
                  </a:lnTo>
                  <a:lnTo>
                    <a:pt x="880681" y="692708"/>
                  </a:lnTo>
                  <a:lnTo>
                    <a:pt x="885596" y="644093"/>
                  </a:lnTo>
                  <a:close/>
                </a:path>
                <a:path w="1247775" h="1247775">
                  <a:moveTo>
                    <a:pt x="966012" y="241503"/>
                  </a:moveTo>
                  <a:lnTo>
                    <a:pt x="241503" y="241503"/>
                  </a:lnTo>
                  <a:lnTo>
                    <a:pt x="241503" y="281749"/>
                  </a:lnTo>
                  <a:lnTo>
                    <a:pt x="966012" y="281749"/>
                  </a:lnTo>
                  <a:lnTo>
                    <a:pt x="966012" y="241503"/>
                  </a:lnTo>
                  <a:close/>
                </a:path>
                <a:path w="1247775" h="1247775">
                  <a:moveTo>
                    <a:pt x="1247775" y="623887"/>
                  </a:moveTo>
                  <a:lnTo>
                    <a:pt x="1245590" y="571944"/>
                  </a:lnTo>
                  <a:lnTo>
                    <a:pt x="1239113" y="520687"/>
                  </a:lnTo>
                  <a:lnTo>
                    <a:pt x="1228471" y="470344"/>
                  </a:lnTo>
                  <a:lnTo>
                    <a:pt x="1213764" y="421195"/>
                  </a:lnTo>
                  <a:lnTo>
                    <a:pt x="1207516" y="405218"/>
                  </a:lnTo>
                  <a:lnTo>
                    <a:pt x="1207516" y="623887"/>
                  </a:lnTo>
                  <a:lnTo>
                    <a:pt x="1205204" y="675970"/>
                  </a:lnTo>
                  <a:lnTo>
                    <a:pt x="1198410" y="726795"/>
                  </a:lnTo>
                  <a:lnTo>
                    <a:pt x="1187323" y="776135"/>
                  </a:lnTo>
                  <a:lnTo>
                    <a:pt x="1172159" y="823823"/>
                  </a:lnTo>
                  <a:lnTo>
                    <a:pt x="1153096" y="869645"/>
                  </a:lnTo>
                  <a:lnTo>
                    <a:pt x="1130363" y="913409"/>
                  </a:lnTo>
                  <a:lnTo>
                    <a:pt x="1104138" y="954938"/>
                  </a:lnTo>
                  <a:lnTo>
                    <a:pt x="1079842" y="930643"/>
                  </a:lnTo>
                  <a:lnTo>
                    <a:pt x="1079842" y="987552"/>
                  </a:lnTo>
                  <a:lnTo>
                    <a:pt x="1058722" y="1012532"/>
                  </a:lnTo>
                  <a:lnTo>
                    <a:pt x="1036269" y="1036269"/>
                  </a:lnTo>
                  <a:lnTo>
                    <a:pt x="1012532" y="1058722"/>
                  </a:lnTo>
                  <a:lnTo>
                    <a:pt x="987552" y="1079855"/>
                  </a:lnTo>
                  <a:lnTo>
                    <a:pt x="954925" y="1047229"/>
                  </a:lnTo>
                  <a:lnTo>
                    <a:pt x="954925" y="1104150"/>
                  </a:lnTo>
                  <a:lnTo>
                    <a:pt x="913409" y="1130363"/>
                  </a:lnTo>
                  <a:lnTo>
                    <a:pt x="869645" y="1153109"/>
                  </a:lnTo>
                  <a:lnTo>
                    <a:pt x="823823" y="1172159"/>
                  </a:lnTo>
                  <a:lnTo>
                    <a:pt x="776135" y="1187335"/>
                  </a:lnTo>
                  <a:lnTo>
                    <a:pt x="726782" y="1198410"/>
                  </a:lnTo>
                  <a:lnTo>
                    <a:pt x="675970" y="1205217"/>
                  </a:lnTo>
                  <a:lnTo>
                    <a:pt x="623887" y="1207528"/>
                  </a:lnTo>
                  <a:lnTo>
                    <a:pt x="576097" y="1205585"/>
                  </a:lnTo>
                  <a:lnTo>
                    <a:pt x="529348" y="1199870"/>
                  </a:lnTo>
                  <a:lnTo>
                    <a:pt x="483806" y="1190536"/>
                  </a:lnTo>
                  <a:lnTo>
                    <a:pt x="439623" y="1177721"/>
                  </a:lnTo>
                  <a:lnTo>
                    <a:pt x="396938" y="1161592"/>
                  </a:lnTo>
                  <a:lnTo>
                    <a:pt x="355917" y="1142288"/>
                  </a:lnTo>
                  <a:lnTo>
                    <a:pt x="316699" y="1119962"/>
                  </a:lnTo>
                  <a:lnTo>
                    <a:pt x="279438" y="1094778"/>
                  </a:lnTo>
                  <a:lnTo>
                    <a:pt x="244284" y="1066863"/>
                  </a:lnTo>
                  <a:lnTo>
                    <a:pt x="211404" y="1036396"/>
                  </a:lnTo>
                  <a:lnTo>
                    <a:pt x="180924" y="1003515"/>
                  </a:lnTo>
                  <a:lnTo>
                    <a:pt x="153022" y="968362"/>
                  </a:lnTo>
                  <a:lnTo>
                    <a:pt x="127825" y="931100"/>
                  </a:lnTo>
                  <a:lnTo>
                    <a:pt x="105498" y="891882"/>
                  </a:lnTo>
                  <a:lnTo>
                    <a:pt x="86194" y="850861"/>
                  </a:lnTo>
                  <a:lnTo>
                    <a:pt x="70053" y="808177"/>
                  </a:lnTo>
                  <a:lnTo>
                    <a:pt x="57238" y="763981"/>
                  </a:lnTo>
                  <a:lnTo>
                    <a:pt x="47904" y="718439"/>
                  </a:lnTo>
                  <a:lnTo>
                    <a:pt x="42189" y="671690"/>
                  </a:lnTo>
                  <a:lnTo>
                    <a:pt x="40246" y="623887"/>
                  </a:lnTo>
                  <a:lnTo>
                    <a:pt x="42837" y="569341"/>
                  </a:lnTo>
                  <a:lnTo>
                    <a:pt x="50495" y="515480"/>
                  </a:lnTo>
                  <a:lnTo>
                    <a:pt x="63093" y="462673"/>
                  </a:lnTo>
                  <a:lnTo>
                    <a:pt x="80492" y="411314"/>
                  </a:lnTo>
                  <a:lnTo>
                    <a:pt x="80492" y="805014"/>
                  </a:lnTo>
                  <a:lnTo>
                    <a:pt x="365556" y="805014"/>
                  </a:lnTo>
                  <a:lnTo>
                    <a:pt x="392315" y="844181"/>
                  </a:lnTo>
                  <a:lnTo>
                    <a:pt x="424370" y="878941"/>
                  </a:lnTo>
                  <a:lnTo>
                    <a:pt x="461149" y="908710"/>
                  </a:lnTo>
                  <a:lnTo>
                    <a:pt x="502081" y="932891"/>
                  </a:lnTo>
                  <a:lnTo>
                    <a:pt x="546582" y="950899"/>
                  </a:lnTo>
                  <a:lnTo>
                    <a:pt x="594080" y="962139"/>
                  </a:lnTo>
                  <a:lnTo>
                    <a:pt x="644004" y="966012"/>
                  </a:lnTo>
                  <a:lnTo>
                    <a:pt x="692632" y="962342"/>
                  </a:lnTo>
                  <a:lnTo>
                    <a:pt x="739000" y="951699"/>
                  </a:lnTo>
                  <a:lnTo>
                    <a:pt x="782548" y="934605"/>
                  </a:lnTo>
                  <a:lnTo>
                    <a:pt x="798017" y="925766"/>
                  </a:lnTo>
                  <a:lnTo>
                    <a:pt x="822782" y="911618"/>
                  </a:lnTo>
                  <a:lnTo>
                    <a:pt x="867117" y="955954"/>
                  </a:lnTo>
                  <a:lnTo>
                    <a:pt x="836930" y="986142"/>
                  </a:lnTo>
                  <a:lnTo>
                    <a:pt x="954925" y="1104150"/>
                  </a:lnTo>
                  <a:lnTo>
                    <a:pt x="954925" y="1047229"/>
                  </a:lnTo>
                  <a:lnTo>
                    <a:pt x="893851" y="986142"/>
                  </a:lnTo>
                  <a:lnTo>
                    <a:pt x="952500" y="927493"/>
                  </a:lnTo>
                  <a:lnTo>
                    <a:pt x="986142" y="893851"/>
                  </a:lnTo>
                  <a:lnTo>
                    <a:pt x="1079842" y="987552"/>
                  </a:lnTo>
                  <a:lnTo>
                    <a:pt x="1079842" y="930643"/>
                  </a:lnTo>
                  <a:lnTo>
                    <a:pt x="1043063" y="893851"/>
                  </a:lnTo>
                  <a:lnTo>
                    <a:pt x="1016330" y="867117"/>
                  </a:lnTo>
                  <a:lnTo>
                    <a:pt x="986142" y="836930"/>
                  </a:lnTo>
                  <a:lnTo>
                    <a:pt x="955954" y="867117"/>
                  </a:lnTo>
                  <a:lnTo>
                    <a:pt x="943686" y="854862"/>
                  </a:lnTo>
                  <a:lnTo>
                    <a:pt x="927493" y="838669"/>
                  </a:lnTo>
                  <a:lnTo>
                    <a:pt x="927493" y="895578"/>
                  </a:lnTo>
                  <a:lnTo>
                    <a:pt x="895578" y="927493"/>
                  </a:lnTo>
                  <a:lnTo>
                    <a:pt x="879690" y="911618"/>
                  </a:lnTo>
                  <a:lnTo>
                    <a:pt x="854849" y="886777"/>
                  </a:lnTo>
                  <a:lnTo>
                    <a:pt x="863269" y="879246"/>
                  </a:lnTo>
                  <a:lnTo>
                    <a:pt x="871397" y="871410"/>
                  </a:lnTo>
                  <a:lnTo>
                    <a:pt x="879246" y="863269"/>
                  </a:lnTo>
                  <a:lnTo>
                    <a:pt x="886764" y="854862"/>
                  </a:lnTo>
                  <a:lnTo>
                    <a:pt x="927493" y="895578"/>
                  </a:lnTo>
                  <a:lnTo>
                    <a:pt x="927493" y="838669"/>
                  </a:lnTo>
                  <a:lnTo>
                    <a:pt x="911618" y="822782"/>
                  </a:lnTo>
                  <a:lnTo>
                    <a:pt x="915466" y="817041"/>
                  </a:lnTo>
                  <a:lnTo>
                    <a:pt x="918921" y="810983"/>
                  </a:lnTo>
                  <a:lnTo>
                    <a:pt x="922464" y="805014"/>
                  </a:lnTo>
                  <a:lnTo>
                    <a:pt x="1046518" y="805014"/>
                  </a:lnTo>
                  <a:lnTo>
                    <a:pt x="1046518" y="764768"/>
                  </a:lnTo>
                  <a:lnTo>
                    <a:pt x="1046518" y="221691"/>
                  </a:lnTo>
                  <a:lnTo>
                    <a:pt x="1079080" y="259003"/>
                  </a:lnTo>
                  <a:lnTo>
                    <a:pt x="1108240" y="298742"/>
                  </a:lnTo>
                  <a:lnTo>
                    <a:pt x="1133894" y="340652"/>
                  </a:lnTo>
                  <a:lnTo>
                    <a:pt x="1155903" y="384505"/>
                  </a:lnTo>
                  <a:lnTo>
                    <a:pt x="1174178" y="430034"/>
                  </a:lnTo>
                  <a:lnTo>
                    <a:pt x="1188593" y="476986"/>
                  </a:lnTo>
                  <a:lnTo>
                    <a:pt x="1199032" y="525119"/>
                  </a:lnTo>
                  <a:lnTo>
                    <a:pt x="1205382" y="574167"/>
                  </a:lnTo>
                  <a:lnTo>
                    <a:pt x="1207516" y="623887"/>
                  </a:lnTo>
                  <a:lnTo>
                    <a:pt x="1207516" y="405218"/>
                  </a:lnTo>
                  <a:lnTo>
                    <a:pt x="1172616" y="327418"/>
                  </a:lnTo>
                  <a:lnTo>
                    <a:pt x="1146390" y="283311"/>
                  </a:lnTo>
                  <a:lnTo>
                    <a:pt x="1116558" y="241388"/>
                  </a:lnTo>
                  <a:lnTo>
                    <a:pt x="1083233" y="201891"/>
                  </a:lnTo>
                  <a:lnTo>
                    <a:pt x="1082598" y="201256"/>
                  </a:lnTo>
                  <a:lnTo>
                    <a:pt x="1046518" y="165087"/>
                  </a:lnTo>
                  <a:lnTo>
                    <a:pt x="1046518" y="160997"/>
                  </a:lnTo>
                  <a:lnTo>
                    <a:pt x="1046518" y="40246"/>
                  </a:lnTo>
                  <a:lnTo>
                    <a:pt x="1046518" y="0"/>
                  </a:lnTo>
                  <a:lnTo>
                    <a:pt x="1006271" y="0"/>
                  </a:lnTo>
                  <a:lnTo>
                    <a:pt x="1006271" y="40246"/>
                  </a:lnTo>
                  <a:lnTo>
                    <a:pt x="1006271" y="160997"/>
                  </a:lnTo>
                  <a:lnTo>
                    <a:pt x="1006271" y="201256"/>
                  </a:lnTo>
                  <a:lnTo>
                    <a:pt x="1006271" y="764768"/>
                  </a:lnTo>
                  <a:lnTo>
                    <a:pt x="942352" y="764768"/>
                  </a:lnTo>
                  <a:lnTo>
                    <a:pt x="952449" y="736142"/>
                  </a:lnTo>
                  <a:lnTo>
                    <a:pt x="959878" y="706386"/>
                  </a:lnTo>
                  <a:lnTo>
                    <a:pt x="964450" y="675640"/>
                  </a:lnTo>
                  <a:lnTo>
                    <a:pt x="966012" y="644017"/>
                  </a:lnTo>
                  <a:lnTo>
                    <a:pt x="962520" y="596480"/>
                  </a:lnTo>
                  <a:lnTo>
                    <a:pt x="952360" y="551103"/>
                  </a:lnTo>
                  <a:lnTo>
                    <a:pt x="936040" y="508368"/>
                  </a:lnTo>
                  <a:lnTo>
                    <a:pt x="925766" y="489864"/>
                  </a:lnTo>
                  <a:lnTo>
                    <a:pt x="925766" y="644017"/>
                  </a:lnTo>
                  <a:lnTo>
                    <a:pt x="922070" y="689648"/>
                  </a:lnTo>
                  <a:lnTo>
                    <a:pt x="911377" y="732967"/>
                  </a:lnTo>
                  <a:lnTo>
                    <a:pt x="894270" y="773379"/>
                  </a:lnTo>
                  <a:lnTo>
                    <a:pt x="871321" y="810298"/>
                  </a:lnTo>
                  <a:lnTo>
                    <a:pt x="843140" y="843140"/>
                  </a:lnTo>
                  <a:lnTo>
                    <a:pt x="810298" y="871334"/>
                  </a:lnTo>
                  <a:lnTo>
                    <a:pt x="773379" y="894270"/>
                  </a:lnTo>
                  <a:lnTo>
                    <a:pt x="732967" y="911377"/>
                  </a:lnTo>
                  <a:lnTo>
                    <a:pt x="689648" y="922070"/>
                  </a:lnTo>
                  <a:lnTo>
                    <a:pt x="644004" y="925766"/>
                  </a:lnTo>
                  <a:lnTo>
                    <a:pt x="598373" y="922070"/>
                  </a:lnTo>
                  <a:lnTo>
                    <a:pt x="555053" y="911377"/>
                  </a:lnTo>
                  <a:lnTo>
                    <a:pt x="514642" y="894270"/>
                  </a:lnTo>
                  <a:lnTo>
                    <a:pt x="477723" y="871334"/>
                  </a:lnTo>
                  <a:lnTo>
                    <a:pt x="444881" y="843140"/>
                  </a:lnTo>
                  <a:lnTo>
                    <a:pt x="416687" y="810298"/>
                  </a:lnTo>
                  <a:lnTo>
                    <a:pt x="393750" y="773379"/>
                  </a:lnTo>
                  <a:lnTo>
                    <a:pt x="390105" y="764768"/>
                  </a:lnTo>
                  <a:lnTo>
                    <a:pt x="376643" y="732967"/>
                  </a:lnTo>
                  <a:lnTo>
                    <a:pt x="365950" y="689648"/>
                  </a:lnTo>
                  <a:lnTo>
                    <a:pt x="362254" y="644017"/>
                  </a:lnTo>
                  <a:lnTo>
                    <a:pt x="365950" y="598373"/>
                  </a:lnTo>
                  <a:lnTo>
                    <a:pt x="376643" y="555053"/>
                  </a:lnTo>
                  <a:lnTo>
                    <a:pt x="393750" y="514642"/>
                  </a:lnTo>
                  <a:lnTo>
                    <a:pt x="416687" y="477723"/>
                  </a:lnTo>
                  <a:lnTo>
                    <a:pt x="444881" y="444881"/>
                  </a:lnTo>
                  <a:lnTo>
                    <a:pt x="477723" y="416699"/>
                  </a:lnTo>
                  <a:lnTo>
                    <a:pt x="514642" y="393750"/>
                  </a:lnTo>
                  <a:lnTo>
                    <a:pt x="555053" y="376643"/>
                  </a:lnTo>
                  <a:lnTo>
                    <a:pt x="598373" y="365950"/>
                  </a:lnTo>
                  <a:lnTo>
                    <a:pt x="644004" y="362254"/>
                  </a:lnTo>
                  <a:lnTo>
                    <a:pt x="689648" y="365950"/>
                  </a:lnTo>
                  <a:lnTo>
                    <a:pt x="732967" y="376643"/>
                  </a:lnTo>
                  <a:lnTo>
                    <a:pt x="773379" y="393750"/>
                  </a:lnTo>
                  <a:lnTo>
                    <a:pt x="810298" y="416699"/>
                  </a:lnTo>
                  <a:lnTo>
                    <a:pt x="843140" y="444881"/>
                  </a:lnTo>
                  <a:lnTo>
                    <a:pt x="871321" y="477723"/>
                  </a:lnTo>
                  <a:lnTo>
                    <a:pt x="894270" y="514642"/>
                  </a:lnTo>
                  <a:lnTo>
                    <a:pt x="911377" y="555053"/>
                  </a:lnTo>
                  <a:lnTo>
                    <a:pt x="922070" y="598373"/>
                  </a:lnTo>
                  <a:lnTo>
                    <a:pt x="925766" y="644017"/>
                  </a:lnTo>
                  <a:lnTo>
                    <a:pt x="925766" y="489864"/>
                  </a:lnTo>
                  <a:lnTo>
                    <a:pt x="886942" y="432854"/>
                  </a:lnTo>
                  <a:lnTo>
                    <a:pt x="855167" y="401066"/>
                  </a:lnTo>
                  <a:lnTo>
                    <a:pt x="819238" y="373938"/>
                  </a:lnTo>
                  <a:lnTo>
                    <a:pt x="798169" y="362254"/>
                  </a:lnTo>
                  <a:lnTo>
                    <a:pt x="779653" y="351967"/>
                  </a:lnTo>
                  <a:lnTo>
                    <a:pt x="736917" y="335661"/>
                  </a:lnTo>
                  <a:lnTo>
                    <a:pt x="691540" y="325501"/>
                  </a:lnTo>
                  <a:lnTo>
                    <a:pt x="644004" y="322008"/>
                  </a:lnTo>
                  <a:lnTo>
                    <a:pt x="596480" y="325501"/>
                  </a:lnTo>
                  <a:lnTo>
                    <a:pt x="551103" y="335661"/>
                  </a:lnTo>
                  <a:lnTo>
                    <a:pt x="508368" y="351967"/>
                  </a:lnTo>
                  <a:lnTo>
                    <a:pt x="468782" y="373938"/>
                  </a:lnTo>
                  <a:lnTo>
                    <a:pt x="432854" y="401066"/>
                  </a:lnTo>
                  <a:lnTo>
                    <a:pt x="401066" y="432854"/>
                  </a:lnTo>
                  <a:lnTo>
                    <a:pt x="373938" y="468782"/>
                  </a:lnTo>
                  <a:lnTo>
                    <a:pt x="351967" y="508368"/>
                  </a:lnTo>
                  <a:lnTo>
                    <a:pt x="335661" y="551103"/>
                  </a:lnTo>
                  <a:lnTo>
                    <a:pt x="325501" y="596480"/>
                  </a:lnTo>
                  <a:lnTo>
                    <a:pt x="321995" y="644017"/>
                  </a:lnTo>
                  <a:lnTo>
                    <a:pt x="323570" y="675640"/>
                  </a:lnTo>
                  <a:lnTo>
                    <a:pt x="328142" y="706386"/>
                  </a:lnTo>
                  <a:lnTo>
                    <a:pt x="335572" y="736142"/>
                  </a:lnTo>
                  <a:lnTo>
                    <a:pt x="345668" y="764768"/>
                  </a:lnTo>
                  <a:lnTo>
                    <a:pt x="120751" y="764768"/>
                  </a:lnTo>
                  <a:lnTo>
                    <a:pt x="120751" y="411314"/>
                  </a:lnTo>
                  <a:lnTo>
                    <a:pt x="120751" y="201256"/>
                  </a:lnTo>
                  <a:lnTo>
                    <a:pt x="1006271" y="201256"/>
                  </a:lnTo>
                  <a:lnTo>
                    <a:pt x="1006271" y="160997"/>
                  </a:lnTo>
                  <a:lnTo>
                    <a:pt x="120751" y="160997"/>
                  </a:lnTo>
                  <a:lnTo>
                    <a:pt x="120751" y="40246"/>
                  </a:lnTo>
                  <a:lnTo>
                    <a:pt x="1006271" y="40246"/>
                  </a:lnTo>
                  <a:lnTo>
                    <a:pt x="1006271" y="0"/>
                  </a:lnTo>
                  <a:lnTo>
                    <a:pt x="80492" y="0"/>
                  </a:lnTo>
                  <a:lnTo>
                    <a:pt x="80492" y="317449"/>
                  </a:lnTo>
                  <a:lnTo>
                    <a:pt x="56273" y="364998"/>
                  </a:lnTo>
                  <a:lnTo>
                    <a:pt x="36245" y="414362"/>
                  </a:lnTo>
                  <a:lnTo>
                    <a:pt x="20523" y="465239"/>
                  </a:lnTo>
                  <a:lnTo>
                    <a:pt x="9182" y="517321"/>
                  </a:lnTo>
                  <a:lnTo>
                    <a:pt x="2311" y="570306"/>
                  </a:lnTo>
                  <a:lnTo>
                    <a:pt x="0" y="623887"/>
                  </a:lnTo>
                  <a:lnTo>
                    <a:pt x="1879" y="672566"/>
                  </a:lnTo>
                  <a:lnTo>
                    <a:pt x="7429" y="720242"/>
                  </a:lnTo>
                  <a:lnTo>
                    <a:pt x="16497" y="766762"/>
                  </a:lnTo>
                  <a:lnTo>
                    <a:pt x="28968" y="811999"/>
                  </a:lnTo>
                  <a:lnTo>
                    <a:pt x="44678" y="855789"/>
                  </a:lnTo>
                  <a:lnTo>
                    <a:pt x="63500" y="898017"/>
                  </a:lnTo>
                  <a:lnTo>
                    <a:pt x="85293" y="938530"/>
                  </a:lnTo>
                  <a:lnTo>
                    <a:pt x="109918" y="977188"/>
                  </a:lnTo>
                  <a:lnTo>
                    <a:pt x="137223" y="1013866"/>
                  </a:lnTo>
                  <a:lnTo>
                    <a:pt x="167093" y="1048410"/>
                  </a:lnTo>
                  <a:lnTo>
                    <a:pt x="199364" y="1080681"/>
                  </a:lnTo>
                  <a:lnTo>
                    <a:pt x="233908" y="1110538"/>
                  </a:lnTo>
                  <a:lnTo>
                    <a:pt x="270573" y="1137856"/>
                  </a:lnTo>
                  <a:lnTo>
                    <a:pt x="309232" y="1162469"/>
                  </a:lnTo>
                  <a:lnTo>
                    <a:pt x="349758" y="1184262"/>
                  </a:lnTo>
                  <a:lnTo>
                    <a:pt x="391972" y="1203083"/>
                  </a:lnTo>
                  <a:lnTo>
                    <a:pt x="435775" y="1218806"/>
                  </a:lnTo>
                  <a:lnTo>
                    <a:pt x="480999" y="1231265"/>
                  </a:lnTo>
                  <a:lnTo>
                    <a:pt x="527519" y="1240345"/>
                  </a:lnTo>
                  <a:lnTo>
                    <a:pt x="575195" y="1245895"/>
                  </a:lnTo>
                  <a:lnTo>
                    <a:pt x="623887" y="1247775"/>
                  </a:lnTo>
                  <a:lnTo>
                    <a:pt x="672566" y="1245895"/>
                  </a:lnTo>
                  <a:lnTo>
                    <a:pt x="720242" y="1240345"/>
                  </a:lnTo>
                  <a:lnTo>
                    <a:pt x="766762" y="1231265"/>
                  </a:lnTo>
                  <a:lnTo>
                    <a:pt x="811987" y="1218806"/>
                  </a:lnTo>
                  <a:lnTo>
                    <a:pt x="855789" y="1203083"/>
                  </a:lnTo>
                  <a:lnTo>
                    <a:pt x="898017" y="1184262"/>
                  </a:lnTo>
                  <a:lnTo>
                    <a:pt x="938530" y="1162469"/>
                  </a:lnTo>
                  <a:lnTo>
                    <a:pt x="977188" y="1137856"/>
                  </a:lnTo>
                  <a:lnTo>
                    <a:pt x="1013866" y="1110538"/>
                  </a:lnTo>
                  <a:lnTo>
                    <a:pt x="1048410" y="1080681"/>
                  </a:lnTo>
                  <a:lnTo>
                    <a:pt x="1049235" y="1079855"/>
                  </a:lnTo>
                  <a:lnTo>
                    <a:pt x="1080681" y="1048410"/>
                  </a:lnTo>
                  <a:lnTo>
                    <a:pt x="1110538" y="1013866"/>
                  </a:lnTo>
                  <a:lnTo>
                    <a:pt x="1137843" y="977188"/>
                  </a:lnTo>
                  <a:lnTo>
                    <a:pt x="1162469" y="938530"/>
                  </a:lnTo>
                  <a:lnTo>
                    <a:pt x="1184262" y="898017"/>
                  </a:lnTo>
                  <a:lnTo>
                    <a:pt x="1203083" y="855789"/>
                  </a:lnTo>
                  <a:lnTo>
                    <a:pt x="1218793" y="811999"/>
                  </a:lnTo>
                  <a:lnTo>
                    <a:pt x="1231265" y="766762"/>
                  </a:lnTo>
                  <a:lnTo>
                    <a:pt x="1240345" y="720242"/>
                  </a:lnTo>
                  <a:lnTo>
                    <a:pt x="1245895" y="672566"/>
                  </a:lnTo>
                  <a:lnTo>
                    <a:pt x="1247775" y="623887"/>
                  </a:lnTo>
                  <a:close/>
                </a:path>
              </a:pathLst>
            </a:custGeom>
            <a:solidFill>
              <a:srgbClr val="2323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6" name="object 36"/>
          <p:cNvSpPr txBox="1">
            <a:spLocks noGrp="1"/>
          </p:cNvSpPr>
          <p:nvPr>
            <p:ph type="title"/>
          </p:nvPr>
        </p:nvSpPr>
        <p:spPr>
          <a:xfrm>
            <a:off x="3095204" y="1007808"/>
            <a:ext cx="6198870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495" dirty="0"/>
              <a:t>JUSTIFICACIÓN</a:t>
            </a:r>
            <a:endParaRPr sz="635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364280" y="3193803"/>
            <a:ext cx="9559925" cy="388747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15"/>
              </a:spcBef>
            </a:pPr>
            <a:r>
              <a:rPr sz="8450" b="1" spc="844" dirty="0">
                <a:latin typeface="Cambria"/>
                <a:cs typeface="Cambria"/>
              </a:rPr>
              <a:t>CAPÍTULO</a:t>
            </a:r>
            <a:r>
              <a:rPr sz="8450" b="1" spc="-200" dirty="0">
                <a:latin typeface="Cambria"/>
                <a:cs typeface="Cambria"/>
              </a:rPr>
              <a:t> </a:t>
            </a:r>
            <a:r>
              <a:rPr sz="8450" b="1" spc="-204" dirty="0">
                <a:latin typeface="Cambria"/>
                <a:cs typeface="Cambria"/>
              </a:rPr>
              <a:t>II:</a:t>
            </a:r>
            <a:endParaRPr sz="8450">
              <a:latin typeface="Cambria"/>
              <a:cs typeface="Cambri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860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</a:pPr>
            <a:r>
              <a:rPr sz="8450" spc="1140" dirty="0"/>
              <a:t>MARCO</a:t>
            </a:r>
            <a:r>
              <a:rPr sz="8450" spc="-250" dirty="0"/>
              <a:t> </a:t>
            </a:r>
            <a:r>
              <a:rPr sz="8450" spc="905" dirty="0"/>
              <a:t>TEÓRICO</a:t>
            </a:r>
            <a:endParaRPr sz="8450"/>
          </a:p>
        </p:txBody>
      </p:sp>
      <p:sp>
        <p:nvSpPr>
          <p:cNvPr id="3" name="object 3"/>
          <p:cNvSpPr/>
          <p:nvPr/>
        </p:nvSpPr>
        <p:spPr>
          <a:xfrm>
            <a:off x="2237652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116035" y="4717236"/>
            <a:ext cx="857250" cy="857250"/>
          </a:xfrm>
          <a:custGeom>
            <a:avLst/>
            <a:gdLst/>
            <a:ahLst/>
            <a:cxnLst/>
            <a:rect l="l" t="t" r="r" b="b"/>
            <a:pathLst>
              <a:path w="857250" h="857250">
                <a:moveTo>
                  <a:pt x="428566" y="857250"/>
                </a:moveTo>
                <a:lnTo>
                  <a:pt x="379674" y="851744"/>
                </a:lnTo>
                <a:lnTo>
                  <a:pt x="334625" y="836044"/>
                </a:lnTo>
                <a:lnTo>
                  <a:pt x="294635" y="811377"/>
                </a:lnTo>
                <a:lnTo>
                  <a:pt x="260923" y="778969"/>
                </a:lnTo>
                <a:lnTo>
                  <a:pt x="234706" y="740047"/>
                </a:lnTo>
                <a:lnTo>
                  <a:pt x="217202" y="695837"/>
                </a:lnTo>
                <a:lnTo>
                  <a:pt x="209627" y="647564"/>
                </a:lnTo>
                <a:lnTo>
                  <a:pt x="161333" y="639989"/>
                </a:lnTo>
                <a:lnTo>
                  <a:pt x="117101" y="622485"/>
                </a:lnTo>
                <a:lnTo>
                  <a:pt x="78222" y="596320"/>
                </a:lnTo>
                <a:lnTo>
                  <a:pt x="45814" y="562626"/>
                </a:lnTo>
                <a:lnTo>
                  <a:pt x="21147" y="522639"/>
                </a:lnTo>
                <a:lnTo>
                  <a:pt x="5447" y="477569"/>
                </a:lnTo>
                <a:lnTo>
                  <a:pt x="38" y="429482"/>
                </a:lnTo>
                <a:lnTo>
                  <a:pt x="0" y="428108"/>
                </a:lnTo>
                <a:lnTo>
                  <a:pt x="5447" y="379680"/>
                </a:lnTo>
                <a:lnTo>
                  <a:pt x="21147" y="334610"/>
                </a:lnTo>
                <a:lnTo>
                  <a:pt x="45814" y="294623"/>
                </a:lnTo>
                <a:lnTo>
                  <a:pt x="78222" y="260929"/>
                </a:lnTo>
                <a:lnTo>
                  <a:pt x="117144" y="234735"/>
                </a:lnTo>
                <a:lnTo>
                  <a:pt x="161355" y="217251"/>
                </a:lnTo>
                <a:lnTo>
                  <a:pt x="209627" y="209685"/>
                </a:lnTo>
                <a:lnTo>
                  <a:pt x="217202" y="161413"/>
                </a:lnTo>
                <a:lnTo>
                  <a:pt x="234706" y="117202"/>
                </a:lnTo>
                <a:lnTo>
                  <a:pt x="260923" y="78280"/>
                </a:lnTo>
                <a:lnTo>
                  <a:pt x="294635" y="45872"/>
                </a:lnTo>
                <a:lnTo>
                  <a:pt x="334625" y="21205"/>
                </a:lnTo>
                <a:lnTo>
                  <a:pt x="379674" y="5505"/>
                </a:lnTo>
                <a:lnTo>
                  <a:pt x="428566" y="0"/>
                </a:lnTo>
                <a:lnTo>
                  <a:pt x="477459" y="5505"/>
                </a:lnTo>
                <a:lnTo>
                  <a:pt x="522508" y="21205"/>
                </a:lnTo>
                <a:lnTo>
                  <a:pt x="544828" y="34973"/>
                </a:lnTo>
                <a:lnTo>
                  <a:pt x="411596" y="34973"/>
                </a:lnTo>
                <a:lnTo>
                  <a:pt x="367957" y="44364"/>
                </a:lnTo>
                <a:lnTo>
                  <a:pt x="328799" y="63409"/>
                </a:lnTo>
                <a:lnTo>
                  <a:pt x="295460" y="90760"/>
                </a:lnTo>
                <a:lnTo>
                  <a:pt x="269279" y="125069"/>
                </a:lnTo>
                <a:lnTo>
                  <a:pt x="251593" y="164987"/>
                </a:lnTo>
                <a:lnTo>
                  <a:pt x="243742" y="209169"/>
                </a:lnTo>
                <a:lnTo>
                  <a:pt x="647425" y="209169"/>
                </a:lnTo>
                <a:lnTo>
                  <a:pt x="647506" y="209685"/>
                </a:lnTo>
                <a:lnTo>
                  <a:pt x="695779" y="217251"/>
                </a:lnTo>
                <a:lnTo>
                  <a:pt x="739989" y="234735"/>
                </a:lnTo>
                <a:lnTo>
                  <a:pt x="752444" y="243117"/>
                </a:lnTo>
                <a:lnTo>
                  <a:pt x="242884" y="243117"/>
                </a:lnTo>
                <a:lnTo>
                  <a:pt x="242884" y="243633"/>
                </a:lnTo>
                <a:lnTo>
                  <a:pt x="209110" y="243633"/>
                </a:lnTo>
                <a:lnTo>
                  <a:pt x="164929" y="251554"/>
                </a:lnTo>
                <a:lnTo>
                  <a:pt x="125011" y="269281"/>
                </a:lnTo>
                <a:lnTo>
                  <a:pt x="90667" y="295518"/>
                </a:lnTo>
                <a:lnTo>
                  <a:pt x="63351" y="328799"/>
                </a:lnTo>
                <a:lnTo>
                  <a:pt x="44306" y="367913"/>
                </a:lnTo>
                <a:lnTo>
                  <a:pt x="34915" y="411480"/>
                </a:lnTo>
                <a:lnTo>
                  <a:pt x="242884" y="411480"/>
                </a:lnTo>
                <a:lnTo>
                  <a:pt x="242884" y="411654"/>
                </a:lnTo>
                <a:lnTo>
                  <a:pt x="370203" y="411654"/>
                </a:lnTo>
                <a:lnTo>
                  <a:pt x="369482" y="412230"/>
                </a:lnTo>
                <a:lnTo>
                  <a:pt x="354827" y="421796"/>
                </a:lnTo>
                <a:lnTo>
                  <a:pt x="340445" y="429482"/>
                </a:lnTo>
                <a:lnTo>
                  <a:pt x="352180" y="436090"/>
                </a:lnTo>
                <a:lnTo>
                  <a:pt x="364124" y="443905"/>
                </a:lnTo>
                <a:lnTo>
                  <a:pt x="366340" y="445595"/>
                </a:lnTo>
                <a:lnTo>
                  <a:pt x="34915" y="445595"/>
                </a:lnTo>
                <a:lnTo>
                  <a:pt x="44306" y="489234"/>
                </a:lnTo>
                <a:lnTo>
                  <a:pt x="63351" y="528392"/>
                </a:lnTo>
                <a:lnTo>
                  <a:pt x="90702" y="561731"/>
                </a:lnTo>
                <a:lnTo>
                  <a:pt x="125011" y="587912"/>
                </a:lnTo>
                <a:lnTo>
                  <a:pt x="164929" y="605598"/>
                </a:lnTo>
                <a:lnTo>
                  <a:pt x="209110" y="613449"/>
                </a:lnTo>
                <a:lnTo>
                  <a:pt x="243226" y="613449"/>
                </a:lnTo>
                <a:lnTo>
                  <a:pt x="243226" y="613965"/>
                </a:lnTo>
                <a:lnTo>
                  <a:pt x="445711" y="613965"/>
                </a:lnTo>
                <a:lnTo>
                  <a:pt x="445711" y="614132"/>
                </a:lnTo>
                <a:lnTo>
                  <a:pt x="752390" y="614132"/>
                </a:lnTo>
                <a:lnTo>
                  <a:pt x="739989" y="622485"/>
                </a:lnTo>
                <a:lnTo>
                  <a:pt x="695723" y="639998"/>
                </a:lnTo>
                <a:lnTo>
                  <a:pt x="647506" y="647564"/>
                </a:lnTo>
                <a:lnTo>
                  <a:pt x="647425" y="648081"/>
                </a:lnTo>
                <a:lnTo>
                  <a:pt x="243575" y="648081"/>
                </a:lnTo>
                <a:lnTo>
                  <a:pt x="251496" y="692262"/>
                </a:lnTo>
                <a:lnTo>
                  <a:pt x="269223" y="732180"/>
                </a:lnTo>
                <a:lnTo>
                  <a:pt x="295417" y="766489"/>
                </a:lnTo>
                <a:lnTo>
                  <a:pt x="328741" y="793840"/>
                </a:lnTo>
                <a:lnTo>
                  <a:pt x="367855" y="812885"/>
                </a:lnTo>
                <a:lnTo>
                  <a:pt x="411421" y="822277"/>
                </a:lnTo>
                <a:lnTo>
                  <a:pt x="544827" y="822277"/>
                </a:lnTo>
                <a:lnTo>
                  <a:pt x="522508" y="836044"/>
                </a:lnTo>
                <a:lnTo>
                  <a:pt x="477459" y="851744"/>
                </a:lnTo>
                <a:lnTo>
                  <a:pt x="428566" y="857250"/>
                </a:lnTo>
                <a:close/>
              </a:path>
              <a:path w="857250" h="857250">
                <a:moveTo>
                  <a:pt x="445537" y="209169"/>
                </a:moveTo>
                <a:lnTo>
                  <a:pt x="411596" y="209169"/>
                </a:lnTo>
                <a:lnTo>
                  <a:pt x="411596" y="34973"/>
                </a:lnTo>
                <a:lnTo>
                  <a:pt x="445537" y="34973"/>
                </a:lnTo>
                <a:lnTo>
                  <a:pt x="445537" y="209169"/>
                </a:lnTo>
                <a:close/>
              </a:path>
              <a:path w="857250" h="857250">
                <a:moveTo>
                  <a:pt x="647425" y="209169"/>
                </a:moveTo>
                <a:lnTo>
                  <a:pt x="613391" y="209169"/>
                </a:lnTo>
                <a:lnTo>
                  <a:pt x="605540" y="164987"/>
                </a:lnTo>
                <a:lnTo>
                  <a:pt x="587854" y="125069"/>
                </a:lnTo>
                <a:lnTo>
                  <a:pt x="561673" y="90760"/>
                </a:lnTo>
                <a:lnTo>
                  <a:pt x="528334" y="63409"/>
                </a:lnTo>
                <a:lnTo>
                  <a:pt x="489176" y="44364"/>
                </a:lnTo>
                <a:lnTo>
                  <a:pt x="445537" y="34973"/>
                </a:lnTo>
                <a:lnTo>
                  <a:pt x="544828" y="34973"/>
                </a:lnTo>
                <a:lnTo>
                  <a:pt x="562498" y="45872"/>
                </a:lnTo>
                <a:lnTo>
                  <a:pt x="596210" y="78280"/>
                </a:lnTo>
                <a:lnTo>
                  <a:pt x="622427" y="117202"/>
                </a:lnTo>
                <a:lnTo>
                  <a:pt x="639931" y="161413"/>
                </a:lnTo>
                <a:lnTo>
                  <a:pt x="647425" y="209169"/>
                </a:lnTo>
                <a:close/>
              </a:path>
              <a:path w="857250" h="857250">
                <a:moveTo>
                  <a:pt x="370203" y="411654"/>
                </a:moveTo>
                <a:lnTo>
                  <a:pt x="287461" y="411654"/>
                </a:lnTo>
                <a:lnTo>
                  <a:pt x="304929" y="407070"/>
                </a:lnTo>
                <a:lnTo>
                  <a:pt x="326383" y="398388"/>
                </a:lnTo>
                <a:lnTo>
                  <a:pt x="373020" y="363648"/>
                </a:lnTo>
                <a:lnTo>
                  <a:pt x="399870" y="323228"/>
                </a:lnTo>
                <a:lnTo>
                  <a:pt x="411421" y="287694"/>
                </a:lnTo>
                <a:lnTo>
                  <a:pt x="411421" y="243117"/>
                </a:lnTo>
                <a:lnTo>
                  <a:pt x="752444" y="243117"/>
                </a:lnTo>
                <a:lnTo>
                  <a:pt x="752951" y="243459"/>
                </a:lnTo>
                <a:lnTo>
                  <a:pt x="445711" y="243459"/>
                </a:lnTo>
                <a:lnTo>
                  <a:pt x="445711" y="287178"/>
                </a:lnTo>
                <a:lnTo>
                  <a:pt x="452279" y="305867"/>
                </a:lnTo>
                <a:lnTo>
                  <a:pt x="462512" y="326869"/>
                </a:lnTo>
                <a:lnTo>
                  <a:pt x="470596" y="338954"/>
                </a:lnTo>
                <a:lnTo>
                  <a:pt x="430281" y="338954"/>
                </a:lnTo>
                <a:lnTo>
                  <a:pt x="408437" y="374783"/>
                </a:lnTo>
                <a:lnTo>
                  <a:pt x="384104" y="400574"/>
                </a:lnTo>
                <a:lnTo>
                  <a:pt x="370203" y="411654"/>
                </a:lnTo>
                <a:close/>
              </a:path>
              <a:path w="857250" h="857250">
                <a:moveTo>
                  <a:pt x="855301" y="411821"/>
                </a:moveTo>
                <a:lnTo>
                  <a:pt x="614074" y="411821"/>
                </a:lnTo>
                <a:lnTo>
                  <a:pt x="614074" y="243459"/>
                </a:lnTo>
                <a:lnTo>
                  <a:pt x="752951" y="243459"/>
                </a:lnTo>
                <a:lnTo>
                  <a:pt x="753458" y="243800"/>
                </a:lnTo>
                <a:lnTo>
                  <a:pt x="648022" y="243800"/>
                </a:lnTo>
                <a:lnTo>
                  <a:pt x="648022" y="411654"/>
                </a:lnTo>
                <a:lnTo>
                  <a:pt x="855283" y="411654"/>
                </a:lnTo>
                <a:lnTo>
                  <a:pt x="855301" y="411821"/>
                </a:lnTo>
                <a:close/>
              </a:path>
              <a:path w="857250" h="857250">
                <a:moveTo>
                  <a:pt x="242884" y="411480"/>
                </a:moveTo>
                <a:lnTo>
                  <a:pt x="209110" y="411480"/>
                </a:lnTo>
                <a:lnTo>
                  <a:pt x="209110" y="243633"/>
                </a:lnTo>
                <a:lnTo>
                  <a:pt x="242884" y="243633"/>
                </a:lnTo>
                <a:lnTo>
                  <a:pt x="242884" y="411480"/>
                </a:lnTo>
                <a:close/>
              </a:path>
              <a:path w="857250" h="857250">
                <a:moveTo>
                  <a:pt x="855283" y="411654"/>
                </a:moveTo>
                <a:lnTo>
                  <a:pt x="822219" y="411654"/>
                </a:lnTo>
                <a:lnTo>
                  <a:pt x="812827" y="368015"/>
                </a:lnTo>
                <a:lnTo>
                  <a:pt x="793782" y="328857"/>
                </a:lnTo>
                <a:lnTo>
                  <a:pt x="766431" y="295518"/>
                </a:lnTo>
                <a:lnTo>
                  <a:pt x="732122" y="269337"/>
                </a:lnTo>
                <a:lnTo>
                  <a:pt x="692204" y="251651"/>
                </a:lnTo>
                <a:lnTo>
                  <a:pt x="648022" y="243800"/>
                </a:lnTo>
                <a:lnTo>
                  <a:pt x="753458" y="243800"/>
                </a:lnTo>
                <a:lnTo>
                  <a:pt x="778911" y="260929"/>
                </a:lnTo>
                <a:lnTo>
                  <a:pt x="811319" y="294623"/>
                </a:lnTo>
                <a:lnTo>
                  <a:pt x="835986" y="334610"/>
                </a:lnTo>
                <a:lnTo>
                  <a:pt x="851686" y="379680"/>
                </a:lnTo>
                <a:lnTo>
                  <a:pt x="855283" y="411654"/>
                </a:lnTo>
                <a:close/>
              </a:path>
              <a:path w="857250" h="857250">
                <a:moveTo>
                  <a:pt x="468978" y="519318"/>
                </a:moveTo>
                <a:lnTo>
                  <a:pt x="428908" y="519318"/>
                </a:lnTo>
                <a:lnTo>
                  <a:pt x="435965" y="506811"/>
                </a:lnTo>
                <a:lnTo>
                  <a:pt x="465428" y="468574"/>
                </a:lnTo>
                <a:lnTo>
                  <a:pt x="506944" y="435661"/>
                </a:lnTo>
                <a:lnTo>
                  <a:pt x="520633" y="428108"/>
                </a:lnTo>
                <a:lnTo>
                  <a:pt x="508237" y="421140"/>
                </a:lnTo>
                <a:lnTo>
                  <a:pt x="474176" y="395533"/>
                </a:lnTo>
                <a:lnTo>
                  <a:pt x="448499" y="367375"/>
                </a:lnTo>
                <a:lnTo>
                  <a:pt x="430281" y="338954"/>
                </a:lnTo>
                <a:lnTo>
                  <a:pt x="470596" y="338954"/>
                </a:lnTo>
                <a:lnTo>
                  <a:pt x="477248" y="348899"/>
                </a:lnTo>
                <a:lnTo>
                  <a:pt x="497321" y="370673"/>
                </a:lnTo>
                <a:lnTo>
                  <a:pt x="516832" y="386263"/>
                </a:lnTo>
                <a:lnTo>
                  <a:pt x="536133" y="397914"/>
                </a:lnTo>
                <a:lnTo>
                  <a:pt x="554245" y="406191"/>
                </a:lnTo>
                <a:lnTo>
                  <a:pt x="570188" y="411654"/>
                </a:lnTo>
                <a:lnTo>
                  <a:pt x="570188" y="411821"/>
                </a:lnTo>
                <a:lnTo>
                  <a:pt x="855301" y="411821"/>
                </a:lnTo>
                <a:lnTo>
                  <a:pt x="857133" y="428108"/>
                </a:lnTo>
                <a:lnTo>
                  <a:pt x="857095" y="429482"/>
                </a:lnTo>
                <a:lnTo>
                  <a:pt x="855281" y="445595"/>
                </a:lnTo>
                <a:lnTo>
                  <a:pt x="648022" y="445595"/>
                </a:lnTo>
                <a:lnTo>
                  <a:pt x="648022" y="445944"/>
                </a:lnTo>
                <a:lnTo>
                  <a:pt x="570013" y="445944"/>
                </a:lnTo>
                <a:lnTo>
                  <a:pt x="552268" y="451736"/>
                </a:lnTo>
                <a:lnTo>
                  <a:pt x="532227" y="460920"/>
                </a:lnTo>
                <a:lnTo>
                  <a:pt x="511062" y="474316"/>
                </a:lnTo>
                <a:lnTo>
                  <a:pt x="489947" y="492743"/>
                </a:lnTo>
                <a:lnTo>
                  <a:pt x="472690" y="513294"/>
                </a:lnTo>
                <a:lnTo>
                  <a:pt x="468978" y="519318"/>
                </a:lnTo>
                <a:close/>
              </a:path>
              <a:path w="857250" h="857250">
                <a:moveTo>
                  <a:pt x="243226" y="613449"/>
                </a:moveTo>
                <a:lnTo>
                  <a:pt x="209110" y="613449"/>
                </a:lnTo>
                <a:lnTo>
                  <a:pt x="209110" y="445595"/>
                </a:lnTo>
                <a:lnTo>
                  <a:pt x="243226" y="445595"/>
                </a:lnTo>
                <a:lnTo>
                  <a:pt x="243226" y="613449"/>
                </a:lnTo>
                <a:close/>
              </a:path>
              <a:path w="857250" h="857250">
                <a:moveTo>
                  <a:pt x="445711" y="613965"/>
                </a:moveTo>
                <a:lnTo>
                  <a:pt x="411596" y="613965"/>
                </a:lnTo>
                <a:lnTo>
                  <a:pt x="411596" y="569896"/>
                </a:lnTo>
                <a:lnTo>
                  <a:pt x="406564" y="553359"/>
                </a:lnTo>
                <a:lnTo>
                  <a:pt x="384035" y="510637"/>
                </a:lnTo>
                <a:lnTo>
                  <a:pt x="343927" y="471276"/>
                </a:lnTo>
                <a:lnTo>
                  <a:pt x="304244" y="450769"/>
                </a:lnTo>
                <a:lnTo>
                  <a:pt x="287295" y="445595"/>
                </a:lnTo>
                <a:lnTo>
                  <a:pt x="366340" y="445595"/>
                </a:lnTo>
                <a:lnTo>
                  <a:pt x="401015" y="477417"/>
                </a:lnTo>
                <a:lnTo>
                  <a:pt x="428908" y="519318"/>
                </a:lnTo>
                <a:lnTo>
                  <a:pt x="468978" y="519318"/>
                </a:lnTo>
                <a:lnTo>
                  <a:pt x="460049" y="533810"/>
                </a:lnTo>
                <a:lnTo>
                  <a:pt x="451297" y="553169"/>
                </a:lnTo>
                <a:lnTo>
                  <a:pt x="445826" y="569896"/>
                </a:lnTo>
                <a:lnTo>
                  <a:pt x="445711" y="613965"/>
                </a:lnTo>
                <a:close/>
              </a:path>
              <a:path w="857250" h="857250">
                <a:moveTo>
                  <a:pt x="753403" y="613449"/>
                </a:moveTo>
                <a:lnTo>
                  <a:pt x="648022" y="613449"/>
                </a:lnTo>
                <a:lnTo>
                  <a:pt x="692204" y="605598"/>
                </a:lnTo>
                <a:lnTo>
                  <a:pt x="732122" y="587912"/>
                </a:lnTo>
                <a:lnTo>
                  <a:pt x="766431" y="561731"/>
                </a:lnTo>
                <a:lnTo>
                  <a:pt x="793782" y="528392"/>
                </a:lnTo>
                <a:lnTo>
                  <a:pt x="812827" y="489234"/>
                </a:lnTo>
                <a:lnTo>
                  <a:pt x="822219" y="445595"/>
                </a:lnTo>
                <a:lnTo>
                  <a:pt x="855281" y="445595"/>
                </a:lnTo>
                <a:lnTo>
                  <a:pt x="851668" y="477569"/>
                </a:lnTo>
                <a:lnTo>
                  <a:pt x="835986" y="522566"/>
                </a:lnTo>
                <a:lnTo>
                  <a:pt x="811319" y="562556"/>
                </a:lnTo>
                <a:lnTo>
                  <a:pt x="778911" y="596268"/>
                </a:lnTo>
                <a:lnTo>
                  <a:pt x="753403" y="613449"/>
                </a:lnTo>
                <a:close/>
              </a:path>
              <a:path w="857250" h="857250">
                <a:moveTo>
                  <a:pt x="752390" y="614132"/>
                </a:moveTo>
                <a:lnTo>
                  <a:pt x="613907" y="614132"/>
                </a:lnTo>
                <a:lnTo>
                  <a:pt x="613907" y="445944"/>
                </a:lnTo>
                <a:lnTo>
                  <a:pt x="648022" y="445944"/>
                </a:lnTo>
                <a:lnTo>
                  <a:pt x="648022" y="613449"/>
                </a:lnTo>
                <a:lnTo>
                  <a:pt x="753403" y="613449"/>
                </a:lnTo>
                <a:lnTo>
                  <a:pt x="752390" y="614132"/>
                </a:lnTo>
                <a:close/>
              </a:path>
              <a:path w="857250" h="857250">
                <a:moveTo>
                  <a:pt x="445537" y="822277"/>
                </a:moveTo>
                <a:lnTo>
                  <a:pt x="411421" y="822277"/>
                </a:lnTo>
                <a:lnTo>
                  <a:pt x="411421" y="648081"/>
                </a:lnTo>
                <a:lnTo>
                  <a:pt x="445537" y="648081"/>
                </a:lnTo>
                <a:lnTo>
                  <a:pt x="445537" y="822277"/>
                </a:lnTo>
                <a:close/>
              </a:path>
              <a:path w="857250" h="857250">
                <a:moveTo>
                  <a:pt x="544827" y="822277"/>
                </a:moveTo>
                <a:lnTo>
                  <a:pt x="445537" y="822277"/>
                </a:lnTo>
                <a:lnTo>
                  <a:pt x="489176" y="812885"/>
                </a:lnTo>
                <a:lnTo>
                  <a:pt x="528334" y="793840"/>
                </a:lnTo>
                <a:lnTo>
                  <a:pt x="561673" y="766489"/>
                </a:lnTo>
                <a:lnTo>
                  <a:pt x="587854" y="732180"/>
                </a:lnTo>
                <a:lnTo>
                  <a:pt x="605540" y="692262"/>
                </a:lnTo>
                <a:lnTo>
                  <a:pt x="613391" y="648081"/>
                </a:lnTo>
                <a:lnTo>
                  <a:pt x="647425" y="648081"/>
                </a:lnTo>
                <a:lnTo>
                  <a:pt x="639931" y="695837"/>
                </a:lnTo>
                <a:lnTo>
                  <a:pt x="622427" y="740047"/>
                </a:lnTo>
                <a:lnTo>
                  <a:pt x="596210" y="778969"/>
                </a:lnTo>
                <a:lnTo>
                  <a:pt x="562498" y="811377"/>
                </a:lnTo>
                <a:lnTo>
                  <a:pt x="544827" y="822277"/>
                </a:lnTo>
                <a:close/>
              </a:path>
            </a:pathLst>
          </a:custGeom>
          <a:solidFill>
            <a:srgbClr val="B48129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144030" y="4377171"/>
            <a:ext cx="8382000" cy="4534535"/>
            <a:chOff x="9144030" y="4377171"/>
            <a:chExt cx="8382000" cy="4534535"/>
          </a:xfrm>
        </p:grpSpPr>
        <p:sp>
          <p:nvSpPr>
            <p:cNvPr id="3" name="object 3"/>
            <p:cNvSpPr/>
            <p:nvPr/>
          </p:nvSpPr>
          <p:spPr>
            <a:xfrm>
              <a:off x="9144030" y="4377171"/>
              <a:ext cx="8382000" cy="4534535"/>
            </a:xfrm>
            <a:custGeom>
              <a:avLst/>
              <a:gdLst/>
              <a:ahLst/>
              <a:cxnLst/>
              <a:rect l="l" t="t" r="r" b="b"/>
              <a:pathLst>
                <a:path w="8382000" h="4534534">
                  <a:moveTo>
                    <a:pt x="8381919" y="4533911"/>
                  </a:moveTo>
                  <a:lnTo>
                    <a:pt x="0" y="4533911"/>
                  </a:lnTo>
                  <a:lnTo>
                    <a:pt x="0" y="0"/>
                  </a:lnTo>
                  <a:lnTo>
                    <a:pt x="8381919" y="0"/>
                  </a:lnTo>
                  <a:lnTo>
                    <a:pt x="8381919" y="4533911"/>
                  </a:lnTo>
                  <a:close/>
                </a:path>
              </a:pathLst>
            </a:custGeom>
            <a:solidFill>
              <a:srgbClr val="F7D9B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852194" y="4869312"/>
              <a:ext cx="116408" cy="116408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852194" y="6170971"/>
              <a:ext cx="116408" cy="11640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52194" y="7472631"/>
              <a:ext cx="116408" cy="116408"/>
            </a:xfrm>
            <a:prstGeom prst="rect">
              <a:avLst/>
            </a:prstGeom>
          </p:spPr>
        </p:pic>
      </p:grpSp>
      <p:sp>
        <p:nvSpPr>
          <p:cNvPr id="7" name="object 7"/>
          <p:cNvSpPr txBox="1"/>
          <p:nvPr/>
        </p:nvSpPr>
        <p:spPr>
          <a:xfrm>
            <a:off x="10162727" y="4662739"/>
            <a:ext cx="6883400" cy="3932554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R="2254250">
              <a:lnSpc>
                <a:spcPct val="100000"/>
              </a:lnSpc>
              <a:spcBef>
                <a:spcPts val="110"/>
              </a:spcBef>
            </a:pPr>
            <a:r>
              <a:rPr sz="2850" spc="-49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850" spc="-16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850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85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850" spc="-16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16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850" spc="229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850" spc="-14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8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85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8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850" spc="10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-16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3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8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850" spc="229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850" spc="-14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8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850" spc="8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850" spc="-40" dirty="0">
                <a:solidFill>
                  <a:srgbClr val="604412"/>
                </a:solidFill>
                <a:latin typeface="Verdana"/>
                <a:cs typeface="Verdana"/>
              </a:rPr>
              <a:t>internacionales</a:t>
            </a:r>
            <a:endParaRPr sz="2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Verdana"/>
              <a:cs typeface="Verdana"/>
            </a:endParaRPr>
          </a:p>
          <a:p>
            <a:pPr marR="5080">
              <a:lnSpc>
                <a:spcPct val="100000"/>
              </a:lnSpc>
            </a:pPr>
            <a:r>
              <a:rPr sz="2850" spc="-5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-14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850" spc="-21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850" spc="3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8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850" spc="229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850" spc="-10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85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5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8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30" dirty="0">
                <a:solidFill>
                  <a:srgbClr val="604412"/>
                </a:solidFill>
                <a:latin typeface="Verdana"/>
                <a:cs typeface="Verdana"/>
              </a:rPr>
              <a:t>p</a:t>
            </a:r>
            <a:r>
              <a:rPr sz="28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850" spc="-16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85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210" dirty="0">
                <a:solidFill>
                  <a:srgbClr val="604412"/>
                </a:solidFill>
                <a:latin typeface="Verdana"/>
                <a:cs typeface="Verdana"/>
              </a:rPr>
              <a:t>m</a:t>
            </a:r>
            <a:r>
              <a:rPr sz="2850" spc="-14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8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16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10" dirty="0">
                <a:solidFill>
                  <a:srgbClr val="604412"/>
                </a:solidFill>
                <a:latin typeface="Verdana"/>
                <a:cs typeface="Verdana"/>
              </a:rPr>
              <a:t>l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10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229" dirty="0">
                <a:solidFill>
                  <a:srgbClr val="604412"/>
                </a:solidFill>
                <a:latin typeface="Verdana"/>
                <a:cs typeface="Verdana"/>
              </a:rPr>
              <a:t>c</a:t>
            </a:r>
            <a:r>
              <a:rPr sz="2850" spc="-10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8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850" spc="-160" dirty="0">
                <a:solidFill>
                  <a:srgbClr val="604412"/>
                </a:solidFill>
                <a:latin typeface="Verdana"/>
                <a:cs typeface="Verdana"/>
              </a:rPr>
              <a:t>r  </a:t>
            </a:r>
            <a:r>
              <a:rPr sz="2850" spc="-35" dirty="0">
                <a:solidFill>
                  <a:srgbClr val="604412"/>
                </a:solidFill>
                <a:latin typeface="Verdana"/>
                <a:cs typeface="Verdana"/>
              </a:rPr>
              <a:t>agroexportador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-120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-70" dirty="0">
                <a:solidFill>
                  <a:srgbClr val="604412"/>
                </a:solidFill>
                <a:latin typeface="Verdana"/>
                <a:cs typeface="Verdana"/>
              </a:rPr>
              <a:t>agroindustrial</a:t>
            </a:r>
            <a:endParaRPr sz="285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800">
              <a:latin typeface="Verdana"/>
              <a:cs typeface="Verdana"/>
            </a:endParaRPr>
          </a:p>
          <a:p>
            <a:pPr marR="566420">
              <a:lnSpc>
                <a:spcPct val="100000"/>
              </a:lnSpc>
            </a:pPr>
            <a:r>
              <a:rPr sz="2850" spc="-25" dirty="0">
                <a:solidFill>
                  <a:srgbClr val="604412"/>
                </a:solidFill>
                <a:latin typeface="Verdana"/>
                <a:cs typeface="Verdana"/>
              </a:rPr>
              <a:t>Participación </a:t>
            </a:r>
            <a:r>
              <a:rPr sz="2850" spc="65" dirty="0">
                <a:solidFill>
                  <a:srgbClr val="604412"/>
                </a:solidFill>
                <a:latin typeface="Verdana"/>
                <a:cs typeface="Verdana"/>
              </a:rPr>
              <a:t>de los </a:t>
            </a:r>
            <a:r>
              <a:rPr sz="2850" spc="15" dirty="0">
                <a:solidFill>
                  <a:srgbClr val="604412"/>
                </a:solidFill>
                <a:latin typeface="Verdana"/>
                <a:cs typeface="Verdana"/>
              </a:rPr>
              <a:t>productos </a:t>
            </a:r>
            <a:r>
              <a:rPr sz="2850" spc="20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18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850" spc="-14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850" spc="-210" dirty="0">
                <a:solidFill>
                  <a:srgbClr val="604412"/>
                </a:solidFill>
                <a:latin typeface="Verdana"/>
                <a:cs typeface="Verdana"/>
              </a:rPr>
              <a:t>v</a:t>
            </a:r>
            <a:r>
              <a:rPr sz="28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85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850" spc="90" dirty="0">
                <a:solidFill>
                  <a:srgbClr val="604412"/>
                </a:solidFill>
                <a:latin typeface="Verdana"/>
                <a:cs typeface="Verdana"/>
              </a:rPr>
              <a:t>o</a:t>
            </a:r>
            <a:r>
              <a:rPr sz="2850" spc="105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850" spc="100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35" dirty="0">
                <a:solidFill>
                  <a:srgbClr val="604412"/>
                </a:solidFill>
                <a:latin typeface="Verdana"/>
                <a:cs typeface="Verdana"/>
              </a:rPr>
              <a:t>g</a:t>
            </a:r>
            <a:r>
              <a:rPr sz="2850" spc="-16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850" spc="-70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850" spc="-125" dirty="0">
                <a:solidFill>
                  <a:srgbClr val="604412"/>
                </a:solidFill>
                <a:latin typeface="Verdana"/>
                <a:cs typeface="Verdana"/>
              </a:rPr>
              <a:t>y</a:t>
            </a:r>
            <a:r>
              <a:rPr sz="2850" spc="-160" dirty="0">
                <a:solidFill>
                  <a:srgbClr val="604412"/>
                </a:solidFill>
                <a:latin typeface="Verdana"/>
                <a:cs typeface="Verdana"/>
              </a:rPr>
              <a:t>u</a:t>
            </a:r>
            <a:r>
              <a:rPr sz="2850" spc="100" dirty="0">
                <a:solidFill>
                  <a:srgbClr val="604412"/>
                </a:solidFill>
                <a:latin typeface="Verdana"/>
                <a:cs typeface="Verdana"/>
              </a:rPr>
              <a:t>s</a:t>
            </a:r>
            <a:r>
              <a:rPr sz="2850" spc="-65" dirty="0">
                <a:solidFill>
                  <a:srgbClr val="604412"/>
                </a:solidFill>
                <a:latin typeface="Verdana"/>
                <a:cs typeface="Verdana"/>
              </a:rPr>
              <a:t>a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160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850" spc="-204" dirty="0">
                <a:solidFill>
                  <a:srgbClr val="604412"/>
                </a:solidFill>
                <a:latin typeface="Verdana"/>
                <a:cs typeface="Verdana"/>
              </a:rPr>
              <a:t> </a:t>
            </a:r>
            <a:r>
              <a:rPr sz="2850" spc="30" dirty="0">
                <a:solidFill>
                  <a:srgbClr val="604412"/>
                </a:solidFill>
                <a:latin typeface="Verdana"/>
                <a:cs typeface="Verdana"/>
              </a:rPr>
              <a:t>d</a:t>
            </a:r>
            <a:r>
              <a:rPr sz="2850" spc="-140" dirty="0">
                <a:solidFill>
                  <a:srgbClr val="604412"/>
                </a:solidFill>
                <a:latin typeface="Verdana"/>
                <a:cs typeface="Verdana"/>
              </a:rPr>
              <a:t>i</a:t>
            </a:r>
            <a:r>
              <a:rPr sz="2850" dirty="0">
                <a:solidFill>
                  <a:srgbClr val="604412"/>
                </a:solidFill>
                <a:latin typeface="Verdana"/>
                <a:cs typeface="Verdana"/>
              </a:rPr>
              <a:t>f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185" dirty="0">
                <a:solidFill>
                  <a:srgbClr val="604412"/>
                </a:solidFill>
                <a:latin typeface="Verdana"/>
                <a:cs typeface="Verdana"/>
              </a:rPr>
              <a:t>r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-165" dirty="0">
                <a:solidFill>
                  <a:srgbClr val="604412"/>
                </a:solidFill>
                <a:latin typeface="Verdana"/>
                <a:cs typeface="Verdana"/>
              </a:rPr>
              <a:t>n</a:t>
            </a:r>
            <a:r>
              <a:rPr sz="2850" spc="-100" dirty="0">
                <a:solidFill>
                  <a:srgbClr val="604412"/>
                </a:solidFill>
                <a:latin typeface="Verdana"/>
                <a:cs typeface="Verdana"/>
              </a:rPr>
              <a:t>t</a:t>
            </a:r>
            <a:r>
              <a:rPr sz="2850" spc="95" dirty="0">
                <a:solidFill>
                  <a:srgbClr val="604412"/>
                </a:solidFill>
                <a:latin typeface="Verdana"/>
                <a:cs typeface="Verdana"/>
              </a:rPr>
              <a:t>e</a:t>
            </a:r>
            <a:r>
              <a:rPr sz="2850" spc="80" dirty="0">
                <a:solidFill>
                  <a:srgbClr val="604412"/>
                </a:solidFill>
                <a:latin typeface="Verdana"/>
                <a:cs typeface="Verdana"/>
              </a:rPr>
              <a:t>s  </a:t>
            </a:r>
            <a:r>
              <a:rPr sz="2850" spc="10" dirty="0">
                <a:solidFill>
                  <a:srgbClr val="604412"/>
                </a:solidFill>
                <a:latin typeface="Verdana"/>
                <a:cs typeface="Verdana"/>
              </a:rPr>
              <a:t>mercados</a:t>
            </a:r>
            <a:endParaRPr sz="2850">
              <a:latin typeface="Verdana"/>
              <a:cs typeface="Verdan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144030" y="3150412"/>
            <a:ext cx="8382000" cy="1228725"/>
          </a:xfrm>
          <a:prstGeom prst="rect">
            <a:avLst/>
          </a:prstGeom>
          <a:solidFill>
            <a:srgbClr val="B48129"/>
          </a:solidFill>
        </p:spPr>
        <p:txBody>
          <a:bodyPr vert="horz" wrap="square" lIns="0" tIns="216535" rIns="0" bIns="0" rtlCol="0">
            <a:spAutoFit/>
          </a:bodyPr>
          <a:lstStyle/>
          <a:p>
            <a:pPr marL="91440" algn="ctr">
              <a:lnSpc>
                <a:spcPts val="3095"/>
              </a:lnSpc>
              <a:spcBef>
                <a:spcPts val="1705"/>
              </a:spcBef>
            </a:pPr>
            <a:r>
              <a:rPr sz="2600" b="1" spc="150" dirty="0">
                <a:solidFill>
                  <a:srgbClr val="FFFFFF"/>
                </a:solidFill>
                <a:latin typeface="Tahoma"/>
                <a:cs typeface="Tahoma"/>
              </a:rPr>
              <a:t>Se</a:t>
            </a:r>
            <a:r>
              <a:rPr sz="26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-5" dirty="0">
                <a:solidFill>
                  <a:srgbClr val="FFFFFF"/>
                </a:solidFill>
                <a:latin typeface="Tahoma"/>
                <a:cs typeface="Tahoma"/>
              </a:rPr>
              <a:t>tomó</a:t>
            </a:r>
            <a:r>
              <a:rPr sz="26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20" dirty="0">
                <a:solidFill>
                  <a:srgbClr val="FFFFFF"/>
                </a:solidFill>
                <a:latin typeface="Tahoma"/>
                <a:cs typeface="Tahoma"/>
              </a:rPr>
              <a:t>en</a:t>
            </a:r>
            <a:r>
              <a:rPr sz="26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15" dirty="0">
                <a:solidFill>
                  <a:srgbClr val="FFFFFF"/>
                </a:solidFill>
                <a:latin typeface="Tahoma"/>
                <a:cs typeface="Tahoma"/>
              </a:rPr>
              <a:t>cuenta</a:t>
            </a:r>
            <a:r>
              <a:rPr sz="26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65" dirty="0">
                <a:solidFill>
                  <a:srgbClr val="FFFFFF"/>
                </a:solidFill>
                <a:latin typeface="Tahoma"/>
                <a:cs typeface="Tahoma"/>
              </a:rPr>
              <a:t>el</a:t>
            </a:r>
            <a:r>
              <a:rPr sz="26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-55" dirty="0">
                <a:solidFill>
                  <a:srgbClr val="FFFFFF"/>
                </a:solidFill>
                <a:latin typeface="Tahoma"/>
                <a:cs typeface="Tahoma"/>
              </a:rPr>
              <a:t>trabajo</a:t>
            </a:r>
            <a:r>
              <a:rPr sz="2600" b="1" spc="-6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85" dirty="0">
                <a:solidFill>
                  <a:srgbClr val="FFFFFF"/>
                </a:solidFill>
                <a:latin typeface="Tahoma"/>
                <a:cs typeface="Tahoma"/>
              </a:rPr>
              <a:t>de</a:t>
            </a:r>
            <a:r>
              <a:rPr sz="2600" b="1" spc="-7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600" b="1" spc="15" dirty="0">
                <a:solidFill>
                  <a:srgbClr val="FFFFFF"/>
                </a:solidFill>
                <a:latin typeface="Tahoma"/>
                <a:cs typeface="Tahoma"/>
              </a:rPr>
              <a:t>diferentes</a:t>
            </a:r>
            <a:endParaRPr sz="2600">
              <a:latin typeface="Tahoma"/>
              <a:cs typeface="Tahoma"/>
            </a:endParaRPr>
          </a:p>
          <a:p>
            <a:pPr marR="78740" algn="ctr">
              <a:lnSpc>
                <a:spcPts val="3095"/>
              </a:lnSpc>
            </a:pPr>
            <a:r>
              <a:rPr sz="2600" b="1" spc="-30" dirty="0">
                <a:solidFill>
                  <a:srgbClr val="FFFFFF"/>
                </a:solidFill>
                <a:latin typeface="Tahoma"/>
                <a:cs typeface="Tahoma"/>
              </a:rPr>
              <a:t>autores:</a:t>
            </a:r>
            <a:endParaRPr sz="2600">
              <a:latin typeface="Tahoma"/>
              <a:cs typeface="Tahoma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200634" y="2247168"/>
            <a:ext cx="7493000" cy="7434580"/>
            <a:chOff x="1200634" y="2247168"/>
            <a:chExt cx="7493000" cy="7434580"/>
          </a:xfrm>
        </p:grpSpPr>
        <p:pic>
          <p:nvPicPr>
            <p:cNvPr id="10" name="object 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00634" y="2247168"/>
              <a:ext cx="4395033" cy="3808134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58979" y="4220900"/>
              <a:ext cx="4234251" cy="3668816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290187" y="6028547"/>
              <a:ext cx="4216023" cy="3653028"/>
            </a:xfrm>
            <a:prstGeom prst="rect">
              <a:avLst/>
            </a:prstGeom>
          </p:spPr>
        </p:pic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1094093" y="794722"/>
            <a:ext cx="16099790" cy="995680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5"/>
              </a:spcBef>
            </a:pPr>
            <a:r>
              <a:rPr sz="6350" spc="585" dirty="0"/>
              <a:t>ANTECEDENTES</a:t>
            </a:r>
            <a:r>
              <a:rPr sz="6350" spc="-150" dirty="0"/>
              <a:t> </a:t>
            </a:r>
            <a:r>
              <a:rPr sz="6350" spc="459" dirty="0"/>
              <a:t>DE</a:t>
            </a:r>
            <a:r>
              <a:rPr sz="6350" spc="-145" dirty="0"/>
              <a:t> </a:t>
            </a:r>
            <a:r>
              <a:rPr sz="6350" spc="815" dirty="0"/>
              <a:t>LA</a:t>
            </a:r>
            <a:r>
              <a:rPr sz="6350" spc="-145" dirty="0"/>
              <a:t> </a:t>
            </a:r>
            <a:r>
              <a:rPr sz="6350" spc="575" dirty="0"/>
              <a:t>INVESTIGACIÓN</a:t>
            </a:r>
            <a:endParaRPr sz="635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</TotalTime>
  <Words>1261</Words>
  <Application>Microsoft Office PowerPoint</Application>
  <PresentationFormat>Personalizado</PresentationFormat>
  <Paragraphs>246</Paragraphs>
  <Slides>27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3" baseType="lpstr">
      <vt:lpstr>Calibri</vt:lpstr>
      <vt:lpstr>Cambria</vt:lpstr>
      <vt:lpstr>Tahoma</vt:lpstr>
      <vt:lpstr>Times New Roman</vt:lpstr>
      <vt:lpstr>Verdana</vt:lpstr>
      <vt:lpstr>Office Theme</vt:lpstr>
      <vt:lpstr>CARRERA DE COMERCIO EXTERIOR</vt:lpstr>
      <vt:lpstr>ESTRUCTURA DE LA  INVESTIGACIÓN</vt:lpstr>
      <vt:lpstr>CAPÍTULO I:  EL PROBLEMA</vt:lpstr>
      <vt:lpstr>PLANTEAMIENTO DEL PROBLEMA</vt:lpstr>
      <vt:lpstr>OBJETIVO GENERAL</vt:lpstr>
      <vt:lpstr>OBJETIVOS ESPECÍFICOS</vt:lpstr>
      <vt:lpstr>JUSTIFICACIÓN</vt:lpstr>
      <vt:lpstr>CAPÍTULO II:  MARCO TEÓRICO</vt:lpstr>
      <vt:lpstr>ANTECEDENTES DE LA INVESTIGACIÓN</vt:lpstr>
      <vt:lpstr>MARCO TEÓRICO</vt:lpstr>
      <vt:lpstr>HIPÓTESIS</vt:lpstr>
      <vt:lpstr>Presentación de PowerPoint</vt:lpstr>
      <vt:lpstr>METODOLOGÍA DE LA INVESTIGACIÓN</vt:lpstr>
      <vt:lpstr>CAPÍTULO IV:</vt:lpstr>
      <vt:lpstr>ENTORNO POLÍTICO COMERCIAL</vt:lpstr>
      <vt:lpstr>ENTORNO POLÍTICO  COMERCIAL</vt:lpstr>
      <vt:lpstr>ENTORNO ECONÓMICO</vt:lpstr>
      <vt:lpstr>ENTORNO ECONÓMICO</vt:lpstr>
      <vt:lpstr>ALEMANIA</vt:lpstr>
      <vt:lpstr>FRANCIA</vt:lpstr>
      <vt:lpstr>PAÍSES BAJOS</vt:lpstr>
      <vt:lpstr>EXPORTACIÓN DE PRODUCTOS AGROINDUSTRIALES</vt:lpstr>
      <vt:lpstr>EXPORTACIÓN DE PRODUCTOS AGROINDUSTRIALES</vt:lpstr>
      <vt:lpstr>CONCLUSIONES Y  RECOMENDACIONES</vt:lpstr>
      <vt:lpstr>CONCLUSIONES</vt:lpstr>
      <vt:lpstr>RECOMENDACIONES</vt:lpstr>
      <vt:lpstr>GRACIAS POR SU  ATENCIÓN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PROYECTO DE INVESTIGACIÓN</dc:title>
  <dc:creator>Andrea Navarrete</dc:creator>
  <cp:keywords>DAExKiya2S0,BAD8u-GfGck</cp:keywords>
  <cp:lastModifiedBy>Andrea Navarrete</cp:lastModifiedBy>
  <cp:revision>1</cp:revision>
  <dcterms:created xsi:type="dcterms:W3CDTF">2022-03-29T04:46:12Z</dcterms:created>
  <dcterms:modified xsi:type="dcterms:W3CDTF">2022-03-29T04:52:11Z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2022-03-29T00:00:00Z</vt:filetime>
  </property>
  <property fmtid="{D5CDD505-2E9C-101B-9397-08002B2CF9AE}" pid="3" name="Creator">
    <vt:lpwstr>Canva</vt:lpwstr>
  </property>
  <property fmtid="{D5CDD505-2E9C-101B-9397-08002B2CF9AE}" pid="4" name="LastSaved">
    <vt:filetime>2022-03-29T00:00:00Z</vt:filetime>
  </property>
</Properties>
</file>