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3" r:id="rId2"/>
  </p:sldMasterIdLst>
  <p:notesMasterIdLst>
    <p:notesMasterId r:id="rId27"/>
  </p:notesMasterIdLst>
  <p:sldIdLst>
    <p:sldId id="286" r:id="rId3"/>
    <p:sldId id="395" r:id="rId4"/>
    <p:sldId id="372" r:id="rId5"/>
    <p:sldId id="374" r:id="rId6"/>
    <p:sldId id="375" r:id="rId7"/>
    <p:sldId id="394" r:id="rId8"/>
    <p:sldId id="376" r:id="rId9"/>
    <p:sldId id="377" r:id="rId10"/>
    <p:sldId id="378" r:id="rId11"/>
    <p:sldId id="379" r:id="rId12"/>
    <p:sldId id="373" r:id="rId13"/>
    <p:sldId id="381" r:id="rId14"/>
    <p:sldId id="382" r:id="rId15"/>
    <p:sldId id="383" r:id="rId16"/>
    <p:sldId id="384" r:id="rId17"/>
    <p:sldId id="385" r:id="rId18"/>
    <p:sldId id="386" r:id="rId19"/>
    <p:sldId id="387" r:id="rId20"/>
    <p:sldId id="388" r:id="rId21"/>
    <p:sldId id="389" r:id="rId22"/>
    <p:sldId id="380" r:id="rId23"/>
    <p:sldId id="392" r:id="rId24"/>
    <p:sldId id="390" r:id="rId25"/>
    <p:sldId id="393" r:id="rId26"/>
  </p:sldIdLst>
  <p:sldSz cx="10080625" cy="6480175"/>
  <p:notesSz cx="6858000" cy="9144000"/>
  <p:defaultTextStyle>
    <a:defPPr>
      <a:defRPr lang="es-EC"/>
    </a:defPPr>
    <a:lvl1pPr marL="0" algn="l" defTabSz="794888" rtl="0" eaLnBrk="1" latinLnBrk="0" hangingPunct="1">
      <a:defRPr sz="1565" kern="1200">
        <a:solidFill>
          <a:schemeClr val="tx1"/>
        </a:solidFill>
        <a:latin typeface="+mn-lt"/>
        <a:ea typeface="+mn-ea"/>
        <a:cs typeface="+mn-cs"/>
      </a:defRPr>
    </a:lvl1pPr>
    <a:lvl2pPr marL="397444" algn="l" defTabSz="794888" rtl="0" eaLnBrk="1" latinLnBrk="0" hangingPunct="1">
      <a:defRPr sz="1565" kern="1200">
        <a:solidFill>
          <a:schemeClr val="tx1"/>
        </a:solidFill>
        <a:latin typeface="+mn-lt"/>
        <a:ea typeface="+mn-ea"/>
        <a:cs typeface="+mn-cs"/>
      </a:defRPr>
    </a:lvl2pPr>
    <a:lvl3pPr marL="794888" algn="l" defTabSz="794888" rtl="0" eaLnBrk="1" latinLnBrk="0" hangingPunct="1">
      <a:defRPr sz="1565" kern="1200">
        <a:solidFill>
          <a:schemeClr val="tx1"/>
        </a:solidFill>
        <a:latin typeface="+mn-lt"/>
        <a:ea typeface="+mn-ea"/>
        <a:cs typeface="+mn-cs"/>
      </a:defRPr>
    </a:lvl3pPr>
    <a:lvl4pPr marL="1192332" algn="l" defTabSz="794888" rtl="0" eaLnBrk="1" latinLnBrk="0" hangingPunct="1">
      <a:defRPr sz="1565" kern="1200">
        <a:solidFill>
          <a:schemeClr val="tx1"/>
        </a:solidFill>
        <a:latin typeface="+mn-lt"/>
        <a:ea typeface="+mn-ea"/>
        <a:cs typeface="+mn-cs"/>
      </a:defRPr>
    </a:lvl4pPr>
    <a:lvl5pPr marL="1589776" algn="l" defTabSz="794888" rtl="0" eaLnBrk="1" latinLnBrk="0" hangingPunct="1">
      <a:defRPr sz="1565" kern="1200">
        <a:solidFill>
          <a:schemeClr val="tx1"/>
        </a:solidFill>
        <a:latin typeface="+mn-lt"/>
        <a:ea typeface="+mn-ea"/>
        <a:cs typeface="+mn-cs"/>
      </a:defRPr>
    </a:lvl5pPr>
    <a:lvl6pPr marL="1987220" algn="l" defTabSz="794888" rtl="0" eaLnBrk="1" latinLnBrk="0" hangingPunct="1">
      <a:defRPr sz="1565" kern="1200">
        <a:solidFill>
          <a:schemeClr val="tx1"/>
        </a:solidFill>
        <a:latin typeface="+mn-lt"/>
        <a:ea typeface="+mn-ea"/>
        <a:cs typeface="+mn-cs"/>
      </a:defRPr>
    </a:lvl6pPr>
    <a:lvl7pPr marL="2384664" algn="l" defTabSz="794888" rtl="0" eaLnBrk="1" latinLnBrk="0" hangingPunct="1">
      <a:defRPr sz="1565" kern="1200">
        <a:solidFill>
          <a:schemeClr val="tx1"/>
        </a:solidFill>
        <a:latin typeface="+mn-lt"/>
        <a:ea typeface="+mn-ea"/>
        <a:cs typeface="+mn-cs"/>
      </a:defRPr>
    </a:lvl7pPr>
    <a:lvl8pPr marL="2782108" algn="l" defTabSz="794888" rtl="0" eaLnBrk="1" latinLnBrk="0" hangingPunct="1">
      <a:defRPr sz="1565" kern="1200">
        <a:solidFill>
          <a:schemeClr val="tx1"/>
        </a:solidFill>
        <a:latin typeface="+mn-lt"/>
        <a:ea typeface="+mn-ea"/>
        <a:cs typeface="+mn-cs"/>
      </a:defRPr>
    </a:lvl8pPr>
    <a:lvl9pPr marL="3179552" algn="l" defTabSz="794888" rtl="0" eaLnBrk="1" latinLnBrk="0" hangingPunct="1">
      <a:defRPr sz="156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0A1"/>
    <a:srgbClr val="004A5B"/>
    <a:srgbClr val="008790"/>
    <a:srgbClr val="6F6F6F"/>
    <a:srgbClr val="0084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4286"/>
  </p:normalViewPr>
  <p:slideViewPr>
    <p:cSldViewPr snapToGrid="0" snapToObjects="1">
      <p:cViewPr varScale="1">
        <p:scale>
          <a:sx n="101" d="100"/>
          <a:sy n="101" d="100"/>
        </p:scale>
        <p:origin x="1424" y="200"/>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8D4753-7705-E94B-AE84-79A113BF6FDC}" type="doc">
      <dgm:prSet loTypeId="urn:microsoft.com/office/officeart/2005/8/layout/vList3" loCatId="" qsTypeId="urn:microsoft.com/office/officeart/2005/8/quickstyle/simple1" qsCatId="simple" csTypeId="urn:microsoft.com/office/officeart/2005/8/colors/accent1_2" csCatId="accent1" phldr="1"/>
      <dgm:spPr/>
    </dgm:pt>
    <dgm:pt modelId="{183145B1-DCB1-6944-BF35-1EEDC0C6262B}">
      <dgm:prSet phldrT="[Texto]" custT="1"/>
      <dgm:spPr>
        <a:solidFill>
          <a:srgbClr val="6F6F6F"/>
        </a:solidFill>
      </dgm:spPr>
      <dgm:t>
        <a:bodyPr/>
        <a:lstStyle/>
        <a:p>
          <a:r>
            <a:rPr lang="es-ES" sz="1100" dirty="0"/>
            <a:t>Condiciones de temperatura y humedad</a:t>
          </a:r>
          <a:endParaRPr lang="es-MX" sz="1100" dirty="0">
            <a:latin typeface="+mj-lt"/>
          </a:endParaRPr>
        </a:p>
      </dgm:t>
    </dgm:pt>
    <dgm:pt modelId="{1941A7C5-DFA7-1542-ACB9-C5680687D2DD}" type="parTrans" cxnId="{CF08B5CD-F287-C04A-BF45-F8B987AF27C0}">
      <dgm:prSet/>
      <dgm:spPr/>
      <dgm:t>
        <a:bodyPr/>
        <a:lstStyle/>
        <a:p>
          <a:endParaRPr lang="es-MX"/>
        </a:p>
      </dgm:t>
    </dgm:pt>
    <dgm:pt modelId="{50EF9376-1FDE-CD40-8DB1-5BDA083DEB51}" type="sibTrans" cxnId="{CF08B5CD-F287-C04A-BF45-F8B987AF27C0}">
      <dgm:prSet/>
      <dgm:spPr/>
      <dgm:t>
        <a:bodyPr/>
        <a:lstStyle/>
        <a:p>
          <a:endParaRPr lang="es-MX"/>
        </a:p>
      </dgm:t>
    </dgm:pt>
    <dgm:pt modelId="{7E4E9B75-587D-5E4E-9499-9AD671CF592F}">
      <dgm:prSet phldrT="[Texto]" custT="1"/>
      <dgm:spPr>
        <a:solidFill>
          <a:srgbClr val="008790"/>
        </a:solidFill>
      </dgm:spPr>
      <dgm:t>
        <a:bodyPr/>
        <a:lstStyle/>
        <a:p>
          <a:r>
            <a:rPr lang="es-MX" sz="1100" i="0" dirty="0"/>
            <a:t>Daños físicos, trastornos fisiológicos y mayor incidencia de enfermedades</a:t>
          </a:r>
        </a:p>
      </dgm:t>
    </dgm:pt>
    <dgm:pt modelId="{8643CC37-3AC0-DF4D-811A-C18EB85B9D55}" type="parTrans" cxnId="{2CCDAFCE-958B-3F48-9851-9DE448829341}">
      <dgm:prSet/>
      <dgm:spPr/>
      <dgm:t>
        <a:bodyPr/>
        <a:lstStyle/>
        <a:p>
          <a:endParaRPr lang="es-MX"/>
        </a:p>
      </dgm:t>
    </dgm:pt>
    <dgm:pt modelId="{7D4EE8E2-7D10-D84A-BCF5-2799C3913655}" type="sibTrans" cxnId="{2CCDAFCE-958B-3F48-9851-9DE448829341}">
      <dgm:prSet/>
      <dgm:spPr/>
      <dgm:t>
        <a:bodyPr/>
        <a:lstStyle/>
        <a:p>
          <a:endParaRPr lang="es-MX"/>
        </a:p>
      </dgm:t>
    </dgm:pt>
    <dgm:pt modelId="{E8465557-797A-F040-AA4B-447CFD28C08F}">
      <dgm:prSet phldrT="[Texto]" custT="1"/>
      <dgm:spPr>
        <a:solidFill>
          <a:schemeClr val="bg1">
            <a:lumMod val="65000"/>
          </a:schemeClr>
        </a:solidFill>
      </dgm:spPr>
      <dgm:t>
        <a:bodyPr/>
        <a:lstStyle/>
        <a:p>
          <a:r>
            <a:rPr lang="es-MX" sz="1100" dirty="0"/>
            <a:t>Enfermedades </a:t>
          </a:r>
          <a:r>
            <a:rPr lang="es-MX" sz="1100" i="1" dirty="0"/>
            <a:t>Alternaría, Botritys y Colletotrichum </a:t>
          </a:r>
        </a:p>
      </dgm:t>
    </dgm:pt>
    <dgm:pt modelId="{1DECAB36-B2EA-3C42-8C0E-98BB3266E6E7}" type="parTrans" cxnId="{CC585A0C-5C2E-8149-B376-F881F548A1D0}">
      <dgm:prSet/>
      <dgm:spPr/>
      <dgm:t>
        <a:bodyPr/>
        <a:lstStyle/>
        <a:p>
          <a:endParaRPr lang="es-MX"/>
        </a:p>
      </dgm:t>
    </dgm:pt>
    <dgm:pt modelId="{D29A59A2-52E2-1746-9D02-EDCE13FB7776}" type="sibTrans" cxnId="{CC585A0C-5C2E-8149-B376-F881F548A1D0}">
      <dgm:prSet/>
      <dgm:spPr/>
      <dgm:t>
        <a:bodyPr/>
        <a:lstStyle/>
        <a:p>
          <a:endParaRPr lang="es-MX"/>
        </a:p>
      </dgm:t>
    </dgm:pt>
    <dgm:pt modelId="{6F683CF6-402F-4C43-956C-E82A2C594911}">
      <dgm:prSet custT="1"/>
      <dgm:spPr>
        <a:solidFill>
          <a:srgbClr val="0084A3"/>
        </a:solidFill>
      </dgm:spPr>
      <dgm:t>
        <a:bodyPr/>
        <a:lstStyle/>
        <a:p>
          <a:r>
            <a:rPr lang="es-MX" sz="1100" dirty="0"/>
            <a:t>Pérdidas en la producción y pos cosecha</a:t>
          </a:r>
        </a:p>
      </dgm:t>
    </dgm:pt>
    <dgm:pt modelId="{5C370466-7B8B-0145-8DAD-5863255A02B4}" type="parTrans" cxnId="{EB7C0109-AFFE-0A44-8ED8-B3629C97680D}">
      <dgm:prSet/>
      <dgm:spPr/>
      <dgm:t>
        <a:bodyPr/>
        <a:lstStyle/>
        <a:p>
          <a:endParaRPr lang="es-MX"/>
        </a:p>
      </dgm:t>
    </dgm:pt>
    <dgm:pt modelId="{2C551473-B8ED-B74A-A146-17C86DDF4ED7}" type="sibTrans" cxnId="{EB7C0109-AFFE-0A44-8ED8-B3629C97680D}">
      <dgm:prSet/>
      <dgm:spPr/>
      <dgm:t>
        <a:bodyPr/>
        <a:lstStyle/>
        <a:p>
          <a:endParaRPr lang="es-MX"/>
        </a:p>
      </dgm:t>
    </dgm:pt>
    <dgm:pt modelId="{64B8F098-55F6-DF4B-92E8-5E9B25058595}" type="pres">
      <dgm:prSet presAssocID="{E18D4753-7705-E94B-AE84-79A113BF6FDC}" presName="linearFlow" presStyleCnt="0">
        <dgm:presLayoutVars>
          <dgm:dir/>
          <dgm:resizeHandles val="exact"/>
        </dgm:presLayoutVars>
      </dgm:prSet>
      <dgm:spPr/>
    </dgm:pt>
    <dgm:pt modelId="{1EB3E2BB-21BB-FF49-8E78-179ABF3DA7FC}" type="pres">
      <dgm:prSet presAssocID="{183145B1-DCB1-6944-BF35-1EEDC0C6262B}" presName="composite" presStyleCnt="0"/>
      <dgm:spPr/>
    </dgm:pt>
    <dgm:pt modelId="{AD6E22C7-7FAE-2643-922F-7BC5C1092EC0}" type="pres">
      <dgm:prSet presAssocID="{183145B1-DCB1-6944-BF35-1EEDC0C6262B}" presName="imgShp" presStyleLbl="fgImgPlace1" presStyleIdx="0" presStyleCnt="4" custScaleX="67486" custScaleY="67788" custLinFactNeighborX="-74454" custLinFactNeighborY="-5206"/>
      <dgm:spPr>
        <a:solidFill>
          <a:srgbClr val="6F6F6F"/>
        </a:solidFill>
      </dgm:spPr>
    </dgm:pt>
    <dgm:pt modelId="{24003296-32BB-0140-AA06-674DBE70EA11}" type="pres">
      <dgm:prSet presAssocID="{183145B1-DCB1-6944-BF35-1EEDC0C6262B}" presName="txShp" presStyleLbl="node1" presStyleIdx="0" presStyleCnt="4" custScaleX="133974" custLinFactNeighborX="2873" custLinFactNeighborY="-1837">
        <dgm:presLayoutVars>
          <dgm:bulletEnabled val="1"/>
        </dgm:presLayoutVars>
      </dgm:prSet>
      <dgm:spPr/>
    </dgm:pt>
    <dgm:pt modelId="{D19AA52A-8BC9-CB4D-997B-5D33FD23074F}" type="pres">
      <dgm:prSet presAssocID="{50EF9376-1FDE-CD40-8DB1-5BDA083DEB51}" presName="spacing" presStyleCnt="0"/>
      <dgm:spPr/>
    </dgm:pt>
    <dgm:pt modelId="{87D1B111-6003-E846-842D-C67326AB3D4B}" type="pres">
      <dgm:prSet presAssocID="{7E4E9B75-587D-5E4E-9499-9AD671CF592F}" presName="composite" presStyleCnt="0"/>
      <dgm:spPr/>
    </dgm:pt>
    <dgm:pt modelId="{DABC430A-1EAD-9944-95F6-6252EBC8E630}" type="pres">
      <dgm:prSet presAssocID="{7E4E9B75-587D-5E4E-9499-9AD671CF592F}" presName="imgShp" presStyleLbl="fgImgPlace1" presStyleIdx="1" presStyleCnt="4" custScaleX="67486" custScaleY="67486" custLinFactNeighborX="-74989" custLinFactNeighborY="-27031"/>
      <dgm:spPr>
        <a:solidFill>
          <a:srgbClr val="008790"/>
        </a:solidFill>
      </dgm:spPr>
    </dgm:pt>
    <dgm:pt modelId="{85F54080-A6FC-9543-BFD7-3BA819072B55}" type="pres">
      <dgm:prSet presAssocID="{7E4E9B75-587D-5E4E-9499-9AD671CF592F}" presName="txShp" presStyleLbl="node1" presStyleIdx="1" presStyleCnt="4" custScaleX="131087" custLinFactNeighborX="3590" custLinFactNeighborY="-19925">
        <dgm:presLayoutVars>
          <dgm:bulletEnabled val="1"/>
        </dgm:presLayoutVars>
      </dgm:prSet>
      <dgm:spPr/>
    </dgm:pt>
    <dgm:pt modelId="{3DAB5EF2-C01C-794F-9DA6-5D27A38EC1C1}" type="pres">
      <dgm:prSet presAssocID="{7D4EE8E2-7D10-D84A-BCF5-2799C3913655}" presName="spacing" presStyleCnt="0"/>
      <dgm:spPr/>
    </dgm:pt>
    <dgm:pt modelId="{72669FBB-481D-354E-A2D1-E8A3BC2A75AC}" type="pres">
      <dgm:prSet presAssocID="{E8465557-797A-F040-AA4B-447CFD28C08F}" presName="composite" presStyleCnt="0"/>
      <dgm:spPr/>
    </dgm:pt>
    <dgm:pt modelId="{EE4DDC2B-2158-AA46-9CF5-AA99E9D81739}" type="pres">
      <dgm:prSet presAssocID="{E8465557-797A-F040-AA4B-447CFD28C08F}" presName="imgShp" presStyleLbl="fgImgPlace1" presStyleIdx="2" presStyleCnt="4" custScaleX="67486" custScaleY="67486" custLinFactNeighborX="-72425" custLinFactNeighborY="-43446"/>
      <dgm:spPr>
        <a:solidFill>
          <a:schemeClr val="bg1">
            <a:lumMod val="65000"/>
          </a:schemeClr>
        </a:solidFill>
      </dgm:spPr>
    </dgm:pt>
    <dgm:pt modelId="{C1241B3A-EEEE-7546-BAD3-ECFEB1F7F1B2}" type="pres">
      <dgm:prSet presAssocID="{E8465557-797A-F040-AA4B-447CFD28C08F}" presName="txShp" presStyleLbl="node1" presStyleIdx="2" presStyleCnt="4" custScaleX="133474" custLinFactNeighborX="3123" custLinFactNeighborY="-37393">
        <dgm:presLayoutVars>
          <dgm:bulletEnabled val="1"/>
        </dgm:presLayoutVars>
      </dgm:prSet>
      <dgm:spPr/>
    </dgm:pt>
    <dgm:pt modelId="{3F414402-8BA7-CF4B-9021-FEFEAAE47143}" type="pres">
      <dgm:prSet presAssocID="{D29A59A2-52E2-1746-9D02-EDCE13FB7776}" presName="spacing" presStyleCnt="0"/>
      <dgm:spPr/>
    </dgm:pt>
    <dgm:pt modelId="{F9B63440-DD75-C04F-9FD5-DA85621ABFC1}" type="pres">
      <dgm:prSet presAssocID="{6F683CF6-402F-4C43-956C-E82A2C594911}" presName="composite" presStyleCnt="0"/>
      <dgm:spPr/>
    </dgm:pt>
    <dgm:pt modelId="{561318D5-CB55-D348-9F6E-593BF8750AD2}" type="pres">
      <dgm:prSet presAssocID="{6F683CF6-402F-4C43-956C-E82A2C594911}" presName="imgShp" presStyleLbl="fgImgPlace1" presStyleIdx="3" presStyleCnt="4" custScaleX="67826" custScaleY="67826" custLinFactNeighborX="-72595" custLinFactNeighborY="-55669"/>
      <dgm:spPr>
        <a:solidFill>
          <a:srgbClr val="0084A3"/>
        </a:solidFill>
      </dgm:spPr>
    </dgm:pt>
    <dgm:pt modelId="{2E83076F-B736-BE45-A2D2-4DBAB6833767}" type="pres">
      <dgm:prSet presAssocID="{6F683CF6-402F-4C43-956C-E82A2C594911}" presName="txShp" presStyleLbl="node1" presStyleIdx="3" presStyleCnt="4" custScaleX="132539" custLinFactNeighborX="4279" custLinFactNeighborY="-45067">
        <dgm:presLayoutVars>
          <dgm:bulletEnabled val="1"/>
        </dgm:presLayoutVars>
      </dgm:prSet>
      <dgm:spPr/>
    </dgm:pt>
  </dgm:ptLst>
  <dgm:cxnLst>
    <dgm:cxn modelId="{EB7C0109-AFFE-0A44-8ED8-B3629C97680D}" srcId="{E18D4753-7705-E94B-AE84-79A113BF6FDC}" destId="{6F683CF6-402F-4C43-956C-E82A2C594911}" srcOrd="3" destOrd="0" parTransId="{5C370466-7B8B-0145-8DAD-5863255A02B4}" sibTransId="{2C551473-B8ED-B74A-A146-17C86DDF4ED7}"/>
    <dgm:cxn modelId="{CC585A0C-5C2E-8149-B376-F881F548A1D0}" srcId="{E18D4753-7705-E94B-AE84-79A113BF6FDC}" destId="{E8465557-797A-F040-AA4B-447CFD28C08F}" srcOrd="2" destOrd="0" parTransId="{1DECAB36-B2EA-3C42-8C0E-98BB3266E6E7}" sibTransId="{D29A59A2-52E2-1746-9D02-EDCE13FB7776}"/>
    <dgm:cxn modelId="{295B5629-D145-1A49-8887-7B699267F970}" type="presOf" srcId="{7E4E9B75-587D-5E4E-9499-9AD671CF592F}" destId="{85F54080-A6FC-9543-BFD7-3BA819072B55}" srcOrd="0" destOrd="0" presId="urn:microsoft.com/office/officeart/2005/8/layout/vList3"/>
    <dgm:cxn modelId="{E0B7F233-57C2-804F-850A-75C31F896506}" type="presOf" srcId="{E8465557-797A-F040-AA4B-447CFD28C08F}" destId="{C1241B3A-EEEE-7546-BAD3-ECFEB1F7F1B2}" srcOrd="0" destOrd="0" presId="urn:microsoft.com/office/officeart/2005/8/layout/vList3"/>
    <dgm:cxn modelId="{B42C1668-6909-E94C-91DC-68CF332CCA63}" type="presOf" srcId="{183145B1-DCB1-6944-BF35-1EEDC0C6262B}" destId="{24003296-32BB-0140-AA06-674DBE70EA11}" srcOrd="0" destOrd="0" presId="urn:microsoft.com/office/officeart/2005/8/layout/vList3"/>
    <dgm:cxn modelId="{8E2DB969-1B90-9743-9439-E361ACDAF108}" type="presOf" srcId="{6F683CF6-402F-4C43-956C-E82A2C594911}" destId="{2E83076F-B736-BE45-A2D2-4DBAB6833767}" srcOrd="0" destOrd="0" presId="urn:microsoft.com/office/officeart/2005/8/layout/vList3"/>
    <dgm:cxn modelId="{CC4D0588-3A11-624D-9FE5-9A87A21822E7}" type="presOf" srcId="{E18D4753-7705-E94B-AE84-79A113BF6FDC}" destId="{64B8F098-55F6-DF4B-92E8-5E9B25058595}" srcOrd="0" destOrd="0" presId="urn:microsoft.com/office/officeart/2005/8/layout/vList3"/>
    <dgm:cxn modelId="{CF08B5CD-F287-C04A-BF45-F8B987AF27C0}" srcId="{E18D4753-7705-E94B-AE84-79A113BF6FDC}" destId="{183145B1-DCB1-6944-BF35-1EEDC0C6262B}" srcOrd="0" destOrd="0" parTransId="{1941A7C5-DFA7-1542-ACB9-C5680687D2DD}" sibTransId="{50EF9376-1FDE-CD40-8DB1-5BDA083DEB51}"/>
    <dgm:cxn modelId="{2CCDAFCE-958B-3F48-9851-9DE448829341}" srcId="{E18D4753-7705-E94B-AE84-79A113BF6FDC}" destId="{7E4E9B75-587D-5E4E-9499-9AD671CF592F}" srcOrd="1" destOrd="0" parTransId="{8643CC37-3AC0-DF4D-811A-C18EB85B9D55}" sibTransId="{7D4EE8E2-7D10-D84A-BCF5-2799C3913655}"/>
    <dgm:cxn modelId="{23155EBF-2632-3D43-B44F-841698F8F764}" type="presParOf" srcId="{64B8F098-55F6-DF4B-92E8-5E9B25058595}" destId="{1EB3E2BB-21BB-FF49-8E78-179ABF3DA7FC}" srcOrd="0" destOrd="0" presId="urn:microsoft.com/office/officeart/2005/8/layout/vList3"/>
    <dgm:cxn modelId="{EEF945A6-B3B6-8549-81A6-172F06D763C1}" type="presParOf" srcId="{1EB3E2BB-21BB-FF49-8E78-179ABF3DA7FC}" destId="{AD6E22C7-7FAE-2643-922F-7BC5C1092EC0}" srcOrd="0" destOrd="0" presId="urn:microsoft.com/office/officeart/2005/8/layout/vList3"/>
    <dgm:cxn modelId="{EB6DBE02-DD45-4340-9DA3-6D11E075C087}" type="presParOf" srcId="{1EB3E2BB-21BB-FF49-8E78-179ABF3DA7FC}" destId="{24003296-32BB-0140-AA06-674DBE70EA11}" srcOrd="1" destOrd="0" presId="urn:microsoft.com/office/officeart/2005/8/layout/vList3"/>
    <dgm:cxn modelId="{F99670D1-1F81-374F-969E-83E2AFBEF058}" type="presParOf" srcId="{64B8F098-55F6-DF4B-92E8-5E9B25058595}" destId="{D19AA52A-8BC9-CB4D-997B-5D33FD23074F}" srcOrd="1" destOrd="0" presId="urn:microsoft.com/office/officeart/2005/8/layout/vList3"/>
    <dgm:cxn modelId="{0E2BB7D9-BB66-654D-A55D-CAFC0538754A}" type="presParOf" srcId="{64B8F098-55F6-DF4B-92E8-5E9B25058595}" destId="{87D1B111-6003-E846-842D-C67326AB3D4B}" srcOrd="2" destOrd="0" presId="urn:microsoft.com/office/officeart/2005/8/layout/vList3"/>
    <dgm:cxn modelId="{932F3E19-54EE-6744-A28A-A6DBB4E03078}" type="presParOf" srcId="{87D1B111-6003-E846-842D-C67326AB3D4B}" destId="{DABC430A-1EAD-9944-95F6-6252EBC8E630}" srcOrd="0" destOrd="0" presId="urn:microsoft.com/office/officeart/2005/8/layout/vList3"/>
    <dgm:cxn modelId="{AB9BE043-EEEF-474C-AA38-C5DE2ACD78C9}" type="presParOf" srcId="{87D1B111-6003-E846-842D-C67326AB3D4B}" destId="{85F54080-A6FC-9543-BFD7-3BA819072B55}" srcOrd="1" destOrd="0" presId="urn:microsoft.com/office/officeart/2005/8/layout/vList3"/>
    <dgm:cxn modelId="{520842D7-B535-8442-BD54-309FB9568AA5}" type="presParOf" srcId="{64B8F098-55F6-DF4B-92E8-5E9B25058595}" destId="{3DAB5EF2-C01C-794F-9DA6-5D27A38EC1C1}" srcOrd="3" destOrd="0" presId="urn:microsoft.com/office/officeart/2005/8/layout/vList3"/>
    <dgm:cxn modelId="{62401EA0-D9B0-E245-A4B6-93851A3C4B43}" type="presParOf" srcId="{64B8F098-55F6-DF4B-92E8-5E9B25058595}" destId="{72669FBB-481D-354E-A2D1-E8A3BC2A75AC}" srcOrd="4" destOrd="0" presId="urn:microsoft.com/office/officeart/2005/8/layout/vList3"/>
    <dgm:cxn modelId="{97A63AE3-CBDE-954C-8BB4-696928708AAA}" type="presParOf" srcId="{72669FBB-481D-354E-A2D1-E8A3BC2A75AC}" destId="{EE4DDC2B-2158-AA46-9CF5-AA99E9D81739}" srcOrd="0" destOrd="0" presId="urn:microsoft.com/office/officeart/2005/8/layout/vList3"/>
    <dgm:cxn modelId="{A44E569A-7A46-CE45-A445-426920AAAD0F}" type="presParOf" srcId="{72669FBB-481D-354E-A2D1-E8A3BC2A75AC}" destId="{C1241B3A-EEEE-7546-BAD3-ECFEB1F7F1B2}" srcOrd="1" destOrd="0" presId="urn:microsoft.com/office/officeart/2005/8/layout/vList3"/>
    <dgm:cxn modelId="{ACE15B7A-9981-934F-A800-748C0E6B12B1}" type="presParOf" srcId="{64B8F098-55F6-DF4B-92E8-5E9B25058595}" destId="{3F414402-8BA7-CF4B-9021-FEFEAAE47143}" srcOrd="5" destOrd="0" presId="urn:microsoft.com/office/officeart/2005/8/layout/vList3"/>
    <dgm:cxn modelId="{66DB5F9E-3D8A-754B-A604-7AB22023F356}" type="presParOf" srcId="{64B8F098-55F6-DF4B-92E8-5E9B25058595}" destId="{F9B63440-DD75-C04F-9FD5-DA85621ABFC1}" srcOrd="6" destOrd="0" presId="urn:microsoft.com/office/officeart/2005/8/layout/vList3"/>
    <dgm:cxn modelId="{C663C836-20F6-304B-AAF3-EA41ECE27020}" type="presParOf" srcId="{F9B63440-DD75-C04F-9FD5-DA85621ABFC1}" destId="{561318D5-CB55-D348-9F6E-593BF8750AD2}" srcOrd="0" destOrd="0" presId="urn:microsoft.com/office/officeart/2005/8/layout/vList3"/>
    <dgm:cxn modelId="{C9345FC3-9EB0-D94D-8F46-3EA8B6226533}" type="presParOf" srcId="{F9B63440-DD75-C04F-9FD5-DA85621ABFC1}" destId="{2E83076F-B736-BE45-A2D2-4DBAB683376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D4753-7705-E94B-AE84-79A113BF6FDC}" type="doc">
      <dgm:prSet loTypeId="urn:microsoft.com/office/officeart/2005/8/layout/vList3" loCatId="" qsTypeId="urn:microsoft.com/office/officeart/2005/8/quickstyle/simple1" qsCatId="simple" csTypeId="urn:microsoft.com/office/officeart/2005/8/colors/accent1_2" csCatId="accent1" phldr="1"/>
      <dgm:spPr/>
    </dgm:pt>
    <dgm:pt modelId="{183145B1-DCB1-6944-BF35-1EEDC0C6262B}">
      <dgm:prSet phldrT="[Texto]" custT="1"/>
      <dgm:spPr>
        <a:solidFill>
          <a:srgbClr val="6F6F6F"/>
        </a:solidFill>
      </dgm:spPr>
      <dgm:t>
        <a:bodyPr/>
        <a:lstStyle/>
        <a:p>
          <a:r>
            <a:rPr lang="es-MX" sz="1100" dirty="0"/>
            <a:t>Mancha de la hoja causada por el hongo </a:t>
          </a:r>
          <a:r>
            <a:rPr lang="es-MX" sz="1100" i="1" dirty="0"/>
            <a:t>Ascochyta</a:t>
          </a:r>
          <a:r>
            <a:rPr lang="es-MX" sz="1100" dirty="0"/>
            <a:t> sp.</a:t>
          </a:r>
          <a:endParaRPr lang="es-MX" sz="1100" dirty="0">
            <a:latin typeface="+mj-lt"/>
          </a:endParaRPr>
        </a:p>
      </dgm:t>
    </dgm:pt>
    <dgm:pt modelId="{1941A7C5-DFA7-1542-ACB9-C5680687D2DD}" type="parTrans" cxnId="{CF08B5CD-F287-C04A-BF45-F8B987AF27C0}">
      <dgm:prSet/>
      <dgm:spPr/>
      <dgm:t>
        <a:bodyPr/>
        <a:lstStyle/>
        <a:p>
          <a:endParaRPr lang="es-MX"/>
        </a:p>
      </dgm:t>
    </dgm:pt>
    <dgm:pt modelId="{50EF9376-1FDE-CD40-8DB1-5BDA083DEB51}" type="sibTrans" cxnId="{CF08B5CD-F287-C04A-BF45-F8B987AF27C0}">
      <dgm:prSet/>
      <dgm:spPr/>
      <dgm:t>
        <a:bodyPr/>
        <a:lstStyle/>
        <a:p>
          <a:endParaRPr lang="es-MX"/>
        </a:p>
      </dgm:t>
    </dgm:pt>
    <dgm:pt modelId="{7E4E9B75-587D-5E4E-9499-9AD671CF592F}">
      <dgm:prSet phldrT="[Texto]" custT="1"/>
      <dgm:spPr>
        <a:solidFill>
          <a:srgbClr val="008790"/>
        </a:solidFill>
      </dgm:spPr>
      <dgm:t>
        <a:bodyPr/>
        <a:lstStyle/>
        <a:p>
          <a:r>
            <a:rPr lang="es-MX" sz="1100" dirty="0">
              <a:latin typeface="+mj-lt"/>
            </a:rPr>
            <a:t>Antracnosis del fruto causada por </a:t>
          </a:r>
          <a:r>
            <a:rPr lang="es-MX" sz="1100" i="1" dirty="0">
              <a:latin typeface="+mj-lt"/>
            </a:rPr>
            <a:t>Colletotricum gloeosporioides </a:t>
          </a:r>
          <a:endParaRPr lang="es-MX" sz="1100" i="1" dirty="0"/>
        </a:p>
      </dgm:t>
    </dgm:pt>
    <dgm:pt modelId="{8643CC37-3AC0-DF4D-811A-C18EB85B9D55}" type="parTrans" cxnId="{2CCDAFCE-958B-3F48-9851-9DE448829341}">
      <dgm:prSet/>
      <dgm:spPr/>
      <dgm:t>
        <a:bodyPr/>
        <a:lstStyle/>
        <a:p>
          <a:endParaRPr lang="es-MX"/>
        </a:p>
      </dgm:t>
    </dgm:pt>
    <dgm:pt modelId="{7D4EE8E2-7D10-D84A-BCF5-2799C3913655}" type="sibTrans" cxnId="{2CCDAFCE-958B-3F48-9851-9DE448829341}">
      <dgm:prSet/>
      <dgm:spPr/>
      <dgm:t>
        <a:bodyPr/>
        <a:lstStyle/>
        <a:p>
          <a:endParaRPr lang="es-MX"/>
        </a:p>
      </dgm:t>
    </dgm:pt>
    <dgm:pt modelId="{6F683CF6-402F-4C43-956C-E82A2C594911}">
      <dgm:prSet custT="1"/>
      <dgm:spPr>
        <a:solidFill>
          <a:srgbClr val="0084A3"/>
        </a:solidFill>
      </dgm:spPr>
      <dgm:t>
        <a:bodyPr/>
        <a:lstStyle/>
        <a:p>
          <a:r>
            <a:rPr lang="es-MX" sz="1100" dirty="0"/>
            <a:t>Temperaturas altas llevan a la ruptura de los tejidos del hospedero </a:t>
          </a:r>
        </a:p>
      </dgm:t>
    </dgm:pt>
    <dgm:pt modelId="{5C370466-7B8B-0145-8DAD-5863255A02B4}" type="parTrans" cxnId="{EB7C0109-AFFE-0A44-8ED8-B3629C97680D}">
      <dgm:prSet/>
      <dgm:spPr/>
      <dgm:t>
        <a:bodyPr/>
        <a:lstStyle/>
        <a:p>
          <a:endParaRPr lang="es-MX"/>
        </a:p>
      </dgm:t>
    </dgm:pt>
    <dgm:pt modelId="{2C551473-B8ED-B74A-A146-17C86DDF4ED7}" type="sibTrans" cxnId="{EB7C0109-AFFE-0A44-8ED8-B3629C97680D}">
      <dgm:prSet/>
      <dgm:spPr/>
      <dgm:t>
        <a:bodyPr/>
        <a:lstStyle/>
        <a:p>
          <a:endParaRPr lang="es-MX"/>
        </a:p>
      </dgm:t>
    </dgm:pt>
    <dgm:pt modelId="{E8465557-797A-F040-AA4B-447CFD28C08F}">
      <dgm:prSet phldrT="[Texto]" custT="1"/>
      <dgm:spPr>
        <a:solidFill>
          <a:schemeClr val="bg1">
            <a:lumMod val="65000"/>
          </a:schemeClr>
        </a:solidFill>
      </dgm:spPr>
      <dgm:t>
        <a:bodyPr/>
        <a:lstStyle/>
        <a:p>
          <a:r>
            <a:rPr lang="es-MX" sz="1100" i="0" dirty="0"/>
            <a:t>Las bajas temperaturas provocan estrés por congelamiento </a:t>
          </a:r>
          <a:endParaRPr lang="es-MX" sz="1100" dirty="0"/>
        </a:p>
      </dgm:t>
    </dgm:pt>
    <dgm:pt modelId="{D29A59A2-52E2-1746-9D02-EDCE13FB7776}" type="sibTrans" cxnId="{CC585A0C-5C2E-8149-B376-F881F548A1D0}">
      <dgm:prSet/>
      <dgm:spPr/>
      <dgm:t>
        <a:bodyPr/>
        <a:lstStyle/>
        <a:p>
          <a:endParaRPr lang="es-MX"/>
        </a:p>
      </dgm:t>
    </dgm:pt>
    <dgm:pt modelId="{1DECAB36-B2EA-3C42-8C0E-98BB3266E6E7}" type="parTrans" cxnId="{CC585A0C-5C2E-8149-B376-F881F548A1D0}">
      <dgm:prSet/>
      <dgm:spPr/>
      <dgm:t>
        <a:bodyPr/>
        <a:lstStyle/>
        <a:p>
          <a:endParaRPr lang="es-MX"/>
        </a:p>
      </dgm:t>
    </dgm:pt>
    <dgm:pt modelId="{789B538D-75AF-BC4D-9872-43F8CD6129EA}">
      <dgm:prSet custT="1"/>
      <dgm:spPr>
        <a:solidFill>
          <a:srgbClr val="0084A3"/>
        </a:solidFill>
      </dgm:spPr>
      <dgm:t>
        <a:bodyPr/>
        <a:lstStyle/>
        <a:p>
          <a:r>
            <a:rPr lang="es-MX" sz="1100" dirty="0"/>
            <a:t>Géneros como </a:t>
          </a:r>
          <a:r>
            <a:rPr lang="es-MX" sz="1100" i="1" dirty="0"/>
            <a:t>Alternaria, Botrytis y Colletotrichum</a:t>
          </a:r>
        </a:p>
      </dgm:t>
    </dgm:pt>
    <dgm:pt modelId="{65A4E54B-DEB7-EC44-8485-1A1609B0FD9F}" type="parTrans" cxnId="{3318D994-9CB6-9048-9FA2-037EF8BF67F1}">
      <dgm:prSet/>
      <dgm:spPr/>
      <dgm:t>
        <a:bodyPr/>
        <a:lstStyle/>
        <a:p>
          <a:endParaRPr lang="es-MX"/>
        </a:p>
      </dgm:t>
    </dgm:pt>
    <dgm:pt modelId="{8BA936F9-D565-9D4B-BD0C-33F42AD0D595}" type="sibTrans" cxnId="{3318D994-9CB6-9048-9FA2-037EF8BF67F1}">
      <dgm:prSet/>
      <dgm:spPr/>
      <dgm:t>
        <a:bodyPr/>
        <a:lstStyle/>
        <a:p>
          <a:endParaRPr lang="es-MX"/>
        </a:p>
      </dgm:t>
    </dgm:pt>
    <dgm:pt modelId="{9E8B5160-BBE7-BA42-AE64-F295DCBC065D}">
      <dgm:prSet custT="1"/>
      <dgm:spPr>
        <a:solidFill>
          <a:srgbClr val="004A5B"/>
        </a:solidFill>
      </dgm:spPr>
      <dgm:t>
        <a:bodyPr/>
        <a:lstStyle/>
        <a:p>
          <a:r>
            <a:rPr lang="es-MX" sz="1100" dirty="0"/>
            <a:t>Pudriciones blandas y de rápida aparición</a:t>
          </a:r>
        </a:p>
      </dgm:t>
    </dgm:pt>
    <dgm:pt modelId="{F0C1D0FC-1AAD-D042-A2E4-33151F530A06}" type="parTrans" cxnId="{769E727C-A579-A240-8597-FD211039F3E0}">
      <dgm:prSet/>
      <dgm:spPr/>
      <dgm:t>
        <a:bodyPr/>
        <a:lstStyle/>
        <a:p>
          <a:endParaRPr lang="es-MX"/>
        </a:p>
      </dgm:t>
    </dgm:pt>
    <dgm:pt modelId="{DDC77A25-C1DD-CB4A-B206-BAFEDFD3DCDF}" type="sibTrans" cxnId="{769E727C-A579-A240-8597-FD211039F3E0}">
      <dgm:prSet/>
      <dgm:spPr/>
      <dgm:t>
        <a:bodyPr/>
        <a:lstStyle/>
        <a:p>
          <a:endParaRPr lang="es-MX"/>
        </a:p>
      </dgm:t>
    </dgm:pt>
    <dgm:pt modelId="{64B8F098-55F6-DF4B-92E8-5E9B25058595}" type="pres">
      <dgm:prSet presAssocID="{E18D4753-7705-E94B-AE84-79A113BF6FDC}" presName="linearFlow" presStyleCnt="0">
        <dgm:presLayoutVars>
          <dgm:dir/>
          <dgm:resizeHandles val="exact"/>
        </dgm:presLayoutVars>
      </dgm:prSet>
      <dgm:spPr/>
    </dgm:pt>
    <dgm:pt modelId="{150149D3-3BE0-D242-A1F3-9722EC8A7300}" type="pres">
      <dgm:prSet presAssocID="{789B538D-75AF-BC4D-9872-43F8CD6129EA}" presName="composite" presStyleCnt="0"/>
      <dgm:spPr/>
    </dgm:pt>
    <dgm:pt modelId="{20264F5F-4197-8843-BD63-8C6EA2F63B04}" type="pres">
      <dgm:prSet presAssocID="{789B538D-75AF-BC4D-9872-43F8CD6129EA}" presName="imgShp" presStyleLbl="fgImgPlace1" presStyleIdx="0" presStyleCnt="6" custScaleX="68151" custScaleY="68151" custLinFactNeighborX="-77047" custLinFactNeighborY="23943"/>
      <dgm:spPr>
        <a:solidFill>
          <a:srgbClr val="0084A3"/>
        </a:solidFill>
      </dgm:spPr>
    </dgm:pt>
    <dgm:pt modelId="{5B0FA73C-B5F3-0E46-89A8-15916CA58A47}" type="pres">
      <dgm:prSet presAssocID="{789B538D-75AF-BC4D-9872-43F8CD6129EA}" presName="txShp" presStyleLbl="node1" presStyleIdx="0" presStyleCnt="6" custScaleX="131923" custScaleY="95257" custLinFactNeighborX="4313" custLinFactNeighborY="17261">
        <dgm:presLayoutVars>
          <dgm:bulletEnabled val="1"/>
        </dgm:presLayoutVars>
      </dgm:prSet>
      <dgm:spPr/>
    </dgm:pt>
    <dgm:pt modelId="{BC531DB0-3C52-6D42-AE7A-C90A5ECF8E5D}" type="pres">
      <dgm:prSet presAssocID="{8BA936F9-D565-9D4B-BD0C-33F42AD0D595}" presName="spacing" presStyleCnt="0"/>
      <dgm:spPr/>
    </dgm:pt>
    <dgm:pt modelId="{1EB3E2BB-21BB-FF49-8E78-179ABF3DA7FC}" type="pres">
      <dgm:prSet presAssocID="{183145B1-DCB1-6944-BF35-1EEDC0C6262B}" presName="composite" presStyleCnt="0"/>
      <dgm:spPr/>
    </dgm:pt>
    <dgm:pt modelId="{AD6E22C7-7FAE-2643-922F-7BC5C1092EC0}" type="pres">
      <dgm:prSet presAssocID="{183145B1-DCB1-6944-BF35-1EEDC0C6262B}" presName="imgShp" presStyleLbl="fgImgPlace1" presStyleIdx="1" presStyleCnt="6" custScaleX="67486" custScaleY="67788" custLinFactNeighborX="-78787" custLinFactNeighborY="3168"/>
      <dgm:spPr>
        <a:solidFill>
          <a:srgbClr val="6F6F6F"/>
        </a:solidFill>
      </dgm:spPr>
    </dgm:pt>
    <dgm:pt modelId="{24003296-32BB-0140-AA06-674DBE70EA11}" type="pres">
      <dgm:prSet presAssocID="{183145B1-DCB1-6944-BF35-1EEDC0C6262B}" presName="txShp" presStyleLbl="node1" presStyleIdx="1" presStyleCnt="6" custScaleX="131923" custScaleY="94660" custLinFactNeighborX="4077" custLinFactNeighborY="-9089">
        <dgm:presLayoutVars>
          <dgm:bulletEnabled val="1"/>
        </dgm:presLayoutVars>
      </dgm:prSet>
      <dgm:spPr/>
    </dgm:pt>
    <dgm:pt modelId="{D19AA52A-8BC9-CB4D-997B-5D33FD23074F}" type="pres">
      <dgm:prSet presAssocID="{50EF9376-1FDE-CD40-8DB1-5BDA083DEB51}" presName="spacing" presStyleCnt="0"/>
      <dgm:spPr/>
    </dgm:pt>
    <dgm:pt modelId="{87D1B111-6003-E846-842D-C67326AB3D4B}" type="pres">
      <dgm:prSet presAssocID="{7E4E9B75-587D-5E4E-9499-9AD671CF592F}" presName="composite" presStyleCnt="0"/>
      <dgm:spPr/>
    </dgm:pt>
    <dgm:pt modelId="{DABC430A-1EAD-9944-95F6-6252EBC8E630}" type="pres">
      <dgm:prSet presAssocID="{7E4E9B75-587D-5E4E-9499-9AD671CF592F}" presName="imgShp" presStyleLbl="fgImgPlace1" presStyleIdx="2" presStyleCnt="6" custScaleX="67486" custScaleY="67486" custLinFactNeighborX="-78787" custLinFactNeighborY="-23025"/>
      <dgm:spPr>
        <a:solidFill>
          <a:srgbClr val="008790"/>
        </a:solidFill>
      </dgm:spPr>
    </dgm:pt>
    <dgm:pt modelId="{85F54080-A6FC-9543-BFD7-3BA819072B55}" type="pres">
      <dgm:prSet presAssocID="{7E4E9B75-587D-5E4E-9499-9AD671CF592F}" presName="txShp" presStyleLbl="node1" presStyleIdx="2" presStyleCnt="6" custScaleX="131923" custScaleY="93837" custLinFactNeighborX="4077" custLinFactNeighborY="-22051">
        <dgm:presLayoutVars>
          <dgm:bulletEnabled val="1"/>
        </dgm:presLayoutVars>
      </dgm:prSet>
      <dgm:spPr/>
    </dgm:pt>
    <dgm:pt modelId="{3DAB5EF2-C01C-794F-9DA6-5D27A38EC1C1}" type="pres">
      <dgm:prSet presAssocID="{7D4EE8E2-7D10-D84A-BCF5-2799C3913655}" presName="spacing" presStyleCnt="0"/>
      <dgm:spPr/>
    </dgm:pt>
    <dgm:pt modelId="{72669FBB-481D-354E-A2D1-E8A3BC2A75AC}" type="pres">
      <dgm:prSet presAssocID="{E8465557-797A-F040-AA4B-447CFD28C08F}" presName="composite" presStyleCnt="0"/>
      <dgm:spPr/>
    </dgm:pt>
    <dgm:pt modelId="{EE4DDC2B-2158-AA46-9CF5-AA99E9D81739}" type="pres">
      <dgm:prSet presAssocID="{E8465557-797A-F040-AA4B-447CFD28C08F}" presName="imgShp" presStyleLbl="fgImgPlace1" presStyleIdx="3" presStyleCnt="6" custScaleX="67486" custScaleY="67486" custLinFactNeighborX="-78787" custLinFactNeighborY="-33132"/>
      <dgm:spPr>
        <a:solidFill>
          <a:schemeClr val="bg1">
            <a:lumMod val="65000"/>
          </a:schemeClr>
        </a:solidFill>
      </dgm:spPr>
    </dgm:pt>
    <dgm:pt modelId="{C1241B3A-EEEE-7546-BAD3-ECFEB1F7F1B2}" type="pres">
      <dgm:prSet presAssocID="{E8465557-797A-F040-AA4B-447CFD28C08F}" presName="txShp" presStyleLbl="node1" presStyleIdx="3" presStyleCnt="6" custScaleX="131923" custScaleY="92914" custLinFactNeighborX="4077" custLinFactNeighborY="-33062">
        <dgm:presLayoutVars>
          <dgm:bulletEnabled val="1"/>
        </dgm:presLayoutVars>
      </dgm:prSet>
      <dgm:spPr/>
    </dgm:pt>
    <dgm:pt modelId="{3F414402-8BA7-CF4B-9021-FEFEAAE47143}" type="pres">
      <dgm:prSet presAssocID="{D29A59A2-52E2-1746-9D02-EDCE13FB7776}" presName="spacing" presStyleCnt="0"/>
      <dgm:spPr/>
    </dgm:pt>
    <dgm:pt modelId="{F9B63440-DD75-C04F-9FD5-DA85621ABFC1}" type="pres">
      <dgm:prSet presAssocID="{6F683CF6-402F-4C43-956C-E82A2C594911}" presName="composite" presStyleCnt="0"/>
      <dgm:spPr/>
    </dgm:pt>
    <dgm:pt modelId="{561318D5-CB55-D348-9F6E-593BF8750AD2}" type="pres">
      <dgm:prSet presAssocID="{6F683CF6-402F-4C43-956C-E82A2C594911}" presName="imgShp" presStyleLbl="fgImgPlace1" presStyleIdx="4" presStyleCnt="6" custScaleX="67826" custScaleY="67826" custLinFactNeighborX="-78957" custLinFactNeighborY="-42578"/>
      <dgm:spPr>
        <a:solidFill>
          <a:srgbClr val="0084A3"/>
        </a:solidFill>
      </dgm:spPr>
    </dgm:pt>
    <dgm:pt modelId="{2E83076F-B736-BE45-A2D2-4DBAB6833767}" type="pres">
      <dgm:prSet presAssocID="{6F683CF6-402F-4C43-956C-E82A2C594911}" presName="txShp" presStyleLbl="node1" presStyleIdx="4" presStyleCnt="6" custScaleX="131923" custScaleY="91896" custLinFactNeighborX="4279" custLinFactNeighborY="-45067">
        <dgm:presLayoutVars>
          <dgm:bulletEnabled val="1"/>
        </dgm:presLayoutVars>
      </dgm:prSet>
      <dgm:spPr/>
    </dgm:pt>
    <dgm:pt modelId="{2151C555-3CAA-F944-97E4-F0915BD53F8C}" type="pres">
      <dgm:prSet presAssocID="{2C551473-B8ED-B74A-A146-17C86DDF4ED7}" presName="spacing" presStyleCnt="0"/>
      <dgm:spPr/>
    </dgm:pt>
    <dgm:pt modelId="{2CDDDC0A-5A52-A84B-83D5-061329F2499A}" type="pres">
      <dgm:prSet presAssocID="{9E8B5160-BBE7-BA42-AE64-F295DCBC065D}" presName="composite" presStyleCnt="0"/>
      <dgm:spPr/>
    </dgm:pt>
    <dgm:pt modelId="{334D825F-12C4-604F-8DFC-CED98F5C44F1}" type="pres">
      <dgm:prSet presAssocID="{9E8B5160-BBE7-BA42-AE64-F295DCBC065D}" presName="imgShp" presStyleLbl="fgImgPlace1" presStyleIdx="5" presStyleCnt="6" custScaleX="68007" custScaleY="68007" custLinFactNeighborX="-75414" custLinFactNeighborY="-39851"/>
      <dgm:spPr>
        <a:solidFill>
          <a:srgbClr val="004A5B"/>
        </a:solidFill>
      </dgm:spPr>
    </dgm:pt>
    <dgm:pt modelId="{52719953-90C0-B549-9A02-D109CDC7746B}" type="pres">
      <dgm:prSet presAssocID="{9E8B5160-BBE7-BA42-AE64-F295DCBC065D}" presName="txShp" presStyleLbl="node1" presStyleIdx="5" presStyleCnt="6" custScaleX="131923" custScaleY="91451" custLinFactNeighborX="3733" custLinFactNeighborY="-41356">
        <dgm:presLayoutVars>
          <dgm:bulletEnabled val="1"/>
        </dgm:presLayoutVars>
      </dgm:prSet>
      <dgm:spPr/>
    </dgm:pt>
  </dgm:ptLst>
  <dgm:cxnLst>
    <dgm:cxn modelId="{EB7C0109-AFFE-0A44-8ED8-B3629C97680D}" srcId="{E18D4753-7705-E94B-AE84-79A113BF6FDC}" destId="{6F683CF6-402F-4C43-956C-E82A2C594911}" srcOrd="4" destOrd="0" parTransId="{5C370466-7B8B-0145-8DAD-5863255A02B4}" sibTransId="{2C551473-B8ED-B74A-A146-17C86DDF4ED7}"/>
    <dgm:cxn modelId="{CC585A0C-5C2E-8149-B376-F881F548A1D0}" srcId="{E18D4753-7705-E94B-AE84-79A113BF6FDC}" destId="{E8465557-797A-F040-AA4B-447CFD28C08F}" srcOrd="3" destOrd="0" parTransId="{1DECAB36-B2EA-3C42-8C0E-98BB3266E6E7}" sibTransId="{D29A59A2-52E2-1746-9D02-EDCE13FB7776}"/>
    <dgm:cxn modelId="{295B5629-D145-1A49-8887-7B699267F970}" type="presOf" srcId="{7E4E9B75-587D-5E4E-9499-9AD671CF592F}" destId="{85F54080-A6FC-9543-BFD7-3BA819072B55}" srcOrd="0" destOrd="0" presId="urn:microsoft.com/office/officeart/2005/8/layout/vList3"/>
    <dgm:cxn modelId="{E0B7F233-57C2-804F-850A-75C31F896506}" type="presOf" srcId="{E8465557-797A-F040-AA4B-447CFD28C08F}" destId="{C1241B3A-EEEE-7546-BAD3-ECFEB1F7F1B2}" srcOrd="0" destOrd="0" presId="urn:microsoft.com/office/officeart/2005/8/layout/vList3"/>
    <dgm:cxn modelId="{32FFA634-66C1-3145-B500-DCDB4995C5FA}" type="presOf" srcId="{789B538D-75AF-BC4D-9872-43F8CD6129EA}" destId="{5B0FA73C-B5F3-0E46-89A8-15916CA58A47}" srcOrd="0" destOrd="0" presId="urn:microsoft.com/office/officeart/2005/8/layout/vList3"/>
    <dgm:cxn modelId="{B42C1668-6909-E94C-91DC-68CF332CCA63}" type="presOf" srcId="{183145B1-DCB1-6944-BF35-1EEDC0C6262B}" destId="{24003296-32BB-0140-AA06-674DBE70EA11}" srcOrd="0" destOrd="0" presId="urn:microsoft.com/office/officeart/2005/8/layout/vList3"/>
    <dgm:cxn modelId="{8E2DB969-1B90-9743-9439-E361ACDAF108}" type="presOf" srcId="{6F683CF6-402F-4C43-956C-E82A2C594911}" destId="{2E83076F-B736-BE45-A2D2-4DBAB6833767}" srcOrd="0" destOrd="0" presId="urn:microsoft.com/office/officeart/2005/8/layout/vList3"/>
    <dgm:cxn modelId="{769E727C-A579-A240-8597-FD211039F3E0}" srcId="{E18D4753-7705-E94B-AE84-79A113BF6FDC}" destId="{9E8B5160-BBE7-BA42-AE64-F295DCBC065D}" srcOrd="5" destOrd="0" parTransId="{F0C1D0FC-1AAD-D042-A2E4-33151F530A06}" sibTransId="{DDC77A25-C1DD-CB4A-B206-BAFEDFD3DCDF}"/>
    <dgm:cxn modelId="{CC4D0588-3A11-624D-9FE5-9A87A21822E7}" type="presOf" srcId="{E18D4753-7705-E94B-AE84-79A113BF6FDC}" destId="{64B8F098-55F6-DF4B-92E8-5E9B25058595}" srcOrd="0" destOrd="0" presId="urn:microsoft.com/office/officeart/2005/8/layout/vList3"/>
    <dgm:cxn modelId="{3318D994-9CB6-9048-9FA2-037EF8BF67F1}" srcId="{E18D4753-7705-E94B-AE84-79A113BF6FDC}" destId="{789B538D-75AF-BC4D-9872-43F8CD6129EA}" srcOrd="0" destOrd="0" parTransId="{65A4E54B-DEB7-EC44-8485-1A1609B0FD9F}" sibTransId="{8BA936F9-D565-9D4B-BD0C-33F42AD0D595}"/>
    <dgm:cxn modelId="{B6B9C0BC-0053-3147-8094-DE3E500E30E0}" type="presOf" srcId="{9E8B5160-BBE7-BA42-AE64-F295DCBC065D}" destId="{52719953-90C0-B549-9A02-D109CDC7746B}" srcOrd="0" destOrd="0" presId="urn:microsoft.com/office/officeart/2005/8/layout/vList3"/>
    <dgm:cxn modelId="{CF08B5CD-F287-C04A-BF45-F8B987AF27C0}" srcId="{E18D4753-7705-E94B-AE84-79A113BF6FDC}" destId="{183145B1-DCB1-6944-BF35-1EEDC0C6262B}" srcOrd="1" destOrd="0" parTransId="{1941A7C5-DFA7-1542-ACB9-C5680687D2DD}" sibTransId="{50EF9376-1FDE-CD40-8DB1-5BDA083DEB51}"/>
    <dgm:cxn modelId="{2CCDAFCE-958B-3F48-9851-9DE448829341}" srcId="{E18D4753-7705-E94B-AE84-79A113BF6FDC}" destId="{7E4E9B75-587D-5E4E-9499-9AD671CF592F}" srcOrd="2" destOrd="0" parTransId="{8643CC37-3AC0-DF4D-811A-C18EB85B9D55}" sibTransId="{7D4EE8E2-7D10-D84A-BCF5-2799C3913655}"/>
    <dgm:cxn modelId="{0E6A351A-A36C-8F49-A99D-C30E1608D02E}" type="presParOf" srcId="{64B8F098-55F6-DF4B-92E8-5E9B25058595}" destId="{150149D3-3BE0-D242-A1F3-9722EC8A7300}" srcOrd="0" destOrd="0" presId="urn:microsoft.com/office/officeart/2005/8/layout/vList3"/>
    <dgm:cxn modelId="{5D315944-58AF-9349-9BA4-CB734DED7A83}" type="presParOf" srcId="{150149D3-3BE0-D242-A1F3-9722EC8A7300}" destId="{20264F5F-4197-8843-BD63-8C6EA2F63B04}" srcOrd="0" destOrd="0" presId="urn:microsoft.com/office/officeart/2005/8/layout/vList3"/>
    <dgm:cxn modelId="{A7615254-B052-DB45-A9BE-75D4E8738C66}" type="presParOf" srcId="{150149D3-3BE0-D242-A1F3-9722EC8A7300}" destId="{5B0FA73C-B5F3-0E46-89A8-15916CA58A47}" srcOrd="1" destOrd="0" presId="urn:microsoft.com/office/officeart/2005/8/layout/vList3"/>
    <dgm:cxn modelId="{885439A5-5C1E-D44E-BD7E-F43D73DE816D}" type="presParOf" srcId="{64B8F098-55F6-DF4B-92E8-5E9B25058595}" destId="{BC531DB0-3C52-6D42-AE7A-C90A5ECF8E5D}" srcOrd="1" destOrd="0" presId="urn:microsoft.com/office/officeart/2005/8/layout/vList3"/>
    <dgm:cxn modelId="{23155EBF-2632-3D43-B44F-841698F8F764}" type="presParOf" srcId="{64B8F098-55F6-DF4B-92E8-5E9B25058595}" destId="{1EB3E2BB-21BB-FF49-8E78-179ABF3DA7FC}" srcOrd="2" destOrd="0" presId="urn:microsoft.com/office/officeart/2005/8/layout/vList3"/>
    <dgm:cxn modelId="{EEF945A6-B3B6-8549-81A6-172F06D763C1}" type="presParOf" srcId="{1EB3E2BB-21BB-FF49-8E78-179ABF3DA7FC}" destId="{AD6E22C7-7FAE-2643-922F-7BC5C1092EC0}" srcOrd="0" destOrd="0" presId="urn:microsoft.com/office/officeart/2005/8/layout/vList3"/>
    <dgm:cxn modelId="{EB6DBE02-DD45-4340-9DA3-6D11E075C087}" type="presParOf" srcId="{1EB3E2BB-21BB-FF49-8E78-179ABF3DA7FC}" destId="{24003296-32BB-0140-AA06-674DBE70EA11}" srcOrd="1" destOrd="0" presId="urn:microsoft.com/office/officeart/2005/8/layout/vList3"/>
    <dgm:cxn modelId="{F99670D1-1F81-374F-969E-83E2AFBEF058}" type="presParOf" srcId="{64B8F098-55F6-DF4B-92E8-5E9B25058595}" destId="{D19AA52A-8BC9-CB4D-997B-5D33FD23074F}" srcOrd="3" destOrd="0" presId="urn:microsoft.com/office/officeart/2005/8/layout/vList3"/>
    <dgm:cxn modelId="{0E2BB7D9-BB66-654D-A55D-CAFC0538754A}" type="presParOf" srcId="{64B8F098-55F6-DF4B-92E8-5E9B25058595}" destId="{87D1B111-6003-E846-842D-C67326AB3D4B}" srcOrd="4" destOrd="0" presId="urn:microsoft.com/office/officeart/2005/8/layout/vList3"/>
    <dgm:cxn modelId="{932F3E19-54EE-6744-A28A-A6DBB4E03078}" type="presParOf" srcId="{87D1B111-6003-E846-842D-C67326AB3D4B}" destId="{DABC430A-1EAD-9944-95F6-6252EBC8E630}" srcOrd="0" destOrd="0" presId="urn:microsoft.com/office/officeart/2005/8/layout/vList3"/>
    <dgm:cxn modelId="{AB9BE043-EEEF-474C-AA38-C5DE2ACD78C9}" type="presParOf" srcId="{87D1B111-6003-E846-842D-C67326AB3D4B}" destId="{85F54080-A6FC-9543-BFD7-3BA819072B55}" srcOrd="1" destOrd="0" presId="urn:microsoft.com/office/officeart/2005/8/layout/vList3"/>
    <dgm:cxn modelId="{520842D7-B535-8442-BD54-309FB9568AA5}" type="presParOf" srcId="{64B8F098-55F6-DF4B-92E8-5E9B25058595}" destId="{3DAB5EF2-C01C-794F-9DA6-5D27A38EC1C1}" srcOrd="5" destOrd="0" presId="urn:microsoft.com/office/officeart/2005/8/layout/vList3"/>
    <dgm:cxn modelId="{62401EA0-D9B0-E245-A4B6-93851A3C4B43}" type="presParOf" srcId="{64B8F098-55F6-DF4B-92E8-5E9B25058595}" destId="{72669FBB-481D-354E-A2D1-E8A3BC2A75AC}" srcOrd="6" destOrd="0" presId="urn:microsoft.com/office/officeart/2005/8/layout/vList3"/>
    <dgm:cxn modelId="{97A63AE3-CBDE-954C-8BB4-696928708AAA}" type="presParOf" srcId="{72669FBB-481D-354E-A2D1-E8A3BC2A75AC}" destId="{EE4DDC2B-2158-AA46-9CF5-AA99E9D81739}" srcOrd="0" destOrd="0" presId="urn:microsoft.com/office/officeart/2005/8/layout/vList3"/>
    <dgm:cxn modelId="{A44E569A-7A46-CE45-A445-426920AAAD0F}" type="presParOf" srcId="{72669FBB-481D-354E-A2D1-E8A3BC2A75AC}" destId="{C1241B3A-EEEE-7546-BAD3-ECFEB1F7F1B2}" srcOrd="1" destOrd="0" presId="urn:microsoft.com/office/officeart/2005/8/layout/vList3"/>
    <dgm:cxn modelId="{ACE15B7A-9981-934F-A800-748C0E6B12B1}" type="presParOf" srcId="{64B8F098-55F6-DF4B-92E8-5E9B25058595}" destId="{3F414402-8BA7-CF4B-9021-FEFEAAE47143}" srcOrd="7" destOrd="0" presId="urn:microsoft.com/office/officeart/2005/8/layout/vList3"/>
    <dgm:cxn modelId="{66DB5F9E-3D8A-754B-A604-7AB22023F356}" type="presParOf" srcId="{64B8F098-55F6-DF4B-92E8-5E9B25058595}" destId="{F9B63440-DD75-C04F-9FD5-DA85621ABFC1}" srcOrd="8" destOrd="0" presId="urn:microsoft.com/office/officeart/2005/8/layout/vList3"/>
    <dgm:cxn modelId="{C663C836-20F6-304B-AAF3-EA41ECE27020}" type="presParOf" srcId="{F9B63440-DD75-C04F-9FD5-DA85621ABFC1}" destId="{561318D5-CB55-D348-9F6E-593BF8750AD2}" srcOrd="0" destOrd="0" presId="urn:microsoft.com/office/officeart/2005/8/layout/vList3"/>
    <dgm:cxn modelId="{C9345FC3-9EB0-D94D-8F46-3EA8B6226533}" type="presParOf" srcId="{F9B63440-DD75-C04F-9FD5-DA85621ABFC1}" destId="{2E83076F-B736-BE45-A2D2-4DBAB6833767}" srcOrd="1" destOrd="0" presId="urn:microsoft.com/office/officeart/2005/8/layout/vList3"/>
    <dgm:cxn modelId="{5A6FF556-5B82-F142-9E45-C3418EBECB9A}" type="presParOf" srcId="{64B8F098-55F6-DF4B-92E8-5E9B25058595}" destId="{2151C555-3CAA-F944-97E4-F0915BD53F8C}" srcOrd="9" destOrd="0" presId="urn:microsoft.com/office/officeart/2005/8/layout/vList3"/>
    <dgm:cxn modelId="{E17DC187-5C4C-3446-9A21-24F01F7814E1}" type="presParOf" srcId="{64B8F098-55F6-DF4B-92E8-5E9B25058595}" destId="{2CDDDC0A-5A52-A84B-83D5-061329F2499A}" srcOrd="10" destOrd="0" presId="urn:microsoft.com/office/officeart/2005/8/layout/vList3"/>
    <dgm:cxn modelId="{CC5EB820-3F2B-0D43-A6D1-C78BA7F60391}" type="presParOf" srcId="{2CDDDC0A-5A52-A84B-83D5-061329F2499A}" destId="{334D825F-12C4-604F-8DFC-CED98F5C44F1}" srcOrd="0" destOrd="0" presId="urn:microsoft.com/office/officeart/2005/8/layout/vList3"/>
    <dgm:cxn modelId="{19B4B68C-C66D-364B-808B-AFE26ADACE9B}" type="presParOf" srcId="{2CDDDC0A-5A52-A84B-83D5-061329F2499A}" destId="{52719953-90C0-B549-9A02-D109CDC7746B}"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FC3B52-3ADF-4BB6-A7C4-32987976794F}"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61190E1E-E710-431A-BDDB-D19B82110C4E}">
      <dgm:prSet phldrT="[Texto]"/>
      <dgm:spPr/>
      <dgm:t>
        <a:bodyPr/>
        <a:lstStyle/>
        <a:p>
          <a:r>
            <a:rPr lang="es-EC"/>
            <a:t> </a:t>
          </a:r>
        </a:p>
      </dgm:t>
    </dgm:pt>
    <dgm:pt modelId="{17C260EA-A737-42C5-951D-156C4CB43229}" type="parTrans" cxnId="{C728A8C6-5C7F-4767-8B7A-9E3380EC60D0}">
      <dgm:prSet/>
      <dgm:spPr/>
      <dgm:t>
        <a:bodyPr/>
        <a:lstStyle/>
        <a:p>
          <a:endParaRPr lang="es-EC"/>
        </a:p>
      </dgm:t>
    </dgm:pt>
    <dgm:pt modelId="{33B29117-A14B-4569-A227-D286620B1C08}" type="sibTrans" cxnId="{C728A8C6-5C7F-4767-8B7A-9E3380EC60D0}">
      <dgm:prSet/>
      <dgm:spPr/>
      <dgm:t>
        <a:bodyPr/>
        <a:lstStyle/>
        <a:p>
          <a:endParaRPr lang="es-EC"/>
        </a:p>
      </dgm:t>
    </dgm:pt>
    <dgm:pt modelId="{38DA5D5F-E6A4-46EB-8706-C4CC12286F20}">
      <dgm:prSet phldrT="[Texto]" custT="1"/>
      <dgm:spPr/>
      <dgm:t>
        <a:bodyPr anchor="ctr"/>
        <a:lstStyle/>
        <a:p>
          <a:pPr algn="just"/>
          <a:r>
            <a:rPr lang="es-EC" sz="1400" dirty="0"/>
            <a:t>Caracterizar a nivel morfológico y molecular el  agente causal de la enfermedad del moho gris en plantas de chirimoya (</a:t>
          </a:r>
          <a:r>
            <a:rPr lang="es-EC" sz="1400" i="1" dirty="0"/>
            <a:t>Annona cherimola </a:t>
          </a:r>
          <a:r>
            <a:rPr lang="es-EC" sz="1400" dirty="0"/>
            <a:t>Mill.). </a:t>
          </a:r>
        </a:p>
      </dgm:t>
    </dgm:pt>
    <dgm:pt modelId="{85CEF715-38B7-490B-A004-2A5C6A577E42}" type="parTrans" cxnId="{7759E262-E951-455A-AF79-A83915CC55B4}">
      <dgm:prSet/>
      <dgm:spPr/>
      <dgm:t>
        <a:bodyPr/>
        <a:lstStyle/>
        <a:p>
          <a:endParaRPr lang="es-EC"/>
        </a:p>
      </dgm:t>
    </dgm:pt>
    <dgm:pt modelId="{B18F9238-F60C-4054-B2A6-D39FE325D412}" type="sibTrans" cxnId="{7759E262-E951-455A-AF79-A83915CC55B4}">
      <dgm:prSet/>
      <dgm:spPr/>
      <dgm:t>
        <a:bodyPr/>
        <a:lstStyle/>
        <a:p>
          <a:endParaRPr lang="es-EC"/>
        </a:p>
      </dgm:t>
    </dgm:pt>
    <dgm:pt modelId="{B5E52102-2A8D-4175-957B-0E747D8A682F}" type="pres">
      <dgm:prSet presAssocID="{0EFC3B52-3ADF-4BB6-A7C4-32987976794F}" presName="vert0" presStyleCnt="0">
        <dgm:presLayoutVars>
          <dgm:dir/>
          <dgm:animOne val="branch"/>
          <dgm:animLvl val="lvl"/>
        </dgm:presLayoutVars>
      </dgm:prSet>
      <dgm:spPr/>
    </dgm:pt>
    <dgm:pt modelId="{55E556A7-0655-4982-8F33-DDB09C312485}" type="pres">
      <dgm:prSet presAssocID="{61190E1E-E710-431A-BDDB-D19B82110C4E}" presName="thickLine" presStyleLbl="alignNode1" presStyleIdx="0" presStyleCnt="1"/>
      <dgm:spPr/>
    </dgm:pt>
    <dgm:pt modelId="{035E1C38-49C3-4F9F-BBC7-0410FDF41A2F}" type="pres">
      <dgm:prSet presAssocID="{61190E1E-E710-431A-BDDB-D19B82110C4E}" presName="horz1" presStyleCnt="0"/>
      <dgm:spPr/>
    </dgm:pt>
    <dgm:pt modelId="{B7D1C243-11C0-4F9F-A390-437CD5766E02}" type="pres">
      <dgm:prSet presAssocID="{61190E1E-E710-431A-BDDB-D19B82110C4E}" presName="tx1" presStyleLbl="revTx" presStyleIdx="0" presStyleCnt="2"/>
      <dgm:spPr/>
    </dgm:pt>
    <dgm:pt modelId="{150333CD-6DBC-4E87-85BB-2F3CABEDD2ED}" type="pres">
      <dgm:prSet presAssocID="{61190E1E-E710-431A-BDDB-D19B82110C4E}" presName="vert1" presStyleCnt="0"/>
      <dgm:spPr/>
    </dgm:pt>
    <dgm:pt modelId="{6D862D29-2960-41A7-9938-13498C210717}" type="pres">
      <dgm:prSet presAssocID="{38DA5D5F-E6A4-46EB-8706-C4CC12286F20}" presName="vertSpace2a" presStyleCnt="0"/>
      <dgm:spPr/>
    </dgm:pt>
    <dgm:pt modelId="{F1681F52-8532-45AF-88FC-3F533B550B11}" type="pres">
      <dgm:prSet presAssocID="{38DA5D5F-E6A4-46EB-8706-C4CC12286F20}" presName="horz2" presStyleCnt="0"/>
      <dgm:spPr/>
    </dgm:pt>
    <dgm:pt modelId="{7370B6E8-B763-4DDD-ADF6-685A27FF5CD2}" type="pres">
      <dgm:prSet presAssocID="{38DA5D5F-E6A4-46EB-8706-C4CC12286F20}" presName="horzSpace2" presStyleCnt="0"/>
      <dgm:spPr/>
    </dgm:pt>
    <dgm:pt modelId="{F80078B9-9DC5-42DA-BC3C-EF83E8AFE8E0}" type="pres">
      <dgm:prSet presAssocID="{38DA5D5F-E6A4-46EB-8706-C4CC12286F20}" presName="tx2" presStyleLbl="revTx" presStyleIdx="1" presStyleCnt="2" custScaleX="97111" custLinFactNeighborX="-2113" custLinFactNeighborY="-2560"/>
      <dgm:spPr/>
    </dgm:pt>
    <dgm:pt modelId="{22246B6A-BE8C-4181-A39A-E94550D22B26}" type="pres">
      <dgm:prSet presAssocID="{38DA5D5F-E6A4-46EB-8706-C4CC12286F20}" presName="vert2" presStyleCnt="0"/>
      <dgm:spPr/>
    </dgm:pt>
    <dgm:pt modelId="{443201D7-ACA6-4C19-9EEE-476F5E50E6EF}" type="pres">
      <dgm:prSet presAssocID="{38DA5D5F-E6A4-46EB-8706-C4CC12286F20}" presName="thinLine2b" presStyleLbl="callout" presStyleIdx="0" presStyleCnt="1" custLinFactY="1877" custLinFactNeighborX="2778" custLinFactNeighborY="100000"/>
      <dgm:spPr/>
    </dgm:pt>
    <dgm:pt modelId="{D546C1FC-EB5A-4CC1-BCC9-641EA06A921F}" type="pres">
      <dgm:prSet presAssocID="{38DA5D5F-E6A4-46EB-8706-C4CC12286F20}" presName="vertSpace2b" presStyleCnt="0"/>
      <dgm:spPr/>
    </dgm:pt>
  </dgm:ptLst>
  <dgm:cxnLst>
    <dgm:cxn modelId="{7759E262-E951-455A-AF79-A83915CC55B4}" srcId="{61190E1E-E710-431A-BDDB-D19B82110C4E}" destId="{38DA5D5F-E6A4-46EB-8706-C4CC12286F20}" srcOrd="0" destOrd="0" parTransId="{85CEF715-38B7-490B-A004-2A5C6A577E42}" sibTransId="{B18F9238-F60C-4054-B2A6-D39FE325D412}"/>
    <dgm:cxn modelId="{61F5C698-840D-4408-A564-0CF6F7480B8C}" type="presOf" srcId="{61190E1E-E710-431A-BDDB-D19B82110C4E}" destId="{B7D1C243-11C0-4F9F-A390-437CD5766E02}" srcOrd="0" destOrd="0" presId="urn:microsoft.com/office/officeart/2008/layout/LinedList"/>
    <dgm:cxn modelId="{0045319F-5848-4CDF-93C5-BB3B6297D517}" type="presOf" srcId="{38DA5D5F-E6A4-46EB-8706-C4CC12286F20}" destId="{F80078B9-9DC5-42DA-BC3C-EF83E8AFE8E0}" srcOrd="0" destOrd="0" presId="urn:microsoft.com/office/officeart/2008/layout/LinedList"/>
    <dgm:cxn modelId="{611988AF-E122-4B8F-BB83-068FC730A937}" type="presOf" srcId="{0EFC3B52-3ADF-4BB6-A7C4-32987976794F}" destId="{B5E52102-2A8D-4175-957B-0E747D8A682F}" srcOrd="0" destOrd="0" presId="urn:microsoft.com/office/officeart/2008/layout/LinedList"/>
    <dgm:cxn modelId="{C728A8C6-5C7F-4767-8B7A-9E3380EC60D0}" srcId="{0EFC3B52-3ADF-4BB6-A7C4-32987976794F}" destId="{61190E1E-E710-431A-BDDB-D19B82110C4E}" srcOrd="0" destOrd="0" parTransId="{17C260EA-A737-42C5-951D-156C4CB43229}" sibTransId="{33B29117-A14B-4569-A227-D286620B1C08}"/>
    <dgm:cxn modelId="{FF792611-3E08-4EE4-A5B5-E8626829C47B}" type="presParOf" srcId="{B5E52102-2A8D-4175-957B-0E747D8A682F}" destId="{55E556A7-0655-4982-8F33-DDB09C312485}" srcOrd="0" destOrd="0" presId="urn:microsoft.com/office/officeart/2008/layout/LinedList"/>
    <dgm:cxn modelId="{96009FC2-156B-4F5E-B4C3-3767762A4637}" type="presParOf" srcId="{B5E52102-2A8D-4175-957B-0E747D8A682F}" destId="{035E1C38-49C3-4F9F-BBC7-0410FDF41A2F}" srcOrd="1" destOrd="0" presId="urn:microsoft.com/office/officeart/2008/layout/LinedList"/>
    <dgm:cxn modelId="{26DF7D65-9F73-4316-82BB-45C5EAF7BEFC}" type="presParOf" srcId="{035E1C38-49C3-4F9F-BBC7-0410FDF41A2F}" destId="{B7D1C243-11C0-4F9F-A390-437CD5766E02}" srcOrd="0" destOrd="0" presId="urn:microsoft.com/office/officeart/2008/layout/LinedList"/>
    <dgm:cxn modelId="{305B8003-8F6E-490B-BF91-B32F8E9F96B3}" type="presParOf" srcId="{035E1C38-49C3-4F9F-BBC7-0410FDF41A2F}" destId="{150333CD-6DBC-4E87-85BB-2F3CABEDD2ED}" srcOrd="1" destOrd="0" presId="urn:microsoft.com/office/officeart/2008/layout/LinedList"/>
    <dgm:cxn modelId="{9502F16A-21F7-437F-B3C5-19658990BFB3}" type="presParOf" srcId="{150333CD-6DBC-4E87-85BB-2F3CABEDD2ED}" destId="{6D862D29-2960-41A7-9938-13498C210717}" srcOrd="0" destOrd="0" presId="urn:microsoft.com/office/officeart/2008/layout/LinedList"/>
    <dgm:cxn modelId="{B4117BE6-0BCC-4A98-9695-9F083E0F37B7}" type="presParOf" srcId="{150333CD-6DBC-4E87-85BB-2F3CABEDD2ED}" destId="{F1681F52-8532-45AF-88FC-3F533B550B11}" srcOrd="1" destOrd="0" presId="urn:microsoft.com/office/officeart/2008/layout/LinedList"/>
    <dgm:cxn modelId="{4D84E1A7-BBD5-465A-B790-0DE881EDC1B9}" type="presParOf" srcId="{F1681F52-8532-45AF-88FC-3F533B550B11}" destId="{7370B6E8-B763-4DDD-ADF6-685A27FF5CD2}" srcOrd="0" destOrd="0" presId="urn:microsoft.com/office/officeart/2008/layout/LinedList"/>
    <dgm:cxn modelId="{CF547914-135F-4C92-9A81-B52841E7DD0F}" type="presParOf" srcId="{F1681F52-8532-45AF-88FC-3F533B550B11}" destId="{F80078B9-9DC5-42DA-BC3C-EF83E8AFE8E0}" srcOrd="1" destOrd="0" presId="urn:microsoft.com/office/officeart/2008/layout/LinedList"/>
    <dgm:cxn modelId="{B1B9D83D-9FCB-4373-9C1D-DE84CEC7081E}" type="presParOf" srcId="{F1681F52-8532-45AF-88FC-3F533B550B11}" destId="{22246B6A-BE8C-4181-A39A-E94550D22B26}" srcOrd="2" destOrd="0" presId="urn:microsoft.com/office/officeart/2008/layout/LinedList"/>
    <dgm:cxn modelId="{258A788B-3C2C-450D-BB7F-01C5FFC6937C}" type="presParOf" srcId="{150333CD-6DBC-4E87-85BB-2F3CABEDD2ED}" destId="{443201D7-ACA6-4C19-9EEE-476F5E50E6EF}" srcOrd="2" destOrd="0" presId="urn:microsoft.com/office/officeart/2008/layout/LinedList"/>
    <dgm:cxn modelId="{26FC1B20-A23F-4958-93B8-AC1CE1C87B8B}" type="presParOf" srcId="{150333CD-6DBC-4E87-85BB-2F3CABEDD2ED}" destId="{D546C1FC-EB5A-4CC1-BCC9-641EA06A921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93C3B47-AD01-4E00-B264-133D161F282B}"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82147029-008E-4111-90F0-FDF9E8FF5F71}">
      <dgm:prSet phldrT="[Text]" custT="1"/>
      <dgm:spPr/>
      <dgm:t>
        <a:bodyPr anchor="ctr"/>
        <a:lstStyle/>
        <a:p>
          <a:pPr algn="just"/>
          <a:r>
            <a:rPr lang="es-EC" sz="1400"/>
            <a:t>Aislar microorganismos asociados con sintomatología de la enfermedad del moho gris en las plantas de chirimoya (</a:t>
          </a:r>
          <a:r>
            <a:rPr lang="es-EC" sz="1400" i="1"/>
            <a:t>Annona cherimola </a:t>
          </a:r>
          <a:r>
            <a:rPr lang="es-EC" sz="1400"/>
            <a:t>Mill.). </a:t>
          </a:r>
        </a:p>
      </dgm:t>
    </dgm:pt>
    <dgm:pt modelId="{BE654D08-BA09-4DAA-84C9-7A684A77EBD5}" type="sibTrans" cxnId="{544C9F23-A50C-4AAF-B801-58B6162FE2DE}">
      <dgm:prSet/>
      <dgm:spPr/>
      <dgm:t>
        <a:bodyPr/>
        <a:lstStyle/>
        <a:p>
          <a:pPr algn="just"/>
          <a:endParaRPr lang="es-EC" sz="1600"/>
        </a:p>
      </dgm:t>
    </dgm:pt>
    <dgm:pt modelId="{3F07DA3D-FC05-4BCB-86CD-3B5A2C2688CA}" type="parTrans" cxnId="{544C9F23-A50C-4AAF-B801-58B6162FE2DE}">
      <dgm:prSet/>
      <dgm:spPr/>
      <dgm:t>
        <a:bodyPr/>
        <a:lstStyle/>
        <a:p>
          <a:pPr algn="just"/>
          <a:endParaRPr lang="es-EC" sz="1600"/>
        </a:p>
      </dgm:t>
    </dgm:pt>
    <dgm:pt modelId="{BA3256B6-551B-4954-AA56-C653C264EEA4}">
      <dgm:prSet phldrT="[Text]" custT="1"/>
      <dgm:spPr/>
      <dgm:t>
        <a:bodyPr anchor="ctr"/>
        <a:lstStyle/>
        <a:p>
          <a:pPr algn="just"/>
          <a:r>
            <a:rPr lang="es-EC" sz="1400"/>
            <a:t>Identificar a nivel molecular a los microorganismos aislados a partir de las muestras de plantas de chirimoya (</a:t>
          </a:r>
          <a:r>
            <a:rPr lang="es-EC" sz="1400" i="1"/>
            <a:t>Annona cherimola </a:t>
          </a:r>
          <a:r>
            <a:rPr lang="es-EC" sz="1400"/>
            <a:t>Mill.) con sintomatología de la enfermedad del moho gris. </a:t>
          </a:r>
        </a:p>
      </dgm:t>
    </dgm:pt>
    <dgm:pt modelId="{9FBEC880-B506-442C-9491-30DC56106341}" type="sibTrans" cxnId="{F1D8CA17-1367-4F61-B0AF-F888450B4699}">
      <dgm:prSet/>
      <dgm:spPr/>
      <dgm:t>
        <a:bodyPr/>
        <a:lstStyle/>
        <a:p>
          <a:pPr algn="just"/>
          <a:endParaRPr lang="es-EC" sz="1600"/>
        </a:p>
      </dgm:t>
    </dgm:pt>
    <dgm:pt modelId="{E435FDF6-1502-4011-9BB6-C7AB6EDA0560}" type="parTrans" cxnId="{F1D8CA17-1367-4F61-B0AF-F888450B4699}">
      <dgm:prSet/>
      <dgm:spPr/>
      <dgm:t>
        <a:bodyPr/>
        <a:lstStyle/>
        <a:p>
          <a:pPr algn="just"/>
          <a:endParaRPr lang="es-EC" sz="1600"/>
        </a:p>
      </dgm:t>
    </dgm:pt>
    <dgm:pt modelId="{B578FF69-BD09-45FF-970F-EEF7A6BD08FB}">
      <dgm:prSet phldrT="[Text]" custT="1"/>
      <dgm:spPr/>
      <dgm:t>
        <a:bodyPr anchor="ctr"/>
        <a:lstStyle/>
        <a:p>
          <a:pPr algn="just"/>
          <a:r>
            <a:rPr lang="es-EC" sz="1400"/>
            <a:t>Identificar macro y microscópicamente a los microorganismos aislados a partir de las muestras de plantas de chirimoya (</a:t>
          </a:r>
          <a:r>
            <a:rPr lang="es-EC" sz="1400" i="1"/>
            <a:t>Annona cherimola </a:t>
          </a:r>
          <a:r>
            <a:rPr lang="es-EC" sz="1400"/>
            <a:t>Mill.) con sintomatología de la enfermedad del moho gris. </a:t>
          </a:r>
        </a:p>
      </dgm:t>
    </dgm:pt>
    <dgm:pt modelId="{FC54403D-BC08-4A90-BCAB-26723A55BF19}" type="sibTrans" cxnId="{730DB42D-93A8-4032-9DD1-3E3131C702AC}">
      <dgm:prSet/>
      <dgm:spPr/>
      <dgm:t>
        <a:bodyPr/>
        <a:lstStyle/>
        <a:p>
          <a:pPr algn="just"/>
          <a:endParaRPr lang="es-EC" sz="1600"/>
        </a:p>
      </dgm:t>
    </dgm:pt>
    <dgm:pt modelId="{532B3412-4F28-4609-853D-ECDC6D1A3EF7}" type="parTrans" cxnId="{730DB42D-93A8-4032-9DD1-3E3131C702AC}">
      <dgm:prSet/>
      <dgm:spPr/>
      <dgm:t>
        <a:bodyPr/>
        <a:lstStyle/>
        <a:p>
          <a:pPr algn="just"/>
          <a:endParaRPr lang="es-EC" sz="1600"/>
        </a:p>
      </dgm:t>
    </dgm:pt>
    <dgm:pt modelId="{CB2BBE61-00C3-412A-ADB5-181B537C8AD9}">
      <dgm:prSet phldrT="[Text]" custT="1"/>
      <dgm:spPr/>
      <dgm:t>
        <a:bodyPr/>
        <a:lstStyle/>
        <a:p>
          <a:pPr algn="just"/>
          <a:endParaRPr lang="es-EC" sz="6000"/>
        </a:p>
      </dgm:t>
    </dgm:pt>
    <dgm:pt modelId="{C1CA1F37-2BD0-4C55-A44D-4909FE210AA8}" type="parTrans" cxnId="{70E79EA4-6AE8-41E1-BA1E-6D2BE5CD091D}">
      <dgm:prSet/>
      <dgm:spPr/>
      <dgm:t>
        <a:bodyPr/>
        <a:lstStyle/>
        <a:p>
          <a:pPr algn="just"/>
          <a:endParaRPr lang="es-EC" sz="1600"/>
        </a:p>
      </dgm:t>
    </dgm:pt>
    <dgm:pt modelId="{9E845435-B744-498A-8918-E60CA3BD1727}" type="sibTrans" cxnId="{70E79EA4-6AE8-41E1-BA1E-6D2BE5CD091D}">
      <dgm:prSet/>
      <dgm:spPr/>
      <dgm:t>
        <a:bodyPr/>
        <a:lstStyle/>
        <a:p>
          <a:pPr algn="just"/>
          <a:endParaRPr lang="es-EC" sz="1600"/>
        </a:p>
      </dgm:t>
    </dgm:pt>
    <dgm:pt modelId="{1AFFA045-32E2-0C4D-A242-48FCFFC37826}">
      <dgm:prSet custT="1"/>
      <dgm:spPr/>
      <dgm:t>
        <a:bodyPr anchor="ctr" anchorCtr="0"/>
        <a:lstStyle/>
        <a:p>
          <a:pPr algn="l"/>
          <a:r>
            <a:rPr lang="es-EC" sz="1400"/>
            <a:t>Completar los postulados de Koch en plantas sanas de chirimoya (</a:t>
          </a:r>
          <a:r>
            <a:rPr lang="es-EC" sz="1400" i="1"/>
            <a:t>Annona cherimola </a:t>
          </a:r>
          <a:r>
            <a:rPr lang="es-EC" sz="1400"/>
            <a:t>Mill.). </a:t>
          </a:r>
          <a:endParaRPr lang="es-MX" sz="1400"/>
        </a:p>
      </dgm:t>
    </dgm:pt>
    <dgm:pt modelId="{9EC631D0-1B5F-2D46-B217-EADE02C7D7A9}" type="parTrans" cxnId="{425D445E-ED21-994C-AF31-AD8B5416177C}">
      <dgm:prSet/>
      <dgm:spPr/>
      <dgm:t>
        <a:bodyPr/>
        <a:lstStyle/>
        <a:p>
          <a:endParaRPr lang="es-MX"/>
        </a:p>
      </dgm:t>
    </dgm:pt>
    <dgm:pt modelId="{0D4510E0-B6EE-5248-B120-388DC1BFA53F}" type="sibTrans" cxnId="{425D445E-ED21-994C-AF31-AD8B5416177C}">
      <dgm:prSet/>
      <dgm:spPr/>
      <dgm:t>
        <a:bodyPr/>
        <a:lstStyle/>
        <a:p>
          <a:endParaRPr lang="es-MX"/>
        </a:p>
      </dgm:t>
    </dgm:pt>
    <dgm:pt modelId="{D2EE29A1-9125-4841-AC3F-5F9D65789845}" type="pres">
      <dgm:prSet presAssocID="{693C3B47-AD01-4E00-B264-133D161F282B}" presName="vert0" presStyleCnt="0">
        <dgm:presLayoutVars>
          <dgm:dir/>
          <dgm:animOne val="branch"/>
          <dgm:animLvl val="lvl"/>
        </dgm:presLayoutVars>
      </dgm:prSet>
      <dgm:spPr/>
    </dgm:pt>
    <dgm:pt modelId="{2CC37384-F600-4CAF-AFD0-05B67DAB26BD}" type="pres">
      <dgm:prSet presAssocID="{CB2BBE61-00C3-412A-ADB5-181B537C8AD9}" presName="thickLine" presStyleLbl="alignNode1" presStyleIdx="0" presStyleCnt="1"/>
      <dgm:spPr/>
    </dgm:pt>
    <dgm:pt modelId="{5090988A-9671-4BD2-90D9-0B5C3A99D12F}" type="pres">
      <dgm:prSet presAssocID="{CB2BBE61-00C3-412A-ADB5-181B537C8AD9}" presName="horz1" presStyleCnt="0"/>
      <dgm:spPr/>
    </dgm:pt>
    <dgm:pt modelId="{5C9894DD-5A9B-4D00-9AD1-5104A8840C25}" type="pres">
      <dgm:prSet presAssocID="{CB2BBE61-00C3-412A-ADB5-181B537C8AD9}" presName="tx1" presStyleLbl="revTx" presStyleIdx="0" presStyleCnt="5"/>
      <dgm:spPr/>
    </dgm:pt>
    <dgm:pt modelId="{1EE76ECB-E51A-4B8A-B620-C05E32BD0762}" type="pres">
      <dgm:prSet presAssocID="{CB2BBE61-00C3-412A-ADB5-181B537C8AD9}" presName="vert1" presStyleCnt="0"/>
      <dgm:spPr/>
    </dgm:pt>
    <dgm:pt modelId="{19D0D8D4-5E49-4400-9C8D-5E5C2C5BADB5}" type="pres">
      <dgm:prSet presAssocID="{82147029-008E-4111-90F0-FDF9E8FF5F71}" presName="vertSpace2a" presStyleCnt="0"/>
      <dgm:spPr/>
    </dgm:pt>
    <dgm:pt modelId="{F0ADFAC9-2648-4E82-9E31-CD1212F3BCF2}" type="pres">
      <dgm:prSet presAssocID="{82147029-008E-4111-90F0-FDF9E8FF5F71}" presName="horz2" presStyleCnt="0"/>
      <dgm:spPr/>
    </dgm:pt>
    <dgm:pt modelId="{BE46B37A-8D7F-42B6-A37A-ADC2DD409817}" type="pres">
      <dgm:prSet presAssocID="{82147029-008E-4111-90F0-FDF9E8FF5F71}" presName="horzSpace2" presStyleCnt="0"/>
      <dgm:spPr/>
    </dgm:pt>
    <dgm:pt modelId="{568C832B-813B-44AA-906A-C4E766F9DFE4}" type="pres">
      <dgm:prSet presAssocID="{82147029-008E-4111-90F0-FDF9E8FF5F71}" presName="tx2" presStyleLbl="revTx" presStyleIdx="1" presStyleCnt="5"/>
      <dgm:spPr/>
    </dgm:pt>
    <dgm:pt modelId="{12637CFA-43FC-4BBE-9EFA-8D86E2B576CB}" type="pres">
      <dgm:prSet presAssocID="{82147029-008E-4111-90F0-FDF9E8FF5F71}" presName="vert2" presStyleCnt="0"/>
      <dgm:spPr/>
    </dgm:pt>
    <dgm:pt modelId="{7CDDFAF8-3D5B-4F62-9AB1-398C36B90B73}" type="pres">
      <dgm:prSet presAssocID="{82147029-008E-4111-90F0-FDF9E8FF5F71}" presName="thinLine2b" presStyleLbl="callout" presStyleIdx="0" presStyleCnt="4"/>
      <dgm:spPr/>
    </dgm:pt>
    <dgm:pt modelId="{44466DDB-7557-4BD3-964D-774F5CBAAC62}" type="pres">
      <dgm:prSet presAssocID="{82147029-008E-4111-90F0-FDF9E8FF5F71}" presName="vertSpace2b" presStyleCnt="0"/>
      <dgm:spPr/>
    </dgm:pt>
    <dgm:pt modelId="{6D604279-632F-4440-B055-D590B07A5D4B}" type="pres">
      <dgm:prSet presAssocID="{B578FF69-BD09-45FF-970F-EEF7A6BD08FB}" presName="horz2" presStyleCnt="0"/>
      <dgm:spPr/>
    </dgm:pt>
    <dgm:pt modelId="{37389F0F-5EF0-485A-B260-CD179D3A4D8A}" type="pres">
      <dgm:prSet presAssocID="{B578FF69-BD09-45FF-970F-EEF7A6BD08FB}" presName="horzSpace2" presStyleCnt="0"/>
      <dgm:spPr/>
    </dgm:pt>
    <dgm:pt modelId="{88A7209E-3CC2-4DC4-A286-BBEDA2F01FCB}" type="pres">
      <dgm:prSet presAssocID="{B578FF69-BD09-45FF-970F-EEF7A6BD08FB}" presName="tx2" presStyleLbl="revTx" presStyleIdx="2" presStyleCnt="5"/>
      <dgm:spPr/>
    </dgm:pt>
    <dgm:pt modelId="{5EFAE54C-32B9-42C8-A33C-76240766B762}" type="pres">
      <dgm:prSet presAssocID="{B578FF69-BD09-45FF-970F-EEF7A6BD08FB}" presName="vert2" presStyleCnt="0"/>
      <dgm:spPr/>
    </dgm:pt>
    <dgm:pt modelId="{F8691AAB-58F0-40D3-B373-F4609C1AE98A}" type="pres">
      <dgm:prSet presAssocID="{B578FF69-BD09-45FF-970F-EEF7A6BD08FB}" presName="thinLine2b" presStyleLbl="callout" presStyleIdx="1" presStyleCnt="4"/>
      <dgm:spPr/>
    </dgm:pt>
    <dgm:pt modelId="{890AD806-9401-436D-80DA-B7FBE8D0303E}" type="pres">
      <dgm:prSet presAssocID="{B578FF69-BD09-45FF-970F-EEF7A6BD08FB}" presName="vertSpace2b" presStyleCnt="0"/>
      <dgm:spPr/>
    </dgm:pt>
    <dgm:pt modelId="{5F2926D6-541D-474A-A861-AC0AE3B45B35}" type="pres">
      <dgm:prSet presAssocID="{BA3256B6-551B-4954-AA56-C653C264EEA4}" presName="horz2" presStyleCnt="0"/>
      <dgm:spPr/>
    </dgm:pt>
    <dgm:pt modelId="{97839E8D-7B67-4382-8B76-D546868391EA}" type="pres">
      <dgm:prSet presAssocID="{BA3256B6-551B-4954-AA56-C653C264EEA4}" presName="horzSpace2" presStyleCnt="0"/>
      <dgm:spPr/>
    </dgm:pt>
    <dgm:pt modelId="{B34436CB-BE90-4591-ABFC-ECE19A381C6D}" type="pres">
      <dgm:prSet presAssocID="{BA3256B6-551B-4954-AA56-C653C264EEA4}" presName="tx2" presStyleLbl="revTx" presStyleIdx="3" presStyleCnt="5" custLinFactNeighborX="0" custLinFactNeighborY="11639"/>
      <dgm:spPr/>
    </dgm:pt>
    <dgm:pt modelId="{E570E499-F4B7-4C19-9A45-E84645E293CA}" type="pres">
      <dgm:prSet presAssocID="{BA3256B6-551B-4954-AA56-C653C264EEA4}" presName="vert2" presStyleCnt="0"/>
      <dgm:spPr/>
    </dgm:pt>
    <dgm:pt modelId="{301FE841-765B-4E0B-B558-97DBE621DCE6}" type="pres">
      <dgm:prSet presAssocID="{BA3256B6-551B-4954-AA56-C653C264EEA4}" presName="thinLine2b" presStyleLbl="callout" presStyleIdx="2" presStyleCnt="4" custLinFactY="184123" custLinFactNeighborY="200000"/>
      <dgm:spPr/>
    </dgm:pt>
    <dgm:pt modelId="{F963EAD1-C56E-484E-872A-C35DA8B33FFF}" type="pres">
      <dgm:prSet presAssocID="{BA3256B6-551B-4954-AA56-C653C264EEA4}" presName="vertSpace2b" presStyleCnt="0"/>
      <dgm:spPr/>
    </dgm:pt>
    <dgm:pt modelId="{067E3B64-EE93-BB4F-A1FE-F4BDE18AA261}" type="pres">
      <dgm:prSet presAssocID="{1AFFA045-32E2-0C4D-A242-48FCFFC37826}" presName="horz2" presStyleCnt="0"/>
      <dgm:spPr/>
    </dgm:pt>
    <dgm:pt modelId="{36FDDCC3-BED8-4448-A4C1-AA816C32ADB6}" type="pres">
      <dgm:prSet presAssocID="{1AFFA045-32E2-0C4D-A242-48FCFFC37826}" presName="horzSpace2" presStyleCnt="0"/>
      <dgm:spPr/>
    </dgm:pt>
    <dgm:pt modelId="{41009EBB-970D-E94E-9329-98D4428E1E6D}" type="pres">
      <dgm:prSet presAssocID="{1AFFA045-32E2-0C4D-A242-48FCFFC37826}" presName="tx2" presStyleLbl="revTx" presStyleIdx="4" presStyleCnt="5" custScaleY="116080" custLinFactNeighborX="0" custLinFactNeighborY="28510"/>
      <dgm:spPr/>
    </dgm:pt>
    <dgm:pt modelId="{6A3BA7CF-A077-3543-B752-70B87DBBBC02}" type="pres">
      <dgm:prSet presAssocID="{1AFFA045-32E2-0C4D-A242-48FCFFC37826}" presName="vert2" presStyleCnt="0"/>
      <dgm:spPr/>
    </dgm:pt>
    <dgm:pt modelId="{183DCE09-2DAB-104F-A54E-14E36FF3C979}" type="pres">
      <dgm:prSet presAssocID="{1AFFA045-32E2-0C4D-A242-48FCFFC37826}" presName="thinLine2b" presStyleLbl="callout" presStyleIdx="3" presStyleCnt="4"/>
      <dgm:spPr/>
    </dgm:pt>
    <dgm:pt modelId="{3256EC53-B08D-0647-8E13-A21EFD2FA604}" type="pres">
      <dgm:prSet presAssocID="{1AFFA045-32E2-0C4D-A242-48FCFFC37826}" presName="vertSpace2b" presStyleCnt="0"/>
      <dgm:spPr/>
    </dgm:pt>
  </dgm:ptLst>
  <dgm:cxnLst>
    <dgm:cxn modelId="{F22D1916-8416-0A4E-83B1-516B26D990B6}" type="presOf" srcId="{1AFFA045-32E2-0C4D-A242-48FCFFC37826}" destId="{41009EBB-970D-E94E-9329-98D4428E1E6D}" srcOrd="0" destOrd="0" presId="urn:microsoft.com/office/officeart/2008/layout/LinedList"/>
    <dgm:cxn modelId="{7C91D516-4001-47C7-9427-F06F7C14E85C}" type="presOf" srcId="{CB2BBE61-00C3-412A-ADB5-181B537C8AD9}" destId="{5C9894DD-5A9B-4D00-9AD1-5104A8840C25}" srcOrd="0" destOrd="0" presId="urn:microsoft.com/office/officeart/2008/layout/LinedList"/>
    <dgm:cxn modelId="{F1D8CA17-1367-4F61-B0AF-F888450B4699}" srcId="{CB2BBE61-00C3-412A-ADB5-181B537C8AD9}" destId="{BA3256B6-551B-4954-AA56-C653C264EEA4}" srcOrd="2" destOrd="0" parTransId="{E435FDF6-1502-4011-9BB6-C7AB6EDA0560}" sibTransId="{9FBEC880-B506-442C-9491-30DC56106341}"/>
    <dgm:cxn modelId="{544C9F23-A50C-4AAF-B801-58B6162FE2DE}" srcId="{CB2BBE61-00C3-412A-ADB5-181B537C8AD9}" destId="{82147029-008E-4111-90F0-FDF9E8FF5F71}" srcOrd="0" destOrd="0" parTransId="{3F07DA3D-FC05-4BCB-86CD-3B5A2C2688CA}" sibTransId="{BE654D08-BA09-4DAA-84C9-7A684A77EBD5}"/>
    <dgm:cxn modelId="{730DB42D-93A8-4032-9DD1-3E3131C702AC}" srcId="{CB2BBE61-00C3-412A-ADB5-181B537C8AD9}" destId="{B578FF69-BD09-45FF-970F-EEF7A6BD08FB}" srcOrd="1" destOrd="0" parTransId="{532B3412-4F28-4609-853D-ECDC6D1A3EF7}" sibTransId="{FC54403D-BC08-4A90-BCAB-26723A55BF19}"/>
    <dgm:cxn modelId="{D252B05D-4F47-42BF-9209-D9CC797F15C5}" type="presOf" srcId="{B578FF69-BD09-45FF-970F-EEF7A6BD08FB}" destId="{88A7209E-3CC2-4DC4-A286-BBEDA2F01FCB}" srcOrd="0" destOrd="0" presId="urn:microsoft.com/office/officeart/2008/layout/LinedList"/>
    <dgm:cxn modelId="{425D445E-ED21-994C-AF31-AD8B5416177C}" srcId="{CB2BBE61-00C3-412A-ADB5-181B537C8AD9}" destId="{1AFFA045-32E2-0C4D-A242-48FCFFC37826}" srcOrd="3" destOrd="0" parTransId="{9EC631D0-1B5F-2D46-B217-EADE02C7D7A9}" sibTransId="{0D4510E0-B6EE-5248-B120-388DC1BFA53F}"/>
    <dgm:cxn modelId="{70E79EA4-6AE8-41E1-BA1E-6D2BE5CD091D}" srcId="{693C3B47-AD01-4E00-B264-133D161F282B}" destId="{CB2BBE61-00C3-412A-ADB5-181B537C8AD9}" srcOrd="0" destOrd="0" parTransId="{C1CA1F37-2BD0-4C55-A44D-4909FE210AA8}" sibTransId="{9E845435-B744-498A-8918-E60CA3BD1727}"/>
    <dgm:cxn modelId="{D7B93BC1-3624-4372-B179-7B2771BFFF5A}" type="presOf" srcId="{BA3256B6-551B-4954-AA56-C653C264EEA4}" destId="{B34436CB-BE90-4591-ABFC-ECE19A381C6D}" srcOrd="0" destOrd="0" presId="urn:microsoft.com/office/officeart/2008/layout/LinedList"/>
    <dgm:cxn modelId="{F8F404D0-20D8-4032-AEA3-B42C9E47531F}" type="presOf" srcId="{82147029-008E-4111-90F0-FDF9E8FF5F71}" destId="{568C832B-813B-44AA-906A-C4E766F9DFE4}" srcOrd="0" destOrd="0" presId="urn:microsoft.com/office/officeart/2008/layout/LinedList"/>
    <dgm:cxn modelId="{87F4B4ED-15FC-4E9B-8C14-5A7DDE3B9FA1}" type="presOf" srcId="{693C3B47-AD01-4E00-B264-133D161F282B}" destId="{D2EE29A1-9125-4841-AC3F-5F9D65789845}" srcOrd="0" destOrd="0" presId="urn:microsoft.com/office/officeart/2008/layout/LinedList"/>
    <dgm:cxn modelId="{358093BD-5EA1-4947-82C7-4AD764A18409}" type="presParOf" srcId="{D2EE29A1-9125-4841-AC3F-5F9D65789845}" destId="{2CC37384-F600-4CAF-AFD0-05B67DAB26BD}" srcOrd="0" destOrd="0" presId="urn:microsoft.com/office/officeart/2008/layout/LinedList"/>
    <dgm:cxn modelId="{22023F24-FA4C-4A15-B6BA-D7BBE08A694F}" type="presParOf" srcId="{D2EE29A1-9125-4841-AC3F-5F9D65789845}" destId="{5090988A-9671-4BD2-90D9-0B5C3A99D12F}" srcOrd="1" destOrd="0" presId="urn:microsoft.com/office/officeart/2008/layout/LinedList"/>
    <dgm:cxn modelId="{DCAD1454-34E1-4624-BACE-D29BDD04D733}" type="presParOf" srcId="{5090988A-9671-4BD2-90D9-0B5C3A99D12F}" destId="{5C9894DD-5A9B-4D00-9AD1-5104A8840C25}" srcOrd="0" destOrd="0" presId="urn:microsoft.com/office/officeart/2008/layout/LinedList"/>
    <dgm:cxn modelId="{E781BA28-7AD6-4C0E-949E-A003AA83D404}" type="presParOf" srcId="{5090988A-9671-4BD2-90D9-0B5C3A99D12F}" destId="{1EE76ECB-E51A-4B8A-B620-C05E32BD0762}" srcOrd="1" destOrd="0" presId="urn:microsoft.com/office/officeart/2008/layout/LinedList"/>
    <dgm:cxn modelId="{C7331AE0-40B3-4B94-BB7C-FC0DD634E5DE}" type="presParOf" srcId="{1EE76ECB-E51A-4B8A-B620-C05E32BD0762}" destId="{19D0D8D4-5E49-4400-9C8D-5E5C2C5BADB5}" srcOrd="0" destOrd="0" presId="urn:microsoft.com/office/officeart/2008/layout/LinedList"/>
    <dgm:cxn modelId="{D19E982A-21FD-459E-B8BF-9B8B8AD8260C}" type="presParOf" srcId="{1EE76ECB-E51A-4B8A-B620-C05E32BD0762}" destId="{F0ADFAC9-2648-4E82-9E31-CD1212F3BCF2}" srcOrd="1" destOrd="0" presId="urn:microsoft.com/office/officeart/2008/layout/LinedList"/>
    <dgm:cxn modelId="{EEA8E57D-BA22-4ADD-8D60-7A6E0FFA3B34}" type="presParOf" srcId="{F0ADFAC9-2648-4E82-9E31-CD1212F3BCF2}" destId="{BE46B37A-8D7F-42B6-A37A-ADC2DD409817}" srcOrd="0" destOrd="0" presId="urn:microsoft.com/office/officeart/2008/layout/LinedList"/>
    <dgm:cxn modelId="{F46D1B51-08FC-494D-9A37-8A8A4EAEA4A0}" type="presParOf" srcId="{F0ADFAC9-2648-4E82-9E31-CD1212F3BCF2}" destId="{568C832B-813B-44AA-906A-C4E766F9DFE4}" srcOrd="1" destOrd="0" presId="urn:microsoft.com/office/officeart/2008/layout/LinedList"/>
    <dgm:cxn modelId="{9DEA3766-5CCF-4508-B229-008053C01288}" type="presParOf" srcId="{F0ADFAC9-2648-4E82-9E31-CD1212F3BCF2}" destId="{12637CFA-43FC-4BBE-9EFA-8D86E2B576CB}" srcOrd="2" destOrd="0" presId="urn:microsoft.com/office/officeart/2008/layout/LinedList"/>
    <dgm:cxn modelId="{0D7B7735-73C9-457C-A8D7-EA0DAE68BC8E}" type="presParOf" srcId="{1EE76ECB-E51A-4B8A-B620-C05E32BD0762}" destId="{7CDDFAF8-3D5B-4F62-9AB1-398C36B90B73}" srcOrd="2" destOrd="0" presId="urn:microsoft.com/office/officeart/2008/layout/LinedList"/>
    <dgm:cxn modelId="{B015183B-2A50-43EE-9F77-672B562D5B65}" type="presParOf" srcId="{1EE76ECB-E51A-4B8A-B620-C05E32BD0762}" destId="{44466DDB-7557-4BD3-964D-774F5CBAAC62}" srcOrd="3" destOrd="0" presId="urn:microsoft.com/office/officeart/2008/layout/LinedList"/>
    <dgm:cxn modelId="{47AA6FF8-EA37-43F1-9D20-A14C19A30E2B}" type="presParOf" srcId="{1EE76ECB-E51A-4B8A-B620-C05E32BD0762}" destId="{6D604279-632F-4440-B055-D590B07A5D4B}" srcOrd="4" destOrd="0" presId="urn:microsoft.com/office/officeart/2008/layout/LinedList"/>
    <dgm:cxn modelId="{91DE290B-8CA6-48E6-A944-7A1CA44A449A}" type="presParOf" srcId="{6D604279-632F-4440-B055-D590B07A5D4B}" destId="{37389F0F-5EF0-485A-B260-CD179D3A4D8A}" srcOrd="0" destOrd="0" presId="urn:microsoft.com/office/officeart/2008/layout/LinedList"/>
    <dgm:cxn modelId="{DC47F3C7-E04C-498F-AAD3-8FC871D264BC}" type="presParOf" srcId="{6D604279-632F-4440-B055-D590B07A5D4B}" destId="{88A7209E-3CC2-4DC4-A286-BBEDA2F01FCB}" srcOrd="1" destOrd="0" presId="urn:microsoft.com/office/officeart/2008/layout/LinedList"/>
    <dgm:cxn modelId="{4D0CFD7E-424B-4038-AFFD-78B131F959D9}" type="presParOf" srcId="{6D604279-632F-4440-B055-D590B07A5D4B}" destId="{5EFAE54C-32B9-42C8-A33C-76240766B762}" srcOrd="2" destOrd="0" presId="urn:microsoft.com/office/officeart/2008/layout/LinedList"/>
    <dgm:cxn modelId="{E8EDFE47-6F72-473E-933F-F9BD8CE5F89A}" type="presParOf" srcId="{1EE76ECB-E51A-4B8A-B620-C05E32BD0762}" destId="{F8691AAB-58F0-40D3-B373-F4609C1AE98A}" srcOrd="5" destOrd="0" presId="urn:microsoft.com/office/officeart/2008/layout/LinedList"/>
    <dgm:cxn modelId="{95F35CC6-3458-44B3-BD54-27E96C1CFABF}" type="presParOf" srcId="{1EE76ECB-E51A-4B8A-B620-C05E32BD0762}" destId="{890AD806-9401-436D-80DA-B7FBE8D0303E}" srcOrd="6" destOrd="0" presId="urn:microsoft.com/office/officeart/2008/layout/LinedList"/>
    <dgm:cxn modelId="{88BE3D01-9ABA-4F7F-8DFC-393B10A0F324}" type="presParOf" srcId="{1EE76ECB-E51A-4B8A-B620-C05E32BD0762}" destId="{5F2926D6-541D-474A-A861-AC0AE3B45B35}" srcOrd="7" destOrd="0" presId="urn:microsoft.com/office/officeart/2008/layout/LinedList"/>
    <dgm:cxn modelId="{64A2F4BC-47F4-4061-AF8F-C117CDB9E952}" type="presParOf" srcId="{5F2926D6-541D-474A-A861-AC0AE3B45B35}" destId="{97839E8D-7B67-4382-8B76-D546868391EA}" srcOrd="0" destOrd="0" presId="urn:microsoft.com/office/officeart/2008/layout/LinedList"/>
    <dgm:cxn modelId="{0E4C4DA6-D5A9-4DE0-ABC2-E19C34F8E442}" type="presParOf" srcId="{5F2926D6-541D-474A-A861-AC0AE3B45B35}" destId="{B34436CB-BE90-4591-ABFC-ECE19A381C6D}" srcOrd="1" destOrd="0" presId="urn:microsoft.com/office/officeart/2008/layout/LinedList"/>
    <dgm:cxn modelId="{C298C3B6-8C6E-4784-B503-CA7687BDC9CA}" type="presParOf" srcId="{5F2926D6-541D-474A-A861-AC0AE3B45B35}" destId="{E570E499-F4B7-4C19-9A45-E84645E293CA}" srcOrd="2" destOrd="0" presId="urn:microsoft.com/office/officeart/2008/layout/LinedList"/>
    <dgm:cxn modelId="{86DFB7D4-2AB0-4EFC-BF29-401E56CBDBC2}" type="presParOf" srcId="{1EE76ECB-E51A-4B8A-B620-C05E32BD0762}" destId="{301FE841-765B-4E0B-B558-97DBE621DCE6}" srcOrd="8" destOrd="0" presId="urn:microsoft.com/office/officeart/2008/layout/LinedList"/>
    <dgm:cxn modelId="{46AAD6CD-5332-408B-B98D-F97F608DE401}" type="presParOf" srcId="{1EE76ECB-E51A-4B8A-B620-C05E32BD0762}" destId="{F963EAD1-C56E-484E-872A-C35DA8B33FFF}" srcOrd="9" destOrd="0" presId="urn:microsoft.com/office/officeart/2008/layout/LinedList"/>
    <dgm:cxn modelId="{558EB02B-A7F6-3E47-B520-26EEBA813E7A}" type="presParOf" srcId="{1EE76ECB-E51A-4B8A-B620-C05E32BD0762}" destId="{067E3B64-EE93-BB4F-A1FE-F4BDE18AA261}" srcOrd="10" destOrd="0" presId="urn:microsoft.com/office/officeart/2008/layout/LinedList"/>
    <dgm:cxn modelId="{7B443207-07A7-C940-9021-810B573457F7}" type="presParOf" srcId="{067E3B64-EE93-BB4F-A1FE-F4BDE18AA261}" destId="{36FDDCC3-BED8-4448-A4C1-AA816C32ADB6}" srcOrd="0" destOrd="0" presId="urn:microsoft.com/office/officeart/2008/layout/LinedList"/>
    <dgm:cxn modelId="{C843C5DF-F238-1B42-B654-5989B9599559}" type="presParOf" srcId="{067E3B64-EE93-BB4F-A1FE-F4BDE18AA261}" destId="{41009EBB-970D-E94E-9329-98D4428E1E6D}" srcOrd="1" destOrd="0" presId="urn:microsoft.com/office/officeart/2008/layout/LinedList"/>
    <dgm:cxn modelId="{5614F06E-C5CE-CB43-BAEB-0CDB0A6DFE6C}" type="presParOf" srcId="{067E3B64-EE93-BB4F-A1FE-F4BDE18AA261}" destId="{6A3BA7CF-A077-3543-B752-70B87DBBBC02}" srcOrd="2" destOrd="0" presId="urn:microsoft.com/office/officeart/2008/layout/LinedList"/>
    <dgm:cxn modelId="{391785A6-9979-1B43-9868-6730A7E94CC3}" type="presParOf" srcId="{1EE76ECB-E51A-4B8A-B620-C05E32BD0762}" destId="{183DCE09-2DAB-104F-A54E-14E36FF3C979}" srcOrd="11" destOrd="0" presId="urn:microsoft.com/office/officeart/2008/layout/LinedList"/>
    <dgm:cxn modelId="{59580237-4BE6-1A49-A1BE-96FC4AB6CBA2}" type="presParOf" srcId="{1EE76ECB-E51A-4B8A-B620-C05E32BD0762}" destId="{3256EC53-B08D-0647-8E13-A21EFD2FA604}" srcOrd="12" destOrd="0" presId="urn:microsoft.com/office/officeart/2008/layout/LinedLis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F13E8-391A-A44B-85CA-FFFC894927FC}" type="doc">
      <dgm:prSet loTypeId="urn:microsoft.com/office/officeart/2005/8/layout/arrow4" loCatId="" qsTypeId="urn:microsoft.com/office/officeart/2005/8/quickstyle/simple1" qsCatId="simple" csTypeId="urn:microsoft.com/office/officeart/2005/8/colors/accent1_2" csCatId="accent1" phldr="1"/>
      <dgm:spPr/>
      <dgm:t>
        <a:bodyPr/>
        <a:lstStyle/>
        <a:p>
          <a:endParaRPr lang="es-MX"/>
        </a:p>
      </dgm:t>
    </dgm:pt>
    <dgm:pt modelId="{6BF78DE0-9D5C-5542-9F7F-55CCD876FB17}">
      <dgm:prSet phldrT="[Texto]" custT="1"/>
      <dgm:spPr/>
      <dgm:t>
        <a:bodyPr/>
        <a:lstStyle/>
        <a:p>
          <a:pPr algn="just"/>
          <a:r>
            <a:rPr lang="es-MX" sz="1200" dirty="0"/>
            <a:t>Manchas hundidas, necróticas, circulares a ovaladas </a:t>
          </a:r>
        </a:p>
        <a:p>
          <a:pPr algn="just"/>
          <a:endParaRPr lang="es-MX" sz="1200" dirty="0"/>
        </a:p>
      </dgm:t>
    </dgm:pt>
    <dgm:pt modelId="{103E4C7F-6634-1644-87E6-B5DAEFF13D31}" type="parTrans" cxnId="{A0C396AD-7335-344E-A82E-8561800A8B6C}">
      <dgm:prSet/>
      <dgm:spPr/>
      <dgm:t>
        <a:bodyPr/>
        <a:lstStyle/>
        <a:p>
          <a:endParaRPr lang="es-MX"/>
        </a:p>
      </dgm:t>
    </dgm:pt>
    <dgm:pt modelId="{72289CF8-D16D-864D-A162-914795AE2426}" type="sibTrans" cxnId="{A0C396AD-7335-344E-A82E-8561800A8B6C}">
      <dgm:prSet/>
      <dgm:spPr/>
      <dgm:t>
        <a:bodyPr/>
        <a:lstStyle/>
        <a:p>
          <a:endParaRPr lang="es-MX"/>
        </a:p>
      </dgm:t>
    </dgm:pt>
    <dgm:pt modelId="{D1C5180C-4609-EA4A-85AE-3FC9C8BB1B5C}">
      <dgm:prSet phldrT="[Texto]" custT="1"/>
      <dgm:spPr/>
      <dgm:t>
        <a:bodyPr/>
        <a:lstStyle/>
        <a:p>
          <a:pPr algn="just"/>
          <a:r>
            <a:rPr lang="es-MX" sz="1200" dirty="0"/>
            <a:t>Lesiones necróticas de color negro y marrón bordeadas con tejido clorótico</a:t>
          </a:r>
        </a:p>
        <a:p>
          <a:pPr algn="just"/>
          <a:endParaRPr lang="es-MX" sz="1200" dirty="0"/>
        </a:p>
      </dgm:t>
    </dgm:pt>
    <dgm:pt modelId="{43E490EE-9222-024E-B63D-11657789BE2D}" type="sibTrans" cxnId="{6FC57CB9-2467-5F45-B39F-63AA47DCE6D7}">
      <dgm:prSet/>
      <dgm:spPr/>
      <dgm:t>
        <a:bodyPr/>
        <a:lstStyle/>
        <a:p>
          <a:endParaRPr lang="es-MX"/>
        </a:p>
      </dgm:t>
    </dgm:pt>
    <dgm:pt modelId="{AB733015-9B0C-C04B-AC75-D62FBBDDD402}" type="parTrans" cxnId="{6FC57CB9-2467-5F45-B39F-63AA47DCE6D7}">
      <dgm:prSet/>
      <dgm:spPr/>
      <dgm:t>
        <a:bodyPr/>
        <a:lstStyle/>
        <a:p>
          <a:endParaRPr lang="es-MX"/>
        </a:p>
      </dgm:t>
    </dgm:pt>
    <dgm:pt modelId="{02F43FB8-933A-004A-9C9F-35794209F1EE}" type="pres">
      <dgm:prSet presAssocID="{0D5F13E8-391A-A44B-85CA-FFFC894927FC}" presName="compositeShape" presStyleCnt="0">
        <dgm:presLayoutVars>
          <dgm:chMax val="2"/>
          <dgm:dir/>
          <dgm:resizeHandles val="exact"/>
        </dgm:presLayoutVars>
      </dgm:prSet>
      <dgm:spPr/>
    </dgm:pt>
    <dgm:pt modelId="{6FD30642-FBB6-FC42-9A99-179DD2EA24BD}" type="pres">
      <dgm:prSet presAssocID="{D1C5180C-4609-EA4A-85AE-3FC9C8BB1B5C}" presName="upArrow" presStyleLbl="node1" presStyleIdx="0" presStyleCnt="2" custScaleX="73575" custScaleY="71336"/>
      <dgm:spPr>
        <a:solidFill>
          <a:srgbClr val="6F6F6F"/>
        </a:solidFill>
      </dgm:spPr>
    </dgm:pt>
    <dgm:pt modelId="{CB348A83-35F7-D149-BD3E-DB5F028E3A56}" type="pres">
      <dgm:prSet presAssocID="{D1C5180C-4609-EA4A-85AE-3FC9C8BB1B5C}" presName="upArrowText" presStyleLbl="revTx" presStyleIdx="0" presStyleCnt="2" custScaleX="73610" custLinFactNeighborX="-18803" custLinFactNeighborY="3653">
        <dgm:presLayoutVars>
          <dgm:chMax val="0"/>
          <dgm:bulletEnabled val="1"/>
        </dgm:presLayoutVars>
      </dgm:prSet>
      <dgm:spPr/>
    </dgm:pt>
    <dgm:pt modelId="{C86928EA-5F8F-8547-91CF-389351CAF76B}" type="pres">
      <dgm:prSet presAssocID="{6BF78DE0-9D5C-5542-9F7F-55CCD876FB17}" presName="downArrow" presStyleLbl="node1" presStyleIdx="1" presStyleCnt="2" custScaleX="70929" custScaleY="78524" custLinFactNeighborX="4306" custLinFactNeighborY="-25182"/>
      <dgm:spPr>
        <a:solidFill>
          <a:srgbClr val="008790"/>
        </a:solidFill>
      </dgm:spPr>
    </dgm:pt>
    <dgm:pt modelId="{49179D2B-F32D-3B42-8F94-223CF94B1840}" type="pres">
      <dgm:prSet presAssocID="{6BF78DE0-9D5C-5542-9F7F-55CCD876FB17}" presName="downArrowText" presStyleLbl="revTx" presStyleIdx="1" presStyleCnt="2" custScaleX="77607" custLinFactNeighborX="-18446" custLinFactNeighborY="-22665">
        <dgm:presLayoutVars>
          <dgm:chMax val="0"/>
          <dgm:bulletEnabled val="1"/>
        </dgm:presLayoutVars>
      </dgm:prSet>
      <dgm:spPr/>
    </dgm:pt>
  </dgm:ptLst>
  <dgm:cxnLst>
    <dgm:cxn modelId="{6ECBD11E-DA7F-D947-B7AB-E15594FAB39F}" type="presOf" srcId="{0D5F13E8-391A-A44B-85CA-FFFC894927FC}" destId="{02F43FB8-933A-004A-9C9F-35794209F1EE}" srcOrd="0" destOrd="0" presId="urn:microsoft.com/office/officeart/2005/8/layout/arrow4"/>
    <dgm:cxn modelId="{59C2D171-751D-F641-9A45-918651BC2DE0}" type="presOf" srcId="{6BF78DE0-9D5C-5542-9F7F-55CCD876FB17}" destId="{49179D2B-F32D-3B42-8F94-223CF94B1840}" srcOrd="0" destOrd="0" presId="urn:microsoft.com/office/officeart/2005/8/layout/arrow4"/>
    <dgm:cxn modelId="{EFAA45A7-8E2A-0F4C-B22A-EB019275202E}" type="presOf" srcId="{D1C5180C-4609-EA4A-85AE-3FC9C8BB1B5C}" destId="{CB348A83-35F7-D149-BD3E-DB5F028E3A56}" srcOrd="0" destOrd="0" presId="urn:microsoft.com/office/officeart/2005/8/layout/arrow4"/>
    <dgm:cxn modelId="{A0C396AD-7335-344E-A82E-8561800A8B6C}" srcId="{0D5F13E8-391A-A44B-85CA-FFFC894927FC}" destId="{6BF78DE0-9D5C-5542-9F7F-55CCD876FB17}" srcOrd="1" destOrd="0" parTransId="{103E4C7F-6634-1644-87E6-B5DAEFF13D31}" sibTransId="{72289CF8-D16D-864D-A162-914795AE2426}"/>
    <dgm:cxn modelId="{6FC57CB9-2467-5F45-B39F-63AA47DCE6D7}" srcId="{0D5F13E8-391A-A44B-85CA-FFFC894927FC}" destId="{D1C5180C-4609-EA4A-85AE-3FC9C8BB1B5C}" srcOrd="0" destOrd="0" parTransId="{AB733015-9B0C-C04B-AC75-D62FBBDDD402}" sibTransId="{43E490EE-9222-024E-B63D-11657789BE2D}"/>
    <dgm:cxn modelId="{95866E90-3E62-D041-B6C2-1B9CA53B788A}" type="presParOf" srcId="{02F43FB8-933A-004A-9C9F-35794209F1EE}" destId="{6FD30642-FBB6-FC42-9A99-179DD2EA24BD}" srcOrd="0" destOrd="0" presId="urn:microsoft.com/office/officeart/2005/8/layout/arrow4"/>
    <dgm:cxn modelId="{E0809305-2449-8E4E-9FC1-D7908716CB89}" type="presParOf" srcId="{02F43FB8-933A-004A-9C9F-35794209F1EE}" destId="{CB348A83-35F7-D149-BD3E-DB5F028E3A56}" srcOrd="1" destOrd="0" presId="urn:microsoft.com/office/officeart/2005/8/layout/arrow4"/>
    <dgm:cxn modelId="{0CF7A692-FEEF-BE44-9A0F-BA36525AFAC8}" type="presParOf" srcId="{02F43FB8-933A-004A-9C9F-35794209F1EE}" destId="{C86928EA-5F8F-8547-91CF-389351CAF76B}" srcOrd="2" destOrd="0" presId="urn:microsoft.com/office/officeart/2005/8/layout/arrow4"/>
    <dgm:cxn modelId="{8C50C4CA-D107-5F49-BE1E-02514EF4880E}" type="presParOf" srcId="{02F43FB8-933A-004A-9C9F-35794209F1EE}" destId="{49179D2B-F32D-3B42-8F94-223CF94B1840}" srcOrd="3" destOrd="0" presId="urn:microsoft.com/office/officeart/2005/8/layout/arrow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180635-2E60-8642-BA46-7D0207C62023}"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s-MX"/>
        </a:p>
      </dgm:t>
    </dgm:pt>
    <dgm:pt modelId="{82C5AF4D-B35F-4647-A494-9F06F6F1B8EC}">
      <dgm:prSet phldrT="[Texto]" custT="1"/>
      <dgm:spPr>
        <a:solidFill>
          <a:srgbClr val="0084A3"/>
        </a:solidFill>
      </dgm:spPr>
      <dgm:t>
        <a:bodyPr/>
        <a:lstStyle/>
        <a:p>
          <a:pPr algn="l"/>
          <a:r>
            <a:rPr lang="es-MX" sz="1100" dirty="0">
              <a:solidFill>
                <a:schemeClr val="bg1"/>
              </a:solidFill>
            </a:rPr>
            <a:t>La morfología de los conidios de los aislados CHT2,CHT4 y MG01 coincide con la descrita para  Alternaria mostrando conidios elipsoidales o largos ovoides de 3 a 7 tabiques transversales y 1 a 3 tabiques longitudinales con valores medios de (11.978 x 4,69) y (15,043 x 6,025); µm y conidióforos cortos con valores medios de (31,39 x 3,29) µm.</a:t>
          </a:r>
        </a:p>
      </dgm:t>
    </dgm:pt>
    <dgm:pt modelId="{98AB55F7-BF28-3340-840C-65A94C5D519A}" type="parTrans" cxnId="{22F7D3A7-03B8-214B-8481-4A0B376CDDFD}">
      <dgm:prSet/>
      <dgm:spPr/>
      <dgm:t>
        <a:bodyPr/>
        <a:lstStyle/>
        <a:p>
          <a:endParaRPr lang="es-MX"/>
        </a:p>
      </dgm:t>
    </dgm:pt>
    <dgm:pt modelId="{6A21BD55-5B06-DC48-A6B5-49B14590E262}" type="sibTrans" cxnId="{22F7D3A7-03B8-214B-8481-4A0B376CDDFD}">
      <dgm:prSet/>
      <dgm:spPr/>
      <dgm:t>
        <a:bodyPr/>
        <a:lstStyle/>
        <a:p>
          <a:endParaRPr lang="es-MX"/>
        </a:p>
      </dgm:t>
    </dgm:pt>
    <dgm:pt modelId="{97237BF0-F2A5-424B-8BAC-262D9E3D777C}">
      <dgm:prSet custT="1"/>
      <dgm:spPr>
        <a:solidFill>
          <a:srgbClr val="008790"/>
        </a:solidFill>
      </dgm:spPr>
      <dgm:t>
        <a:bodyPr/>
        <a:lstStyle/>
        <a:p>
          <a:pPr algn="l"/>
          <a:r>
            <a:rPr lang="es-MX" sz="1100" dirty="0">
              <a:solidFill>
                <a:schemeClr val="bg1"/>
              </a:solidFill>
            </a:rPr>
            <a:t>La amplificación, secuenciación y análisis BLAST mostraron que los aislados CHT2, CHT4 y MG01 pertenecen a </a:t>
          </a:r>
          <a:r>
            <a:rPr lang="es-MX" sz="1100" i="1" dirty="0">
              <a:solidFill>
                <a:schemeClr val="bg1"/>
              </a:solidFill>
            </a:rPr>
            <a:t>Alternaria</a:t>
          </a:r>
          <a:r>
            <a:rPr lang="es-MX" sz="1100" dirty="0">
              <a:solidFill>
                <a:schemeClr val="bg1"/>
              </a:solidFill>
            </a:rPr>
            <a:t>, pues sus secuencias presentaron un 100% de identidad con homólogos de especies de este género. </a:t>
          </a:r>
        </a:p>
      </dgm:t>
    </dgm:pt>
    <dgm:pt modelId="{1C5EAF9D-79E1-3749-A294-D3EF6646034A}" type="parTrans" cxnId="{037B3A67-08FB-A748-9D6F-62B18FFE052A}">
      <dgm:prSet/>
      <dgm:spPr/>
      <dgm:t>
        <a:bodyPr/>
        <a:lstStyle/>
        <a:p>
          <a:endParaRPr lang="es-MX"/>
        </a:p>
      </dgm:t>
    </dgm:pt>
    <dgm:pt modelId="{92A0789A-8C7D-2245-95F1-25DE1540BEF3}" type="sibTrans" cxnId="{037B3A67-08FB-A748-9D6F-62B18FFE052A}">
      <dgm:prSet/>
      <dgm:spPr/>
      <dgm:t>
        <a:bodyPr/>
        <a:lstStyle/>
        <a:p>
          <a:endParaRPr lang="es-MX"/>
        </a:p>
      </dgm:t>
    </dgm:pt>
    <dgm:pt modelId="{E917DD9C-5461-BC43-9EC6-D70499FEE2A9}">
      <dgm:prSet phldrT="[Texto]" custT="1"/>
      <dgm:spPr>
        <a:solidFill>
          <a:srgbClr val="6F6F6F"/>
        </a:solidFill>
      </dgm:spPr>
      <dgm:t>
        <a:bodyPr/>
        <a:lstStyle/>
        <a:p>
          <a:pPr algn="l"/>
          <a:r>
            <a:rPr lang="es-MX" sz="1100" dirty="0">
              <a:solidFill>
                <a:schemeClr val="bg1"/>
              </a:solidFill>
            </a:rPr>
            <a:t>Las características morfológicas macroscópicas de los aislados CHT2,CHT4 y MG01, es congruente con las descritas para </a:t>
          </a:r>
          <a:r>
            <a:rPr lang="es-MX" sz="1100" i="1" dirty="0">
              <a:solidFill>
                <a:schemeClr val="bg1"/>
              </a:solidFill>
            </a:rPr>
            <a:t>Alternaria</a:t>
          </a:r>
          <a:r>
            <a:rPr lang="es-MX" sz="1100" dirty="0">
              <a:solidFill>
                <a:schemeClr val="bg1"/>
              </a:solidFill>
            </a:rPr>
            <a:t>, incluyendo colonias con bordes definidos y de aspecto algodonoso de color gris, café claro o verde oliva, al reverso un crecimiento radial de tonalidad café o negro, desarrollándose en un lapso de tiempo de 10-25 días a 22 a 25 °C.</a:t>
          </a:r>
        </a:p>
      </dgm:t>
    </dgm:pt>
    <dgm:pt modelId="{B6EB9ECC-A331-0442-B481-238477A6F19E}" type="sibTrans" cxnId="{277625BE-6B1A-4D4F-829A-D26FBE831695}">
      <dgm:prSet/>
      <dgm:spPr>
        <a:noFill/>
        <a:ln>
          <a:solidFill>
            <a:schemeClr val="bg1">
              <a:lumMod val="65000"/>
            </a:schemeClr>
          </a:solidFill>
        </a:ln>
      </dgm:spPr>
      <dgm:t>
        <a:bodyPr/>
        <a:lstStyle/>
        <a:p>
          <a:endParaRPr lang="es-MX"/>
        </a:p>
      </dgm:t>
    </dgm:pt>
    <dgm:pt modelId="{CE1F434A-F668-9942-8B11-D6D97FFBB9A8}" type="parTrans" cxnId="{277625BE-6B1A-4D4F-829A-D26FBE831695}">
      <dgm:prSet/>
      <dgm:spPr/>
      <dgm:t>
        <a:bodyPr/>
        <a:lstStyle/>
        <a:p>
          <a:endParaRPr lang="es-MX"/>
        </a:p>
      </dgm:t>
    </dgm:pt>
    <dgm:pt modelId="{CA6E4B65-5493-3D42-B385-FC22E4C804BB}" type="pres">
      <dgm:prSet presAssocID="{D8180635-2E60-8642-BA46-7D0207C62023}" presName="Name0" presStyleCnt="0">
        <dgm:presLayoutVars>
          <dgm:chMax val="7"/>
          <dgm:chPref val="7"/>
          <dgm:dir/>
        </dgm:presLayoutVars>
      </dgm:prSet>
      <dgm:spPr/>
    </dgm:pt>
    <dgm:pt modelId="{54EAEA91-52C1-1144-A53B-BBEEFFFB4034}" type="pres">
      <dgm:prSet presAssocID="{D8180635-2E60-8642-BA46-7D0207C62023}" presName="Name1" presStyleCnt="0"/>
      <dgm:spPr/>
    </dgm:pt>
    <dgm:pt modelId="{954D2DC9-FD1A-4F4F-8B61-7976D2D8E2D9}" type="pres">
      <dgm:prSet presAssocID="{D8180635-2E60-8642-BA46-7D0207C62023}" presName="cycle" presStyleCnt="0"/>
      <dgm:spPr/>
    </dgm:pt>
    <dgm:pt modelId="{496BAD45-63F0-234E-9B33-9F4A36D7EBA3}" type="pres">
      <dgm:prSet presAssocID="{D8180635-2E60-8642-BA46-7D0207C62023}" presName="srcNode" presStyleLbl="node1" presStyleIdx="0" presStyleCnt="3"/>
      <dgm:spPr/>
    </dgm:pt>
    <dgm:pt modelId="{2C56E510-516C-7042-8021-C611CC5615FA}" type="pres">
      <dgm:prSet presAssocID="{D8180635-2E60-8642-BA46-7D0207C62023}" presName="conn" presStyleLbl="parChTrans1D2" presStyleIdx="0" presStyleCnt="1"/>
      <dgm:spPr/>
    </dgm:pt>
    <dgm:pt modelId="{D69B616D-4E76-044E-A2CF-95870ABAE2A9}" type="pres">
      <dgm:prSet presAssocID="{D8180635-2E60-8642-BA46-7D0207C62023}" presName="extraNode" presStyleLbl="node1" presStyleIdx="0" presStyleCnt="3"/>
      <dgm:spPr/>
    </dgm:pt>
    <dgm:pt modelId="{7A51978C-4B62-044E-B970-494602DBE672}" type="pres">
      <dgm:prSet presAssocID="{D8180635-2E60-8642-BA46-7D0207C62023}" presName="dstNode" presStyleLbl="node1" presStyleIdx="0" presStyleCnt="3"/>
      <dgm:spPr/>
    </dgm:pt>
    <dgm:pt modelId="{9CFD8053-A2DE-B749-B8AF-01A8D03911BD}" type="pres">
      <dgm:prSet presAssocID="{E917DD9C-5461-BC43-9EC6-D70499FEE2A9}" presName="text_1" presStyleLbl="node1" presStyleIdx="0" presStyleCnt="3" custLinFactNeighborX="1104" custLinFactNeighborY="-3799">
        <dgm:presLayoutVars>
          <dgm:bulletEnabled val="1"/>
        </dgm:presLayoutVars>
      </dgm:prSet>
      <dgm:spPr/>
    </dgm:pt>
    <dgm:pt modelId="{8FF73219-DB6D-C742-8E89-EFE51CCE4F64}" type="pres">
      <dgm:prSet presAssocID="{E917DD9C-5461-BC43-9EC6-D70499FEE2A9}" presName="accent_1" presStyleCnt="0"/>
      <dgm:spPr/>
    </dgm:pt>
    <dgm:pt modelId="{724F834A-A2D1-8C40-9C8F-7A0696C739AB}" type="pres">
      <dgm:prSet presAssocID="{E917DD9C-5461-BC43-9EC6-D70499FEE2A9}" presName="accentRepeatNode" presStyleLbl="solidFgAcc1" presStyleIdx="0" presStyleCnt="3"/>
      <dgm:spPr>
        <a:prstGeom prst="mathMinus">
          <a:avLst/>
        </a:prstGeom>
        <a:solidFill>
          <a:schemeClr val="bg1"/>
        </a:solidFill>
        <a:ln w="12700">
          <a:solidFill>
            <a:schemeClr val="tx1"/>
          </a:solidFill>
        </a:ln>
      </dgm:spPr>
    </dgm:pt>
    <dgm:pt modelId="{82AC445A-FD5B-F64D-863F-D594B1EC8AEB}" type="pres">
      <dgm:prSet presAssocID="{82C5AF4D-B35F-4647-A494-9F06F6F1B8EC}" presName="text_2" presStyleLbl="node1" presStyleIdx="1" presStyleCnt="3" custScaleX="99152" custLinFactNeighborX="7363" custLinFactNeighborY="-2988">
        <dgm:presLayoutVars>
          <dgm:bulletEnabled val="1"/>
        </dgm:presLayoutVars>
      </dgm:prSet>
      <dgm:spPr/>
    </dgm:pt>
    <dgm:pt modelId="{11ACE6E2-61C5-1544-A58E-3A7F56525FF8}" type="pres">
      <dgm:prSet presAssocID="{82C5AF4D-B35F-4647-A494-9F06F6F1B8EC}" presName="accent_2" presStyleCnt="0"/>
      <dgm:spPr/>
    </dgm:pt>
    <dgm:pt modelId="{FC2C03DD-343B-8348-B770-9342BB2BD4A0}" type="pres">
      <dgm:prSet presAssocID="{82C5AF4D-B35F-4647-A494-9F06F6F1B8EC}" presName="accentRepeatNode" presStyleLbl="solidFgAcc1" presStyleIdx="1" presStyleCnt="3"/>
      <dgm:spPr>
        <a:prstGeom prst="mathMinus">
          <a:avLst/>
        </a:prstGeom>
        <a:ln w="12700">
          <a:solidFill>
            <a:schemeClr val="tx1"/>
          </a:solidFill>
        </a:ln>
      </dgm:spPr>
    </dgm:pt>
    <dgm:pt modelId="{3DFE70A9-B53F-8D43-BD77-5BFFDC532EDE}" type="pres">
      <dgm:prSet presAssocID="{97237BF0-F2A5-424B-8BAC-262D9E3D777C}" presName="text_3" presStyleLbl="node1" presStyleIdx="2" presStyleCnt="3" custScaleX="102152">
        <dgm:presLayoutVars>
          <dgm:bulletEnabled val="1"/>
        </dgm:presLayoutVars>
      </dgm:prSet>
      <dgm:spPr/>
    </dgm:pt>
    <dgm:pt modelId="{351558F4-B239-A24D-8804-495B64742801}" type="pres">
      <dgm:prSet presAssocID="{97237BF0-F2A5-424B-8BAC-262D9E3D777C}" presName="accent_3" presStyleCnt="0"/>
      <dgm:spPr/>
    </dgm:pt>
    <dgm:pt modelId="{4E6DBE9D-4588-AB40-99DF-486213710272}" type="pres">
      <dgm:prSet presAssocID="{97237BF0-F2A5-424B-8BAC-262D9E3D777C}" presName="accentRepeatNode" presStyleLbl="solidFgAcc1" presStyleIdx="2" presStyleCnt="3"/>
      <dgm:spPr>
        <a:prstGeom prst="mathMinus">
          <a:avLst/>
        </a:prstGeom>
        <a:ln w="12700">
          <a:solidFill>
            <a:schemeClr val="tx1"/>
          </a:solidFill>
        </a:ln>
      </dgm:spPr>
    </dgm:pt>
  </dgm:ptLst>
  <dgm:cxnLst>
    <dgm:cxn modelId="{AD609951-98F9-A945-B03C-1DA4D1B9ABE1}" type="presOf" srcId="{97237BF0-F2A5-424B-8BAC-262D9E3D777C}" destId="{3DFE70A9-B53F-8D43-BD77-5BFFDC532EDE}" srcOrd="0" destOrd="0" presId="urn:microsoft.com/office/officeart/2008/layout/VerticalCurvedList"/>
    <dgm:cxn modelId="{037B3A67-08FB-A748-9D6F-62B18FFE052A}" srcId="{D8180635-2E60-8642-BA46-7D0207C62023}" destId="{97237BF0-F2A5-424B-8BAC-262D9E3D777C}" srcOrd="2" destOrd="0" parTransId="{1C5EAF9D-79E1-3749-A294-D3EF6646034A}" sibTransId="{92A0789A-8C7D-2245-95F1-25DE1540BEF3}"/>
    <dgm:cxn modelId="{30C3077A-CCE1-8D45-A134-C7FB5F7143C6}" type="presOf" srcId="{D8180635-2E60-8642-BA46-7D0207C62023}" destId="{CA6E4B65-5493-3D42-B385-FC22E4C804BB}" srcOrd="0" destOrd="0" presId="urn:microsoft.com/office/officeart/2008/layout/VerticalCurvedList"/>
    <dgm:cxn modelId="{4564C99B-ABDD-534F-A2E8-51F1E6B66497}" type="presOf" srcId="{B6EB9ECC-A331-0442-B481-238477A6F19E}" destId="{2C56E510-516C-7042-8021-C611CC5615FA}" srcOrd="0" destOrd="0" presId="urn:microsoft.com/office/officeart/2008/layout/VerticalCurvedList"/>
    <dgm:cxn modelId="{9633429F-99C5-BF4A-B12D-7DD4C2A0ABE9}" type="presOf" srcId="{82C5AF4D-B35F-4647-A494-9F06F6F1B8EC}" destId="{82AC445A-FD5B-F64D-863F-D594B1EC8AEB}" srcOrd="0" destOrd="0" presId="urn:microsoft.com/office/officeart/2008/layout/VerticalCurvedList"/>
    <dgm:cxn modelId="{22F7D3A7-03B8-214B-8481-4A0B376CDDFD}" srcId="{D8180635-2E60-8642-BA46-7D0207C62023}" destId="{82C5AF4D-B35F-4647-A494-9F06F6F1B8EC}" srcOrd="1" destOrd="0" parTransId="{98AB55F7-BF28-3340-840C-65A94C5D519A}" sibTransId="{6A21BD55-5B06-DC48-A6B5-49B14590E262}"/>
    <dgm:cxn modelId="{277625BE-6B1A-4D4F-829A-D26FBE831695}" srcId="{D8180635-2E60-8642-BA46-7D0207C62023}" destId="{E917DD9C-5461-BC43-9EC6-D70499FEE2A9}" srcOrd="0" destOrd="0" parTransId="{CE1F434A-F668-9942-8B11-D6D97FFBB9A8}" sibTransId="{B6EB9ECC-A331-0442-B481-238477A6F19E}"/>
    <dgm:cxn modelId="{3CBB23D3-39A3-944E-ADC8-AB8B92C957E1}" type="presOf" srcId="{E917DD9C-5461-BC43-9EC6-D70499FEE2A9}" destId="{9CFD8053-A2DE-B749-B8AF-01A8D03911BD}" srcOrd="0" destOrd="0" presId="urn:microsoft.com/office/officeart/2008/layout/VerticalCurvedList"/>
    <dgm:cxn modelId="{5D029CEF-7293-D64B-9C2C-D4B66FCDAA1D}" type="presParOf" srcId="{CA6E4B65-5493-3D42-B385-FC22E4C804BB}" destId="{54EAEA91-52C1-1144-A53B-BBEEFFFB4034}" srcOrd="0" destOrd="0" presId="urn:microsoft.com/office/officeart/2008/layout/VerticalCurvedList"/>
    <dgm:cxn modelId="{03BB1684-9F9E-E14D-AB22-E65B601CB426}" type="presParOf" srcId="{54EAEA91-52C1-1144-A53B-BBEEFFFB4034}" destId="{954D2DC9-FD1A-4F4F-8B61-7976D2D8E2D9}" srcOrd="0" destOrd="0" presId="urn:microsoft.com/office/officeart/2008/layout/VerticalCurvedList"/>
    <dgm:cxn modelId="{ECE3FF70-0DD1-6C4B-96CD-D48F348DAAA8}" type="presParOf" srcId="{954D2DC9-FD1A-4F4F-8B61-7976D2D8E2D9}" destId="{496BAD45-63F0-234E-9B33-9F4A36D7EBA3}" srcOrd="0" destOrd="0" presId="urn:microsoft.com/office/officeart/2008/layout/VerticalCurvedList"/>
    <dgm:cxn modelId="{3EBADBA7-E4E1-E649-B139-2C585AD485C5}" type="presParOf" srcId="{954D2DC9-FD1A-4F4F-8B61-7976D2D8E2D9}" destId="{2C56E510-516C-7042-8021-C611CC5615FA}" srcOrd="1" destOrd="0" presId="urn:microsoft.com/office/officeart/2008/layout/VerticalCurvedList"/>
    <dgm:cxn modelId="{33A662D9-A6D2-9D40-ADCA-2F6C12DB0FC3}" type="presParOf" srcId="{954D2DC9-FD1A-4F4F-8B61-7976D2D8E2D9}" destId="{D69B616D-4E76-044E-A2CF-95870ABAE2A9}" srcOrd="2" destOrd="0" presId="urn:microsoft.com/office/officeart/2008/layout/VerticalCurvedList"/>
    <dgm:cxn modelId="{52E37E76-6C4E-2B4E-820D-15F6FD572D71}" type="presParOf" srcId="{954D2DC9-FD1A-4F4F-8B61-7976D2D8E2D9}" destId="{7A51978C-4B62-044E-B970-494602DBE672}" srcOrd="3" destOrd="0" presId="urn:microsoft.com/office/officeart/2008/layout/VerticalCurvedList"/>
    <dgm:cxn modelId="{3AE5DFFD-1E83-1B48-85A9-82F7998E116C}" type="presParOf" srcId="{54EAEA91-52C1-1144-A53B-BBEEFFFB4034}" destId="{9CFD8053-A2DE-B749-B8AF-01A8D03911BD}" srcOrd="1" destOrd="0" presId="urn:microsoft.com/office/officeart/2008/layout/VerticalCurvedList"/>
    <dgm:cxn modelId="{46B7A075-E15A-DF4B-B7D5-07FE7D1E1DE7}" type="presParOf" srcId="{54EAEA91-52C1-1144-A53B-BBEEFFFB4034}" destId="{8FF73219-DB6D-C742-8E89-EFE51CCE4F64}" srcOrd="2" destOrd="0" presId="urn:microsoft.com/office/officeart/2008/layout/VerticalCurvedList"/>
    <dgm:cxn modelId="{CE468E06-6466-A248-9BF2-409194E8C9BE}" type="presParOf" srcId="{8FF73219-DB6D-C742-8E89-EFE51CCE4F64}" destId="{724F834A-A2D1-8C40-9C8F-7A0696C739AB}" srcOrd="0" destOrd="0" presId="urn:microsoft.com/office/officeart/2008/layout/VerticalCurvedList"/>
    <dgm:cxn modelId="{6DA395F1-ECDD-1046-B4C7-161A66226043}" type="presParOf" srcId="{54EAEA91-52C1-1144-A53B-BBEEFFFB4034}" destId="{82AC445A-FD5B-F64D-863F-D594B1EC8AEB}" srcOrd="3" destOrd="0" presId="urn:microsoft.com/office/officeart/2008/layout/VerticalCurvedList"/>
    <dgm:cxn modelId="{8865D455-6315-9E41-8D78-63FDA888B577}" type="presParOf" srcId="{54EAEA91-52C1-1144-A53B-BBEEFFFB4034}" destId="{11ACE6E2-61C5-1544-A58E-3A7F56525FF8}" srcOrd="4" destOrd="0" presId="urn:microsoft.com/office/officeart/2008/layout/VerticalCurvedList"/>
    <dgm:cxn modelId="{D467CDAB-D1EC-1C41-AD1C-C62017BCFEFA}" type="presParOf" srcId="{11ACE6E2-61C5-1544-A58E-3A7F56525FF8}" destId="{FC2C03DD-343B-8348-B770-9342BB2BD4A0}" srcOrd="0" destOrd="0" presId="urn:microsoft.com/office/officeart/2008/layout/VerticalCurvedList"/>
    <dgm:cxn modelId="{B62C1D56-CCA3-1041-A877-CC2BC85A171D}" type="presParOf" srcId="{54EAEA91-52C1-1144-A53B-BBEEFFFB4034}" destId="{3DFE70A9-B53F-8D43-BD77-5BFFDC532EDE}" srcOrd="5" destOrd="0" presId="urn:microsoft.com/office/officeart/2008/layout/VerticalCurvedList"/>
    <dgm:cxn modelId="{EF937AD2-BA67-2C46-9522-5ECFFC203399}" type="presParOf" srcId="{54EAEA91-52C1-1144-A53B-BBEEFFFB4034}" destId="{351558F4-B239-A24D-8804-495B64742801}" srcOrd="6" destOrd="0" presId="urn:microsoft.com/office/officeart/2008/layout/VerticalCurvedList"/>
    <dgm:cxn modelId="{071AA8B7-0E99-F246-95AC-3F93639CC938}" type="presParOf" srcId="{351558F4-B239-A24D-8804-495B64742801}" destId="{4E6DBE9D-4588-AB40-99DF-486213710272}"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D8180635-2E60-8642-BA46-7D0207C62023}"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s-MX"/>
        </a:p>
      </dgm:t>
    </dgm:pt>
    <dgm:pt modelId="{EB7FDD0F-42B8-9149-8206-087BE7FBFC6B}">
      <dgm:prSet phldrT="[Texto]" custT="1"/>
      <dgm:spPr>
        <a:solidFill>
          <a:schemeClr val="bg1">
            <a:lumMod val="65000"/>
          </a:schemeClr>
        </a:solidFill>
      </dgm:spPr>
      <dgm:t>
        <a:bodyPr/>
        <a:lstStyle/>
        <a:p>
          <a:r>
            <a:rPr lang="es-MX" sz="1100" dirty="0">
              <a:solidFill>
                <a:schemeClr val="bg1"/>
              </a:solidFill>
            </a:rPr>
            <a:t>El análisis filogenético mostró que los aislados CHT2, CHT4, MG01, se agrupan en un solo clado con las especies </a:t>
          </a:r>
          <a:r>
            <a:rPr lang="es-MX" sz="1100" i="1" dirty="0">
              <a:solidFill>
                <a:schemeClr val="bg1"/>
              </a:solidFill>
            </a:rPr>
            <a:t>Alternaria alternata, Alternaria betae-kenyensis, Alternaria angustiovoidea, Alternaria destrudens, Alternaria alstroemeriae, Alternaria arborecens, Alternaria cerealis, Alternaria bursni</a:t>
          </a:r>
          <a:r>
            <a:rPr lang="es-MX" sz="1100" dirty="0">
              <a:solidFill>
                <a:schemeClr val="bg1"/>
              </a:solidFill>
            </a:rPr>
            <a:t>, con valor de soporte de 91. </a:t>
          </a:r>
        </a:p>
      </dgm:t>
    </dgm:pt>
    <dgm:pt modelId="{FAD91A12-C0F2-7648-8492-978F636C91FB}" type="parTrans" cxnId="{CFAD5E5A-52D7-3A40-B6E3-9A6C2DDB0DE1}">
      <dgm:prSet/>
      <dgm:spPr/>
      <dgm:t>
        <a:bodyPr/>
        <a:lstStyle/>
        <a:p>
          <a:endParaRPr lang="es-MX"/>
        </a:p>
      </dgm:t>
    </dgm:pt>
    <dgm:pt modelId="{10093AA5-EEC3-7A40-9189-AE55F1F5B52F}" type="sibTrans" cxnId="{CFAD5E5A-52D7-3A40-B6E3-9A6C2DDB0DE1}">
      <dgm:prSet/>
      <dgm:spPr/>
      <dgm:t>
        <a:bodyPr/>
        <a:lstStyle/>
        <a:p>
          <a:endParaRPr lang="es-MX"/>
        </a:p>
      </dgm:t>
    </dgm:pt>
    <dgm:pt modelId="{605DCBEC-3E18-B44E-8C30-033A51D0E237}">
      <dgm:prSet custT="1"/>
      <dgm:spPr>
        <a:solidFill>
          <a:srgbClr val="00C0A1"/>
        </a:solidFill>
      </dgm:spPr>
      <dgm:t>
        <a:bodyPr/>
        <a:lstStyle/>
        <a:p>
          <a:pPr algn="l"/>
          <a:r>
            <a:rPr lang="es-MX" sz="1100" dirty="0"/>
            <a:t>Los </a:t>
          </a:r>
          <a:r>
            <a:rPr lang="es-MX" sz="1000" dirty="0"/>
            <a:t>aislados</a:t>
          </a:r>
          <a:r>
            <a:rPr lang="es-MX" sz="1100" dirty="0"/>
            <a:t> de Alternaria son agentes causales de síntomas como necrosis en hojas y pudrición del fruto en plantas de chirimoya (</a:t>
          </a:r>
          <a:r>
            <a:rPr lang="es-MX" sz="1100" i="1" dirty="0"/>
            <a:t>Annona cherimola </a:t>
          </a:r>
          <a:r>
            <a:rPr lang="es-MX" sz="1100" dirty="0"/>
            <a:t>Mill.) en localidades de Tumbaco y Guayllabamba ubicados en la provincia de Pichincha</a:t>
          </a:r>
        </a:p>
      </dgm:t>
    </dgm:pt>
    <dgm:pt modelId="{DC28B3DE-F485-E54B-9330-8B7AAC424860}" type="parTrans" cxnId="{09442173-59EB-3C41-A7FB-3E1DB06D84B1}">
      <dgm:prSet/>
      <dgm:spPr/>
      <dgm:t>
        <a:bodyPr/>
        <a:lstStyle/>
        <a:p>
          <a:endParaRPr lang="es-MX"/>
        </a:p>
      </dgm:t>
    </dgm:pt>
    <dgm:pt modelId="{83C0DDDB-E9DB-8547-8036-FEF505BEC272}" type="sibTrans" cxnId="{09442173-59EB-3C41-A7FB-3E1DB06D84B1}">
      <dgm:prSet/>
      <dgm:spPr/>
      <dgm:t>
        <a:bodyPr/>
        <a:lstStyle/>
        <a:p>
          <a:endParaRPr lang="es-MX"/>
        </a:p>
      </dgm:t>
    </dgm:pt>
    <dgm:pt modelId="{CA6E4B65-5493-3D42-B385-FC22E4C804BB}" type="pres">
      <dgm:prSet presAssocID="{D8180635-2E60-8642-BA46-7D0207C62023}" presName="Name0" presStyleCnt="0">
        <dgm:presLayoutVars>
          <dgm:chMax val="7"/>
          <dgm:chPref val="7"/>
          <dgm:dir/>
        </dgm:presLayoutVars>
      </dgm:prSet>
      <dgm:spPr/>
    </dgm:pt>
    <dgm:pt modelId="{54EAEA91-52C1-1144-A53B-BBEEFFFB4034}" type="pres">
      <dgm:prSet presAssocID="{D8180635-2E60-8642-BA46-7D0207C62023}" presName="Name1" presStyleCnt="0"/>
      <dgm:spPr/>
    </dgm:pt>
    <dgm:pt modelId="{954D2DC9-FD1A-4F4F-8B61-7976D2D8E2D9}" type="pres">
      <dgm:prSet presAssocID="{D8180635-2E60-8642-BA46-7D0207C62023}" presName="cycle" presStyleCnt="0"/>
      <dgm:spPr/>
    </dgm:pt>
    <dgm:pt modelId="{496BAD45-63F0-234E-9B33-9F4A36D7EBA3}" type="pres">
      <dgm:prSet presAssocID="{D8180635-2E60-8642-BA46-7D0207C62023}" presName="srcNode" presStyleLbl="node1" presStyleIdx="0" presStyleCnt="2"/>
      <dgm:spPr/>
    </dgm:pt>
    <dgm:pt modelId="{2C56E510-516C-7042-8021-C611CC5615FA}" type="pres">
      <dgm:prSet presAssocID="{D8180635-2E60-8642-BA46-7D0207C62023}" presName="conn" presStyleLbl="parChTrans1D2" presStyleIdx="0" presStyleCnt="1"/>
      <dgm:spPr/>
    </dgm:pt>
    <dgm:pt modelId="{D69B616D-4E76-044E-A2CF-95870ABAE2A9}" type="pres">
      <dgm:prSet presAssocID="{D8180635-2E60-8642-BA46-7D0207C62023}" presName="extraNode" presStyleLbl="node1" presStyleIdx="0" presStyleCnt="2"/>
      <dgm:spPr/>
    </dgm:pt>
    <dgm:pt modelId="{7A51978C-4B62-044E-B970-494602DBE672}" type="pres">
      <dgm:prSet presAssocID="{D8180635-2E60-8642-BA46-7D0207C62023}" presName="dstNode" presStyleLbl="node1" presStyleIdx="0" presStyleCnt="2"/>
      <dgm:spPr/>
    </dgm:pt>
    <dgm:pt modelId="{AF814F72-9C49-D74A-BFB3-5E66C5F2ECEC}" type="pres">
      <dgm:prSet presAssocID="{605DCBEC-3E18-B44E-8C30-033A51D0E237}" presName="text_1" presStyleLbl="node1" presStyleIdx="0" presStyleCnt="2" custScaleY="64029">
        <dgm:presLayoutVars>
          <dgm:bulletEnabled val="1"/>
        </dgm:presLayoutVars>
      </dgm:prSet>
      <dgm:spPr/>
    </dgm:pt>
    <dgm:pt modelId="{A0A7D47D-F872-4A44-AEB0-5B2D9889C0B4}" type="pres">
      <dgm:prSet presAssocID="{605DCBEC-3E18-B44E-8C30-033A51D0E237}" presName="accent_1" presStyleCnt="0"/>
      <dgm:spPr/>
    </dgm:pt>
    <dgm:pt modelId="{DB20D45F-89DC-4D42-8FE3-AF75E13ABE53}" type="pres">
      <dgm:prSet presAssocID="{605DCBEC-3E18-B44E-8C30-033A51D0E237}" presName="accentRepeatNode" presStyleLbl="solidFgAcc1" presStyleIdx="0" presStyleCnt="2"/>
      <dgm:spPr>
        <a:prstGeom prst="mathMinus">
          <a:avLst/>
        </a:prstGeom>
        <a:ln w="12700">
          <a:solidFill>
            <a:schemeClr val="tx1"/>
          </a:solidFill>
        </a:ln>
      </dgm:spPr>
    </dgm:pt>
    <dgm:pt modelId="{B0FF745B-1D87-8049-8363-80223834A175}" type="pres">
      <dgm:prSet presAssocID="{EB7FDD0F-42B8-9149-8206-087BE7FBFC6B}" presName="text_2" presStyleLbl="node1" presStyleIdx="1" presStyleCnt="2" custScaleY="71681">
        <dgm:presLayoutVars>
          <dgm:bulletEnabled val="1"/>
        </dgm:presLayoutVars>
      </dgm:prSet>
      <dgm:spPr/>
    </dgm:pt>
    <dgm:pt modelId="{786C599F-8DEB-4840-8226-352D14576F69}" type="pres">
      <dgm:prSet presAssocID="{EB7FDD0F-42B8-9149-8206-087BE7FBFC6B}" presName="accent_2" presStyleCnt="0"/>
      <dgm:spPr/>
    </dgm:pt>
    <dgm:pt modelId="{DBD125D4-7617-4346-9125-6470ADBC8F1D}" type="pres">
      <dgm:prSet presAssocID="{EB7FDD0F-42B8-9149-8206-087BE7FBFC6B}" presName="accentRepeatNode" presStyleLbl="solidFgAcc1" presStyleIdx="1" presStyleCnt="2"/>
      <dgm:spPr>
        <a:prstGeom prst="mathMinus">
          <a:avLst/>
        </a:prstGeom>
        <a:ln w="12700"/>
      </dgm:spPr>
    </dgm:pt>
  </dgm:ptLst>
  <dgm:cxnLst>
    <dgm:cxn modelId="{2453CA56-3F7F-5F42-92F9-2587C7AF7C86}" type="presOf" srcId="{EB7FDD0F-42B8-9149-8206-087BE7FBFC6B}" destId="{B0FF745B-1D87-8049-8363-80223834A175}" srcOrd="0" destOrd="0" presId="urn:microsoft.com/office/officeart/2008/layout/VerticalCurvedList"/>
    <dgm:cxn modelId="{CFAD5E5A-52D7-3A40-B6E3-9A6C2DDB0DE1}" srcId="{D8180635-2E60-8642-BA46-7D0207C62023}" destId="{EB7FDD0F-42B8-9149-8206-087BE7FBFC6B}" srcOrd="1" destOrd="0" parTransId="{FAD91A12-C0F2-7648-8492-978F636C91FB}" sibTransId="{10093AA5-EEC3-7A40-9189-AE55F1F5B52F}"/>
    <dgm:cxn modelId="{09442173-59EB-3C41-A7FB-3E1DB06D84B1}" srcId="{D8180635-2E60-8642-BA46-7D0207C62023}" destId="{605DCBEC-3E18-B44E-8C30-033A51D0E237}" srcOrd="0" destOrd="0" parTransId="{DC28B3DE-F485-E54B-9330-8B7AAC424860}" sibTransId="{83C0DDDB-E9DB-8547-8036-FEF505BEC272}"/>
    <dgm:cxn modelId="{30C3077A-CCE1-8D45-A134-C7FB5F7143C6}" type="presOf" srcId="{D8180635-2E60-8642-BA46-7D0207C62023}" destId="{CA6E4B65-5493-3D42-B385-FC22E4C804BB}" srcOrd="0" destOrd="0" presId="urn:microsoft.com/office/officeart/2008/layout/VerticalCurvedList"/>
    <dgm:cxn modelId="{D5753587-053A-D14E-A7E1-6C0B1C5176ED}" type="presOf" srcId="{83C0DDDB-E9DB-8547-8036-FEF505BEC272}" destId="{2C56E510-516C-7042-8021-C611CC5615FA}" srcOrd="0" destOrd="0" presId="urn:microsoft.com/office/officeart/2008/layout/VerticalCurvedList"/>
    <dgm:cxn modelId="{39A5C0A9-A426-1540-88F9-4583A089F038}" type="presOf" srcId="{605DCBEC-3E18-B44E-8C30-033A51D0E237}" destId="{AF814F72-9C49-D74A-BFB3-5E66C5F2ECEC}" srcOrd="0" destOrd="0" presId="urn:microsoft.com/office/officeart/2008/layout/VerticalCurvedList"/>
    <dgm:cxn modelId="{5D029CEF-7293-D64B-9C2C-D4B66FCDAA1D}" type="presParOf" srcId="{CA6E4B65-5493-3D42-B385-FC22E4C804BB}" destId="{54EAEA91-52C1-1144-A53B-BBEEFFFB4034}" srcOrd="0" destOrd="0" presId="urn:microsoft.com/office/officeart/2008/layout/VerticalCurvedList"/>
    <dgm:cxn modelId="{03BB1684-9F9E-E14D-AB22-E65B601CB426}" type="presParOf" srcId="{54EAEA91-52C1-1144-A53B-BBEEFFFB4034}" destId="{954D2DC9-FD1A-4F4F-8B61-7976D2D8E2D9}" srcOrd="0" destOrd="0" presId="urn:microsoft.com/office/officeart/2008/layout/VerticalCurvedList"/>
    <dgm:cxn modelId="{ECE3FF70-0DD1-6C4B-96CD-D48F348DAAA8}" type="presParOf" srcId="{954D2DC9-FD1A-4F4F-8B61-7976D2D8E2D9}" destId="{496BAD45-63F0-234E-9B33-9F4A36D7EBA3}" srcOrd="0" destOrd="0" presId="urn:microsoft.com/office/officeart/2008/layout/VerticalCurvedList"/>
    <dgm:cxn modelId="{3EBADBA7-E4E1-E649-B139-2C585AD485C5}" type="presParOf" srcId="{954D2DC9-FD1A-4F4F-8B61-7976D2D8E2D9}" destId="{2C56E510-516C-7042-8021-C611CC5615FA}" srcOrd="1" destOrd="0" presId="urn:microsoft.com/office/officeart/2008/layout/VerticalCurvedList"/>
    <dgm:cxn modelId="{33A662D9-A6D2-9D40-ADCA-2F6C12DB0FC3}" type="presParOf" srcId="{954D2DC9-FD1A-4F4F-8B61-7976D2D8E2D9}" destId="{D69B616D-4E76-044E-A2CF-95870ABAE2A9}" srcOrd="2" destOrd="0" presId="urn:microsoft.com/office/officeart/2008/layout/VerticalCurvedList"/>
    <dgm:cxn modelId="{52E37E76-6C4E-2B4E-820D-15F6FD572D71}" type="presParOf" srcId="{954D2DC9-FD1A-4F4F-8B61-7976D2D8E2D9}" destId="{7A51978C-4B62-044E-B970-494602DBE672}" srcOrd="3" destOrd="0" presId="urn:microsoft.com/office/officeart/2008/layout/VerticalCurvedList"/>
    <dgm:cxn modelId="{4AF4C38C-0C6C-7F46-8356-D387C0171930}" type="presParOf" srcId="{54EAEA91-52C1-1144-A53B-BBEEFFFB4034}" destId="{AF814F72-9C49-D74A-BFB3-5E66C5F2ECEC}" srcOrd="1" destOrd="0" presId="urn:microsoft.com/office/officeart/2008/layout/VerticalCurvedList"/>
    <dgm:cxn modelId="{81610116-6187-F04D-BD74-1C7F7BF4F56A}" type="presParOf" srcId="{54EAEA91-52C1-1144-A53B-BBEEFFFB4034}" destId="{A0A7D47D-F872-4A44-AEB0-5B2D9889C0B4}" srcOrd="2" destOrd="0" presId="urn:microsoft.com/office/officeart/2008/layout/VerticalCurvedList"/>
    <dgm:cxn modelId="{86346873-EC37-B841-A82C-4C6747989D08}" type="presParOf" srcId="{A0A7D47D-F872-4A44-AEB0-5B2D9889C0B4}" destId="{DB20D45F-89DC-4D42-8FE3-AF75E13ABE53}" srcOrd="0" destOrd="0" presId="urn:microsoft.com/office/officeart/2008/layout/VerticalCurvedList"/>
    <dgm:cxn modelId="{56153D29-8794-9541-A145-8EA2B961F5F7}" type="presParOf" srcId="{54EAEA91-52C1-1144-A53B-BBEEFFFB4034}" destId="{B0FF745B-1D87-8049-8363-80223834A175}" srcOrd="3" destOrd="0" presId="urn:microsoft.com/office/officeart/2008/layout/VerticalCurvedList"/>
    <dgm:cxn modelId="{398331AE-4B4F-FD48-A19B-603E4EAE6C66}" type="presParOf" srcId="{54EAEA91-52C1-1144-A53B-BBEEFFFB4034}" destId="{786C599F-8DEB-4840-8226-352D14576F69}" srcOrd="4" destOrd="0" presId="urn:microsoft.com/office/officeart/2008/layout/VerticalCurvedList"/>
    <dgm:cxn modelId="{5C22402A-8F9E-4C4C-87D6-64FBA4909D4A}" type="presParOf" srcId="{786C599F-8DEB-4840-8226-352D14576F69}" destId="{DBD125D4-7617-4346-9125-6470ADBC8F1D}"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D8180635-2E60-8642-BA46-7D0207C62023}"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s-MX"/>
        </a:p>
      </dgm:t>
    </dgm:pt>
    <dgm:pt modelId="{82C5AF4D-B35F-4647-A494-9F06F6F1B8EC}">
      <dgm:prSet phldrT="[Texto]" custT="1"/>
      <dgm:spPr>
        <a:solidFill>
          <a:srgbClr val="0084A3"/>
        </a:solidFill>
      </dgm:spPr>
      <dgm:t>
        <a:bodyPr/>
        <a:lstStyle/>
        <a:p>
          <a:r>
            <a:rPr lang="es-MX" sz="1100">
              <a:solidFill>
                <a:schemeClr val="bg1"/>
              </a:solidFill>
            </a:rPr>
            <a:t>Establecer para el crecimiento de las colonias en futuros estudios varios fotoperiodos y temperaturas de incubación, para lograr que el hongo esporule en intervalos de tiempo más cortos.</a:t>
          </a:r>
        </a:p>
      </dgm:t>
    </dgm:pt>
    <dgm:pt modelId="{98AB55F7-BF28-3340-840C-65A94C5D519A}" type="parTrans" cxnId="{22F7D3A7-03B8-214B-8481-4A0B376CDDFD}">
      <dgm:prSet/>
      <dgm:spPr/>
      <dgm:t>
        <a:bodyPr/>
        <a:lstStyle/>
        <a:p>
          <a:endParaRPr lang="es-MX"/>
        </a:p>
      </dgm:t>
    </dgm:pt>
    <dgm:pt modelId="{6A21BD55-5B06-DC48-A6B5-49B14590E262}" type="sibTrans" cxnId="{22F7D3A7-03B8-214B-8481-4A0B376CDDFD}">
      <dgm:prSet/>
      <dgm:spPr/>
      <dgm:t>
        <a:bodyPr/>
        <a:lstStyle/>
        <a:p>
          <a:endParaRPr lang="es-MX"/>
        </a:p>
      </dgm:t>
    </dgm:pt>
    <dgm:pt modelId="{605DCBEC-3E18-B44E-8C30-033A51D0E237}">
      <dgm:prSet custT="1"/>
      <dgm:spPr>
        <a:solidFill>
          <a:srgbClr val="00C0A1"/>
        </a:solidFill>
      </dgm:spPr>
      <dgm:t>
        <a:bodyPr/>
        <a:lstStyle/>
        <a:p>
          <a:r>
            <a:rPr lang="es-MX" sz="1100"/>
            <a:t>Realizar los postulados de Koch en frutos inmaduros y maduros de Chirimoya, hojas y en plantas sanas para contrastar los síntomas y poder interpretar de manera más precisa los resultados. </a:t>
          </a:r>
        </a:p>
      </dgm:t>
    </dgm:pt>
    <dgm:pt modelId="{DC28B3DE-F485-E54B-9330-8B7AAC424860}" type="parTrans" cxnId="{09442173-59EB-3C41-A7FB-3E1DB06D84B1}">
      <dgm:prSet/>
      <dgm:spPr/>
      <dgm:t>
        <a:bodyPr/>
        <a:lstStyle/>
        <a:p>
          <a:endParaRPr lang="es-MX"/>
        </a:p>
      </dgm:t>
    </dgm:pt>
    <dgm:pt modelId="{83C0DDDB-E9DB-8547-8036-FEF505BEC272}" type="sibTrans" cxnId="{09442173-59EB-3C41-A7FB-3E1DB06D84B1}">
      <dgm:prSet/>
      <dgm:spPr/>
      <dgm:t>
        <a:bodyPr/>
        <a:lstStyle/>
        <a:p>
          <a:endParaRPr lang="es-MX"/>
        </a:p>
      </dgm:t>
    </dgm:pt>
    <dgm:pt modelId="{97237BF0-F2A5-424B-8BAC-262D9E3D777C}">
      <dgm:prSet custT="1"/>
      <dgm:spPr>
        <a:solidFill>
          <a:srgbClr val="008790"/>
        </a:solidFill>
      </dgm:spPr>
      <dgm:t>
        <a:bodyPr/>
        <a:lstStyle/>
        <a:p>
          <a:r>
            <a:rPr lang="es-MX" sz="1100">
              <a:solidFill>
                <a:schemeClr val="bg1"/>
              </a:solidFill>
            </a:rPr>
            <a:t>Se recomienda utilizar más marcadores moleculares además de la región ITS, como GAPDH con los cebadores gpd1 y gpd2, la región RPB2 con RPB2-5F2 y fRPB2-7cR, el gen TEF1 con EF1-728F y EF1-986R y el gen del factor de elongación 1</a:t>
          </a:r>
          <a:r>
            <a:rPr lang="el-GR" sz="1100" dirty="0">
              <a:solidFill>
                <a:schemeClr val="bg1"/>
              </a:solidFill>
            </a:rPr>
            <a:t>α (</a:t>
          </a:r>
          <a:r>
            <a:rPr lang="es-MX" sz="1100">
              <a:solidFill>
                <a:schemeClr val="bg1"/>
              </a:solidFill>
            </a:rPr>
            <a:t>EF-1</a:t>
          </a:r>
          <a:r>
            <a:rPr lang="el-GR" sz="1100" dirty="0">
              <a:solidFill>
                <a:schemeClr val="bg1"/>
              </a:solidFill>
            </a:rPr>
            <a:t>α) </a:t>
          </a:r>
          <a:r>
            <a:rPr lang="es-MX" sz="1100">
              <a:solidFill>
                <a:schemeClr val="bg1"/>
              </a:solidFill>
            </a:rPr>
            <a:t>usando los cebadores EF1-728F/EF1-986R, para una identificación y análisis filogenético mas preciso.</a:t>
          </a:r>
        </a:p>
      </dgm:t>
    </dgm:pt>
    <dgm:pt modelId="{1C5EAF9D-79E1-3749-A294-D3EF6646034A}" type="parTrans" cxnId="{037B3A67-08FB-A748-9D6F-62B18FFE052A}">
      <dgm:prSet/>
      <dgm:spPr/>
      <dgm:t>
        <a:bodyPr/>
        <a:lstStyle/>
        <a:p>
          <a:endParaRPr lang="es-MX"/>
        </a:p>
      </dgm:t>
    </dgm:pt>
    <dgm:pt modelId="{92A0789A-8C7D-2245-95F1-25DE1540BEF3}" type="sibTrans" cxnId="{037B3A67-08FB-A748-9D6F-62B18FFE052A}">
      <dgm:prSet/>
      <dgm:spPr/>
      <dgm:t>
        <a:bodyPr/>
        <a:lstStyle/>
        <a:p>
          <a:endParaRPr lang="es-MX"/>
        </a:p>
      </dgm:t>
    </dgm:pt>
    <dgm:pt modelId="{E917DD9C-5461-BC43-9EC6-D70499FEE2A9}">
      <dgm:prSet phldrT="[Texto]" custT="1"/>
      <dgm:spPr>
        <a:solidFill>
          <a:srgbClr val="6F6F6F"/>
        </a:solidFill>
      </dgm:spPr>
      <dgm:t>
        <a:bodyPr/>
        <a:lstStyle/>
        <a:p>
          <a:pPr algn="l"/>
          <a:r>
            <a:rPr lang="es-MX" sz="1100" dirty="0">
              <a:solidFill>
                <a:schemeClr val="bg1"/>
              </a:solidFill>
            </a:rPr>
            <a:t>Los síntomas de necrosis y pudrición del fruto de </a:t>
          </a:r>
          <a:r>
            <a:rPr lang="es-MX" sz="1100" i="1" dirty="0">
              <a:solidFill>
                <a:schemeClr val="bg1"/>
              </a:solidFill>
            </a:rPr>
            <a:t>Botritis y Alternaria </a:t>
          </a:r>
          <a:r>
            <a:rPr lang="es-MX" sz="1100" dirty="0">
              <a:solidFill>
                <a:schemeClr val="bg1"/>
              </a:solidFill>
            </a:rPr>
            <a:t>son similares, por lo que se recomienda tomar varias muestras de hojas, frutos, flores y observar las características microscópicas con el fin de aislar el hongo de interés.</a:t>
          </a:r>
        </a:p>
      </dgm:t>
    </dgm:pt>
    <dgm:pt modelId="{B6EB9ECC-A331-0442-B481-238477A6F19E}" type="sibTrans" cxnId="{277625BE-6B1A-4D4F-829A-D26FBE831695}">
      <dgm:prSet/>
      <dgm:spPr>
        <a:noFill/>
        <a:ln>
          <a:solidFill>
            <a:schemeClr val="bg1">
              <a:lumMod val="65000"/>
            </a:schemeClr>
          </a:solidFill>
        </a:ln>
      </dgm:spPr>
      <dgm:t>
        <a:bodyPr/>
        <a:lstStyle/>
        <a:p>
          <a:endParaRPr lang="es-MX"/>
        </a:p>
      </dgm:t>
    </dgm:pt>
    <dgm:pt modelId="{CE1F434A-F668-9942-8B11-D6D97FFBB9A8}" type="parTrans" cxnId="{277625BE-6B1A-4D4F-829A-D26FBE831695}">
      <dgm:prSet/>
      <dgm:spPr/>
      <dgm:t>
        <a:bodyPr/>
        <a:lstStyle/>
        <a:p>
          <a:endParaRPr lang="es-MX"/>
        </a:p>
      </dgm:t>
    </dgm:pt>
    <dgm:pt modelId="{CA6E4B65-5493-3D42-B385-FC22E4C804BB}" type="pres">
      <dgm:prSet presAssocID="{D8180635-2E60-8642-BA46-7D0207C62023}" presName="Name0" presStyleCnt="0">
        <dgm:presLayoutVars>
          <dgm:chMax val="7"/>
          <dgm:chPref val="7"/>
          <dgm:dir/>
        </dgm:presLayoutVars>
      </dgm:prSet>
      <dgm:spPr/>
    </dgm:pt>
    <dgm:pt modelId="{54EAEA91-52C1-1144-A53B-BBEEFFFB4034}" type="pres">
      <dgm:prSet presAssocID="{D8180635-2E60-8642-BA46-7D0207C62023}" presName="Name1" presStyleCnt="0"/>
      <dgm:spPr/>
    </dgm:pt>
    <dgm:pt modelId="{954D2DC9-FD1A-4F4F-8B61-7976D2D8E2D9}" type="pres">
      <dgm:prSet presAssocID="{D8180635-2E60-8642-BA46-7D0207C62023}" presName="cycle" presStyleCnt="0"/>
      <dgm:spPr/>
    </dgm:pt>
    <dgm:pt modelId="{496BAD45-63F0-234E-9B33-9F4A36D7EBA3}" type="pres">
      <dgm:prSet presAssocID="{D8180635-2E60-8642-BA46-7D0207C62023}" presName="srcNode" presStyleLbl="node1" presStyleIdx="0" presStyleCnt="4"/>
      <dgm:spPr/>
    </dgm:pt>
    <dgm:pt modelId="{2C56E510-516C-7042-8021-C611CC5615FA}" type="pres">
      <dgm:prSet presAssocID="{D8180635-2E60-8642-BA46-7D0207C62023}" presName="conn" presStyleLbl="parChTrans1D2" presStyleIdx="0" presStyleCnt="1"/>
      <dgm:spPr/>
    </dgm:pt>
    <dgm:pt modelId="{D69B616D-4E76-044E-A2CF-95870ABAE2A9}" type="pres">
      <dgm:prSet presAssocID="{D8180635-2E60-8642-BA46-7D0207C62023}" presName="extraNode" presStyleLbl="node1" presStyleIdx="0" presStyleCnt="4"/>
      <dgm:spPr/>
    </dgm:pt>
    <dgm:pt modelId="{7A51978C-4B62-044E-B970-494602DBE672}" type="pres">
      <dgm:prSet presAssocID="{D8180635-2E60-8642-BA46-7D0207C62023}" presName="dstNode" presStyleLbl="node1" presStyleIdx="0" presStyleCnt="4"/>
      <dgm:spPr/>
    </dgm:pt>
    <dgm:pt modelId="{9CFD8053-A2DE-B749-B8AF-01A8D03911BD}" type="pres">
      <dgm:prSet presAssocID="{E917DD9C-5461-BC43-9EC6-D70499FEE2A9}" presName="text_1" presStyleLbl="node1" presStyleIdx="0" presStyleCnt="4" custLinFactNeighborX="2857" custLinFactNeighborY="-2552">
        <dgm:presLayoutVars>
          <dgm:bulletEnabled val="1"/>
        </dgm:presLayoutVars>
      </dgm:prSet>
      <dgm:spPr/>
    </dgm:pt>
    <dgm:pt modelId="{8FF73219-DB6D-C742-8E89-EFE51CCE4F64}" type="pres">
      <dgm:prSet presAssocID="{E917DD9C-5461-BC43-9EC6-D70499FEE2A9}" presName="accent_1" presStyleCnt="0"/>
      <dgm:spPr/>
    </dgm:pt>
    <dgm:pt modelId="{724F834A-A2D1-8C40-9C8F-7A0696C739AB}" type="pres">
      <dgm:prSet presAssocID="{E917DD9C-5461-BC43-9EC6-D70499FEE2A9}" presName="accentRepeatNode" presStyleLbl="solidFgAcc1" presStyleIdx="0" presStyleCnt="4"/>
      <dgm:spPr>
        <a:prstGeom prst="mathMinus">
          <a:avLst/>
        </a:prstGeom>
        <a:solidFill>
          <a:schemeClr val="bg1"/>
        </a:solidFill>
        <a:ln w="12700">
          <a:solidFill>
            <a:schemeClr val="tx1"/>
          </a:solidFill>
        </a:ln>
      </dgm:spPr>
    </dgm:pt>
    <dgm:pt modelId="{82AC445A-FD5B-F64D-863F-D594B1EC8AEB}" type="pres">
      <dgm:prSet presAssocID="{82C5AF4D-B35F-4647-A494-9F06F6F1B8EC}" presName="text_2" presStyleLbl="node1" presStyleIdx="1" presStyleCnt="4" custLinFactNeighborX="7363" custLinFactNeighborY="-2988">
        <dgm:presLayoutVars>
          <dgm:bulletEnabled val="1"/>
        </dgm:presLayoutVars>
      </dgm:prSet>
      <dgm:spPr/>
    </dgm:pt>
    <dgm:pt modelId="{11ACE6E2-61C5-1544-A58E-3A7F56525FF8}" type="pres">
      <dgm:prSet presAssocID="{82C5AF4D-B35F-4647-A494-9F06F6F1B8EC}" presName="accent_2" presStyleCnt="0"/>
      <dgm:spPr/>
    </dgm:pt>
    <dgm:pt modelId="{FC2C03DD-343B-8348-B770-9342BB2BD4A0}" type="pres">
      <dgm:prSet presAssocID="{82C5AF4D-B35F-4647-A494-9F06F6F1B8EC}" presName="accentRepeatNode" presStyleLbl="solidFgAcc1" presStyleIdx="1" presStyleCnt="4"/>
      <dgm:spPr>
        <a:prstGeom prst="mathMinus">
          <a:avLst/>
        </a:prstGeom>
        <a:ln w="12700">
          <a:solidFill>
            <a:schemeClr val="tx1"/>
          </a:solidFill>
        </a:ln>
      </dgm:spPr>
    </dgm:pt>
    <dgm:pt modelId="{3DFE70A9-B53F-8D43-BD77-5BFFDC532EDE}" type="pres">
      <dgm:prSet presAssocID="{97237BF0-F2A5-424B-8BAC-262D9E3D777C}" presName="text_3" presStyleLbl="node1" presStyleIdx="2" presStyleCnt="4">
        <dgm:presLayoutVars>
          <dgm:bulletEnabled val="1"/>
        </dgm:presLayoutVars>
      </dgm:prSet>
      <dgm:spPr/>
    </dgm:pt>
    <dgm:pt modelId="{351558F4-B239-A24D-8804-495B64742801}" type="pres">
      <dgm:prSet presAssocID="{97237BF0-F2A5-424B-8BAC-262D9E3D777C}" presName="accent_3" presStyleCnt="0"/>
      <dgm:spPr/>
    </dgm:pt>
    <dgm:pt modelId="{4E6DBE9D-4588-AB40-99DF-486213710272}" type="pres">
      <dgm:prSet presAssocID="{97237BF0-F2A5-424B-8BAC-262D9E3D777C}" presName="accentRepeatNode" presStyleLbl="solidFgAcc1" presStyleIdx="2" presStyleCnt="4"/>
      <dgm:spPr>
        <a:prstGeom prst="mathMinus">
          <a:avLst/>
        </a:prstGeom>
        <a:ln w="12700">
          <a:solidFill>
            <a:schemeClr val="tx1"/>
          </a:solidFill>
        </a:ln>
      </dgm:spPr>
    </dgm:pt>
    <dgm:pt modelId="{94927FD2-B811-6948-A075-F23175E8E616}" type="pres">
      <dgm:prSet presAssocID="{605DCBEC-3E18-B44E-8C30-033A51D0E237}" presName="text_4" presStyleLbl="node1" presStyleIdx="3" presStyleCnt="4">
        <dgm:presLayoutVars>
          <dgm:bulletEnabled val="1"/>
        </dgm:presLayoutVars>
      </dgm:prSet>
      <dgm:spPr/>
    </dgm:pt>
    <dgm:pt modelId="{EA42E7C8-1F90-9342-A86D-00F86F81DCBD}" type="pres">
      <dgm:prSet presAssocID="{605DCBEC-3E18-B44E-8C30-033A51D0E237}" presName="accent_4" presStyleCnt="0"/>
      <dgm:spPr/>
    </dgm:pt>
    <dgm:pt modelId="{DB20D45F-89DC-4D42-8FE3-AF75E13ABE53}" type="pres">
      <dgm:prSet presAssocID="{605DCBEC-3E18-B44E-8C30-033A51D0E237}" presName="accentRepeatNode" presStyleLbl="solidFgAcc1" presStyleIdx="3" presStyleCnt="4"/>
      <dgm:spPr>
        <a:prstGeom prst="mathMinus">
          <a:avLst/>
        </a:prstGeom>
        <a:ln w="12700">
          <a:solidFill>
            <a:schemeClr val="tx1"/>
          </a:solidFill>
        </a:ln>
      </dgm:spPr>
    </dgm:pt>
  </dgm:ptLst>
  <dgm:cxnLst>
    <dgm:cxn modelId="{AD609951-98F9-A945-B03C-1DA4D1B9ABE1}" type="presOf" srcId="{97237BF0-F2A5-424B-8BAC-262D9E3D777C}" destId="{3DFE70A9-B53F-8D43-BD77-5BFFDC532EDE}" srcOrd="0" destOrd="0" presId="urn:microsoft.com/office/officeart/2008/layout/VerticalCurvedList"/>
    <dgm:cxn modelId="{037B3A67-08FB-A748-9D6F-62B18FFE052A}" srcId="{D8180635-2E60-8642-BA46-7D0207C62023}" destId="{97237BF0-F2A5-424B-8BAC-262D9E3D777C}" srcOrd="2" destOrd="0" parTransId="{1C5EAF9D-79E1-3749-A294-D3EF6646034A}" sibTransId="{92A0789A-8C7D-2245-95F1-25DE1540BEF3}"/>
    <dgm:cxn modelId="{09442173-59EB-3C41-A7FB-3E1DB06D84B1}" srcId="{D8180635-2E60-8642-BA46-7D0207C62023}" destId="{605DCBEC-3E18-B44E-8C30-033A51D0E237}" srcOrd="3" destOrd="0" parTransId="{DC28B3DE-F485-E54B-9330-8B7AAC424860}" sibTransId="{83C0DDDB-E9DB-8547-8036-FEF505BEC272}"/>
    <dgm:cxn modelId="{30C3077A-CCE1-8D45-A134-C7FB5F7143C6}" type="presOf" srcId="{D8180635-2E60-8642-BA46-7D0207C62023}" destId="{CA6E4B65-5493-3D42-B385-FC22E4C804BB}" srcOrd="0" destOrd="0" presId="urn:microsoft.com/office/officeart/2008/layout/VerticalCurvedList"/>
    <dgm:cxn modelId="{4564C99B-ABDD-534F-A2E8-51F1E6B66497}" type="presOf" srcId="{B6EB9ECC-A331-0442-B481-238477A6F19E}" destId="{2C56E510-516C-7042-8021-C611CC5615FA}" srcOrd="0" destOrd="0" presId="urn:microsoft.com/office/officeart/2008/layout/VerticalCurvedList"/>
    <dgm:cxn modelId="{9E3C3E9C-D817-FB4E-B713-3B5ABD698EC2}" type="presOf" srcId="{605DCBEC-3E18-B44E-8C30-033A51D0E237}" destId="{94927FD2-B811-6948-A075-F23175E8E616}" srcOrd="0" destOrd="0" presId="urn:microsoft.com/office/officeart/2008/layout/VerticalCurvedList"/>
    <dgm:cxn modelId="{9633429F-99C5-BF4A-B12D-7DD4C2A0ABE9}" type="presOf" srcId="{82C5AF4D-B35F-4647-A494-9F06F6F1B8EC}" destId="{82AC445A-FD5B-F64D-863F-D594B1EC8AEB}" srcOrd="0" destOrd="0" presId="urn:microsoft.com/office/officeart/2008/layout/VerticalCurvedList"/>
    <dgm:cxn modelId="{22F7D3A7-03B8-214B-8481-4A0B376CDDFD}" srcId="{D8180635-2E60-8642-BA46-7D0207C62023}" destId="{82C5AF4D-B35F-4647-A494-9F06F6F1B8EC}" srcOrd="1" destOrd="0" parTransId="{98AB55F7-BF28-3340-840C-65A94C5D519A}" sibTransId="{6A21BD55-5B06-DC48-A6B5-49B14590E262}"/>
    <dgm:cxn modelId="{277625BE-6B1A-4D4F-829A-D26FBE831695}" srcId="{D8180635-2E60-8642-BA46-7D0207C62023}" destId="{E917DD9C-5461-BC43-9EC6-D70499FEE2A9}" srcOrd="0" destOrd="0" parTransId="{CE1F434A-F668-9942-8B11-D6D97FFBB9A8}" sibTransId="{B6EB9ECC-A331-0442-B481-238477A6F19E}"/>
    <dgm:cxn modelId="{3CBB23D3-39A3-944E-ADC8-AB8B92C957E1}" type="presOf" srcId="{E917DD9C-5461-BC43-9EC6-D70499FEE2A9}" destId="{9CFD8053-A2DE-B749-B8AF-01A8D03911BD}" srcOrd="0" destOrd="0" presId="urn:microsoft.com/office/officeart/2008/layout/VerticalCurvedList"/>
    <dgm:cxn modelId="{5D029CEF-7293-D64B-9C2C-D4B66FCDAA1D}" type="presParOf" srcId="{CA6E4B65-5493-3D42-B385-FC22E4C804BB}" destId="{54EAEA91-52C1-1144-A53B-BBEEFFFB4034}" srcOrd="0" destOrd="0" presId="urn:microsoft.com/office/officeart/2008/layout/VerticalCurvedList"/>
    <dgm:cxn modelId="{03BB1684-9F9E-E14D-AB22-E65B601CB426}" type="presParOf" srcId="{54EAEA91-52C1-1144-A53B-BBEEFFFB4034}" destId="{954D2DC9-FD1A-4F4F-8B61-7976D2D8E2D9}" srcOrd="0" destOrd="0" presId="urn:microsoft.com/office/officeart/2008/layout/VerticalCurvedList"/>
    <dgm:cxn modelId="{ECE3FF70-0DD1-6C4B-96CD-D48F348DAAA8}" type="presParOf" srcId="{954D2DC9-FD1A-4F4F-8B61-7976D2D8E2D9}" destId="{496BAD45-63F0-234E-9B33-9F4A36D7EBA3}" srcOrd="0" destOrd="0" presId="urn:microsoft.com/office/officeart/2008/layout/VerticalCurvedList"/>
    <dgm:cxn modelId="{3EBADBA7-E4E1-E649-B139-2C585AD485C5}" type="presParOf" srcId="{954D2DC9-FD1A-4F4F-8B61-7976D2D8E2D9}" destId="{2C56E510-516C-7042-8021-C611CC5615FA}" srcOrd="1" destOrd="0" presId="urn:microsoft.com/office/officeart/2008/layout/VerticalCurvedList"/>
    <dgm:cxn modelId="{33A662D9-A6D2-9D40-ADCA-2F6C12DB0FC3}" type="presParOf" srcId="{954D2DC9-FD1A-4F4F-8B61-7976D2D8E2D9}" destId="{D69B616D-4E76-044E-A2CF-95870ABAE2A9}" srcOrd="2" destOrd="0" presId="urn:microsoft.com/office/officeart/2008/layout/VerticalCurvedList"/>
    <dgm:cxn modelId="{52E37E76-6C4E-2B4E-820D-15F6FD572D71}" type="presParOf" srcId="{954D2DC9-FD1A-4F4F-8B61-7976D2D8E2D9}" destId="{7A51978C-4B62-044E-B970-494602DBE672}" srcOrd="3" destOrd="0" presId="urn:microsoft.com/office/officeart/2008/layout/VerticalCurvedList"/>
    <dgm:cxn modelId="{3AE5DFFD-1E83-1B48-85A9-82F7998E116C}" type="presParOf" srcId="{54EAEA91-52C1-1144-A53B-BBEEFFFB4034}" destId="{9CFD8053-A2DE-B749-B8AF-01A8D03911BD}" srcOrd="1" destOrd="0" presId="urn:microsoft.com/office/officeart/2008/layout/VerticalCurvedList"/>
    <dgm:cxn modelId="{46B7A075-E15A-DF4B-B7D5-07FE7D1E1DE7}" type="presParOf" srcId="{54EAEA91-52C1-1144-A53B-BBEEFFFB4034}" destId="{8FF73219-DB6D-C742-8E89-EFE51CCE4F64}" srcOrd="2" destOrd="0" presId="urn:microsoft.com/office/officeart/2008/layout/VerticalCurvedList"/>
    <dgm:cxn modelId="{CE468E06-6466-A248-9BF2-409194E8C9BE}" type="presParOf" srcId="{8FF73219-DB6D-C742-8E89-EFE51CCE4F64}" destId="{724F834A-A2D1-8C40-9C8F-7A0696C739AB}" srcOrd="0" destOrd="0" presId="urn:microsoft.com/office/officeart/2008/layout/VerticalCurvedList"/>
    <dgm:cxn modelId="{6DA395F1-ECDD-1046-B4C7-161A66226043}" type="presParOf" srcId="{54EAEA91-52C1-1144-A53B-BBEEFFFB4034}" destId="{82AC445A-FD5B-F64D-863F-D594B1EC8AEB}" srcOrd="3" destOrd="0" presId="urn:microsoft.com/office/officeart/2008/layout/VerticalCurvedList"/>
    <dgm:cxn modelId="{8865D455-6315-9E41-8D78-63FDA888B577}" type="presParOf" srcId="{54EAEA91-52C1-1144-A53B-BBEEFFFB4034}" destId="{11ACE6E2-61C5-1544-A58E-3A7F56525FF8}" srcOrd="4" destOrd="0" presId="urn:microsoft.com/office/officeart/2008/layout/VerticalCurvedList"/>
    <dgm:cxn modelId="{D467CDAB-D1EC-1C41-AD1C-C62017BCFEFA}" type="presParOf" srcId="{11ACE6E2-61C5-1544-A58E-3A7F56525FF8}" destId="{FC2C03DD-343B-8348-B770-9342BB2BD4A0}" srcOrd="0" destOrd="0" presId="urn:microsoft.com/office/officeart/2008/layout/VerticalCurvedList"/>
    <dgm:cxn modelId="{B62C1D56-CCA3-1041-A877-CC2BC85A171D}" type="presParOf" srcId="{54EAEA91-52C1-1144-A53B-BBEEFFFB4034}" destId="{3DFE70A9-B53F-8D43-BD77-5BFFDC532EDE}" srcOrd="5" destOrd="0" presId="urn:microsoft.com/office/officeart/2008/layout/VerticalCurvedList"/>
    <dgm:cxn modelId="{EF937AD2-BA67-2C46-9522-5ECFFC203399}" type="presParOf" srcId="{54EAEA91-52C1-1144-A53B-BBEEFFFB4034}" destId="{351558F4-B239-A24D-8804-495B64742801}" srcOrd="6" destOrd="0" presId="urn:microsoft.com/office/officeart/2008/layout/VerticalCurvedList"/>
    <dgm:cxn modelId="{071AA8B7-0E99-F246-95AC-3F93639CC938}" type="presParOf" srcId="{351558F4-B239-A24D-8804-495B64742801}" destId="{4E6DBE9D-4588-AB40-99DF-486213710272}" srcOrd="0" destOrd="0" presId="urn:microsoft.com/office/officeart/2008/layout/VerticalCurvedList"/>
    <dgm:cxn modelId="{382ACDB2-A1B3-F442-8EE5-02D8555E07DF}" type="presParOf" srcId="{54EAEA91-52C1-1144-A53B-BBEEFFFB4034}" destId="{94927FD2-B811-6948-A075-F23175E8E616}" srcOrd="7" destOrd="0" presId="urn:microsoft.com/office/officeart/2008/layout/VerticalCurvedList"/>
    <dgm:cxn modelId="{4EE2A316-D7B9-F644-82B0-9BBEDE256D6F}" type="presParOf" srcId="{54EAEA91-52C1-1144-A53B-BBEEFFFB4034}" destId="{EA42E7C8-1F90-9342-A86D-00F86F81DCBD}" srcOrd="8" destOrd="0" presId="urn:microsoft.com/office/officeart/2008/layout/VerticalCurvedList"/>
    <dgm:cxn modelId="{54DBCA48-C8B9-6D4A-8ED4-AB347E7B12AD}" type="presParOf" srcId="{EA42E7C8-1F90-9342-A86D-00F86F81DCBD}" destId="{DB20D45F-89DC-4D42-8FE3-AF75E13ABE53}"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03296-32BB-0140-AA06-674DBE70EA11}">
      <dsp:nvSpPr>
        <dsp:cNvPr id="0" name=""/>
        <dsp:cNvSpPr/>
      </dsp:nvSpPr>
      <dsp:spPr>
        <a:xfrm rot="10800000">
          <a:off x="313694" y="0"/>
          <a:ext cx="3795103" cy="419462"/>
        </a:xfrm>
        <a:prstGeom prst="homePlate">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71" tIns="41910" rIns="78232" bIns="41910" numCol="1" spcCol="1270" anchor="ctr" anchorCtr="0">
          <a:noAutofit/>
        </a:bodyPr>
        <a:lstStyle/>
        <a:p>
          <a:pPr marL="0" lvl="0" indent="0" algn="ctr" defTabSz="488950">
            <a:lnSpc>
              <a:spcPct val="90000"/>
            </a:lnSpc>
            <a:spcBef>
              <a:spcPct val="0"/>
            </a:spcBef>
            <a:spcAft>
              <a:spcPct val="35000"/>
            </a:spcAft>
            <a:buNone/>
          </a:pPr>
          <a:r>
            <a:rPr lang="es-ES" sz="1100" kern="1200" dirty="0"/>
            <a:t>Condiciones de temperatura y humedad</a:t>
          </a:r>
          <a:endParaRPr lang="es-MX" sz="1100" kern="1200" dirty="0">
            <a:latin typeface="+mj-lt"/>
          </a:endParaRPr>
        </a:p>
      </dsp:txBody>
      <dsp:txXfrm rot="10800000">
        <a:off x="418559" y="0"/>
        <a:ext cx="3690238" cy="419462"/>
      </dsp:txXfrm>
    </dsp:sp>
    <dsp:sp modelId="{AD6E22C7-7FAE-2643-922F-7BC5C1092EC0}">
      <dsp:nvSpPr>
        <dsp:cNvPr id="0" name=""/>
        <dsp:cNvSpPr/>
      </dsp:nvSpPr>
      <dsp:spPr>
        <a:xfrm>
          <a:off x="259658" y="45842"/>
          <a:ext cx="283078" cy="284345"/>
        </a:xfrm>
        <a:prstGeom prst="ellipse">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F54080-A6FC-9543-BFD7-3BA819072B55}">
      <dsp:nvSpPr>
        <dsp:cNvPr id="0" name=""/>
        <dsp:cNvSpPr/>
      </dsp:nvSpPr>
      <dsp:spPr>
        <a:xfrm rot="10800000">
          <a:off x="374895" y="461218"/>
          <a:ext cx="3713323" cy="419462"/>
        </a:xfrm>
        <a:prstGeom prst="homePlate">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71"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i="0" kern="1200" dirty="0"/>
            <a:t>Daños físicos, trastornos fisiológicos y mayor incidencia de enfermedades</a:t>
          </a:r>
        </a:p>
      </dsp:txBody>
      <dsp:txXfrm rot="10800000">
        <a:off x="479760" y="461218"/>
        <a:ext cx="3608458" cy="419462"/>
      </dsp:txXfrm>
    </dsp:sp>
    <dsp:sp modelId="{DABC430A-1EAD-9944-95F6-6252EBC8E630}">
      <dsp:nvSpPr>
        <dsp:cNvPr id="0" name=""/>
        <dsp:cNvSpPr/>
      </dsp:nvSpPr>
      <dsp:spPr>
        <a:xfrm>
          <a:off x="257414" y="499603"/>
          <a:ext cx="283078" cy="283078"/>
        </a:xfrm>
        <a:prstGeom prst="ellipse">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241B3A-EEEE-7546-BAD3-ECFEB1F7F1B2}">
      <dsp:nvSpPr>
        <dsp:cNvPr id="0" name=""/>
        <dsp:cNvSpPr/>
      </dsp:nvSpPr>
      <dsp:spPr>
        <a:xfrm rot="10800000">
          <a:off x="327857" y="932621"/>
          <a:ext cx="3780939" cy="419462"/>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71"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Enfermedades </a:t>
          </a:r>
          <a:r>
            <a:rPr lang="es-MX" sz="1100" i="1" kern="1200" dirty="0"/>
            <a:t>Alternaría, Botritys y Colletotrichum </a:t>
          </a:r>
        </a:p>
      </dsp:txBody>
      <dsp:txXfrm rot="10800000">
        <a:off x="432722" y="932621"/>
        <a:ext cx="3676074" cy="419462"/>
      </dsp:txXfrm>
    </dsp:sp>
    <dsp:sp modelId="{EE4DDC2B-2158-AA46-9CF5-AA99E9D81739}">
      <dsp:nvSpPr>
        <dsp:cNvPr id="0" name=""/>
        <dsp:cNvSpPr/>
      </dsp:nvSpPr>
      <dsp:spPr>
        <a:xfrm>
          <a:off x="268169" y="975423"/>
          <a:ext cx="283078" cy="283078"/>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3076F-B736-BE45-A2D2-4DBAB6833767}">
      <dsp:nvSpPr>
        <dsp:cNvPr id="0" name=""/>
        <dsp:cNvSpPr/>
      </dsp:nvSpPr>
      <dsp:spPr>
        <a:xfrm rot="10800000">
          <a:off x="373846" y="1445106"/>
          <a:ext cx="3754454" cy="419462"/>
        </a:xfrm>
        <a:prstGeom prst="homePlat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71"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Pérdidas en la producción y pos cosecha</a:t>
          </a:r>
        </a:p>
      </dsp:txBody>
      <dsp:txXfrm rot="10800000">
        <a:off x="478711" y="1445106"/>
        <a:ext cx="3649589" cy="419462"/>
      </dsp:txXfrm>
    </dsp:sp>
    <dsp:sp modelId="{561318D5-CB55-D348-9F6E-593BF8750AD2}">
      <dsp:nvSpPr>
        <dsp:cNvPr id="0" name=""/>
        <dsp:cNvSpPr/>
      </dsp:nvSpPr>
      <dsp:spPr>
        <a:xfrm>
          <a:off x="266742" y="1468114"/>
          <a:ext cx="284504" cy="284504"/>
        </a:xfrm>
        <a:prstGeom prst="ellips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FA73C-B5F3-0E46-89A8-15916CA58A47}">
      <dsp:nvSpPr>
        <dsp:cNvPr id="0" name=""/>
        <dsp:cNvSpPr/>
      </dsp:nvSpPr>
      <dsp:spPr>
        <a:xfrm rot="10800000">
          <a:off x="524651" y="68784"/>
          <a:ext cx="5111985" cy="374981"/>
        </a:xfrm>
        <a:prstGeom prst="homePlat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Géneros como </a:t>
          </a:r>
          <a:r>
            <a:rPr lang="es-MX" sz="1100" i="1" kern="1200" dirty="0"/>
            <a:t>Alternaria, Botrytis y Colletotrichum</a:t>
          </a:r>
        </a:p>
      </dsp:txBody>
      <dsp:txXfrm rot="10800000">
        <a:off x="618396" y="68784"/>
        <a:ext cx="5018240" cy="374981"/>
      </dsp:txXfrm>
    </dsp:sp>
    <dsp:sp modelId="{20264F5F-4197-8843-BD63-8C6EA2F63B04}">
      <dsp:nvSpPr>
        <dsp:cNvPr id="0" name=""/>
        <dsp:cNvSpPr/>
      </dsp:nvSpPr>
      <dsp:spPr>
        <a:xfrm>
          <a:off x="538592" y="148439"/>
          <a:ext cx="268277" cy="268277"/>
        </a:xfrm>
        <a:prstGeom prst="ellips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03296-32BB-0140-AA06-674DBE70EA11}">
      <dsp:nvSpPr>
        <dsp:cNvPr id="0" name=""/>
        <dsp:cNvSpPr/>
      </dsp:nvSpPr>
      <dsp:spPr>
        <a:xfrm rot="10800000">
          <a:off x="515506" y="457546"/>
          <a:ext cx="5111985" cy="372630"/>
        </a:xfrm>
        <a:prstGeom prst="homePlate">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Mancha de la hoja causada por el hongo </a:t>
          </a:r>
          <a:r>
            <a:rPr lang="es-MX" sz="1100" i="1" kern="1200" dirty="0"/>
            <a:t>Ascochyta</a:t>
          </a:r>
          <a:r>
            <a:rPr lang="es-MX" sz="1100" kern="1200" dirty="0"/>
            <a:t> sp.</a:t>
          </a:r>
          <a:endParaRPr lang="es-MX" sz="1100" kern="1200" dirty="0">
            <a:latin typeface="+mj-lt"/>
          </a:endParaRPr>
        </a:p>
      </dsp:txBody>
      <dsp:txXfrm rot="10800000">
        <a:off x="608663" y="457546"/>
        <a:ext cx="5018828" cy="372630"/>
      </dsp:txXfrm>
    </dsp:sp>
    <dsp:sp modelId="{AD6E22C7-7FAE-2643-922F-7BC5C1092EC0}">
      <dsp:nvSpPr>
        <dsp:cNvPr id="0" name=""/>
        <dsp:cNvSpPr/>
      </dsp:nvSpPr>
      <dsp:spPr>
        <a:xfrm>
          <a:off x="533051" y="558687"/>
          <a:ext cx="265659" cy="266848"/>
        </a:xfrm>
        <a:prstGeom prst="ellipse">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F54080-A6FC-9543-BFD7-3BA819072B55}">
      <dsp:nvSpPr>
        <dsp:cNvPr id="0" name=""/>
        <dsp:cNvSpPr/>
      </dsp:nvSpPr>
      <dsp:spPr>
        <a:xfrm rot="10800000">
          <a:off x="515506" y="896659"/>
          <a:ext cx="5111985" cy="369391"/>
        </a:xfrm>
        <a:prstGeom prst="homePlate">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latin typeface="+mj-lt"/>
            </a:rPr>
            <a:t>Antracnosis del fruto causada por </a:t>
          </a:r>
          <a:r>
            <a:rPr lang="es-MX" sz="1100" i="1" kern="1200" dirty="0">
              <a:latin typeface="+mj-lt"/>
            </a:rPr>
            <a:t>Colletotricum gloeosporioides </a:t>
          </a:r>
          <a:endParaRPr lang="es-MX" sz="1100" i="1" kern="1200" dirty="0"/>
        </a:p>
      </dsp:txBody>
      <dsp:txXfrm rot="10800000">
        <a:off x="607854" y="896659"/>
        <a:ext cx="5019637" cy="369391"/>
      </dsp:txXfrm>
    </dsp:sp>
    <dsp:sp modelId="{DABC430A-1EAD-9944-95F6-6252EBC8E630}">
      <dsp:nvSpPr>
        <dsp:cNvPr id="0" name=""/>
        <dsp:cNvSpPr/>
      </dsp:nvSpPr>
      <dsp:spPr>
        <a:xfrm>
          <a:off x="533051" y="944691"/>
          <a:ext cx="265659" cy="265659"/>
        </a:xfrm>
        <a:prstGeom prst="ellipse">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241B3A-EEEE-7546-BAD3-ECFEB1F7F1B2}">
      <dsp:nvSpPr>
        <dsp:cNvPr id="0" name=""/>
        <dsp:cNvSpPr/>
      </dsp:nvSpPr>
      <dsp:spPr>
        <a:xfrm rot="10800000">
          <a:off x="515506" y="1340213"/>
          <a:ext cx="5111985" cy="36575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i="0" kern="1200" dirty="0"/>
            <a:t>Las bajas temperaturas provocan estrés por congelamiento </a:t>
          </a:r>
          <a:endParaRPr lang="es-MX" sz="1100" kern="1200" dirty="0"/>
        </a:p>
      </dsp:txBody>
      <dsp:txXfrm rot="10800000">
        <a:off x="606945" y="1340213"/>
        <a:ext cx="5020546" cy="365757"/>
      </dsp:txXfrm>
    </dsp:sp>
    <dsp:sp modelId="{EE4DDC2B-2158-AA46-9CF5-AA99E9D81739}">
      <dsp:nvSpPr>
        <dsp:cNvPr id="0" name=""/>
        <dsp:cNvSpPr/>
      </dsp:nvSpPr>
      <dsp:spPr>
        <a:xfrm>
          <a:off x="533051" y="1389987"/>
          <a:ext cx="265659" cy="265659"/>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3076F-B736-BE45-A2D2-4DBAB6833767}">
      <dsp:nvSpPr>
        <dsp:cNvPr id="0" name=""/>
        <dsp:cNvSpPr/>
      </dsp:nvSpPr>
      <dsp:spPr>
        <a:xfrm rot="10800000">
          <a:off x="523333" y="1776221"/>
          <a:ext cx="5111985" cy="361750"/>
        </a:xfrm>
        <a:prstGeom prst="homePlat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Temperaturas altas llevan a la ruptura de los tejidos del hospedero </a:t>
          </a:r>
        </a:p>
      </dsp:txBody>
      <dsp:txXfrm rot="10800000">
        <a:off x="613770" y="1776221"/>
        <a:ext cx="5021548" cy="361750"/>
      </dsp:txXfrm>
    </dsp:sp>
    <dsp:sp modelId="{561318D5-CB55-D348-9F6E-593BF8750AD2}">
      <dsp:nvSpPr>
        <dsp:cNvPr id="0" name=""/>
        <dsp:cNvSpPr/>
      </dsp:nvSpPr>
      <dsp:spPr>
        <a:xfrm>
          <a:off x="531713" y="1833395"/>
          <a:ext cx="266998" cy="266998"/>
        </a:xfrm>
        <a:prstGeom prst="ellipse">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719953-90C0-B549-9A02-D109CDC7746B}">
      <dsp:nvSpPr>
        <dsp:cNvPr id="0" name=""/>
        <dsp:cNvSpPr/>
      </dsp:nvSpPr>
      <dsp:spPr>
        <a:xfrm rot="10800000">
          <a:off x="502176" y="2270088"/>
          <a:ext cx="5111985" cy="359998"/>
        </a:xfrm>
        <a:prstGeom prst="homePlate">
          <a:avLst/>
        </a:prstGeom>
        <a:solidFill>
          <a:srgbClr val="004A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90" tIns="41910" rIns="78232" bIns="41910" numCol="1" spcCol="1270" anchor="ctr" anchorCtr="0">
          <a:noAutofit/>
        </a:bodyPr>
        <a:lstStyle/>
        <a:p>
          <a:pPr marL="0" lvl="0" indent="0" algn="ctr" defTabSz="488950">
            <a:lnSpc>
              <a:spcPct val="90000"/>
            </a:lnSpc>
            <a:spcBef>
              <a:spcPct val="0"/>
            </a:spcBef>
            <a:spcAft>
              <a:spcPct val="35000"/>
            </a:spcAft>
            <a:buNone/>
          </a:pPr>
          <a:r>
            <a:rPr lang="es-MX" sz="1100" kern="1200" dirty="0"/>
            <a:t>Pudriciones blandas y de rápida aparición</a:t>
          </a:r>
        </a:p>
      </dsp:txBody>
      <dsp:txXfrm rot="10800000">
        <a:off x="592175" y="2270088"/>
        <a:ext cx="5021986" cy="359998"/>
      </dsp:txXfrm>
    </dsp:sp>
    <dsp:sp modelId="{334D825F-12C4-604F-8DFC-CED98F5C44F1}">
      <dsp:nvSpPr>
        <dsp:cNvPr id="0" name=""/>
        <dsp:cNvSpPr/>
      </dsp:nvSpPr>
      <dsp:spPr>
        <a:xfrm>
          <a:off x="545303" y="2322157"/>
          <a:ext cx="267710" cy="267710"/>
        </a:xfrm>
        <a:prstGeom prst="ellipse">
          <a:avLst/>
        </a:prstGeom>
        <a:solidFill>
          <a:srgbClr val="004A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556A7-0655-4982-8F33-DDB09C312485}">
      <dsp:nvSpPr>
        <dsp:cNvPr id="0" name=""/>
        <dsp:cNvSpPr/>
      </dsp:nvSpPr>
      <dsp:spPr>
        <a:xfrm>
          <a:off x="0" y="0"/>
          <a:ext cx="8334275"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D1C243-11C0-4F9F-A390-437CD5766E02}">
      <dsp:nvSpPr>
        <dsp:cNvPr id="0" name=""/>
        <dsp:cNvSpPr/>
      </dsp:nvSpPr>
      <dsp:spPr>
        <a:xfrm>
          <a:off x="0" y="0"/>
          <a:ext cx="1666855" cy="69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C" sz="3300" kern="1200"/>
            <a:t> </a:t>
          </a:r>
        </a:p>
      </dsp:txBody>
      <dsp:txXfrm>
        <a:off x="0" y="0"/>
        <a:ext cx="1666855" cy="691552"/>
      </dsp:txXfrm>
    </dsp:sp>
    <dsp:sp modelId="{F80078B9-9DC5-42DA-BC3C-EF83E8AFE8E0}">
      <dsp:nvSpPr>
        <dsp:cNvPr id="0" name=""/>
        <dsp:cNvSpPr/>
      </dsp:nvSpPr>
      <dsp:spPr>
        <a:xfrm>
          <a:off x="1653628" y="15324"/>
          <a:ext cx="6353395" cy="62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kern="1200" dirty="0"/>
            <a:t>Caracterizar a nivel morfológico y molecular el  agente causal de la enfermedad del moho gris en plantas de chirimoya (</a:t>
          </a:r>
          <a:r>
            <a:rPr lang="es-EC" sz="1400" i="1" kern="1200" dirty="0"/>
            <a:t>Annona cherimola </a:t>
          </a:r>
          <a:r>
            <a:rPr lang="es-EC" sz="1400" kern="1200" dirty="0"/>
            <a:t>Mill.). </a:t>
          </a:r>
        </a:p>
      </dsp:txBody>
      <dsp:txXfrm>
        <a:off x="1653628" y="15324"/>
        <a:ext cx="6353395" cy="628069"/>
      </dsp:txXfrm>
    </dsp:sp>
    <dsp:sp modelId="{443201D7-ACA6-4C19-9EEE-476F5E50E6EF}">
      <dsp:nvSpPr>
        <dsp:cNvPr id="0" name=""/>
        <dsp:cNvSpPr/>
      </dsp:nvSpPr>
      <dsp:spPr>
        <a:xfrm>
          <a:off x="1666855" y="691552"/>
          <a:ext cx="6667420" cy="0"/>
        </a:xfrm>
        <a:prstGeom prst="line">
          <a:avLst/>
        </a:prstGeom>
        <a:solidFill>
          <a:schemeClr val="dk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37384-F600-4CAF-AFD0-05B67DAB26BD}">
      <dsp:nvSpPr>
        <dsp:cNvPr id="0" name=""/>
        <dsp:cNvSpPr/>
      </dsp:nvSpPr>
      <dsp:spPr>
        <a:xfrm>
          <a:off x="0" y="1230"/>
          <a:ext cx="8334275"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9894DD-5A9B-4D00-9AD1-5104A8840C25}">
      <dsp:nvSpPr>
        <dsp:cNvPr id="0" name=""/>
        <dsp:cNvSpPr/>
      </dsp:nvSpPr>
      <dsp:spPr>
        <a:xfrm>
          <a:off x="0" y="1230"/>
          <a:ext cx="1666855" cy="251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just" defTabSz="2667000">
            <a:lnSpc>
              <a:spcPct val="90000"/>
            </a:lnSpc>
            <a:spcBef>
              <a:spcPct val="0"/>
            </a:spcBef>
            <a:spcAft>
              <a:spcPct val="35000"/>
            </a:spcAft>
            <a:buNone/>
          </a:pPr>
          <a:endParaRPr lang="es-EC" sz="6000" kern="1200"/>
        </a:p>
      </dsp:txBody>
      <dsp:txXfrm>
        <a:off x="0" y="1230"/>
        <a:ext cx="1666855" cy="2517818"/>
      </dsp:txXfrm>
    </dsp:sp>
    <dsp:sp modelId="{568C832B-813B-44AA-906A-C4E766F9DFE4}">
      <dsp:nvSpPr>
        <dsp:cNvPr id="0" name=""/>
        <dsp:cNvSpPr/>
      </dsp:nvSpPr>
      <dsp:spPr>
        <a:xfrm>
          <a:off x="1791869" y="29752"/>
          <a:ext cx="6542405" cy="570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kern="1200"/>
            <a:t>Aislar microorganismos asociados con sintomatología de la enfermedad del moho gris en las plantas de chirimoya (</a:t>
          </a:r>
          <a:r>
            <a:rPr lang="es-EC" sz="1400" i="1" kern="1200"/>
            <a:t>Annona cherimola </a:t>
          </a:r>
          <a:r>
            <a:rPr lang="es-EC" sz="1400" kern="1200"/>
            <a:t>Mill.). </a:t>
          </a:r>
        </a:p>
      </dsp:txBody>
      <dsp:txXfrm>
        <a:off x="1791869" y="29752"/>
        <a:ext cx="6542405" cy="570443"/>
      </dsp:txXfrm>
    </dsp:sp>
    <dsp:sp modelId="{7CDDFAF8-3D5B-4F62-9AB1-398C36B90B73}">
      <dsp:nvSpPr>
        <dsp:cNvPr id="0" name=""/>
        <dsp:cNvSpPr/>
      </dsp:nvSpPr>
      <dsp:spPr>
        <a:xfrm>
          <a:off x="1666855" y="600196"/>
          <a:ext cx="6667420" cy="0"/>
        </a:xfrm>
        <a:prstGeom prst="line">
          <a:avLst/>
        </a:prstGeom>
        <a:solidFill>
          <a:schemeClr val="dk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7209E-3CC2-4DC4-A286-BBEDA2F01FCB}">
      <dsp:nvSpPr>
        <dsp:cNvPr id="0" name=""/>
        <dsp:cNvSpPr/>
      </dsp:nvSpPr>
      <dsp:spPr>
        <a:xfrm>
          <a:off x="1791869" y="628718"/>
          <a:ext cx="6542405" cy="570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kern="1200"/>
            <a:t>Identificar macro y microscópicamente a los microorganismos aislados a partir de las muestras de plantas de chirimoya (</a:t>
          </a:r>
          <a:r>
            <a:rPr lang="es-EC" sz="1400" i="1" kern="1200"/>
            <a:t>Annona cherimola </a:t>
          </a:r>
          <a:r>
            <a:rPr lang="es-EC" sz="1400" kern="1200"/>
            <a:t>Mill.) con sintomatología de la enfermedad del moho gris. </a:t>
          </a:r>
        </a:p>
      </dsp:txBody>
      <dsp:txXfrm>
        <a:off x="1791869" y="628718"/>
        <a:ext cx="6542405" cy="570443"/>
      </dsp:txXfrm>
    </dsp:sp>
    <dsp:sp modelId="{F8691AAB-58F0-40D3-B373-F4609C1AE98A}">
      <dsp:nvSpPr>
        <dsp:cNvPr id="0" name=""/>
        <dsp:cNvSpPr/>
      </dsp:nvSpPr>
      <dsp:spPr>
        <a:xfrm>
          <a:off x="1666855" y="1199161"/>
          <a:ext cx="6667420" cy="0"/>
        </a:xfrm>
        <a:prstGeom prst="line">
          <a:avLst/>
        </a:prstGeom>
        <a:solidFill>
          <a:schemeClr val="dk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436CB-BE90-4591-ABFC-ECE19A381C6D}">
      <dsp:nvSpPr>
        <dsp:cNvPr id="0" name=""/>
        <dsp:cNvSpPr/>
      </dsp:nvSpPr>
      <dsp:spPr>
        <a:xfrm>
          <a:off x="1791869" y="1294077"/>
          <a:ext cx="6542405" cy="570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kern="1200"/>
            <a:t>Identificar a nivel molecular a los microorganismos aislados a partir de las muestras de plantas de chirimoya (</a:t>
          </a:r>
          <a:r>
            <a:rPr lang="es-EC" sz="1400" i="1" kern="1200"/>
            <a:t>Annona cherimola </a:t>
          </a:r>
          <a:r>
            <a:rPr lang="es-EC" sz="1400" kern="1200"/>
            <a:t>Mill.) con sintomatología de la enfermedad del moho gris. </a:t>
          </a:r>
        </a:p>
      </dsp:txBody>
      <dsp:txXfrm>
        <a:off x="1791869" y="1294077"/>
        <a:ext cx="6542405" cy="570443"/>
      </dsp:txXfrm>
    </dsp:sp>
    <dsp:sp modelId="{301FE841-765B-4E0B-B558-97DBE621DCE6}">
      <dsp:nvSpPr>
        <dsp:cNvPr id="0" name=""/>
        <dsp:cNvSpPr/>
      </dsp:nvSpPr>
      <dsp:spPr>
        <a:xfrm>
          <a:off x="1666855" y="1921455"/>
          <a:ext cx="6667420" cy="0"/>
        </a:xfrm>
        <a:prstGeom prst="line">
          <a:avLst/>
        </a:prstGeom>
        <a:solidFill>
          <a:schemeClr val="dk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009EBB-970D-E94E-9329-98D4428E1E6D}">
      <dsp:nvSpPr>
        <dsp:cNvPr id="0" name=""/>
        <dsp:cNvSpPr/>
      </dsp:nvSpPr>
      <dsp:spPr>
        <a:xfrm>
          <a:off x="1791869" y="1858109"/>
          <a:ext cx="6542405" cy="662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Completar los postulados de Koch en plantas sanas de chirimoya (</a:t>
          </a:r>
          <a:r>
            <a:rPr lang="es-EC" sz="1400" i="1" kern="1200"/>
            <a:t>Annona cherimola </a:t>
          </a:r>
          <a:r>
            <a:rPr lang="es-EC" sz="1400" kern="1200"/>
            <a:t>Mill.). </a:t>
          </a:r>
          <a:endParaRPr lang="es-MX" sz="1400" kern="1200"/>
        </a:p>
      </dsp:txBody>
      <dsp:txXfrm>
        <a:off x="1791869" y="1858109"/>
        <a:ext cx="6542405" cy="662170"/>
      </dsp:txXfrm>
    </dsp:sp>
    <dsp:sp modelId="{183DCE09-2DAB-104F-A54E-14E36FF3C979}">
      <dsp:nvSpPr>
        <dsp:cNvPr id="0" name=""/>
        <dsp:cNvSpPr/>
      </dsp:nvSpPr>
      <dsp:spPr>
        <a:xfrm>
          <a:off x="1666855" y="2488819"/>
          <a:ext cx="6667420" cy="0"/>
        </a:xfrm>
        <a:prstGeom prst="line">
          <a:avLst/>
        </a:prstGeom>
        <a:solidFill>
          <a:schemeClr val="dk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30642-FBB6-FC42-9A99-179DD2EA24BD}">
      <dsp:nvSpPr>
        <dsp:cNvPr id="0" name=""/>
        <dsp:cNvSpPr/>
      </dsp:nvSpPr>
      <dsp:spPr>
        <a:xfrm>
          <a:off x="304829" y="142901"/>
          <a:ext cx="978132" cy="711274"/>
        </a:xfrm>
        <a:prstGeom prst="upArrow">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48A83-35F7-D149-BD3E-DB5F028E3A56}">
      <dsp:nvSpPr>
        <dsp:cNvPr id="0" name=""/>
        <dsp:cNvSpPr/>
      </dsp:nvSpPr>
      <dsp:spPr>
        <a:xfrm>
          <a:off x="1360922" y="36423"/>
          <a:ext cx="1805775" cy="997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marL="0" lvl="0" indent="0" algn="just" defTabSz="533400">
            <a:lnSpc>
              <a:spcPct val="90000"/>
            </a:lnSpc>
            <a:spcBef>
              <a:spcPct val="0"/>
            </a:spcBef>
            <a:spcAft>
              <a:spcPct val="35000"/>
            </a:spcAft>
            <a:buNone/>
          </a:pPr>
          <a:r>
            <a:rPr lang="es-MX" sz="1200" kern="1200" dirty="0"/>
            <a:t>Lesiones necróticas de color negro y marrón bordeadas con tejido clorótico</a:t>
          </a:r>
        </a:p>
        <a:p>
          <a:pPr marL="0" lvl="0" indent="0" algn="just" defTabSz="533400">
            <a:lnSpc>
              <a:spcPct val="90000"/>
            </a:lnSpc>
            <a:spcBef>
              <a:spcPct val="0"/>
            </a:spcBef>
            <a:spcAft>
              <a:spcPct val="35000"/>
            </a:spcAft>
            <a:buNone/>
          </a:pPr>
          <a:endParaRPr lang="es-MX" sz="1200" kern="1200" dirty="0"/>
        </a:p>
      </dsp:txBody>
      <dsp:txXfrm>
        <a:off x="1360922" y="36423"/>
        <a:ext cx="1805775" cy="997076"/>
      </dsp:txXfrm>
    </dsp:sp>
    <dsp:sp modelId="{C86928EA-5F8F-8547-91CF-389351CAF76B}">
      <dsp:nvSpPr>
        <dsp:cNvPr id="0" name=""/>
        <dsp:cNvSpPr/>
      </dsp:nvSpPr>
      <dsp:spPr>
        <a:xfrm>
          <a:off x="778493" y="936148"/>
          <a:ext cx="942955" cy="782944"/>
        </a:xfrm>
        <a:prstGeom prst="downArrow">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179D2B-F32D-3B42-8F94-223CF94B1840}">
      <dsp:nvSpPr>
        <dsp:cNvPr id="0" name=""/>
        <dsp:cNvSpPr/>
      </dsp:nvSpPr>
      <dsp:spPr>
        <a:xfrm>
          <a:off x="1719484" y="854178"/>
          <a:ext cx="1903828" cy="997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marL="0" lvl="0" indent="0" algn="just" defTabSz="533400">
            <a:lnSpc>
              <a:spcPct val="90000"/>
            </a:lnSpc>
            <a:spcBef>
              <a:spcPct val="0"/>
            </a:spcBef>
            <a:spcAft>
              <a:spcPct val="35000"/>
            </a:spcAft>
            <a:buNone/>
          </a:pPr>
          <a:r>
            <a:rPr lang="es-MX" sz="1200" kern="1200" dirty="0"/>
            <a:t>Manchas hundidas, necróticas, circulares a ovaladas </a:t>
          </a:r>
        </a:p>
        <a:p>
          <a:pPr marL="0" lvl="0" indent="0" algn="just" defTabSz="533400">
            <a:lnSpc>
              <a:spcPct val="90000"/>
            </a:lnSpc>
            <a:spcBef>
              <a:spcPct val="0"/>
            </a:spcBef>
            <a:spcAft>
              <a:spcPct val="35000"/>
            </a:spcAft>
            <a:buNone/>
          </a:pPr>
          <a:endParaRPr lang="es-MX" sz="1200" kern="1200" dirty="0"/>
        </a:p>
      </dsp:txBody>
      <dsp:txXfrm>
        <a:off x="1719484" y="854178"/>
        <a:ext cx="1903828" cy="997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6E510-516C-7042-8021-C611CC5615FA}">
      <dsp:nvSpPr>
        <dsp:cNvPr id="0" name=""/>
        <dsp:cNvSpPr/>
      </dsp:nvSpPr>
      <dsp:spPr>
        <a:xfrm>
          <a:off x="-4647996" y="-706042"/>
          <a:ext cx="5485590" cy="5485590"/>
        </a:xfrm>
        <a:prstGeom prst="blockArc">
          <a:avLst>
            <a:gd name="adj1" fmla="val 18900000"/>
            <a:gd name="adj2" fmla="val 2700000"/>
            <a:gd name="adj3" fmla="val 394"/>
          </a:avLst>
        </a:prstGeom>
        <a:noFill/>
        <a:ln w="25400" cap="flat" cmpd="sng" algn="ctr">
          <a:solidFill>
            <a:schemeClr val="bg1">
              <a:lumMod val="65000"/>
            </a:schemeClr>
          </a:solidFill>
          <a:prstDash val="solid"/>
        </a:ln>
        <a:effectLst/>
      </dsp:spPr>
      <dsp:style>
        <a:lnRef idx="2">
          <a:scrgbClr r="0" g="0" b="0"/>
        </a:lnRef>
        <a:fillRef idx="0">
          <a:scrgbClr r="0" g="0" b="0"/>
        </a:fillRef>
        <a:effectRef idx="0">
          <a:scrgbClr r="0" g="0" b="0"/>
        </a:effectRef>
        <a:fontRef idx="minor"/>
      </dsp:style>
    </dsp:sp>
    <dsp:sp modelId="{9CFD8053-A2DE-B749-B8AF-01A8D03911BD}">
      <dsp:nvSpPr>
        <dsp:cNvPr id="0" name=""/>
        <dsp:cNvSpPr/>
      </dsp:nvSpPr>
      <dsp:spPr>
        <a:xfrm>
          <a:off x="611420" y="376400"/>
          <a:ext cx="7975246" cy="814701"/>
        </a:xfrm>
        <a:prstGeom prst="rect">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669"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solidFill>
                <a:schemeClr val="bg1"/>
              </a:solidFill>
            </a:rPr>
            <a:t>Las características morfológicas macroscópicas de los aislados CHT2,CHT4 y MG01, es congruente con las descritas para </a:t>
          </a:r>
          <a:r>
            <a:rPr lang="es-MX" sz="1100" i="1" kern="1200" dirty="0">
              <a:solidFill>
                <a:schemeClr val="bg1"/>
              </a:solidFill>
            </a:rPr>
            <a:t>Alternaria</a:t>
          </a:r>
          <a:r>
            <a:rPr lang="es-MX" sz="1100" kern="1200" dirty="0">
              <a:solidFill>
                <a:schemeClr val="bg1"/>
              </a:solidFill>
            </a:rPr>
            <a:t>, incluyendo colonias con bordes definidos y de aspecto algodonoso de color gris, café claro o verde oliva, al reverso un crecimiento radial de tonalidad café o negro, desarrollándose en un lapso de tiempo de 10-25 días a 22 a 25 °C.</a:t>
          </a:r>
        </a:p>
      </dsp:txBody>
      <dsp:txXfrm>
        <a:off x="611420" y="376400"/>
        <a:ext cx="7975246" cy="814701"/>
      </dsp:txXfrm>
    </dsp:sp>
    <dsp:sp modelId="{724F834A-A2D1-8C40-9C8F-7A0696C739AB}">
      <dsp:nvSpPr>
        <dsp:cNvPr id="0" name=""/>
        <dsp:cNvSpPr/>
      </dsp:nvSpPr>
      <dsp:spPr>
        <a:xfrm>
          <a:off x="14185" y="305512"/>
          <a:ext cx="1018376" cy="1018376"/>
        </a:xfrm>
        <a:prstGeom prst="mathMinus">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82AC445A-FD5B-F64D-863F-D594B1EC8AEB}">
      <dsp:nvSpPr>
        <dsp:cNvPr id="0" name=""/>
        <dsp:cNvSpPr/>
      </dsp:nvSpPr>
      <dsp:spPr>
        <a:xfrm>
          <a:off x="982879" y="1605058"/>
          <a:ext cx="7613983" cy="814701"/>
        </a:xfrm>
        <a:prstGeom prst="rect">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669"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solidFill>
                <a:schemeClr val="bg1"/>
              </a:solidFill>
            </a:rPr>
            <a:t>La morfología de los conidios de los aislados CHT2,CHT4 y MG01 coincide con la descrita para  Alternaria mostrando conidios elipsoidales o largos ovoides de 3 a 7 tabiques transversales y 1 a 3 tabiques longitudinales con valores medios de (11.978 x 4,69) y (15,043 x 6,025); µm y conidióforos cortos con valores medios de (31,39 x 3,29) µm.</a:t>
          </a:r>
        </a:p>
      </dsp:txBody>
      <dsp:txXfrm>
        <a:off x="982879" y="1605058"/>
        <a:ext cx="7613983" cy="814701"/>
      </dsp:txXfrm>
    </dsp:sp>
    <dsp:sp modelId="{FC2C03DD-343B-8348-B770-9342BB2BD4A0}">
      <dsp:nvSpPr>
        <dsp:cNvPr id="0" name=""/>
        <dsp:cNvSpPr/>
      </dsp:nvSpPr>
      <dsp:spPr>
        <a:xfrm>
          <a:off x="310329" y="1527564"/>
          <a:ext cx="1018376" cy="1018376"/>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3DFE70A9-B53F-8D43-BD77-5BFFDC532EDE}">
      <dsp:nvSpPr>
        <dsp:cNvPr id="0" name=""/>
        <dsp:cNvSpPr/>
      </dsp:nvSpPr>
      <dsp:spPr>
        <a:xfrm>
          <a:off x="437559" y="2851453"/>
          <a:ext cx="8146873" cy="814701"/>
        </a:xfrm>
        <a:prstGeom prst="rect">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669"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solidFill>
                <a:schemeClr val="bg1"/>
              </a:solidFill>
            </a:rPr>
            <a:t>La amplificación, secuenciación y análisis BLAST mostraron que los aislados CHT2, CHT4 y MG01 pertenecen a </a:t>
          </a:r>
          <a:r>
            <a:rPr lang="es-MX" sz="1100" i="1" kern="1200" dirty="0">
              <a:solidFill>
                <a:schemeClr val="bg1"/>
              </a:solidFill>
            </a:rPr>
            <a:t>Alternaria</a:t>
          </a:r>
          <a:r>
            <a:rPr lang="es-MX" sz="1100" kern="1200" dirty="0">
              <a:solidFill>
                <a:schemeClr val="bg1"/>
              </a:solidFill>
            </a:rPr>
            <a:t>, pues sus secuencias presentaron un 100% de identidad con homólogos de especies de este género. </a:t>
          </a:r>
        </a:p>
      </dsp:txBody>
      <dsp:txXfrm>
        <a:off x="437559" y="2851453"/>
        <a:ext cx="8146873" cy="814701"/>
      </dsp:txXfrm>
    </dsp:sp>
    <dsp:sp modelId="{4E6DBE9D-4588-AB40-99DF-486213710272}">
      <dsp:nvSpPr>
        <dsp:cNvPr id="0" name=""/>
        <dsp:cNvSpPr/>
      </dsp:nvSpPr>
      <dsp:spPr>
        <a:xfrm>
          <a:off x="14185" y="2749615"/>
          <a:ext cx="1018376" cy="1018376"/>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6E510-516C-7042-8021-C611CC5615FA}">
      <dsp:nvSpPr>
        <dsp:cNvPr id="0" name=""/>
        <dsp:cNvSpPr/>
      </dsp:nvSpPr>
      <dsp:spPr>
        <a:xfrm>
          <a:off x="-4457361" y="-688567"/>
          <a:ext cx="5349041" cy="5349041"/>
        </a:xfrm>
        <a:prstGeom prst="blockArc">
          <a:avLst>
            <a:gd name="adj1" fmla="val 18900000"/>
            <a:gd name="adj2" fmla="val 2700000"/>
            <a:gd name="adj3" fmla="val 404"/>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814F72-9C49-D74A-BFB3-5E66C5F2ECEC}">
      <dsp:nvSpPr>
        <dsp:cNvPr id="0" name=""/>
        <dsp:cNvSpPr/>
      </dsp:nvSpPr>
      <dsp:spPr>
        <a:xfrm>
          <a:off x="730135" y="771506"/>
          <a:ext cx="7622255" cy="726533"/>
        </a:xfrm>
        <a:prstGeom prst="rect">
          <a:avLst/>
        </a:prstGeom>
        <a:solidFill>
          <a:srgbClr val="00C0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66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t>Los </a:t>
          </a:r>
          <a:r>
            <a:rPr lang="es-MX" sz="1000" kern="1200" dirty="0"/>
            <a:t>aislados</a:t>
          </a:r>
          <a:r>
            <a:rPr lang="es-MX" sz="1100" kern="1200" dirty="0"/>
            <a:t> de Alternaria son agentes causales de síntomas como necrosis en hojas y pudrición del fruto en plantas de chirimoya (</a:t>
          </a:r>
          <a:r>
            <a:rPr lang="es-MX" sz="1100" i="1" kern="1200" dirty="0"/>
            <a:t>Annona cherimola </a:t>
          </a:r>
          <a:r>
            <a:rPr lang="es-MX" sz="1100" kern="1200" dirty="0"/>
            <a:t>Mill.) en localidades de Tumbaco y Guayllabamba ubicados en la provincia de Pichincha</a:t>
          </a:r>
        </a:p>
      </dsp:txBody>
      <dsp:txXfrm>
        <a:off x="730135" y="771506"/>
        <a:ext cx="7622255" cy="726533"/>
      </dsp:txXfrm>
    </dsp:sp>
    <dsp:sp modelId="{DB20D45F-89DC-4D42-8FE3-AF75E13ABE53}">
      <dsp:nvSpPr>
        <dsp:cNvPr id="0" name=""/>
        <dsp:cNvSpPr/>
      </dsp:nvSpPr>
      <dsp:spPr>
        <a:xfrm>
          <a:off x="20951" y="425589"/>
          <a:ext cx="1418367" cy="1418367"/>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B0FF745B-1D87-8049-8363-80223834A175}">
      <dsp:nvSpPr>
        <dsp:cNvPr id="0" name=""/>
        <dsp:cNvSpPr/>
      </dsp:nvSpPr>
      <dsp:spPr>
        <a:xfrm>
          <a:off x="730135" y="2430452"/>
          <a:ext cx="7622255" cy="81336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66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solidFill>
                <a:schemeClr val="bg1"/>
              </a:solidFill>
            </a:rPr>
            <a:t>El análisis filogenético mostró que los aislados CHT2, CHT4, MG01, se agrupan en un solo clado con las especies </a:t>
          </a:r>
          <a:r>
            <a:rPr lang="es-MX" sz="1100" i="1" kern="1200" dirty="0">
              <a:solidFill>
                <a:schemeClr val="bg1"/>
              </a:solidFill>
            </a:rPr>
            <a:t>Alternaria alternata, Alternaria betae-kenyensis, Alternaria angustiovoidea, Alternaria destrudens, Alternaria alstroemeriae, Alternaria arborecens, Alternaria cerealis, Alternaria bursni</a:t>
          </a:r>
          <a:r>
            <a:rPr lang="es-MX" sz="1100" kern="1200" dirty="0">
              <a:solidFill>
                <a:schemeClr val="bg1"/>
              </a:solidFill>
            </a:rPr>
            <a:t>, con valor de soporte de 91. </a:t>
          </a:r>
        </a:p>
      </dsp:txBody>
      <dsp:txXfrm>
        <a:off x="730135" y="2430452"/>
        <a:ext cx="7622255" cy="813360"/>
      </dsp:txXfrm>
    </dsp:sp>
    <dsp:sp modelId="{DBD125D4-7617-4346-9125-6470ADBC8F1D}">
      <dsp:nvSpPr>
        <dsp:cNvPr id="0" name=""/>
        <dsp:cNvSpPr/>
      </dsp:nvSpPr>
      <dsp:spPr>
        <a:xfrm>
          <a:off x="20951" y="2127948"/>
          <a:ext cx="1418367" cy="1418367"/>
        </a:xfrm>
        <a:prstGeom prst="mathMinus">
          <a:avLst/>
        </a:prstGeom>
        <a:solidFill>
          <a:schemeClr val="lt1">
            <a:hueOff val="0"/>
            <a:satOff val="0"/>
            <a:lumOff val="0"/>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6E510-516C-7042-8021-C611CC5615FA}">
      <dsp:nvSpPr>
        <dsp:cNvPr id="0" name=""/>
        <dsp:cNvSpPr/>
      </dsp:nvSpPr>
      <dsp:spPr>
        <a:xfrm>
          <a:off x="-4524625" y="-693810"/>
          <a:ext cx="5390005" cy="5390005"/>
        </a:xfrm>
        <a:prstGeom prst="blockArc">
          <a:avLst>
            <a:gd name="adj1" fmla="val 18900000"/>
            <a:gd name="adj2" fmla="val 2700000"/>
            <a:gd name="adj3" fmla="val 401"/>
          </a:avLst>
        </a:prstGeom>
        <a:noFill/>
        <a:ln w="25400" cap="flat" cmpd="sng" algn="ctr">
          <a:solidFill>
            <a:schemeClr val="bg1">
              <a:lumMod val="65000"/>
            </a:schemeClr>
          </a:solidFill>
          <a:prstDash val="solid"/>
        </a:ln>
        <a:effectLst/>
      </dsp:spPr>
      <dsp:style>
        <a:lnRef idx="2">
          <a:scrgbClr r="0" g="0" b="0"/>
        </a:lnRef>
        <a:fillRef idx="0">
          <a:scrgbClr r="0" g="0" b="0"/>
        </a:fillRef>
        <a:effectRef idx="0">
          <a:scrgbClr r="0" g="0" b="0"/>
        </a:effectRef>
        <a:fontRef idx="minor"/>
      </dsp:style>
    </dsp:sp>
    <dsp:sp modelId="{9CFD8053-A2DE-B749-B8AF-01A8D03911BD}">
      <dsp:nvSpPr>
        <dsp:cNvPr id="0" name=""/>
        <dsp:cNvSpPr/>
      </dsp:nvSpPr>
      <dsp:spPr>
        <a:xfrm>
          <a:off x="507502" y="291990"/>
          <a:ext cx="8079200" cy="615726"/>
        </a:xfrm>
        <a:prstGeom prst="rect">
          <a:avLst/>
        </a:prstGeom>
        <a:solidFill>
          <a:srgbClr val="6F6F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dirty="0">
              <a:solidFill>
                <a:schemeClr val="bg1"/>
              </a:solidFill>
            </a:rPr>
            <a:t>Los síntomas de necrosis y pudrición del fruto de </a:t>
          </a:r>
          <a:r>
            <a:rPr lang="es-MX" sz="1100" i="1" kern="1200" dirty="0">
              <a:solidFill>
                <a:schemeClr val="bg1"/>
              </a:solidFill>
            </a:rPr>
            <a:t>Botritis y Alternaria </a:t>
          </a:r>
          <a:r>
            <a:rPr lang="es-MX" sz="1100" kern="1200" dirty="0">
              <a:solidFill>
                <a:schemeClr val="bg1"/>
              </a:solidFill>
            </a:rPr>
            <a:t>son similares, por lo que se recomienda tomar varias muestras de hojas, frutos, flores y observar las características microscópicas con el fin de aislar el hongo de interés.</a:t>
          </a:r>
        </a:p>
      </dsp:txBody>
      <dsp:txXfrm>
        <a:off x="507502" y="291990"/>
        <a:ext cx="8079200" cy="615726"/>
      </dsp:txXfrm>
    </dsp:sp>
    <dsp:sp modelId="{724F834A-A2D1-8C40-9C8F-7A0696C739AB}">
      <dsp:nvSpPr>
        <dsp:cNvPr id="0" name=""/>
        <dsp:cNvSpPr/>
      </dsp:nvSpPr>
      <dsp:spPr>
        <a:xfrm>
          <a:off x="68459" y="230737"/>
          <a:ext cx="769658" cy="769658"/>
        </a:xfrm>
        <a:prstGeom prst="mathMinus">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82AC445A-FD5B-F64D-863F-D594B1EC8AEB}">
      <dsp:nvSpPr>
        <dsp:cNvPr id="0" name=""/>
        <dsp:cNvSpPr/>
      </dsp:nvSpPr>
      <dsp:spPr>
        <a:xfrm>
          <a:off x="860512" y="1213055"/>
          <a:ext cx="7726190" cy="615726"/>
        </a:xfrm>
        <a:prstGeom prst="rect">
          <a:avLst/>
        </a:prstGeom>
        <a:solidFill>
          <a:srgbClr val="008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a:solidFill>
                <a:schemeClr val="bg1"/>
              </a:solidFill>
            </a:rPr>
            <a:t>Establecer para el crecimiento de las colonias en futuros estudios varios fotoperiodos y temperaturas de incubación, para lograr que el hongo esporule en intervalos de tiempo más cortos.</a:t>
          </a:r>
        </a:p>
      </dsp:txBody>
      <dsp:txXfrm>
        <a:off x="860512" y="1213055"/>
        <a:ext cx="7726190" cy="615726"/>
      </dsp:txXfrm>
    </dsp:sp>
    <dsp:sp modelId="{FC2C03DD-343B-8348-B770-9342BB2BD4A0}">
      <dsp:nvSpPr>
        <dsp:cNvPr id="0" name=""/>
        <dsp:cNvSpPr/>
      </dsp:nvSpPr>
      <dsp:spPr>
        <a:xfrm>
          <a:off x="421470" y="1154487"/>
          <a:ext cx="769658" cy="769658"/>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3DFE70A9-B53F-8D43-BD77-5BFFDC532EDE}">
      <dsp:nvSpPr>
        <dsp:cNvPr id="0" name=""/>
        <dsp:cNvSpPr/>
      </dsp:nvSpPr>
      <dsp:spPr>
        <a:xfrm>
          <a:off x="806299" y="2155204"/>
          <a:ext cx="7726190" cy="615726"/>
        </a:xfrm>
        <a:prstGeom prst="rect">
          <a:avLst/>
        </a:prstGeom>
        <a:solidFill>
          <a:srgbClr val="0087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a:solidFill>
                <a:schemeClr val="bg1"/>
              </a:solidFill>
            </a:rPr>
            <a:t>Se recomienda utilizar más marcadores moleculares además de la región ITS, como GAPDH con los cebadores gpd1 y gpd2, la región RPB2 con RPB2-5F2 y fRPB2-7cR, el gen TEF1 con EF1-728F y EF1-986R y el gen del factor de elongación 1</a:t>
          </a:r>
          <a:r>
            <a:rPr lang="el-GR" sz="1100" kern="1200" dirty="0">
              <a:solidFill>
                <a:schemeClr val="bg1"/>
              </a:solidFill>
            </a:rPr>
            <a:t>α (</a:t>
          </a:r>
          <a:r>
            <a:rPr lang="es-MX" sz="1100" kern="1200">
              <a:solidFill>
                <a:schemeClr val="bg1"/>
              </a:solidFill>
            </a:rPr>
            <a:t>EF-1</a:t>
          </a:r>
          <a:r>
            <a:rPr lang="el-GR" sz="1100" kern="1200" dirty="0">
              <a:solidFill>
                <a:schemeClr val="bg1"/>
              </a:solidFill>
            </a:rPr>
            <a:t>α) </a:t>
          </a:r>
          <a:r>
            <a:rPr lang="es-MX" sz="1100" kern="1200">
              <a:solidFill>
                <a:schemeClr val="bg1"/>
              </a:solidFill>
            </a:rPr>
            <a:t>usando los cebadores EF1-728F/EF1-986R, para una identificación y análisis filogenético mas preciso.</a:t>
          </a:r>
        </a:p>
      </dsp:txBody>
      <dsp:txXfrm>
        <a:off x="806299" y="2155204"/>
        <a:ext cx="7726190" cy="615726"/>
      </dsp:txXfrm>
    </dsp:sp>
    <dsp:sp modelId="{4E6DBE9D-4588-AB40-99DF-486213710272}">
      <dsp:nvSpPr>
        <dsp:cNvPr id="0" name=""/>
        <dsp:cNvSpPr/>
      </dsp:nvSpPr>
      <dsp:spPr>
        <a:xfrm>
          <a:off x="421470" y="2078238"/>
          <a:ext cx="769658" cy="769658"/>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94927FD2-B811-6948-A075-F23175E8E616}">
      <dsp:nvSpPr>
        <dsp:cNvPr id="0" name=""/>
        <dsp:cNvSpPr/>
      </dsp:nvSpPr>
      <dsp:spPr>
        <a:xfrm>
          <a:off x="453288" y="3078954"/>
          <a:ext cx="8079200" cy="615726"/>
        </a:xfrm>
        <a:prstGeom prst="rect">
          <a:avLst/>
        </a:prstGeom>
        <a:solidFill>
          <a:srgbClr val="00C0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3" tIns="27940" rIns="27940" bIns="27940" numCol="1" spcCol="1270" anchor="ctr" anchorCtr="0">
          <a:noAutofit/>
        </a:bodyPr>
        <a:lstStyle/>
        <a:p>
          <a:pPr marL="0" lvl="0" indent="0" algn="l" defTabSz="488950">
            <a:lnSpc>
              <a:spcPct val="90000"/>
            </a:lnSpc>
            <a:spcBef>
              <a:spcPct val="0"/>
            </a:spcBef>
            <a:spcAft>
              <a:spcPct val="35000"/>
            </a:spcAft>
            <a:buNone/>
          </a:pPr>
          <a:r>
            <a:rPr lang="es-MX" sz="1100" kern="1200"/>
            <a:t>Realizar los postulados de Koch en frutos inmaduros y maduros de Chirimoya, hojas y en plantas sanas para contrastar los síntomas y poder interpretar de manera más precisa los resultados. </a:t>
          </a:r>
        </a:p>
      </dsp:txBody>
      <dsp:txXfrm>
        <a:off x="453288" y="3078954"/>
        <a:ext cx="8079200" cy="615726"/>
      </dsp:txXfrm>
    </dsp:sp>
    <dsp:sp modelId="{DB20D45F-89DC-4D42-8FE3-AF75E13ABE53}">
      <dsp:nvSpPr>
        <dsp:cNvPr id="0" name=""/>
        <dsp:cNvSpPr/>
      </dsp:nvSpPr>
      <dsp:spPr>
        <a:xfrm>
          <a:off x="68459" y="3001988"/>
          <a:ext cx="769658" cy="769658"/>
        </a:xfrm>
        <a:prstGeom prst="mathMinus">
          <a:avLst/>
        </a:prstGeom>
        <a:solidFill>
          <a:schemeClr val="lt1">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64EC5-42D7-1D4C-BC69-F50DD6D75876}" type="datetimeFigureOut">
              <a:rPr lang="es-EC" smtClean="0"/>
              <a:t>13/4/22</a:t>
            </a:fld>
            <a:endParaRPr lang="es-EC"/>
          </a:p>
        </p:txBody>
      </p:sp>
      <p:sp>
        <p:nvSpPr>
          <p:cNvPr id="4" name="Marcador de imagen de diapositiva 3"/>
          <p:cNvSpPr>
            <a:spLocks noGrp="1" noRot="1" noChangeAspect="1"/>
          </p:cNvSpPr>
          <p:nvPr>
            <p:ph type="sldImg" idx="2"/>
          </p:nvPr>
        </p:nvSpPr>
        <p:spPr>
          <a:xfrm>
            <a:off x="1028700" y="1143000"/>
            <a:ext cx="48006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A8E7F-6A9E-2B44-8D4D-DE556052908A}" type="slidenum">
              <a:rPr lang="es-EC" smtClean="0"/>
              <a:t>‹Nº›</a:t>
            </a:fld>
            <a:endParaRPr lang="es-EC"/>
          </a:p>
        </p:txBody>
      </p:sp>
    </p:spTree>
    <p:extLst>
      <p:ext uri="{BB962C8B-B14F-4D97-AF65-F5344CB8AC3E}">
        <p14:creationId xmlns:p14="http://schemas.microsoft.com/office/powerpoint/2010/main" val="1133890812"/>
      </p:ext>
    </p:extLst>
  </p:cSld>
  <p:clrMap bg1="lt1" tx1="dk1" bg2="lt2" tx2="dk2" accent1="accent1" accent2="accent2" accent3="accent3" accent4="accent4" accent5="accent5" accent6="accent6" hlink="hlink" folHlink="folHlink"/>
  <p:notesStyle>
    <a:lvl1pPr marL="0" algn="l" defTabSz="794888" rtl="0" eaLnBrk="1" latinLnBrk="0" hangingPunct="1">
      <a:defRPr sz="1043" kern="1200">
        <a:solidFill>
          <a:schemeClr val="tx1"/>
        </a:solidFill>
        <a:latin typeface="+mn-lt"/>
        <a:ea typeface="+mn-ea"/>
        <a:cs typeface="+mn-cs"/>
      </a:defRPr>
    </a:lvl1pPr>
    <a:lvl2pPr marL="397444" algn="l" defTabSz="794888" rtl="0" eaLnBrk="1" latinLnBrk="0" hangingPunct="1">
      <a:defRPr sz="1043" kern="1200">
        <a:solidFill>
          <a:schemeClr val="tx1"/>
        </a:solidFill>
        <a:latin typeface="+mn-lt"/>
        <a:ea typeface="+mn-ea"/>
        <a:cs typeface="+mn-cs"/>
      </a:defRPr>
    </a:lvl2pPr>
    <a:lvl3pPr marL="794888" algn="l" defTabSz="794888" rtl="0" eaLnBrk="1" latinLnBrk="0" hangingPunct="1">
      <a:defRPr sz="1043" kern="1200">
        <a:solidFill>
          <a:schemeClr val="tx1"/>
        </a:solidFill>
        <a:latin typeface="+mn-lt"/>
        <a:ea typeface="+mn-ea"/>
        <a:cs typeface="+mn-cs"/>
      </a:defRPr>
    </a:lvl3pPr>
    <a:lvl4pPr marL="1192332" algn="l" defTabSz="794888" rtl="0" eaLnBrk="1" latinLnBrk="0" hangingPunct="1">
      <a:defRPr sz="1043" kern="1200">
        <a:solidFill>
          <a:schemeClr val="tx1"/>
        </a:solidFill>
        <a:latin typeface="+mn-lt"/>
        <a:ea typeface="+mn-ea"/>
        <a:cs typeface="+mn-cs"/>
      </a:defRPr>
    </a:lvl4pPr>
    <a:lvl5pPr marL="1589776" algn="l" defTabSz="794888" rtl="0" eaLnBrk="1" latinLnBrk="0" hangingPunct="1">
      <a:defRPr sz="1043" kern="1200">
        <a:solidFill>
          <a:schemeClr val="tx1"/>
        </a:solidFill>
        <a:latin typeface="+mn-lt"/>
        <a:ea typeface="+mn-ea"/>
        <a:cs typeface="+mn-cs"/>
      </a:defRPr>
    </a:lvl5pPr>
    <a:lvl6pPr marL="1987220" algn="l" defTabSz="794888" rtl="0" eaLnBrk="1" latinLnBrk="0" hangingPunct="1">
      <a:defRPr sz="1043" kern="1200">
        <a:solidFill>
          <a:schemeClr val="tx1"/>
        </a:solidFill>
        <a:latin typeface="+mn-lt"/>
        <a:ea typeface="+mn-ea"/>
        <a:cs typeface="+mn-cs"/>
      </a:defRPr>
    </a:lvl6pPr>
    <a:lvl7pPr marL="2384664" algn="l" defTabSz="794888" rtl="0" eaLnBrk="1" latinLnBrk="0" hangingPunct="1">
      <a:defRPr sz="1043" kern="1200">
        <a:solidFill>
          <a:schemeClr val="tx1"/>
        </a:solidFill>
        <a:latin typeface="+mn-lt"/>
        <a:ea typeface="+mn-ea"/>
        <a:cs typeface="+mn-cs"/>
      </a:defRPr>
    </a:lvl7pPr>
    <a:lvl8pPr marL="2782108" algn="l" defTabSz="794888" rtl="0" eaLnBrk="1" latinLnBrk="0" hangingPunct="1">
      <a:defRPr sz="1043" kern="1200">
        <a:solidFill>
          <a:schemeClr val="tx1"/>
        </a:solidFill>
        <a:latin typeface="+mn-lt"/>
        <a:ea typeface="+mn-ea"/>
        <a:cs typeface="+mn-cs"/>
      </a:defRPr>
    </a:lvl8pPr>
    <a:lvl9pPr marL="3179552" algn="l" defTabSz="794888" rtl="0" eaLnBrk="1" latinLnBrk="0" hangingPunct="1">
      <a:defRPr sz="10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63563" y="768350"/>
            <a:ext cx="5972175" cy="383857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dirty="0"/>
          </a:p>
        </p:txBody>
      </p:sp>
    </p:spTree>
    <p:extLst>
      <p:ext uri="{BB962C8B-B14F-4D97-AF65-F5344CB8AC3E}">
        <p14:creationId xmlns:p14="http://schemas.microsoft.com/office/powerpoint/2010/main" val="189242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13</a:t>
            </a:fld>
            <a:endParaRPr lang="es-EC"/>
          </a:p>
        </p:txBody>
      </p:sp>
    </p:spTree>
    <p:extLst>
      <p:ext uri="{BB962C8B-B14F-4D97-AF65-F5344CB8AC3E}">
        <p14:creationId xmlns:p14="http://schemas.microsoft.com/office/powerpoint/2010/main" val="414826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14</a:t>
            </a:fld>
            <a:endParaRPr lang="es-EC"/>
          </a:p>
        </p:txBody>
      </p:sp>
    </p:spTree>
    <p:extLst>
      <p:ext uri="{BB962C8B-B14F-4D97-AF65-F5344CB8AC3E}">
        <p14:creationId xmlns:p14="http://schemas.microsoft.com/office/powerpoint/2010/main" val="44770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043"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15</a:t>
            </a:fld>
            <a:endParaRPr lang="es-EC"/>
          </a:p>
        </p:txBody>
      </p:sp>
    </p:spTree>
    <p:extLst>
      <p:ext uri="{BB962C8B-B14F-4D97-AF65-F5344CB8AC3E}">
        <p14:creationId xmlns:p14="http://schemas.microsoft.com/office/powerpoint/2010/main" val="404490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16</a:t>
            </a:fld>
            <a:endParaRPr lang="es-EC"/>
          </a:p>
        </p:txBody>
      </p:sp>
    </p:spTree>
    <p:extLst>
      <p:ext uri="{BB962C8B-B14F-4D97-AF65-F5344CB8AC3E}">
        <p14:creationId xmlns:p14="http://schemas.microsoft.com/office/powerpoint/2010/main" val="48615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17</a:t>
            </a:fld>
            <a:endParaRPr lang="es-EC"/>
          </a:p>
        </p:txBody>
      </p:sp>
    </p:spTree>
    <p:extLst>
      <p:ext uri="{BB962C8B-B14F-4D97-AF65-F5344CB8AC3E}">
        <p14:creationId xmlns:p14="http://schemas.microsoft.com/office/powerpoint/2010/main" val="270977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18</a:t>
            </a:fld>
            <a:endParaRPr lang="es-EC"/>
          </a:p>
        </p:txBody>
      </p:sp>
    </p:spTree>
    <p:extLst>
      <p:ext uri="{BB962C8B-B14F-4D97-AF65-F5344CB8AC3E}">
        <p14:creationId xmlns:p14="http://schemas.microsoft.com/office/powerpoint/2010/main" val="87272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19</a:t>
            </a:fld>
            <a:endParaRPr lang="es-EC"/>
          </a:p>
        </p:txBody>
      </p:sp>
    </p:spTree>
    <p:extLst>
      <p:ext uri="{BB962C8B-B14F-4D97-AF65-F5344CB8AC3E}">
        <p14:creationId xmlns:p14="http://schemas.microsoft.com/office/powerpoint/2010/main" val="60043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20</a:t>
            </a:fld>
            <a:endParaRPr lang="es-EC"/>
          </a:p>
        </p:txBody>
      </p:sp>
    </p:spTree>
    <p:extLst>
      <p:ext uri="{BB962C8B-B14F-4D97-AF65-F5344CB8AC3E}">
        <p14:creationId xmlns:p14="http://schemas.microsoft.com/office/powerpoint/2010/main" val="91073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3</a:t>
            </a:fld>
            <a:endParaRPr lang="es-EC"/>
          </a:p>
        </p:txBody>
      </p:sp>
    </p:spTree>
    <p:extLst>
      <p:ext uri="{BB962C8B-B14F-4D97-AF65-F5344CB8AC3E}">
        <p14:creationId xmlns:p14="http://schemas.microsoft.com/office/powerpoint/2010/main" val="97945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4</a:t>
            </a:fld>
            <a:endParaRPr lang="es-EC"/>
          </a:p>
        </p:txBody>
      </p:sp>
    </p:spTree>
    <p:extLst>
      <p:ext uri="{BB962C8B-B14F-4D97-AF65-F5344CB8AC3E}">
        <p14:creationId xmlns:p14="http://schemas.microsoft.com/office/powerpoint/2010/main" val="166139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7</a:t>
            </a:fld>
            <a:endParaRPr lang="es-EC"/>
          </a:p>
        </p:txBody>
      </p:sp>
    </p:spTree>
    <p:extLst>
      <p:ext uri="{BB962C8B-B14F-4D97-AF65-F5344CB8AC3E}">
        <p14:creationId xmlns:p14="http://schemas.microsoft.com/office/powerpoint/2010/main" val="308294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8</a:t>
            </a:fld>
            <a:endParaRPr lang="es-EC"/>
          </a:p>
        </p:txBody>
      </p:sp>
    </p:spTree>
    <p:extLst>
      <p:ext uri="{BB962C8B-B14F-4D97-AF65-F5344CB8AC3E}">
        <p14:creationId xmlns:p14="http://schemas.microsoft.com/office/powerpoint/2010/main" val="149372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9</a:t>
            </a:fld>
            <a:endParaRPr lang="es-EC"/>
          </a:p>
        </p:txBody>
      </p:sp>
    </p:spTree>
    <p:extLst>
      <p:ext uri="{BB962C8B-B14F-4D97-AF65-F5344CB8AC3E}">
        <p14:creationId xmlns:p14="http://schemas.microsoft.com/office/powerpoint/2010/main" val="31758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10</a:t>
            </a:fld>
            <a:endParaRPr lang="es-EC"/>
          </a:p>
        </p:txBody>
      </p:sp>
    </p:spTree>
    <p:extLst>
      <p:ext uri="{BB962C8B-B14F-4D97-AF65-F5344CB8AC3E}">
        <p14:creationId xmlns:p14="http://schemas.microsoft.com/office/powerpoint/2010/main" val="234030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E7A8E7F-6A9E-2B44-8D4D-DE556052908A}" type="slidenum">
              <a:rPr lang="es-EC" smtClean="0"/>
              <a:t>11</a:t>
            </a:fld>
            <a:endParaRPr lang="es-EC"/>
          </a:p>
        </p:txBody>
      </p:sp>
    </p:spTree>
    <p:extLst>
      <p:ext uri="{BB962C8B-B14F-4D97-AF65-F5344CB8AC3E}">
        <p14:creationId xmlns:p14="http://schemas.microsoft.com/office/powerpoint/2010/main" val="107092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043"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5"/>
          </p:nvPr>
        </p:nvSpPr>
        <p:spPr/>
        <p:txBody>
          <a:bodyPr/>
          <a:lstStyle/>
          <a:p>
            <a:fld id="{BE7A8E7F-6A9E-2B44-8D4D-DE556052908A}" type="slidenum">
              <a:rPr lang="es-EC" smtClean="0"/>
              <a:t>12</a:t>
            </a:fld>
            <a:endParaRPr lang="es-EC"/>
          </a:p>
        </p:txBody>
      </p:sp>
    </p:spTree>
    <p:extLst>
      <p:ext uri="{BB962C8B-B14F-4D97-AF65-F5344CB8AC3E}">
        <p14:creationId xmlns:p14="http://schemas.microsoft.com/office/powerpoint/2010/main" val="1541119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extLst>
              <p:ext uri="{D42A27DB-BD31-4B8C-83A1-F6EECF244321}">
                <p14:modId xmlns:p14="http://schemas.microsoft.com/office/powerpoint/2010/main" val="1762527126"/>
              </p:ext>
            </p:extLst>
          </p:nvPr>
        </p:nvGraphicFramePr>
        <p:xfrm>
          <a:off x="-21001" y="708023"/>
          <a:ext cx="10101626" cy="5124355"/>
        </p:xfrm>
        <a:graphic>
          <a:graphicData uri="http://schemas.openxmlformats.org/presentationml/2006/ole">
            <mc:AlternateContent xmlns:mc="http://schemas.openxmlformats.org/markup-compatibility/2006">
              <mc:Choice xmlns:v="urn:schemas-microsoft-com:vml" Requires="v">
                <p:oleObj spid="_x0000_s3091"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1001" y="708023"/>
                        <a:ext cx="10101626" cy="5124355"/>
                      </a:xfrm>
                      <a:prstGeom prst="rect">
                        <a:avLst/>
                      </a:prstGeom>
                      <a:noFill/>
                      <a:ln>
                        <a:noFill/>
                      </a:ln>
                      <a:effectLst/>
                    </p:spPr>
                  </p:pic>
                </p:oleObj>
              </mc:Fallback>
            </mc:AlternateContent>
          </a:graphicData>
        </a:graphic>
      </p:graphicFrame>
      <p:sp>
        <p:nvSpPr>
          <p:cNvPr id="6" name="Rectangle 27"/>
          <p:cNvSpPr>
            <a:spLocks noChangeArrowheads="1"/>
          </p:cNvSpPr>
          <p:nvPr userDrawn="1"/>
        </p:nvSpPr>
        <p:spPr bwMode="auto">
          <a:xfrm>
            <a:off x="3386461" y="2160058"/>
            <a:ext cx="3192198" cy="450012"/>
          </a:xfrm>
          <a:prstGeom prst="rect">
            <a:avLst/>
          </a:prstGeom>
          <a:noFill/>
          <a:ln w="9525">
            <a:noFill/>
            <a:miter lim="800000"/>
            <a:headEnd/>
            <a:tailEnd/>
          </a:ln>
          <a:effectLst/>
        </p:spPr>
        <p:txBody>
          <a:bodyPr/>
          <a:lstStyle/>
          <a:p>
            <a:pPr algn="ctr">
              <a:defRPr/>
            </a:pPr>
            <a:endParaRPr lang="es-ES" sz="1287" dirty="0"/>
          </a:p>
        </p:txBody>
      </p:sp>
      <p:pic>
        <p:nvPicPr>
          <p:cNvPr id="8" name="12 Imagen" descr="pie de pagina espe.jpg"/>
          <p:cNvPicPr>
            <a:picLocks noChangeAspect="1"/>
          </p:cNvPicPr>
          <p:nvPr userDrawn="1"/>
        </p:nvPicPr>
        <p:blipFill rotWithShape="1">
          <a:blip r:embed="rId5" cstate="print"/>
          <a:srcRect l="711" t="2956" r="711" b="7893"/>
          <a:stretch/>
        </p:blipFill>
        <p:spPr bwMode="auto">
          <a:xfrm>
            <a:off x="-21001" y="5494737"/>
            <a:ext cx="10101626" cy="985438"/>
          </a:xfrm>
          <a:prstGeom prst="rect">
            <a:avLst/>
          </a:prstGeom>
          <a:noFill/>
          <a:ln w="9525">
            <a:noFill/>
            <a:miter lim="800000"/>
            <a:headEnd/>
            <a:tailEnd/>
          </a:ln>
        </p:spPr>
      </p:pic>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8247" y="60220"/>
            <a:ext cx="2755188" cy="684000"/>
          </a:xfrm>
          <a:prstGeom prst="rect">
            <a:avLst/>
          </a:prstGeom>
        </p:spPr>
      </p:pic>
      <p:pic>
        <p:nvPicPr>
          <p:cNvPr id="3" name="Imagen 2"/>
          <p:cNvPicPr>
            <a:picLocks noChangeAspect="1"/>
          </p:cNvPicPr>
          <p:nvPr userDrawn="1"/>
        </p:nvPicPr>
        <p:blipFill rotWithShape="1">
          <a:blip r:embed="rId7" cstate="print">
            <a:extLst>
              <a:ext uri="{28A0092B-C50C-407E-A947-70E740481C1C}">
                <a14:useLocalDpi xmlns:a14="http://schemas.microsoft.com/office/drawing/2010/main" val="0"/>
              </a:ext>
            </a:extLst>
          </a:blip>
          <a:srcRect l="1068" t="4398" r="1888" b="1560"/>
          <a:stretch/>
        </p:blipFill>
        <p:spPr>
          <a:xfrm>
            <a:off x="9091342" y="60220"/>
            <a:ext cx="792000" cy="792000"/>
          </a:xfrm>
          <a:prstGeom prst="rect">
            <a:avLst/>
          </a:prstGeom>
        </p:spPr>
      </p:pic>
    </p:spTree>
    <p:extLst>
      <p:ext uri="{BB962C8B-B14F-4D97-AF65-F5344CB8AC3E}">
        <p14:creationId xmlns:p14="http://schemas.microsoft.com/office/powerpoint/2010/main" val="148580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4034" y="259507"/>
            <a:ext cx="9072563" cy="108003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504034" y="1512043"/>
            <a:ext cx="9072563" cy="4276616"/>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1476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08455" y="259513"/>
            <a:ext cx="2268141" cy="5529149"/>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04034" y="259513"/>
            <a:ext cx="6636411" cy="5529149"/>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548525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060529"/>
            <a:ext cx="7560469" cy="2256061"/>
          </a:xfrm>
        </p:spPr>
        <p:txBody>
          <a:bodyPr anchor="b"/>
          <a:lstStyle>
            <a:lvl1pPr algn="ctr">
              <a:defRPr sz="4961"/>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260078" y="3403592"/>
            <a:ext cx="7560469" cy="1564542"/>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1193B816-9B50-0A4C-9C60-D05B1F169A50}" type="datetimeFigureOut">
              <a:rPr lang="es-EC" smtClean="0"/>
              <a:t>13/4/22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77986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193B816-9B50-0A4C-9C60-D05B1F169A50}" type="datetimeFigureOut">
              <a:rPr lang="es-EC" smtClean="0"/>
              <a:t>13/4/22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612400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7793" y="1615545"/>
            <a:ext cx="8694539" cy="2695572"/>
          </a:xfrm>
        </p:spPr>
        <p:txBody>
          <a:bodyPr anchor="b"/>
          <a:lstStyle>
            <a:lvl1pPr>
              <a:defRPr sz="4961"/>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7793" y="4336618"/>
            <a:ext cx="8694539" cy="1417538"/>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193B816-9B50-0A4C-9C60-D05B1F169A50}" type="datetimeFigureOut">
              <a:rPr lang="es-EC" smtClean="0"/>
              <a:t>13/4/22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417210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93043" y="1725046"/>
            <a:ext cx="4284266" cy="411161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103316" y="1725046"/>
            <a:ext cx="4284266" cy="411161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1193B816-9B50-0A4C-9C60-D05B1F169A50}" type="datetimeFigureOut">
              <a:rPr lang="es-EC" smtClean="0"/>
              <a:t>13/4/22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801455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4356" y="345010"/>
            <a:ext cx="8694539" cy="1252534"/>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94357" y="1588543"/>
            <a:ext cx="4264576" cy="778521"/>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s-MX"/>
              <a:t>Haga clic para modificar los estilos de texto del patrón</a:t>
            </a:r>
          </a:p>
        </p:txBody>
      </p:sp>
      <p:sp>
        <p:nvSpPr>
          <p:cNvPr id="4" name="Content Placeholder 3"/>
          <p:cNvSpPr>
            <a:spLocks noGrp="1"/>
          </p:cNvSpPr>
          <p:nvPr>
            <p:ph sz="half" idx="2"/>
          </p:nvPr>
        </p:nvSpPr>
        <p:spPr>
          <a:xfrm>
            <a:off x="694357" y="2367064"/>
            <a:ext cx="4264576" cy="348159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103316" y="1588543"/>
            <a:ext cx="4285579" cy="778521"/>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s-MX"/>
              <a:t>Haga clic para modificar los estilos de texto del patrón</a:t>
            </a:r>
          </a:p>
        </p:txBody>
      </p:sp>
      <p:sp>
        <p:nvSpPr>
          <p:cNvPr id="6" name="Content Placeholder 5"/>
          <p:cNvSpPr>
            <a:spLocks noGrp="1"/>
          </p:cNvSpPr>
          <p:nvPr>
            <p:ph sz="quarter" idx="4"/>
          </p:nvPr>
        </p:nvSpPr>
        <p:spPr>
          <a:xfrm>
            <a:off x="5103316" y="2367064"/>
            <a:ext cx="4285579" cy="348159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1193B816-9B50-0A4C-9C60-D05B1F169A50}" type="datetimeFigureOut">
              <a:rPr lang="es-EC" smtClean="0"/>
              <a:t>13/4/22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82867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1193B816-9B50-0A4C-9C60-D05B1F169A50}" type="datetimeFigureOut">
              <a:rPr lang="es-EC" smtClean="0"/>
              <a:t>13/4/22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983210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3B816-9B50-0A4C-9C60-D05B1F169A50}" type="datetimeFigureOut">
              <a:rPr lang="es-EC" smtClean="0"/>
              <a:t>13/4/22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854787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432012"/>
            <a:ext cx="3251264" cy="1512041"/>
          </a:xfrm>
        </p:spPr>
        <p:txBody>
          <a:bodyPr anchor="b"/>
          <a:lstStyle>
            <a:lvl1pPr>
              <a:defRPr sz="2646"/>
            </a:lvl1pPr>
          </a:lstStyle>
          <a:p>
            <a:r>
              <a:rPr lang="es-MX"/>
              <a:t>Haz clic para modificar el estilo de título del patrón</a:t>
            </a:r>
            <a:endParaRPr lang="en-US" dirty="0"/>
          </a:p>
        </p:txBody>
      </p:sp>
      <p:sp>
        <p:nvSpPr>
          <p:cNvPr id="3" name="Content Placeholder 2"/>
          <p:cNvSpPr>
            <a:spLocks noGrp="1"/>
          </p:cNvSpPr>
          <p:nvPr>
            <p:ph idx="1"/>
          </p:nvPr>
        </p:nvSpPr>
        <p:spPr>
          <a:xfrm>
            <a:off x="4285579" y="933026"/>
            <a:ext cx="5103316" cy="4605124"/>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94356" y="1944052"/>
            <a:ext cx="3251264" cy="3601598"/>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193B816-9B50-0A4C-9C60-D05B1F169A50}" type="datetimeFigureOut">
              <a:rPr lang="es-EC" smtClean="0"/>
              <a:t>13/4/22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28407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4034" y="1512043"/>
            <a:ext cx="9072563" cy="4276616"/>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ítulo 4"/>
          <p:cNvSpPr>
            <a:spLocks noGrp="1"/>
          </p:cNvSpPr>
          <p:nvPr>
            <p:ph type="title"/>
          </p:nvPr>
        </p:nvSpPr>
        <p:spPr>
          <a:xfrm>
            <a:off x="2" y="48598"/>
            <a:ext cx="9576595" cy="1252537"/>
          </a:xfrm>
          <a:prstGeom prst="rect">
            <a:avLst/>
          </a:prstGeom>
        </p:spPr>
        <p:txBody>
          <a:bodyPr/>
          <a:lstStyle>
            <a:lvl1pPr algn="l">
              <a:defRPr sz="3150" b="1" i="0">
                <a:solidFill>
                  <a:schemeClr val="tx1">
                    <a:lumMod val="95000"/>
                    <a:lumOff val="5000"/>
                  </a:schemeClr>
                </a:solidFill>
                <a:effectLst/>
                <a:latin typeface="Calibri Light" panose="020F0302020204030204" pitchFamily="34" charset="0"/>
                <a:cs typeface="Calibri Light" panose="020F0302020204030204" pitchFamily="34" charset="0"/>
              </a:defRPr>
            </a:lvl1pPr>
          </a:lstStyle>
          <a:p>
            <a:r>
              <a:rPr lang="es-ES" dirty="0"/>
              <a:t>Haga clic para modificar el estilo de título del patrón</a:t>
            </a:r>
            <a:endParaRPr lang="es-EC" dirty="0"/>
          </a:p>
        </p:txBody>
      </p:sp>
      <p:sp>
        <p:nvSpPr>
          <p:cNvPr id="7" name="Marcador de número de diapositiva 2"/>
          <p:cNvSpPr>
            <a:spLocks noGrp="1"/>
          </p:cNvSpPr>
          <p:nvPr>
            <p:ph type="sldNum" sz="quarter" idx="4"/>
          </p:nvPr>
        </p:nvSpPr>
        <p:spPr>
          <a:xfrm>
            <a:off x="7776617" y="5946564"/>
            <a:ext cx="2266950" cy="346075"/>
          </a:xfrm>
          <a:prstGeom prst="rect">
            <a:avLst/>
          </a:prstGeom>
        </p:spPr>
        <p:txBody>
          <a:bodyPr vert="horz" lIns="91440" tIns="45720" rIns="91440" bIns="45720" rtlCol="0" anchor="ctr"/>
          <a:lstStyle>
            <a:lvl1pPr algn="r">
              <a:defRPr sz="1050" b="1">
                <a:solidFill>
                  <a:schemeClr val="tx1">
                    <a:lumMod val="85000"/>
                    <a:lumOff val="15000"/>
                  </a:schemeClr>
                </a:solidFill>
                <a:effectLst/>
              </a:defRPr>
            </a:lvl1pPr>
          </a:lstStyle>
          <a:p>
            <a:fld id="{F5A27939-E5A9-4EA9-B14C-C2D6452E4F29}" type="slidenum">
              <a:rPr lang="es-EC" smtClean="0"/>
              <a:pPr/>
              <a:t>‹Nº›</a:t>
            </a:fld>
            <a:endParaRPr lang="es-EC"/>
          </a:p>
        </p:txBody>
      </p:sp>
    </p:spTree>
    <p:extLst>
      <p:ext uri="{BB962C8B-B14F-4D97-AF65-F5344CB8AC3E}">
        <p14:creationId xmlns:p14="http://schemas.microsoft.com/office/powerpoint/2010/main" val="2285344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432012"/>
            <a:ext cx="3251264" cy="1512041"/>
          </a:xfrm>
        </p:spPr>
        <p:txBody>
          <a:bodyPr anchor="b"/>
          <a:lstStyle>
            <a:lvl1pPr>
              <a:defRPr sz="2646"/>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285579" y="933026"/>
            <a:ext cx="5103316" cy="4605124"/>
          </a:xfrm>
        </p:spPr>
        <p:txBody>
          <a:bodyPr anchor="t"/>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r>
              <a:rPr lang="es-MX"/>
              <a:t>Haz clic en el icono para agregar una imagen</a:t>
            </a:r>
            <a:endParaRPr lang="en-US" dirty="0"/>
          </a:p>
        </p:txBody>
      </p:sp>
      <p:sp>
        <p:nvSpPr>
          <p:cNvPr id="4" name="Text Placeholder 3"/>
          <p:cNvSpPr>
            <a:spLocks noGrp="1"/>
          </p:cNvSpPr>
          <p:nvPr>
            <p:ph type="body" sz="half" idx="2"/>
          </p:nvPr>
        </p:nvSpPr>
        <p:spPr>
          <a:xfrm>
            <a:off x="694356" y="1944052"/>
            <a:ext cx="3251264" cy="3601598"/>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193B816-9B50-0A4C-9C60-D05B1F169A50}" type="datetimeFigureOut">
              <a:rPr lang="es-EC" smtClean="0"/>
              <a:t>13/4/22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123101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193B816-9B50-0A4C-9C60-D05B1F169A50}" type="datetimeFigureOut">
              <a:rPr lang="es-EC" smtClean="0"/>
              <a:t>13/4/22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265562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7" y="345009"/>
            <a:ext cx="2173635" cy="5491649"/>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93043" y="345009"/>
            <a:ext cx="6394896" cy="549164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193B816-9B50-0A4C-9C60-D05B1F169A50}" type="datetimeFigureOut">
              <a:rPr lang="es-EC" smtClean="0"/>
              <a:t>13/4/22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F060366-E5C4-AE45-84CA-1F5DC0D51EA1}" type="slidenum">
              <a:rPr lang="es-EC" smtClean="0"/>
              <a:t>‹Nº›</a:t>
            </a:fld>
            <a:endParaRPr lang="es-EC"/>
          </a:p>
        </p:txBody>
      </p:sp>
    </p:spTree>
    <p:extLst>
      <p:ext uri="{BB962C8B-B14F-4D97-AF65-F5344CB8AC3E}">
        <p14:creationId xmlns:p14="http://schemas.microsoft.com/office/powerpoint/2010/main" val="3011589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extLst>
              <p:ext uri="{D42A27DB-BD31-4B8C-83A1-F6EECF244321}">
                <p14:modId xmlns:p14="http://schemas.microsoft.com/office/powerpoint/2010/main" val="1762527126"/>
              </p:ext>
            </p:extLst>
          </p:nvPr>
        </p:nvGraphicFramePr>
        <p:xfrm>
          <a:off x="-21001" y="708023"/>
          <a:ext cx="10101626" cy="5124355"/>
        </p:xfrm>
        <a:graphic>
          <a:graphicData uri="http://schemas.openxmlformats.org/presentationml/2006/ole">
            <mc:AlternateContent xmlns:mc="http://schemas.openxmlformats.org/markup-compatibility/2006">
              <mc:Choice xmlns:v="urn:schemas-microsoft-com:vml" Requires="v">
                <p:oleObj spid="_x0000_s4115"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1001" y="708023"/>
                        <a:ext cx="10101626" cy="5124355"/>
                      </a:xfrm>
                      <a:prstGeom prst="rect">
                        <a:avLst/>
                      </a:prstGeom>
                      <a:noFill/>
                      <a:ln>
                        <a:noFill/>
                      </a:ln>
                      <a:effectLst/>
                    </p:spPr>
                  </p:pic>
                </p:oleObj>
              </mc:Fallback>
            </mc:AlternateContent>
          </a:graphicData>
        </a:graphic>
      </p:graphicFrame>
      <p:sp>
        <p:nvSpPr>
          <p:cNvPr id="6" name="Rectangle 27"/>
          <p:cNvSpPr>
            <a:spLocks noChangeArrowheads="1"/>
          </p:cNvSpPr>
          <p:nvPr userDrawn="1"/>
        </p:nvSpPr>
        <p:spPr bwMode="auto">
          <a:xfrm>
            <a:off x="3386461" y="2160058"/>
            <a:ext cx="3192198" cy="450012"/>
          </a:xfrm>
          <a:prstGeom prst="rect">
            <a:avLst/>
          </a:prstGeom>
          <a:noFill/>
          <a:ln w="9525">
            <a:noFill/>
            <a:miter lim="800000"/>
            <a:headEnd/>
            <a:tailEnd/>
          </a:ln>
          <a:effectLst/>
        </p:spPr>
        <p:txBody>
          <a:bodyPr/>
          <a:lstStyle/>
          <a:p>
            <a:pPr algn="ctr">
              <a:defRPr/>
            </a:pPr>
            <a:endParaRPr lang="es-ES" sz="1287" dirty="0"/>
          </a:p>
        </p:txBody>
      </p:sp>
      <p:pic>
        <p:nvPicPr>
          <p:cNvPr id="8" name="12 Imagen" descr="pie de pagina espe.jpg"/>
          <p:cNvPicPr>
            <a:picLocks noChangeAspect="1"/>
          </p:cNvPicPr>
          <p:nvPr userDrawn="1"/>
        </p:nvPicPr>
        <p:blipFill rotWithShape="1">
          <a:blip r:embed="rId5" cstate="print"/>
          <a:srcRect l="711" t="2956" r="711" b="7893"/>
          <a:stretch/>
        </p:blipFill>
        <p:spPr bwMode="auto">
          <a:xfrm>
            <a:off x="-21001" y="5494737"/>
            <a:ext cx="10101626" cy="985438"/>
          </a:xfrm>
          <a:prstGeom prst="rect">
            <a:avLst/>
          </a:prstGeom>
          <a:noFill/>
          <a:ln w="9525">
            <a:noFill/>
            <a:miter lim="800000"/>
            <a:headEnd/>
            <a:tailEnd/>
          </a:ln>
        </p:spPr>
      </p:pic>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8247" y="60220"/>
            <a:ext cx="2755188" cy="684000"/>
          </a:xfrm>
          <a:prstGeom prst="rect">
            <a:avLst/>
          </a:prstGeom>
        </p:spPr>
      </p:pic>
      <p:pic>
        <p:nvPicPr>
          <p:cNvPr id="3" name="Imagen 2"/>
          <p:cNvPicPr>
            <a:picLocks noChangeAspect="1"/>
          </p:cNvPicPr>
          <p:nvPr userDrawn="1"/>
        </p:nvPicPr>
        <p:blipFill rotWithShape="1">
          <a:blip r:embed="rId7" cstate="print">
            <a:extLst>
              <a:ext uri="{28A0092B-C50C-407E-A947-70E740481C1C}">
                <a14:useLocalDpi xmlns:a14="http://schemas.microsoft.com/office/drawing/2010/main" val="0"/>
              </a:ext>
            </a:extLst>
          </a:blip>
          <a:srcRect l="1068" t="4398" r="1888" b="1560"/>
          <a:stretch/>
        </p:blipFill>
        <p:spPr>
          <a:xfrm>
            <a:off x="9091342" y="60220"/>
            <a:ext cx="792000" cy="792000"/>
          </a:xfrm>
          <a:prstGeom prst="rect">
            <a:avLst/>
          </a:prstGeom>
        </p:spPr>
      </p:pic>
    </p:spTree>
    <p:extLst>
      <p:ext uri="{BB962C8B-B14F-4D97-AF65-F5344CB8AC3E}">
        <p14:creationId xmlns:p14="http://schemas.microsoft.com/office/powerpoint/2010/main" val="1714984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96303" y="4164118"/>
            <a:ext cx="8568531" cy="1287035"/>
          </a:xfrm>
          <a:prstGeom prst="rect">
            <a:avLst/>
          </a:prstGeom>
        </p:spPr>
        <p:txBody>
          <a:bodyPr anchor="t"/>
          <a:lstStyle>
            <a:lvl1pPr algn="l">
              <a:defRPr sz="3674" b="1" cap="all"/>
            </a:lvl1pPr>
          </a:lstStyle>
          <a:p>
            <a:r>
              <a:rPr lang="es-ES"/>
              <a:t>Haga clic para modificar el estilo de título del patrón</a:t>
            </a:r>
          </a:p>
        </p:txBody>
      </p:sp>
      <p:sp>
        <p:nvSpPr>
          <p:cNvPr id="3" name="2 Marcador de texto"/>
          <p:cNvSpPr>
            <a:spLocks noGrp="1"/>
          </p:cNvSpPr>
          <p:nvPr>
            <p:ph type="body" idx="1"/>
          </p:nvPr>
        </p:nvSpPr>
        <p:spPr>
          <a:xfrm>
            <a:off x="796303" y="2746577"/>
            <a:ext cx="8568531" cy="1417538"/>
          </a:xfrm>
          <a:prstGeom prst="rect">
            <a:avLst/>
          </a:prstGeom>
        </p:spPr>
        <p:txBody>
          <a:bodyPr anchor="b"/>
          <a:lstStyle>
            <a:lvl1pPr marL="0" indent="0">
              <a:buNone/>
              <a:defRPr sz="1837"/>
            </a:lvl1pPr>
            <a:lvl2pPr marL="419974" indent="0">
              <a:buNone/>
              <a:defRPr sz="1654"/>
            </a:lvl2pPr>
            <a:lvl3pPr marL="839947" indent="0">
              <a:buNone/>
              <a:defRPr sz="1470"/>
            </a:lvl3pPr>
            <a:lvl4pPr marL="1259922" indent="0">
              <a:buNone/>
              <a:defRPr sz="1287"/>
            </a:lvl4pPr>
            <a:lvl5pPr marL="1679895" indent="0">
              <a:buNone/>
              <a:defRPr sz="1287"/>
            </a:lvl5pPr>
            <a:lvl6pPr marL="2099869" indent="0">
              <a:buNone/>
              <a:defRPr sz="1287"/>
            </a:lvl6pPr>
            <a:lvl7pPr marL="2519842" indent="0">
              <a:buNone/>
              <a:defRPr sz="1287"/>
            </a:lvl7pPr>
            <a:lvl8pPr marL="2939816" indent="0">
              <a:buNone/>
              <a:defRPr sz="1287"/>
            </a:lvl8pPr>
            <a:lvl9pPr marL="3359789" indent="0">
              <a:buNone/>
              <a:defRPr sz="1287"/>
            </a:lvl9pPr>
          </a:lstStyle>
          <a:p>
            <a:pPr lvl="0"/>
            <a:r>
              <a:rPr lang="es-ES"/>
              <a:t>Haga clic para modificar el estilo de texto del patrón</a:t>
            </a:r>
          </a:p>
        </p:txBody>
      </p:sp>
    </p:spTree>
    <p:extLst>
      <p:ext uri="{BB962C8B-B14F-4D97-AF65-F5344CB8AC3E}">
        <p14:creationId xmlns:p14="http://schemas.microsoft.com/office/powerpoint/2010/main" val="107623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4034" y="259507"/>
            <a:ext cx="9072563" cy="108003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504031" y="1512043"/>
            <a:ext cx="4452276" cy="4276616"/>
          </a:xfrm>
          <a:prstGeom prst="rect">
            <a:avLst/>
          </a:prstGeom>
        </p:spPr>
        <p:txBody>
          <a:bodyPr/>
          <a:lstStyle>
            <a:lvl1pPr>
              <a:defRPr sz="2571"/>
            </a:lvl1pPr>
            <a:lvl2pPr>
              <a:defRPr sz="2205"/>
            </a:lvl2pPr>
            <a:lvl3pPr>
              <a:defRPr sz="1837"/>
            </a:lvl3pPr>
            <a:lvl4pPr>
              <a:defRPr sz="1654"/>
            </a:lvl4pPr>
            <a:lvl5pPr>
              <a:defRPr sz="1654"/>
            </a:lvl5pPr>
            <a:lvl6pPr>
              <a:defRPr sz="1654"/>
            </a:lvl6pPr>
            <a:lvl7pPr>
              <a:defRPr sz="1654"/>
            </a:lvl7pPr>
            <a:lvl8pPr>
              <a:defRPr sz="1654"/>
            </a:lvl8pPr>
            <a:lvl9pPr>
              <a:defRPr sz="165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124319" y="1512043"/>
            <a:ext cx="4452276" cy="4276616"/>
          </a:xfrm>
          <a:prstGeom prst="rect">
            <a:avLst/>
          </a:prstGeom>
        </p:spPr>
        <p:txBody>
          <a:bodyPr/>
          <a:lstStyle>
            <a:lvl1pPr>
              <a:defRPr sz="2571"/>
            </a:lvl1pPr>
            <a:lvl2pPr>
              <a:defRPr sz="2205"/>
            </a:lvl2pPr>
            <a:lvl3pPr>
              <a:defRPr sz="1837"/>
            </a:lvl3pPr>
            <a:lvl4pPr>
              <a:defRPr sz="1654"/>
            </a:lvl4pPr>
            <a:lvl5pPr>
              <a:defRPr sz="1654"/>
            </a:lvl5pPr>
            <a:lvl6pPr>
              <a:defRPr sz="1654"/>
            </a:lvl6pPr>
            <a:lvl7pPr>
              <a:defRPr sz="1654"/>
            </a:lvl7pPr>
            <a:lvl8pPr>
              <a:defRPr sz="1654"/>
            </a:lvl8pPr>
            <a:lvl9pPr>
              <a:defRPr sz="165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7739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4034" y="259507"/>
            <a:ext cx="9072563" cy="108003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504032" y="1450539"/>
            <a:ext cx="4454027" cy="604516"/>
          </a:xfrm>
          <a:prstGeom prst="rect">
            <a:avLst/>
          </a:prstGeom>
        </p:spPr>
        <p:txBody>
          <a:bodyPr anchor="b"/>
          <a:lstStyle>
            <a:lvl1pPr marL="0" indent="0">
              <a:buNone/>
              <a:defRPr sz="2205" b="1"/>
            </a:lvl1pPr>
            <a:lvl2pPr marL="419974" indent="0">
              <a:buNone/>
              <a:defRPr sz="1837" b="1"/>
            </a:lvl2pPr>
            <a:lvl3pPr marL="839947" indent="0">
              <a:buNone/>
              <a:defRPr sz="1654" b="1"/>
            </a:lvl3pPr>
            <a:lvl4pPr marL="1259922" indent="0">
              <a:buNone/>
              <a:defRPr sz="1470" b="1"/>
            </a:lvl4pPr>
            <a:lvl5pPr marL="1679895" indent="0">
              <a:buNone/>
              <a:defRPr sz="1470" b="1"/>
            </a:lvl5pPr>
            <a:lvl6pPr marL="2099869" indent="0">
              <a:buNone/>
              <a:defRPr sz="1470" b="1"/>
            </a:lvl6pPr>
            <a:lvl7pPr marL="2519842" indent="0">
              <a:buNone/>
              <a:defRPr sz="1470" b="1"/>
            </a:lvl7pPr>
            <a:lvl8pPr marL="2939816" indent="0">
              <a:buNone/>
              <a:defRPr sz="1470" b="1"/>
            </a:lvl8pPr>
            <a:lvl9pPr marL="3359789" indent="0">
              <a:buNone/>
              <a:defRPr sz="1470" b="1"/>
            </a:lvl9pPr>
          </a:lstStyle>
          <a:p>
            <a:pPr lvl="0"/>
            <a:r>
              <a:rPr lang="es-ES"/>
              <a:t>Haga clic para modificar el estilo de texto del patrón</a:t>
            </a:r>
          </a:p>
        </p:txBody>
      </p:sp>
      <p:sp>
        <p:nvSpPr>
          <p:cNvPr id="4" name="3 Marcador de contenido"/>
          <p:cNvSpPr>
            <a:spLocks noGrp="1"/>
          </p:cNvSpPr>
          <p:nvPr>
            <p:ph sz="half" idx="2"/>
          </p:nvPr>
        </p:nvSpPr>
        <p:spPr>
          <a:xfrm>
            <a:off x="504032" y="2055058"/>
            <a:ext cx="4454027" cy="3733601"/>
          </a:xfrm>
          <a:prstGeom prst="rect">
            <a:avLst/>
          </a:prstGeom>
        </p:spPr>
        <p:txBody>
          <a:bodyPr/>
          <a:lstStyle>
            <a:lvl1pPr>
              <a:defRPr sz="2205"/>
            </a:lvl1pPr>
            <a:lvl2pPr>
              <a:defRPr sz="1837"/>
            </a:lvl2pPr>
            <a:lvl3pPr>
              <a:defRPr sz="1654"/>
            </a:lvl3pPr>
            <a:lvl4pPr>
              <a:defRPr sz="1470"/>
            </a:lvl4pPr>
            <a:lvl5pPr>
              <a:defRPr sz="1470"/>
            </a:lvl5pPr>
            <a:lvl6pPr>
              <a:defRPr sz="1470"/>
            </a:lvl6pPr>
            <a:lvl7pPr>
              <a:defRPr sz="1470"/>
            </a:lvl7pPr>
            <a:lvl8pPr>
              <a:defRPr sz="1470"/>
            </a:lvl8pPr>
            <a:lvl9pPr>
              <a:defRPr sz="147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5120821" y="1450539"/>
            <a:ext cx="4455776" cy="604516"/>
          </a:xfrm>
          <a:prstGeom prst="rect">
            <a:avLst/>
          </a:prstGeom>
        </p:spPr>
        <p:txBody>
          <a:bodyPr anchor="b"/>
          <a:lstStyle>
            <a:lvl1pPr marL="0" indent="0">
              <a:buNone/>
              <a:defRPr sz="2205" b="1"/>
            </a:lvl1pPr>
            <a:lvl2pPr marL="419974" indent="0">
              <a:buNone/>
              <a:defRPr sz="1837" b="1"/>
            </a:lvl2pPr>
            <a:lvl3pPr marL="839947" indent="0">
              <a:buNone/>
              <a:defRPr sz="1654" b="1"/>
            </a:lvl3pPr>
            <a:lvl4pPr marL="1259922" indent="0">
              <a:buNone/>
              <a:defRPr sz="1470" b="1"/>
            </a:lvl4pPr>
            <a:lvl5pPr marL="1679895" indent="0">
              <a:buNone/>
              <a:defRPr sz="1470" b="1"/>
            </a:lvl5pPr>
            <a:lvl6pPr marL="2099869" indent="0">
              <a:buNone/>
              <a:defRPr sz="1470" b="1"/>
            </a:lvl6pPr>
            <a:lvl7pPr marL="2519842" indent="0">
              <a:buNone/>
              <a:defRPr sz="1470" b="1"/>
            </a:lvl7pPr>
            <a:lvl8pPr marL="2939816" indent="0">
              <a:buNone/>
              <a:defRPr sz="1470" b="1"/>
            </a:lvl8pPr>
            <a:lvl9pPr marL="3359789" indent="0">
              <a:buNone/>
              <a:defRPr sz="1470" b="1"/>
            </a:lvl9pPr>
          </a:lstStyle>
          <a:p>
            <a:pPr lvl="0"/>
            <a:r>
              <a:rPr lang="es-ES"/>
              <a:t>Haga clic para modificar el estilo de texto del patrón</a:t>
            </a:r>
          </a:p>
        </p:txBody>
      </p:sp>
      <p:sp>
        <p:nvSpPr>
          <p:cNvPr id="6" name="5 Marcador de contenido"/>
          <p:cNvSpPr>
            <a:spLocks noGrp="1"/>
          </p:cNvSpPr>
          <p:nvPr>
            <p:ph sz="quarter" idx="4"/>
          </p:nvPr>
        </p:nvSpPr>
        <p:spPr>
          <a:xfrm>
            <a:off x="5120821" y="2055058"/>
            <a:ext cx="4455776" cy="3733601"/>
          </a:xfrm>
          <a:prstGeom prst="rect">
            <a:avLst/>
          </a:prstGeom>
        </p:spPr>
        <p:txBody>
          <a:bodyPr/>
          <a:lstStyle>
            <a:lvl1pPr>
              <a:defRPr sz="2205"/>
            </a:lvl1pPr>
            <a:lvl2pPr>
              <a:defRPr sz="1837"/>
            </a:lvl2pPr>
            <a:lvl3pPr>
              <a:defRPr sz="1654"/>
            </a:lvl3pPr>
            <a:lvl4pPr>
              <a:defRPr sz="1470"/>
            </a:lvl4pPr>
            <a:lvl5pPr>
              <a:defRPr sz="1470"/>
            </a:lvl5pPr>
            <a:lvl6pPr>
              <a:defRPr sz="1470"/>
            </a:lvl6pPr>
            <a:lvl7pPr>
              <a:defRPr sz="1470"/>
            </a:lvl7pPr>
            <a:lvl8pPr>
              <a:defRPr sz="1470"/>
            </a:lvl8pPr>
            <a:lvl9pPr>
              <a:defRPr sz="147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8659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4034" y="259507"/>
            <a:ext cx="9072563" cy="108003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584942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14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4033" y="258007"/>
            <a:ext cx="3316456" cy="1098030"/>
          </a:xfrm>
          <a:prstGeom prst="rect">
            <a:avLst/>
          </a:prstGeom>
        </p:spPr>
        <p:txBody>
          <a:bodyPr anchor="b"/>
          <a:lstStyle>
            <a:lvl1pPr algn="l">
              <a:defRPr sz="1837" b="1"/>
            </a:lvl1pPr>
          </a:lstStyle>
          <a:p>
            <a:r>
              <a:rPr lang="es-ES"/>
              <a:t>Haga clic para modificar el estilo de título del patrón</a:t>
            </a:r>
          </a:p>
        </p:txBody>
      </p:sp>
      <p:sp>
        <p:nvSpPr>
          <p:cNvPr id="3" name="2 Marcador de contenido"/>
          <p:cNvSpPr>
            <a:spLocks noGrp="1"/>
          </p:cNvSpPr>
          <p:nvPr>
            <p:ph idx="1"/>
          </p:nvPr>
        </p:nvSpPr>
        <p:spPr>
          <a:xfrm>
            <a:off x="3941246" y="258009"/>
            <a:ext cx="5635349" cy="5530650"/>
          </a:xfrm>
          <a:prstGeom prst="rect">
            <a:avLst/>
          </a:prstGeom>
        </p:spPr>
        <p:txBody>
          <a:bodyPr/>
          <a:lstStyle>
            <a:lvl1pPr>
              <a:defRPr sz="2939"/>
            </a:lvl1pPr>
            <a:lvl2pPr>
              <a:defRPr sz="2571"/>
            </a:lvl2pPr>
            <a:lvl3pPr>
              <a:defRPr sz="2205"/>
            </a:lvl3pPr>
            <a:lvl4pPr>
              <a:defRPr sz="1837"/>
            </a:lvl4pPr>
            <a:lvl5pPr>
              <a:defRPr sz="1837"/>
            </a:lvl5pPr>
            <a:lvl6pPr>
              <a:defRPr sz="1837"/>
            </a:lvl6pPr>
            <a:lvl7pPr>
              <a:defRPr sz="1837"/>
            </a:lvl7pPr>
            <a:lvl8pPr>
              <a:defRPr sz="1837"/>
            </a:lvl8pPr>
            <a:lvl9pPr>
              <a:defRPr sz="183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504033" y="1356041"/>
            <a:ext cx="3316456" cy="4432621"/>
          </a:xfrm>
          <a:prstGeom prst="rect">
            <a:avLst/>
          </a:prstGeom>
        </p:spPr>
        <p:txBody>
          <a:bodyPr/>
          <a:lstStyle>
            <a:lvl1pPr marL="0" indent="0">
              <a:buNone/>
              <a:defRPr sz="1287"/>
            </a:lvl1pPr>
            <a:lvl2pPr marL="419974" indent="0">
              <a:buNone/>
              <a:defRPr sz="1102"/>
            </a:lvl2pPr>
            <a:lvl3pPr marL="839947" indent="0">
              <a:buNone/>
              <a:defRPr sz="919"/>
            </a:lvl3pPr>
            <a:lvl4pPr marL="1259922" indent="0">
              <a:buNone/>
              <a:defRPr sz="827"/>
            </a:lvl4pPr>
            <a:lvl5pPr marL="1679895" indent="0">
              <a:buNone/>
              <a:defRPr sz="827"/>
            </a:lvl5pPr>
            <a:lvl6pPr marL="2099869" indent="0">
              <a:buNone/>
              <a:defRPr sz="827"/>
            </a:lvl6pPr>
            <a:lvl7pPr marL="2519842" indent="0">
              <a:buNone/>
              <a:defRPr sz="827"/>
            </a:lvl7pPr>
            <a:lvl8pPr marL="2939816" indent="0">
              <a:buNone/>
              <a:defRPr sz="827"/>
            </a:lvl8pPr>
            <a:lvl9pPr marL="3359789" indent="0">
              <a:buNone/>
              <a:defRPr sz="827"/>
            </a:lvl9pPr>
          </a:lstStyle>
          <a:p>
            <a:pPr lvl="0"/>
            <a:r>
              <a:rPr lang="es-ES"/>
              <a:t>Haga clic para modificar el estilo de texto del patrón</a:t>
            </a:r>
          </a:p>
        </p:txBody>
      </p:sp>
    </p:spTree>
    <p:extLst>
      <p:ext uri="{BB962C8B-B14F-4D97-AF65-F5344CB8AC3E}">
        <p14:creationId xmlns:p14="http://schemas.microsoft.com/office/powerpoint/2010/main" val="145344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75875" y="4536124"/>
            <a:ext cx="6048375" cy="535515"/>
          </a:xfrm>
          <a:prstGeom prst="rect">
            <a:avLst/>
          </a:prstGeom>
        </p:spPr>
        <p:txBody>
          <a:bodyPr anchor="b"/>
          <a:lstStyle>
            <a:lvl1pPr algn="l">
              <a:defRPr sz="1837" b="1"/>
            </a:lvl1pPr>
          </a:lstStyle>
          <a:p>
            <a:r>
              <a:rPr lang="es-ES"/>
              <a:t>Haga clic para modificar el estilo de título del patrón</a:t>
            </a:r>
          </a:p>
        </p:txBody>
      </p:sp>
      <p:sp>
        <p:nvSpPr>
          <p:cNvPr id="3" name="2 Marcador de posición de imagen"/>
          <p:cNvSpPr>
            <a:spLocks noGrp="1"/>
          </p:cNvSpPr>
          <p:nvPr>
            <p:ph type="pic" idx="1"/>
          </p:nvPr>
        </p:nvSpPr>
        <p:spPr>
          <a:xfrm>
            <a:off x="1975875" y="579018"/>
            <a:ext cx="6048375" cy="3888105"/>
          </a:xfrm>
          <a:prstGeom prst="rect">
            <a:avLst/>
          </a:prstGeom>
        </p:spPr>
        <p:txBody>
          <a:bodyPr/>
          <a:lstStyle>
            <a:lvl1pPr marL="0" indent="0">
              <a:buNone/>
              <a:defRPr sz="2939"/>
            </a:lvl1pPr>
            <a:lvl2pPr marL="419974" indent="0">
              <a:buNone/>
              <a:defRPr sz="2571"/>
            </a:lvl2pPr>
            <a:lvl3pPr marL="839947" indent="0">
              <a:buNone/>
              <a:defRPr sz="2205"/>
            </a:lvl3pPr>
            <a:lvl4pPr marL="1259922" indent="0">
              <a:buNone/>
              <a:defRPr sz="1837"/>
            </a:lvl4pPr>
            <a:lvl5pPr marL="1679895" indent="0">
              <a:buNone/>
              <a:defRPr sz="1837"/>
            </a:lvl5pPr>
            <a:lvl6pPr marL="2099869" indent="0">
              <a:buNone/>
              <a:defRPr sz="1837"/>
            </a:lvl6pPr>
            <a:lvl7pPr marL="2519842" indent="0">
              <a:buNone/>
              <a:defRPr sz="1837"/>
            </a:lvl7pPr>
            <a:lvl8pPr marL="2939816" indent="0">
              <a:buNone/>
              <a:defRPr sz="1837"/>
            </a:lvl8pPr>
            <a:lvl9pPr marL="3359789" indent="0">
              <a:buNone/>
              <a:defRPr sz="1837"/>
            </a:lvl9pPr>
          </a:lstStyle>
          <a:p>
            <a:pPr lvl="0"/>
            <a:endParaRPr lang="es-ES" noProof="0" dirty="0"/>
          </a:p>
        </p:txBody>
      </p:sp>
      <p:sp>
        <p:nvSpPr>
          <p:cNvPr id="4" name="3 Marcador de texto"/>
          <p:cNvSpPr>
            <a:spLocks noGrp="1"/>
          </p:cNvSpPr>
          <p:nvPr>
            <p:ph type="body" sz="half" idx="2"/>
          </p:nvPr>
        </p:nvSpPr>
        <p:spPr>
          <a:xfrm>
            <a:off x="1975875" y="5071638"/>
            <a:ext cx="6048375" cy="760520"/>
          </a:xfrm>
          <a:prstGeom prst="rect">
            <a:avLst/>
          </a:prstGeom>
        </p:spPr>
        <p:txBody>
          <a:bodyPr/>
          <a:lstStyle>
            <a:lvl1pPr marL="0" indent="0">
              <a:buNone/>
              <a:defRPr sz="1287"/>
            </a:lvl1pPr>
            <a:lvl2pPr marL="419974" indent="0">
              <a:buNone/>
              <a:defRPr sz="1102"/>
            </a:lvl2pPr>
            <a:lvl3pPr marL="839947" indent="0">
              <a:buNone/>
              <a:defRPr sz="919"/>
            </a:lvl3pPr>
            <a:lvl4pPr marL="1259922" indent="0">
              <a:buNone/>
              <a:defRPr sz="827"/>
            </a:lvl4pPr>
            <a:lvl5pPr marL="1679895" indent="0">
              <a:buNone/>
              <a:defRPr sz="827"/>
            </a:lvl5pPr>
            <a:lvl6pPr marL="2099869" indent="0">
              <a:buNone/>
              <a:defRPr sz="827"/>
            </a:lvl6pPr>
            <a:lvl7pPr marL="2519842" indent="0">
              <a:buNone/>
              <a:defRPr sz="827"/>
            </a:lvl7pPr>
            <a:lvl8pPr marL="2939816" indent="0">
              <a:buNone/>
              <a:defRPr sz="827"/>
            </a:lvl8pPr>
            <a:lvl9pPr marL="3359789" indent="0">
              <a:buNone/>
              <a:defRPr sz="827"/>
            </a:lvl9pPr>
          </a:lstStyle>
          <a:p>
            <a:pPr lvl="0"/>
            <a:r>
              <a:rPr lang="es-ES"/>
              <a:t>Haga clic para modificar el estilo de texto del patrón</a:t>
            </a:r>
          </a:p>
        </p:txBody>
      </p:sp>
    </p:spTree>
    <p:extLst>
      <p:ext uri="{BB962C8B-B14F-4D97-AF65-F5344CB8AC3E}">
        <p14:creationId xmlns:p14="http://schemas.microsoft.com/office/powerpoint/2010/main" val="303345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2" y="3"/>
            <a:ext cx="10080625" cy="647796"/>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654" dirty="0"/>
          </a:p>
        </p:txBody>
      </p:sp>
      <p:sp>
        <p:nvSpPr>
          <p:cNvPr id="1045" name="Rectangle 21"/>
          <p:cNvSpPr>
            <a:spLocks noChangeArrowheads="1"/>
          </p:cNvSpPr>
          <p:nvPr userDrawn="1"/>
        </p:nvSpPr>
        <p:spPr bwMode="auto">
          <a:xfrm rot="10800000">
            <a:off x="1" y="5952231"/>
            <a:ext cx="8692790" cy="531852"/>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735" dirty="0">
              <a:solidFill>
                <a:schemeClr val="tx1"/>
              </a:solidFill>
            </a:endParaRPr>
          </a:p>
        </p:txBody>
      </p:sp>
      <p:sp>
        <p:nvSpPr>
          <p:cNvPr id="1047" name="Line 23"/>
          <p:cNvSpPr>
            <a:spLocks noChangeShapeType="1"/>
          </p:cNvSpPr>
          <p:nvPr userDrawn="1"/>
        </p:nvSpPr>
        <p:spPr bwMode="auto">
          <a:xfrm rot="10800000" flipH="1">
            <a:off x="-248" y="5904383"/>
            <a:ext cx="7380000" cy="0"/>
          </a:xfrm>
          <a:prstGeom prst="line">
            <a:avLst/>
          </a:prstGeom>
          <a:noFill/>
          <a:ln w="38100">
            <a:solidFill>
              <a:srgbClr val="FF0000"/>
            </a:solidFill>
            <a:round/>
            <a:headEnd/>
            <a:tailEnd/>
          </a:ln>
          <a:effectLst/>
        </p:spPr>
        <p:txBody>
          <a:bodyPr/>
          <a:lstStyle/>
          <a:p>
            <a:pPr>
              <a:defRPr/>
            </a:pPr>
            <a:endParaRPr lang="es-ES" sz="735" dirty="0">
              <a:solidFill>
                <a:schemeClr val="tx1"/>
              </a:solidFill>
            </a:endParaRPr>
          </a:p>
        </p:txBody>
      </p:sp>
      <p:sp>
        <p:nvSpPr>
          <p:cNvPr id="1048" name="Line 24"/>
          <p:cNvSpPr>
            <a:spLocks noChangeShapeType="1"/>
          </p:cNvSpPr>
          <p:nvPr userDrawn="1"/>
        </p:nvSpPr>
        <p:spPr bwMode="auto">
          <a:xfrm rot="10800000" flipH="1">
            <a:off x="-248" y="5939392"/>
            <a:ext cx="7416000" cy="0"/>
          </a:xfrm>
          <a:prstGeom prst="line">
            <a:avLst/>
          </a:prstGeom>
          <a:noFill/>
          <a:ln w="38100">
            <a:solidFill>
              <a:srgbClr val="006600"/>
            </a:solidFill>
            <a:round/>
            <a:headEnd/>
            <a:tailEnd/>
          </a:ln>
          <a:effectLst/>
        </p:spPr>
        <p:txBody>
          <a:bodyPr/>
          <a:lstStyle/>
          <a:p>
            <a:pPr>
              <a:defRPr/>
            </a:pPr>
            <a:endParaRPr lang="es-ES" sz="735" dirty="0">
              <a:solidFill>
                <a:schemeClr val="tx1"/>
              </a:solidFill>
            </a:endParaRPr>
          </a:p>
        </p:txBody>
      </p:sp>
      <p:pic>
        <p:nvPicPr>
          <p:cNvPr id="11" name="10 Image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44568" y="5667047"/>
            <a:ext cx="2334310" cy="544690"/>
          </a:xfrm>
          <a:prstGeom prst="rect">
            <a:avLst/>
          </a:prstGeom>
        </p:spPr>
      </p:pic>
      <p:sp>
        <p:nvSpPr>
          <p:cNvPr id="3" name="Marcador de número de diapositiva 2"/>
          <p:cNvSpPr>
            <a:spLocks noGrp="1"/>
          </p:cNvSpPr>
          <p:nvPr>
            <p:ph type="sldNum" sz="quarter" idx="4"/>
          </p:nvPr>
        </p:nvSpPr>
        <p:spPr>
          <a:xfrm>
            <a:off x="7776617" y="5946564"/>
            <a:ext cx="2266950" cy="346075"/>
          </a:xfrm>
          <a:prstGeom prst="rect">
            <a:avLst/>
          </a:prstGeom>
        </p:spPr>
        <p:txBody>
          <a:bodyPr vert="horz" lIns="91440" tIns="45720" rIns="91440" bIns="45720" rtlCol="0" anchor="ctr"/>
          <a:lstStyle>
            <a:lvl1pPr algn="r">
              <a:defRPr sz="1050">
                <a:solidFill>
                  <a:schemeClr val="tx1">
                    <a:lumMod val="85000"/>
                    <a:lumOff val="15000"/>
                  </a:schemeClr>
                </a:solidFill>
                <a:effectLst>
                  <a:outerShdw blurRad="38100" dist="38100" dir="2700000" algn="tl">
                    <a:srgbClr val="000000">
                      <a:alpha val="43137"/>
                    </a:srgbClr>
                  </a:outerShdw>
                </a:effectLst>
              </a:defRPr>
            </a:lvl1pPr>
          </a:lstStyle>
          <a:p>
            <a:fld id="{F5A27939-E5A9-4EA9-B14C-C2D6452E4F29}" type="slidenum">
              <a:rPr lang="es-EC" smtClean="0"/>
              <a:pPr/>
              <a:t>‹Nº›</a:t>
            </a:fld>
            <a:endParaRPr lang="es-EC"/>
          </a:p>
        </p:txBody>
      </p:sp>
    </p:spTree>
    <p:extLst>
      <p:ext uri="{BB962C8B-B14F-4D97-AF65-F5344CB8AC3E}">
        <p14:creationId xmlns:p14="http://schemas.microsoft.com/office/powerpoint/2010/main" val="35296983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r" rtl="0" eaLnBrk="0" fontAlgn="base" hangingPunct="0">
        <a:spcBef>
          <a:spcPct val="0"/>
        </a:spcBef>
        <a:spcAft>
          <a:spcPct val="0"/>
        </a:spcAft>
        <a:defRPr sz="2939"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939"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2939"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2939"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2939" b="1" i="1">
          <a:solidFill>
            <a:srgbClr val="FFFFCC"/>
          </a:solidFill>
          <a:effectLst>
            <a:outerShdw blurRad="38100" dist="38100" dir="2700000" algn="tl">
              <a:srgbClr val="C0C0C0"/>
            </a:outerShdw>
          </a:effectLst>
          <a:latin typeface="Arial" charset="0"/>
        </a:defRPr>
      </a:lvl5pPr>
      <a:lvl6pPr marL="419974" algn="r" rtl="0" fontAlgn="base">
        <a:spcBef>
          <a:spcPct val="0"/>
        </a:spcBef>
        <a:spcAft>
          <a:spcPct val="0"/>
        </a:spcAft>
        <a:defRPr sz="2939" b="1" i="1">
          <a:solidFill>
            <a:srgbClr val="FFFFCC"/>
          </a:solidFill>
          <a:effectLst>
            <a:outerShdw blurRad="38100" dist="38100" dir="2700000" algn="tl">
              <a:srgbClr val="C0C0C0"/>
            </a:outerShdw>
          </a:effectLst>
          <a:latin typeface="Arial" charset="0"/>
        </a:defRPr>
      </a:lvl6pPr>
      <a:lvl7pPr marL="839947" algn="r" rtl="0" fontAlgn="base">
        <a:spcBef>
          <a:spcPct val="0"/>
        </a:spcBef>
        <a:spcAft>
          <a:spcPct val="0"/>
        </a:spcAft>
        <a:defRPr sz="2939" b="1" i="1">
          <a:solidFill>
            <a:srgbClr val="FFFFCC"/>
          </a:solidFill>
          <a:effectLst>
            <a:outerShdw blurRad="38100" dist="38100" dir="2700000" algn="tl">
              <a:srgbClr val="C0C0C0"/>
            </a:outerShdw>
          </a:effectLst>
          <a:latin typeface="Arial" charset="0"/>
        </a:defRPr>
      </a:lvl7pPr>
      <a:lvl8pPr marL="1259922" algn="r" rtl="0" fontAlgn="base">
        <a:spcBef>
          <a:spcPct val="0"/>
        </a:spcBef>
        <a:spcAft>
          <a:spcPct val="0"/>
        </a:spcAft>
        <a:defRPr sz="2939" b="1" i="1">
          <a:solidFill>
            <a:srgbClr val="FFFFCC"/>
          </a:solidFill>
          <a:effectLst>
            <a:outerShdw blurRad="38100" dist="38100" dir="2700000" algn="tl">
              <a:srgbClr val="C0C0C0"/>
            </a:outerShdw>
          </a:effectLst>
          <a:latin typeface="Arial" charset="0"/>
        </a:defRPr>
      </a:lvl8pPr>
      <a:lvl9pPr marL="1679895" algn="r" rtl="0" fontAlgn="base">
        <a:spcBef>
          <a:spcPct val="0"/>
        </a:spcBef>
        <a:spcAft>
          <a:spcPct val="0"/>
        </a:spcAft>
        <a:defRPr sz="2939" b="1" i="1">
          <a:solidFill>
            <a:srgbClr val="FFFFCC"/>
          </a:solidFill>
          <a:effectLst>
            <a:outerShdw blurRad="38100" dist="38100" dir="2700000" algn="tl">
              <a:srgbClr val="C0C0C0"/>
            </a:outerShdw>
          </a:effectLst>
          <a:latin typeface="Arial" charset="0"/>
        </a:defRPr>
      </a:lvl9pPr>
    </p:titleStyle>
    <p:bodyStyle>
      <a:lvl1pPr marL="314980" indent="-314980" algn="l" rtl="0" eaLnBrk="0" fontAlgn="base" hangingPunct="0">
        <a:spcBef>
          <a:spcPct val="20000"/>
        </a:spcBef>
        <a:spcAft>
          <a:spcPct val="0"/>
        </a:spcAft>
        <a:buChar char="•"/>
        <a:defRPr sz="2205">
          <a:solidFill>
            <a:schemeClr val="bg1"/>
          </a:solidFill>
          <a:latin typeface="+mn-lt"/>
          <a:ea typeface="+mn-ea"/>
          <a:cs typeface="+mn-cs"/>
        </a:defRPr>
      </a:lvl1pPr>
      <a:lvl2pPr marL="682457" indent="-262483" algn="l" rtl="0" eaLnBrk="0" fontAlgn="base" hangingPunct="0">
        <a:spcBef>
          <a:spcPct val="20000"/>
        </a:spcBef>
        <a:spcAft>
          <a:spcPct val="0"/>
        </a:spcAft>
        <a:buChar char="–"/>
        <a:defRPr sz="2205">
          <a:solidFill>
            <a:schemeClr val="bg1"/>
          </a:solidFill>
          <a:latin typeface="+mn-lt"/>
        </a:defRPr>
      </a:lvl2pPr>
      <a:lvl3pPr marL="1049933" indent="-209987" algn="l" rtl="0" eaLnBrk="0" fontAlgn="base" hangingPunct="0">
        <a:spcBef>
          <a:spcPct val="20000"/>
        </a:spcBef>
        <a:spcAft>
          <a:spcPct val="0"/>
        </a:spcAft>
        <a:buChar char="•"/>
        <a:defRPr sz="2205">
          <a:solidFill>
            <a:schemeClr val="bg1"/>
          </a:solidFill>
          <a:latin typeface="+mn-lt"/>
        </a:defRPr>
      </a:lvl3pPr>
      <a:lvl4pPr marL="1469908" indent="-209987" algn="l" rtl="0" eaLnBrk="0" fontAlgn="base" hangingPunct="0">
        <a:spcBef>
          <a:spcPct val="20000"/>
        </a:spcBef>
        <a:spcAft>
          <a:spcPct val="0"/>
        </a:spcAft>
        <a:buChar char="–"/>
        <a:defRPr sz="2205">
          <a:solidFill>
            <a:schemeClr val="bg1"/>
          </a:solidFill>
          <a:latin typeface="+mn-lt"/>
        </a:defRPr>
      </a:lvl4pPr>
      <a:lvl5pPr marL="1889882" indent="-209987" algn="l" rtl="0" eaLnBrk="0" fontAlgn="base" hangingPunct="0">
        <a:spcBef>
          <a:spcPct val="20000"/>
        </a:spcBef>
        <a:spcAft>
          <a:spcPct val="0"/>
        </a:spcAft>
        <a:buChar char="»"/>
        <a:defRPr sz="2205">
          <a:solidFill>
            <a:schemeClr val="bg1"/>
          </a:solidFill>
          <a:latin typeface="+mn-lt"/>
        </a:defRPr>
      </a:lvl5pPr>
      <a:lvl6pPr marL="2309855" indent="-209987" algn="l" rtl="0" fontAlgn="base">
        <a:spcBef>
          <a:spcPct val="20000"/>
        </a:spcBef>
        <a:spcAft>
          <a:spcPct val="0"/>
        </a:spcAft>
        <a:buChar char="»"/>
        <a:defRPr sz="2205">
          <a:solidFill>
            <a:schemeClr val="bg1"/>
          </a:solidFill>
          <a:latin typeface="+mn-lt"/>
        </a:defRPr>
      </a:lvl6pPr>
      <a:lvl7pPr marL="2729829" indent="-209987" algn="l" rtl="0" fontAlgn="base">
        <a:spcBef>
          <a:spcPct val="20000"/>
        </a:spcBef>
        <a:spcAft>
          <a:spcPct val="0"/>
        </a:spcAft>
        <a:buChar char="»"/>
        <a:defRPr sz="2205">
          <a:solidFill>
            <a:schemeClr val="bg1"/>
          </a:solidFill>
          <a:latin typeface="+mn-lt"/>
        </a:defRPr>
      </a:lvl7pPr>
      <a:lvl8pPr marL="3149802" indent="-209987" algn="l" rtl="0" fontAlgn="base">
        <a:spcBef>
          <a:spcPct val="20000"/>
        </a:spcBef>
        <a:spcAft>
          <a:spcPct val="0"/>
        </a:spcAft>
        <a:buChar char="»"/>
        <a:defRPr sz="2205">
          <a:solidFill>
            <a:schemeClr val="bg1"/>
          </a:solidFill>
          <a:latin typeface="+mn-lt"/>
        </a:defRPr>
      </a:lvl8pPr>
      <a:lvl9pPr marL="3569776" indent="-209987" algn="l" rtl="0" fontAlgn="base">
        <a:spcBef>
          <a:spcPct val="20000"/>
        </a:spcBef>
        <a:spcAft>
          <a:spcPct val="0"/>
        </a:spcAft>
        <a:buChar char="»"/>
        <a:defRPr sz="2205">
          <a:solidFill>
            <a:schemeClr val="bg1"/>
          </a:solidFill>
          <a:latin typeface="+mn-lt"/>
        </a:defRPr>
      </a:lvl9pPr>
    </p:bodyStyle>
    <p:otherStyle>
      <a:defPPr>
        <a:defRPr lang="es-ES"/>
      </a:defPPr>
      <a:lvl1pPr marL="0" algn="l" defTabSz="839947" rtl="0" eaLnBrk="1" latinLnBrk="0" hangingPunct="1">
        <a:defRPr sz="1654" kern="1200">
          <a:solidFill>
            <a:schemeClr val="tx1"/>
          </a:solidFill>
          <a:latin typeface="+mn-lt"/>
          <a:ea typeface="+mn-ea"/>
          <a:cs typeface="+mn-cs"/>
        </a:defRPr>
      </a:lvl1pPr>
      <a:lvl2pPr marL="419974" algn="l" defTabSz="839947" rtl="0" eaLnBrk="1" latinLnBrk="0" hangingPunct="1">
        <a:defRPr sz="1654" kern="1200">
          <a:solidFill>
            <a:schemeClr val="tx1"/>
          </a:solidFill>
          <a:latin typeface="+mn-lt"/>
          <a:ea typeface="+mn-ea"/>
          <a:cs typeface="+mn-cs"/>
        </a:defRPr>
      </a:lvl2pPr>
      <a:lvl3pPr marL="839947" algn="l" defTabSz="839947" rtl="0" eaLnBrk="1" latinLnBrk="0" hangingPunct="1">
        <a:defRPr sz="1654" kern="1200">
          <a:solidFill>
            <a:schemeClr val="tx1"/>
          </a:solidFill>
          <a:latin typeface="+mn-lt"/>
          <a:ea typeface="+mn-ea"/>
          <a:cs typeface="+mn-cs"/>
        </a:defRPr>
      </a:lvl3pPr>
      <a:lvl4pPr marL="1259922" algn="l" defTabSz="839947" rtl="0" eaLnBrk="1" latinLnBrk="0" hangingPunct="1">
        <a:defRPr sz="1654" kern="1200">
          <a:solidFill>
            <a:schemeClr val="tx1"/>
          </a:solidFill>
          <a:latin typeface="+mn-lt"/>
          <a:ea typeface="+mn-ea"/>
          <a:cs typeface="+mn-cs"/>
        </a:defRPr>
      </a:lvl4pPr>
      <a:lvl5pPr marL="1679895" algn="l" defTabSz="839947" rtl="0" eaLnBrk="1" latinLnBrk="0" hangingPunct="1">
        <a:defRPr sz="1654" kern="1200">
          <a:solidFill>
            <a:schemeClr val="tx1"/>
          </a:solidFill>
          <a:latin typeface="+mn-lt"/>
          <a:ea typeface="+mn-ea"/>
          <a:cs typeface="+mn-cs"/>
        </a:defRPr>
      </a:lvl5pPr>
      <a:lvl6pPr marL="2099869" algn="l" defTabSz="839947" rtl="0" eaLnBrk="1" latinLnBrk="0" hangingPunct="1">
        <a:defRPr sz="1654" kern="1200">
          <a:solidFill>
            <a:schemeClr val="tx1"/>
          </a:solidFill>
          <a:latin typeface="+mn-lt"/>
          <a:ea typeface="+mn-ea"/>
          <a:cs typeface="+mn-cs"/>
        </a:defRPr>
      </a:lvl6pPr>
      <a:lvl7pPr marL="2519842" algn="l" defTabSz="839947" rtl="0" eaLnBrk="1" latinLnBrk="0" hangingPunct="1">
        <a:defRPr sz="1654" kern="1200">
          <a:solidFill>
            <a:schemeClr val="tx1"/>
          </a:solidFill>
          <a:latin typeface="+mn-lt"/>
          <a:ea typeface="+mn-ea"/>
          <a:cs typeface="+mn-cs"/>
        </a:defRPr>
      </a:lvl7pPr>
      <a:lvl8pPr marL="2939816" algn="l" defTabSz="839947" rtl="0" eaLnBrk="1" latinLnBrk="0" hangingPunct="1">
        <a:defRPr sz="1654" kern="1200">
          <a:solidFill>
            <a:schemeClr val="tx1"/>
          </a:solidFill>
          <a:latin typeface="+mn-lt"/>
          <a:ea typeface="+mn-ea"/>
          <a:cs typeface="+mn-cs"/>
        </a:defRPr>
      </a:lvl8pPr>
      <a:lvl9pPr marL="3359789" algn="l" defTabSz="839947" rtl="0" eaLnBrk="1" latinLnBrk="0" hangingPunct="1">
        <a:defRPr sz="165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45010"/>
            <a:ext cx="8694539" cy="1252534"/>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93043" y="1725046"/>
            <a:ext cx="8694539" cy="4111612"/>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93043" y="6006163"/>
            <a:ext cx="2268141" cy="345009"/>
          </a:xfrm>
          <a:prstGeom prst="rect">
            <a:avLst/>
          </a:prstGeom>
        </p:spPr>
        <p:txBody>
          <a:bodyPr vert="horz" lIns="91440" tIns="45720" rIns="91440" bIns="45720" rtlCol="0" anchor="ctr"/>
          <a:lstStyle>
            <a:lvl1pPr algn="l">
              <a:defRPr sz="992">
                <a:solidFill>
                  <a:schemeClr val="tx1">
                    <a:tint val="75000"/>
                  </a:schemeClr>
                </a:solidFill>
              </a:defRPr>
            </a:lvl1pPr>
          </a:lstStyle>
          <a:p>
            <a:fld id="{1193B816-9B50-0A4C-9C60-D05B1F169A50}" type="datetimeFigureOut">
              <a:rPr lang="es-EC" smtClean="0"/>
              <a:t>13/4/22</a:t>
            </a:fld>
            <a:endParaRPr lang="es-EC"/>
          </a:p>
        </p:txBody>
      </p:sp>
      <p:sp>
        <p:nvSpPr>
          <p:cNvPr id="5" name="Footer Placeholder 4"/>
          <p:cNvSpPr>
            <a:spLocks noGrp="1"/>
          </p:cNvSpPr>
          <p:nvPr>
            <p:ph type="ftr" sz="quarter" idx="3"/>
          </p:nvPr>
        </p:nvSpPr>
        <p:spPr>
          <a:xfrm>
            <a:off x="3339207" y="6006163"/>
            <a:ext cx="3402211" cy="345009"/>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7119441" y="6006163"/>
            <a:ext cx="2268141" cy="345009"/>
          </a:xfrm>
          <a:prstGeom prst="rect">
            <a:avLst/>
          </a:prstGeom>
        </p:spPr>
        <p:txBody>
          <a:bodyPr vert="horz" lIns="91440" tIns="45720" rIns="91440" bIns="45720" rtlCol="0" anchor="ctr"/>
          <a:lstStyle>
            <a:lvl1pPr algn="r">
              <a:defRPr sz="992">
                <a:solidFill>
                  <a:schemeClr val="tx1">
                    <a:tint val="75000"/>
                  </a:schemeClr>
                </a:solidFill>
              </a:defRPr>
            </a:lvl1pPr>
          </a:lstStyle>
          <a:p>
            <a:fld id="{BF060366-E5C4-AE45-84CA-1F5DC0D51EA1}" type="slidenum">
              <a:rPr lang="es-EC" smtClean="0"/>
              <a:t>‹Nº›</a:t>
            </a:fld>
            <a:endParaRPr lang="es-EC"/>
          </a:p>
        </p:txBody>
      </p:sp>
    </p:spTree>
    <p:extLst>
      <p:ext uri="{BB962C8B-B14F-4D97-AF65-F5344CB8AC3E}">
        <p14:creationId xmlns:p14="http://schemas.microsoft.com/office/powerpoint/2010/main" val="20341718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6.jpg"/><Relationship Id="rId5" Type="http://schemas.openxmlformats.org/officeDocument/2006/relationships/image" Target="../media/image51.png"/><Relationship Id="rId10" Type="http://schemas.openxmlformats.org/officeDocument/2006/relationships/image" Target="../media/image55.jpg"/><Relationship Id="rId4" Type="http://schemas.microsoft.com/office/2007/relationships/hdphoto" Target="../media/hdphoto1.wdp"/><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jpg"/><Relationship Id="rId3" Type="http://schemas.openxmlformats.org/officeDocument/2006/relationships/image" Target="../media/image64.jpg"/><Relationship Id="rId7" Type="http://schemas.openxmlformats.org/officeDocument/2006/relationships/image" Target="../media/image68.jpg"/><Relationship Id="rId12"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jpg"/><Relationship Id="rId14" Type="http://schemas.openxmlformats.org/officeDocument/2006/relationships/image" Target="../media/image75.jpg"/></Relationships>
</file>

<file path=ppt/slides/_rels/slide19.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jpe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jpeg"/><Relationship Id="rId4" Type="http://schemas.openxmlformats.org/officeDocument/2006/relationships/image" Target="../media/image9.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2.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1.png"/><Relationship Id="rId2" Type="http://schemas.openxmlformats.org/officeDocument/2006/relationships/diagramData" Target="../diagrams/data3.xml"/><Relationship Id="rId16"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14.pn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6.png"/><Relationship Id="rId7" Type="http://schemas.openxmlformats.org/officeDocument/2006/relationships/diagramQuickStyle" Target="../diagrams/quickStyle5.xml"/><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image" Target="../media/image19.png"/><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image" Target="../media/image17.png"/><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AF8A0C63-9907-40AA-8CA6-1C2A94BB014F}"/>
              </a:ext>
            </a:extLst>
          </p:cNvPr>
          <p:cNvSpPr txBox="1"/>
          <p:nvPr/>
        </p:nvSpPr>
        <p:spPr>
          <a:xfrm>
            <a:off x="1070735" y="1321117"/>
            <a:ext cx="8380008" cy="1533753"/>
          </a:xfrm>
          <a:prstGeom prst="rect">
            <a:avLst/>
          </a:prstGeom>
          <a:noFill/>
        </p:spPr>
        <p:txBody>
          <a:bodyPr wrap="square">
            <a:spAutoFit/>
          </a:bodyPr>
          <a:lstStyle/>
          <a:p>
            <a:pPr algn="ctr">
              <a:spcAft>
                <a:spcPts val="525"/>
              </a:spcAft>
              <a:tabLst>
                <a:tab pos="3066982" algn="l"/>
              </a:tabLst>
            </a:pPr>
            <a:r>
              <a:rPr lang="en-US" sz="1575" b="1" dirty="0">
                <a:latin typeface="Calibri Light" panose="020F0302020204030204" pitchFamily="34" charset="0"/>
                <a:cs typeface="Calibri Light" panose="020F0302020204030204" pitchFamily="34" charset="0"/>
              </a:rPr>
              <a:t>UNIVERSIDAD DE LAS FUERZAS ARMADAS </a:t>
            </a:r>
            <a:r>
              <a:rPr lang="es-EC" sz="1575" b="1" dirty="0">
                <a:latin typeface="Calibri Light" panose="020F0302020204030204" pitchFamily="34" charset="0"/>
                <a:cs typeface="Calibri Light" panose="020F0302020204030204" pitchFamily="34" charset="0"/>
              </a:rPr>
              <a:t>- </a:t>
            </a:r>
            <a:r>
              <a:rPr lang="en-US" sz="1575" b="1" dirty="0">
                <a:latin typeface="Calibri Light" panose="020F0302020204030204" pitchFamily="34" charset="0"/>
                <a:cs typeface="Calibri Light" panose="020F0302020204030204" pitchFamily="34" charset="0"/>
              </a:rPr>
              <a:t>ESPE </a:t>
            </a:r>
          </a:p>
          <a:p>
            <a:pPr algn="ctr">
              <a:spcAft>
                <a:spcPts val="525"/>
              </a:spcAft>
              <a:tabLst>
                <a:tab pos="3066982" algn="l"/>
              </a:tabLst>
            </a:pPr>
            <a:r>
              <a:rPr lang="es-EC" sz="1575" b="1" dirty="0">
                <a:latin typeface="Calibri Light" panose="020F0302020204030204" pitchFamily="34" charset="0"/>
                <a:ea typeface="Constantia" panose="02030602050306030303" pitchFamily="18" charset="0"/>
                <a:cs typeface="Calibri Light" panose="020F0302020204030204" pitchFamily="34" charset="0"/>
              </a:rPr>
              <a:t>DEPARTAMENTO DE CIENCIAS DE LA VIDA Y DE LA AGRICULTURA</a:t>
            </a:r>
            <a:endParaRPr lang="es-EC" sz="1575" b="1" dirty="0">
              <a:latin typeface="Calibri Light" panose="020F0302020204030204" pitchFamily="34" charset="0"/>
              <a:ea typeface="Calibri" panose="020F0502020204030204" pitchFamily="34" charset="0"/>
              <a:cs typeface="Calibri Light" panose="020F0302020204030204" pitchFamily="34" charset="0"/>
            </a:endParaRPr>
          </a:p>
          <a:p>
            <a:pPr algn="ctr">
              <a:spcAft>
                <a:spcPts val="525"/>
              </a:spcAft>
              <a:tabLst>
                <a:tab pos="3066982" algn="l"/>
              </a:tabLst>
            </a:pPr>
            <a:r>
              <a:rPr lang="es-EC" sz="1575" b="1" dirty="0">
                <a:latin typeface="Calibri Light" panose="020F0302020204030204" pitchFamily="34" charset="0"/>
                <a:ea typeface="Constantia" panose="02030602050306030303" pitchFamily="18" charset="0"/>
                <a:cs typeface="Calibri Light" panose="020F0302020204030204" pitchFamily="34" charset="0"/>
              </a:rPr>
              <a:t>CARRERA DE INGENIERÍA EN BIOTECNOLOGÍA</a:t>
            </a:r>
          </a:p>
          <a:p>
            <a:pPr algn="ctr">
              <a:spcAft>
                <a:spcPts val="525"/>
              </a:spcAft>
              <a:tabLst>
                <a:tab pos="3066982" algn="l"/>
              </a:tabLst>
            </a:pPr>
            <a:endParaRPr lang="es-EC" sz="1575" dirty="0">
              <a:latin typeface="Calibri Light" panose="020F0302020204030204" pitchFamily="34" charset="0"/>
              <a:ea typeface="Constantia" panose="02030602050306030303" pitchFamily="18" charset="0"/>
              <a:cs typeface="Calibri Light" panose="020F0302020204030204" pitchFamily="34" charset="0"/>
            </a:endParaRPr>
          </a:p>
          <a:p>
            <a:pPr algn="ctr">
              <a:spcAft>
                <a:spcPts val="525"/>
              </a:spcAft>
              <a:tabLst>
                <a:tab pos="3066982" algn="l"/>
              </a:tabLst>
            </a:pPr>
            <a:r>
              <a:rPr lang="es-EC" sz="1397" dirty="0">
                <a:latin typeface="Calibri Light" panose="020F0302020204030204" pitchFamily="34" charset="0"/>
                <a:ea typeface="Constantia" panose="02030602050306030303" pitchFamily="18" charset="0"/>
                <a:cs typeface="Calibri Light" panose="020F0302020204030204" pitchFamily="34" charset="0"/>
              </a:rPr>
              <a:t>TRABAJO DE INTEGRACIÓN </a:t>
            </a:r>
            <a:r>
              <a:rPr lang="es-EC" sz="1400" dirty="0">
                <a:latin typeface="Calibri Light" panose="020F0302020204030204" pitchFamily="34" charset="0"/>
                <a:ea typeface="Constantia" panose="02030602050306030303" pitchFamily="18" charset="0"/>
                <a:cs typeface="Calibri Light" panose="020F0302020204030204" pitchFamily="34" charset="0"/>
              </a:rPr>
              <a:t>CURRICULAR,  PREVIO A LA OBTENCIÓN DEL TÍTULO DE INGENIERO EN BIOTECNOLOGÍA</a:t>
            </a:r>
            <a:endParaRPr lang="es-EC"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CuadroTexto 15">
            <a:extLst>
              <a:ext uri="{FF2B5EF4-FFF2-40B4-BE49-F238E27FC236}">
                <a16:creationId xmlns:a16="http://schemas.microsoft.com/office/drawing/2014/main" id="{72456C9F-F51C-4876-9978-4B7BF4F63B87}"/>
              </a:ext>
            </a:extLst>
          </p:cNvPr>
          <p:cNvSpPr txBox="1"/>
          <p:nvPr/>
        </p:nvSpPr>
        <p:spPr>
          <a:xfrm>
            <a:off x="1713365" y="3196485"/>
            <a:ext cx="7094739" cy="616964"/>
          </a:xfrm>
          <a:prstGeom prst="rect">
            <a:avLst/>
          </a:prstGeom>
          <a:noFill/>
        </p:spPr>
        <p:txBody>
          <a:bodyPr wrap="square">
            <a:spAutoFit/>
          </a:bodyPr>
          <a:lstStyle/>
          <a:p>
            <a:pPr algn="ctr">
              <a:lnSpc>
                <a:spcPts val="2100"/>
              </a:lnSpc>
            </a:pPr>
            <a:r>
              <a:rPr lang="es-EC" sz="1575" b="1">
                <a:latin typeface="Calibri Light" panose="020F0302020204030204" pitchFamily="34" charset="0"/>
                <a:ea typeface="Calibri" panose="020F0502020204030204" pitchFamily="34" charset="0"/>
                <a:cs typeface="Calibri Light" panose="020F0302020204030204" pitchFamily="34" charset="0"/>
              </a:rPr>
              <a:t>“Caracterización a nivel morfológico y molecular del agente causal de la enfermedad del moho gris en plantas de chirimoya (</a:t>
            </a:r>
            <a:r>
              <a:rPr lang="es-EC" sz="1575" b="1" i="1">
                <a:latin typeface="Calibri Light" panose="020F0302020204030204" pitchFamily="34" charset="0"/>
                <a:ea typeface="Calibri" panose="020F0502020204030204" pitchFamily="34" charset="0"/>
                <a:cs typeface="Calibri Light" panose="020F0302020204030204" pitchFamily="34" charset="0"/>
              </a:rPr>
              <a:t>Annona cherimola </a:t>
            </a:r>
            <a:r>
              <a:rPr lang="es-EC" sz="1575" b="1">
                <a:latin typeface="Calibri Light" panose="020F0302020204030204" pitchFamily="34" charset="0"/>
                <a:ea typeface="Calibri" panose="020F0502020204030204" pitchFamily="34" charset="0"/>
                <a:cs typeface="Calibri Light" panose="020F0302020204030204" pitchFamily="34" charset="0"/>
              </a:rPr>
              <a:t>Mill.)” </a:t>
            </a:r>
            <a:endParaRPr lang="es-EC" sz="1575" b="1">
              <a:latin typeface="Calibri Light" panose="020F0302020204030204" pitchFamily="34" charset="0"/>
              <a:cs typeface="Calibri Light" panose="020F0302020204030204" pitchFamily="34" charset="0"/>
            </a:endParaRPr>
          </a:p>
        </p:txBody>
      </p:sp>
      <p:sp>
        <p:nvSpPr>
          <p:cNvPr id="17" name="CuadroTexto 16">
            <a:extLst>
              <a:ext uri="{FF2B5EF4-FFF2-40B4-BE49-F238E27FC236}">
                <a16:creationId xmlns:a16="http://schemas.microsoft.com/office/drawing/2014/main" id="{A79DB23A-188F-4409-99FD-2BCD0E55BB5F}"/>
              </a:ext>
            </a:extLst>
          </p:cNvPr>
          <p:cNvSpPr txBox="1"/>
          <p:nvPr/>
        </p:nvSpPr>
        <p:spPr>
          <a:xfrm>
            <a:off x="2537493" y="4156187"/>
            <a:ext cx="5446484" cy="837409"/>
          </a:xfrm>
          <a:prstGeom prst="rect">
            <a:avLst/>
          </a:prstGeom>
          <a:noFill/>
        </p:spPr>
        <p:txBody>
          <a:bodyPr wrap="square">
            <a:spAutoFit/>
          </a:bodyPr>
          <a:lstStyle/>
          <a:p>
            <a:pPr>
              <a:spcAft>
                <a:spcPts val="700"/>
              </a:spcAft>
            </a:pPr>
            <a:r>
              <a:rPr lang="es-EC" sz="1225">
                <a:latin typeface="Calibri Light" panose="020F0302020204030204" pitchFamily="34" charset="0"/>
                <a:ea typeface="Calibri" panose="020F0502020204030204" pitchFamily="34" charset="0"/>
                <a:cs typeface="Calibri Light" panose="020F0302020204030204" pitchFamily="34" charset="0"/>
              </a:rPr>
              <a:t>Autor: Salinas Zapata, Jessith Alexander </a:t>
            </a:r>
          </a:p>
          <a:p>
            <a:pPr>
              <a:spcAft>
                <a:spcPts val="700"/>
              </a:spcAft>
            </a:pPr>
            <a:r>
              <a:rPr lang="es-EC" sz="1225">
                <a:latin typeface="Calibri Light" panose="020F0302020204030204" pitchFamily="34" charset="0"/>
                <a:ea typeface="Calibri" panose="020F0502020204030204" pitchFamily="34" charset="0"/>
                <a:cs typeface="Calibri Light" panose="020F0302020204030204" pitchFamily="34" charset="0"/>
              </a:rPr>
              <a:t>Director: Francisco Flores, Ph.D.</a:t>
            </a:r>
          </a:p>
          <a:p>
            <a:pPr algn="ctr">
              <a:spcAft>
                <a:spcPts val="700"/>
              </a:spcAft>
              <a:tabLst>
                <a:tab pos="3066982" algn="l"/>
              </a:tabLst>
            </a:pPr>
            <a:r>
              <a:rPr lang="es-EC" sz="1225">
                <a:latin typeface="Calibri Light" panose="020F0302020204030204" pitchFamily="34" charset="0"/>
                <a:cs typeface="Calibri Light" panose="020F0302020204030204" pitchFamily="34" charset="0"/>
              </a:rPr>
              <a:t>Sangolquí, 11 de marzo 2021</a:t>
            </a:r>
          </a:p>
        </p:txBody>
      </p:sp>
    </p:spTree>
    <p:extLst>
      <p:ext uri="{BB962C8B-B14F-4D97-AF65-F5344CB8AC3E}">
        <p14:creationId xmlns:p14="http://schemas.microsoft.com/office/powerpoint/2010/main" val="129474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3B4A090-997F-1A41-A2CB-940AC8CDFF4C}"/>
              </a:ext>
            </a:extLst>
          </p:cNvPr>
          <p:cNvSpPr>
            <a:spLocks noGrp="1"/>
          </p:cNvSpPr>
          <p:nvPr>
            <p:ph type="title"/>
          </p:nvPr>
        </p:nvSpPr>
        <p:spPr/>
        <p:txBody>
          <a:bodyPr/>
          <a:lstStyle/>
          <a:p>
            <a:r>
              <a:rPr lang="es-EC" sz="3200"/>
              <a:t>Materiales y métodos</a:t>
            </a:r>
            <a:endParaRPr lang="es-EC"/>
          </a:p>
        </p:txBody>
      </p:sp>
      <p:sp>
        <p:nvSpPr>
          <p:cNvPr id="4" name="Marcador de número de diapositiva 3">
            <a:extLst>
              <a:ext uri="{FF2B5EF4-FFF2-40B4-BE49-F238E27FC236}">
                <a16:creationId xmlns:a16="http://schemas.microsoft.com/office/drawing/2014/main" id="{B20746DE-DB27-4649-9C77-61037D117A15}"/>
              </a:ext>
            </a:extLst>
          </p:cNvPr>
          <p:cNvSpPr>
            <a:spLocks noGrp="1"/>
          </p:cNvSpPr>
          <p:nvPr>
            <p:ph type="sldNum" sz="quarter" idx="4"/>
          </p:nvPr>
        </p:nvSpPr>
        <p:spPr/>
        <p:txBody>
          <a:bodyPr/>
          <a:lstStyle/>
          <a:p>
            <a:fld id="{F5A27939-E5A9-4EA9-B14C-C2D6452E4F29}" type="slidenum">
              <a:rPr lang="es-EC" smtClean="0"/>
              <a:pPr/>
              <a:t>10</a:t>
            </a:fld>
            <a:endParaRPr lang="es-EC"/>
          </a:p>
        </p:txBody>
      </p:sp>
      <p:sp>
        <p:nvSpPr>
          <p:cNvPr id="6" name="Rectángulo 5">
            <a:extLst>
              <a:ext uri="{FF2B5EF4-FFF2-40B4-BE49-F238E27FC236}">
                <a16:creationId xmlns:a16="http://schemas.microsoft.com/office/drawing/2014/main" id="{BD0BF1AB-2659-704E-AE79-76C72CDD7C06}"/>
              </a:ext>
            </a:extLst>
          </p:cNvPr>
          <p:cNvSpPr/>
          <p:nvPr/>
        </p:nvSpPr>
        <p:spPr>
          <a:xfrm>
            <a:off x="204499" y="661150"/>
            <a:ext cx="3924472" cy="307777"/>
          </a:xfrm>
          <a:prstGeom prst="rect">
            <a:avLst/>
          </a:prstGeom>
        </p:spPr>
        <p:txBody>
          <a:bodyPr wrap="none">
            <a:spAutoFit/>
          </a:bodyPr>
          <a:lstStyle/>
          <a:p>
            <a:pPr marL="285750" indent="-285750">
              <a:buFont typeface="Arial" panose="020B0604020202020204" pitchFamily="34" charset="0"/>
              <a:buChar char="•"/>
            </a:pPr>
            <a:r>
              <a:rPr lang="es-EC" sz="1400" b="1"/>
              <a:t>Secuenciación y Análisis de secuencias </a:t>
            </a:r>
            <a:endParaRPr lang="es-EC" sz="1400"/>
          </a:p>
        </p:txBody>
      </p:sp>
      <p:graphicFrame>
        <p:nvGraphicFramePr>
          <p:cNvPr id="15" name="Table 2">
            <a:extLst>
              <a:ext uri="{FF2B5EF4-FFF2-40B4-BE49-F238E27FC236}">
                <a16:creationId xmlns:a16="http://schemas.microsoft.com/office/drawing/2014/main" id="{6EC10C47-F9D5-6E48-BC4D-F2F08A80B8F5}"/>
              </a:ext>
            </a:extLst>
          </p:cNvPr>
          <p:cNvGraphicFramePr>
            <a:graphicFrameLocks noGrp="1"/>
          </p:cNvGraphicFramePr>
          <p:nvPr>
            <p:extLst>
              <p:ext uri="{D42A27DB-BD31-4B8C-83A1-F6EECF244321}">
                <p14:modId xmlns:p14="http://schemas.microsoft.com/office/powerpoint/2010/main" val="890909180"/>
              </p:ext>
            </p:extLst>
          </p:nvPr>
        </p:nvGraphicFramePr>
        <p:xfrm>
          <a:off x="6102536" y="1301135"/>
          <a:ext cx="3598743" cy="4006510"/>
        </p:xfrm>
        <a:graphic>
          <a:graphicData uri="http://schemas.openxmlformats.org/drawingml/2006/table">
            <a:tbl>
              <a:tblPr firstRow="1" firstCol="1" bandRow="1">
                <a:tableStyleId>{7E9639D4-E3E2-4D34-9284-5A2195B3D0D7}</a:tableStyleId>
              </a:tblPr>
              <a:tblGrid>
                <a:gridCol w="1233936">
                  <a:extLst>
                    <a:ext uri="{9D8B030D-6E8A-4147-A177-3AD203B41FA5}">
                      <a16:colId xmlns:a16="http://schemas.microsoft.com/office/drawing/2014/main" val="4047046718"/>
                    </a:ext>
                  </a:extLst>
                </a:gridCol>
                <a:gridCol w="1565195">
                  <a:extLst>
                    <a:ext uri="{9D8B030D-6E8A-4147-A177-3AD203B41FA5}">
                      <a16:colId xmlns:a16="http://schemas.microsoft.com/office/drawing/2014/main" val="2047627477"/>
                    </a:ext>
                  </a:extLst>
                </a:gridCol>
                <a:gridCol w="799612">
                  <a:extLst>
                    <a:ext uri="{9D8B030D-6E8A-4147-A177-3AD203B41FA5}">
                      <a16:colId xmlns:a16="http://schemas.microsoft.com/office/drawing/2014/main" val="479896821"/>
                    </a:ext>
                  </a:extLst>
                </a:gridCol>
              </a:tblGrid>
              <a:tr h="305190">
                <a:tc>
                  <a:txBody>
                    <a:bodyPr/>
                    <a:lstStyle/>
                    <a:p>
                      <a:pPr marL="0" marR="0" algn="ctr">
                        <a:lnSpc>
                          <a:spcPct val="100000"/>
                        </a:lnSpc>
                        <a:spcBef>
                          <a:spcPts val="0"/>
                        </a:spcBef>
                        <a:spcAft>
                          <a:spcPts val="0"/>
                        </a:spcAft>
                      </a:pPr>
                      <a:r>
                        <a:rPr lang="es-EC" sz="900">
                          <a:effectLst/>
                        </a:rPr>
                        <a:t>N Accesión</a:t>
                      </a:r>
                      <a:endParaRPr lang="es-EC" sz="900" i="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004A5B"/>
                    </a:solidFill>
                  </a:tcPr>
                </a:tc>
                <a:tc>
                  <a:txBody>
                    <a:bodyPr/>
                    <a:lstStyle/>
                    <a:p>
                      <a:pPr marL="0" marR="0" algn="ctr">
                        <a:lnSpc>
                          <a:spcPct val="100000"/>
                        </a:lnSpc>
                        <a:spcBef>
                          <a:spcPts val="0"/>
                        </a:spcBef>
                        <a:spcAft>
                          <a:spcPts val="0"/>
                        </a:spcAft>
                      </a:pPr>
                      <a:r>
                        <a:rPr lang="es-EC" sz="900">
                          <a:effectLst/>
                        </a:rPr>
                        <a:t>Especie</a:t>
                      </a:r>
                      <a:endParaRPr lang="es-EC" sz="900" i="1">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004A5B"/>
                    </a:solidFill>
                  </a:tcPr>
                </a:tc>
                <a:tc>
                  <a:txBody>
                    <a:bodyPr/>
                    <a:lstStyle/>
                    <a:p>
                      <a:pPr marL="0" marR="0" algn="ctr">
                        <a:lnSpc>
                          <a:spcPct val="100000"/>
                        </a:lnSpc>
                        <a:spcBef>
                          <a:spcPts val="0"/>
                        </a:spcBef>
                        <a:spcAft>
                          <a:spcPts val="0"/>
                        </a:spcAft>
                      </a:pPr>
                      <a:r>
                        <a:rPr lang="es-EC" sz="900" i="0">
                          <a:effectLst/>
                          <a:latin typeface="Calibri" panose="020F0502020204030204" pitchFamily="34" charset="0"/>
                          <a:ea typeface="Calibri" panose="020F0502020204030204" pitchFamily="34" charset="0"/>
                          <a:cs typeface="Times New Roman" panose="02020603050405020304" pitchFamily="18" charset="0"/>
                        </a:rPr>
                        <a:t>Origen</a:t>
                      </a:r>
                    </a:p>
                  </a:txBody>
                  <a:tcPr marL="56704" marR="56704" marT="0" marB="0" anchor="ctr">
                    <a:solidFill>
                      <a:srgbClr val="004A5B"/>
                    </a:solidFill>
                  </a:tcPr>
                </a:tc>
                <a:extLst>
                  <a:ext uri="{0D108BD9-81ED-4DB2-BD59-A6C34878D82A}">
                    <a16:rowId xmlns:a16="http://schemas.microsoft.com/office/drawing/2014/main" val="2057217888"/>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OL488587.1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alternata</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algn="ctr">
                        <a:lnSpc>
                          <a:spcPct val="100000"/>
                        </a:lnSpc>
                        <a:spcBef>
                          <a:spcPts val="0"/>
                        </a:spcBef>
                        <a:spcAft>
                          <a:spcPts val="0"/>
                        </a:spcAft>
                      </a:pPr>
                      <a:r>
                        <a:rPr lang="es-EC" sz="900" b="0" i="0">
                          <a:effectLst/>
                          <a:latin typeface="Calibri" panose="020F0502020204030204" pitchFamily="34" charset="0"/>
                          <a:ea typeface="Calibri" panose="020F0502020204030204" pitchFamily="34" charset="0"/>
                          <a:cs typeface="Times New Roman" panose="02020603050405020304" pitchFamily="18" charset="0"/>
                        </a:rPr>
                        <a:t>Corea</a:t>
                      </a:r>
                    </a:p>
                  </a:txBody>
                  <a:tcPr marL="56704" marR="56704" marT="0" marB="0" anchor="ctr"/>
                </a:tc>
                <a:extLst>
                  <a:ext uri="{0D108BD9-81ED-4DB2-BD59-A6C34878D82A}">
                    <a16:rowId xmlns:a16="http://schemas.microsoft.com/office/drawing/2014/main" val="209134264"/>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OK345332.1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alternata</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C" sz="900">
                          <a:effectLst/>
                          <a:latin typeface="Arial" panose="020B0604020202020204" pitchFamily="34" charset="0"/>
                          <a:ea typeface="Times New Roman" panose="02020603050405020304" pitchFamily="18" charset="0"/>
                          <a:cs typeface="Arial" panose="020B0604020202020204" pitchFamily="34" charset="0"/>
                        </a:rPr>
                        <a:t>Egipto</a:t>
                      </a:r>
                    </a:p>
                  </a:txBody>
                  <a:tcPr marL="56704" marR="56704" marT="0" marB="0" anchor="ctr"/>
                </a:tc>
                <a:extLst>
                  <a:ext uri="{0D108BD9-81ED-4DB2-BD59-A6C34878D82A}">
                    <a16:rowId xmlns:a16="http://schemas.microsoft.com/office/drawing/2014/main" val="3233777642"/>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MF767407.1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alternata</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Ecuador</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2798779343"/>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MN610563.1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alternata</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Ecuador</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1848172247"/>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NR_136118.1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betae-kenyensis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1474651250"/>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MH861939.1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angustiovoidea</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Egipto</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2020144245"/>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NR_137143.1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destrudens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4100820089"/>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NR_163686.1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alstroemeriae</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2082873798"/>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NR_135927.1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arborecens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2397040719"/>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NR_136117,1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cerealis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3147133667"/>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NR_136120.1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leucanthemi</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3247404482"/>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NR_136119,1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bursni</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1584130484"/>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NR_171997.1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Alternaria mirabibensis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3856483455"/>
                  </a:ext>
                </a:extLst>
              </a:tr>
              <a:tr h="264380">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NR _131305.1</a:t>
                      </a:r>
                      <a:endParaRPr lang="es-EC" sz="90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i="1" dirty="0">
                          <a:effectLst/>
                          <a:latin typeface="Arial" panose="020B0604020202020204" pitchFamily="34" charset="0"/>
                          <a:cs typeface="Arial" panose="020B0604020202020204" pitchFamily="34" charset="0"/>
                        </a:rPr>
                        <a:t>Bipolaris cynodontis</a:t>
                      </a:r>
                      <a:endParaRPr lang="es-EC" sz="900" i="1"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tc>
                  <a:txBody>
                    <a:bodyPr/>
                    <a:lstStyle/>
                    <a:p>
                      <a:pPr marL="0" marR="0" lvl="0" indent="0" algn="ctr" defTabSz="839947" rtl="0" eaLnBrk="1" fontAlgn="auto" latinLnBrk="0" hangingPunct="1">
                        <a:lnSpc>
                          <a:spcPct val="100000"/>
                        </a:lnSpc>
                        <a:spcBef>
                          <a:spcPts val="0"/>
                        </a:spcBef>
                        <a:spcAft>
                          <a:spcPts val="0"/>
                        </a:spcAft>
                        <a:buClrTx/>
                        <a:buSzTx/>
                        <a:buFontTx/>
                        <a:buNone/>
                        <a:tabLst/>
                        <a:defRPr/>
                      </a:pPr>
                      <a:r>
                        <a:rPr lang="es-ES" sz="900" dirty="0">
                          <a:effectLst/>
                          <a:latin typeface="Arial" panose="020B0604020202020204" pitchFamily="34" charset="0"/>
                          <a:cs typeface="Arial" panose="020B0604020202020204" pitchFamily="34" charset="0"/>
                        </a:rPr>
                        <a:t>EE.UU</a:t>
                      </a:r>
                      <a:endParaRPr lang="es-EC" sz="900" dirty="0">
                        <a:effectLst/>
                        <a:latin typeface="Arial" panose="020B0604020202020204" pitchFamily="34" charset="0"/>
                        <a:ea typeface="Times New Roman" panose="02020603050405020304" pitchFamily="18" charset="0"/>
                        <a:cs typeface="Arial" panose="020B0604020202020204" pitchFamily="34" charset="0"/>
                      </a:endParaRPr>
                    </a:p>
                  </a:txBody>
                  <a:tcPr marL="56704" marR="56704" marT="0" marB="0" anchor="ctr"/>
                </a:tc>
                <a:extLst>
                  <a:ext uri="{0D108BD9-81ED-4DB2-BD59-A6C34878D82A}">
                    <a16:rowId xmlns:a16="http://schemas.microsoft.com/office/drawing/2014/main" val="3750842492"/>
                  </a:ext>
                </a:extLst>
              </a:tr>
            </a:tbl>
          </a:graphicData>
        </a:graphic>
      </p:graphicFrame>
      <p:pic>
        <p:nvPicPr>
          <p:cNvPr id="17" name="Imagen 16">
            <a:extLst>
              <a:ext uri="{FF2B5EF4-FFF2-40B4-BE49-F238E27FC236}">
                <a16:creationId xmlns:a16="http://schemas.microsoft.com/office/drawing/2014/main" id="{3E89C4C7-DCDC-3042-942F-F80F5CE5A728}"/>
              </a:ext>
            </a:extLst>
          </p:cNvPr>
          <p:cNvPicPr>
            <a:picLocks noChangeAspect="1"/>
          </p:cNvPicPr>
          <p:nvPr/>
        </p:nvPicPr>
        <p:blipFill>
          <a:blip r:embed="rId3"/>
          <a:stretch>
            <a:fillRect/>
          </a:stretch>
        </p:blipFill>
        <p:spPr>
          <a:xfrm>
            <a:off x="318052" y="1024548"/>
            <a:ext cx="5409234" cy="1113862"/>
          </a:xfrm>
          <a:prstGeom prst="rect">
            <a:avLst/>
          </a:prstGeom>
        </p:spPr>
      </p:pic>
      <p:pic>
        <p:nvPicPr>
          <p:cNvPr id="19" name="Imagen 18">
            <a:extLst>
              <a:ext uri="{FF2B5EF4-FFF2-40B4-BE49-F238E27FC236}">
                <a16:creationId xmlns:a16="http://schemas.microsoft.com/office/drawing/2014/main" id="{FF595BE1-524B-C840-9FED-91F006202042}"/>
              </a:ext>
            </a:extLst>
          </p:cNvPr>
          <p:cNvPicPr>
            <a:picLocks noChangeAspect="1"/>
          </p:cNvPicPr>
          <p:nvPr/>
        </p:nvPicPr>
        <p:blipFill>
          <a:blip r:embed="rId4"/>
          <a:stretch>
            <a:fillRect/>
          </a:stretch>
        </p:blipFill>
        <p:spPr>
          <a:xfrm>
            <a:off x="2378514" y="2637995"/>
            <a:ext cx="3192808" cy="1204184"/>
          </a:xfrm>
          <a:prstGeom prst="rect">
            <a:avLst/>
          </a:prstGeom>
        </p:spPr>
      </p:pic>
      <p:sp>
        <p:nvSpPr>
          <p:cNvPr id="20" name="Rectángulo 19">
            <a:extLst>
              <a:ext uri="{FF2B5EF4-FFF2-40B4-BE49-F238E27FC236}">
                <a16:creationId xmlns:a16="http://schemas.microsoft.com/office/drawing/2014/main" id="{162D2743-43B4-7D4A-A1CA-4B957DF02BBA}"/>
              </a:ext>
            </a:extLst>
          </p:cNvPr>
          <p:cNvSpPr/>
          <p:nvPr/>
        </p:nvSpPr>
        <p:spPr>
          <a:xfrm>
            <a:off x="1326969" y="2194031"/>
            <a:ext cx="1426170" cy="230832"/>
          </a:xfrm>
          <a:prstGeom prst="rect">
            <a:avLst/>
          </a:prstGeom>
        </p:spPr>
        <p:txBody>
          <a:bodyPr wrap="square">
            <a:spAutoFit/>
          </a:bodyPr>
          <a:lstStyle/>
          <a:p>
            <a:r>
              <a:rPr lang="es-EC" sz="900"/>
              <a:t>Secuenciación Sanger</a:t>
            </a:r>
          </a:p>
        </p:txBody>
      </p:sp>
      <p:sp>
        <p:nvSpPr>
          <p:cNvPr id="23" name="Rectángulo 22">
            <a:extLst>
              <a:ext uri="{FF2B5EF4-FFF2-40B4-BE49-F238E27FC236}">
                <a16:creationId xmlns:a16="http://schemas.microsoft.com/office/drawing/2014/main" id="{2C007355-80C2-E84D-9668-BEC04F3F6BA7}"/>
              </a:ext>
            </a:extLst>
          </p:cNvPr>
          <p:cNvSpPr/>
          <p:nvPr/>
        </p:nvSpPr>
        <p:spPr>
          <a:xfrm>
            <a:off x="4128971" y="2185181"/>
            <a:ext cx="1426170" cy="369332"/>
          </a:xfrm>
          <a:prstGeom prst="rect">
            <a:avLst/>
          </a:prstGeom>
        </p:spPr>
        <p:txBody>
          <a:bodyPr wrap="square">
            <a:spAutoFit/>
          </a:bodyPr>
          <a:lstStyle/>
          <a:p>
            <a:r>
              <a:rPr lang="es-EC" sz="900" dirty="0"/>
              <a:t>Limpieza de secuencias consenso</a:t>
            </a:r>
          </a:p>
        </p:txBody>
      </p:sp>
      <p:sp>
        <p:nvSpPr>
          <p:cNvPr id="24" name="Rectángulo 23">
            <a:extLst>
              <a:ext uri="{FF2B5EF4-FFF2-40B4-BE49-F238E27FC236}">
                <a16:creationId xmlns:a16="http://schemas.microsoft.com/office/drawing/2014/main" id="{BCA99EFF-4760-F147-A522-5173AFDF5DC8}"/>
              </a:ext>
            </a:extLst>
          </p:cNvPr>
          <p:cNvSpPr/>
          <p:nvPr/>
        </p:nvSpPr>
        <p:spPr>
          <a:xfrm>
            <a:off x="4145152" y="3740995"/>
            <a:ext cx="1426170" cy="369332"/>
          </a:xfrm>
          <a:prstGeom prst="rect">
            <a:avLst/>
          </a:prstGeom>
        </p:spPr>
        <p:txBody>
          <a:bodyPr wrap="square">
            <a:spAutoFit/>
          </a:bodyPr>
          <a:lstStyle/>
          <a:p>
            <a:r>
              <a:rPr lang="es-EC" sz="900"/>
              <a:t>Análisis de secuencias homologas</a:t>
            </a:r>
          </a:p>
        </p:txBody>
      </p:sp>
      <p:sp>
        <p:nvSpPr>
          <p:cNvPr id="25" name="Rectángulo 24">
            <a:extLst>
              <a:ext uri="{FF2B5EF4-FFF2-40B4-BE49-F238E27FC236}">
                <a16:creationId xmlns:a16="http://schemas.microsoft.com/office/drawing/2014/main" id="{86652F71-7B97-3542-AD8F-90AF1420C37C}"/>
              </a:ext>
            </a:extLst>
          </p:cNvPr>
          <p:cNvSpPr/>
          <p:nvPr/>
        </p:nvSpPr>
        <p:spPr>
          <a:xfrm>
            <a:off x="2378514" y="3754816"/>
            <a:ext cx="1426170" cy="369332"/>
          </a:xfrm>
          <a:prstGeom prst="rect">
            <a:avLst/>
          </a:prstGeom>
        </p:spPr>
        <p:txBody>
          <a:bodyPr wrap="square">
            <a:spAutoFit/>
          </a:bodyPr>
          <a:lstStyle/>
          <a:p>
            <a:r>
              <a:rPr lang="es-EC" sz="900" dirty="0"/>
              <a:t>Alineamiento con secuencias homólogas</a:t>
            </a:r>
          </a:p>
        </p:txBody>
      </p:sp>
      <p:pic>
        <p:nvPicPr>
          <p:cNvPr id="27" name="Imagen 26">
            <a:extLst>
              <a:ext uri="{FF2B5EF4-FFF2-40B4-BE49-F238E27FC236}">
                <a16:creationId xmlns:a16="http://schemas.microsoft.com/office/drawing/2014/main" id="{5DCFFFA4-D525-014C-B3AA-FC5231F0F406}"/>
              </a:ext>
            </a:extLst>
          </p:cNvPr>
          <p:cNvPicPr>
            <a:picLocks noChangeAspect="1"/>
          </p:cNvPicPr>
          <p:nvPr/>
        </p:nvPicPr>
        <p:blipFill>
          <a:blip r:embed="rId5"/>
          <a:stretch>
            <a:fillRect/>
          </a:stretch>
        </p:blipFill>
        <p:spPr>
          <a:xfrm>
            <a:off x="1205332" y="4162949"/>
            <a:ext cx="3864116" cy="1209380"/>
          </a:xfrm>
          <a:prstGeom prst="rect">
            <a:avLst/>
          </a:prstGeom>
        </p:spPr>
      </p:pic>
      <p:sp>
        <p:nvSpPr>
          <p:cNvPr id="28" name="Rectángulo 27">
            <a:extLst>
              <a:ext uri="{FF2B5EF4-FFF2-40B4-BE49-F238E27FC236}">
                <a16:creationId xmlns:a16="http://schemas.microsoft.com/office/drawing/2014/main" id="{A973C68E-62C8-7844-A390-85B34DBE355C}"/>
              </a:ext>
            </a:extLst>
          </p:cNvPr>
          <p:cNvSpPr/>
          <p:nvPr/>
        </p:nvSpPr>
        <p:spPr>
          <a:xfrm>
            <a:off x="296649" y="2852750"/>
            <a:ext cx="1817366" cy="523220"/>
          </a:xfrm>
          <a:prstGeom prst="rect">
            <a:avLst/>
          </a:prstGeom>
        </p:spPr>
        <p:txBody>
          <a:bodyPr wrap="square">
            <a:spAutoFit/>
          </a:bodyPr>
          <a:lstStyle/>
          <a:p>
            <a:pPr marL="285750" indent="-285750">
              <a:buFont typeface="Arial" panose="020B0604020202020204" pitchFamily="34" charset="0"/>
              <a:buChar char="•"/>
            </a:pPr>
            <a:r>
              <a:rPr lang="es-EC" sz="1400" b="1"/>
              <a:t>Análisis filogenético</a:t>
            </a:r>
          </a:p>
        </p:txBody>
      </p:sp>
      <p:pic>
        <p:nvPicPr>
          <p:cNvPr id="29" name="Imagen 28">
            <a:extLst>
              <a:ext uri="{FF2B5EF4-FFF2-40B4-BE49-F238E27FC236}">
                <a16:creationId xmlns:a16="http://schemas.microsoft.com/office/drawing/2014/main" id="{249289E5-DD26-C340-BE24-B33238A6C345}"/>
              </a:ext>
            </a:extLst>
          </p:cNvPr>
          <p:cNvPicPr>
            <a:picLocks noChangeAspect="1"/>
          </p:cNvPicPr>
          <p:nvPr/>
        </p:nvPicPr>
        <p:blipFill>
          <a:blip r:embed="rId6"/>
          <a:stretch>
            <a:fillRect/>
          </a:stretch>
        </p:blipFill>
        <p:spPr>
          <a:xfrm rot="3708976">
            <a:off x="282306" y="3613097"/>
            <a:ext cx="941409" cy="381518"/>
          </a:xfrm>
          <a:prstGeom prst="rect">
            <a:avLst/>
          </a:prstGeom>
        </p:spPr>
      </p:pic>
      <p:sp>
        <p:nvSpPr>
          <p:cNvPr id="30" name="Rectángulo 29">
            <a:extLst>
              <a:ext uri="{FF2B5EF4-FFF2-40B4-BE49-F238E27FC236}">
                <a16:creationId xmlns:a16="http://schemas.microsoft.com/office/drawing/2014/main" id="{F43114B3-EC44-2E4E-B006-929CCBA039F7}"/>
              </a:ext>
            </a:extLst>
          </p:cNvPr>
          <p:cNvSpPr/>
          <p:nvPr/>
        </p:nvSpPr>
        <p:spPr>
          <a:xfrm>
            <a:off x="1168332" y="5427230"/>
            <a:ext cx="1426170" cy="369332"/>
          </a:xfrm>
          <a:prstGeom prst="rect">
            <a:avLst/>
          </a:prstGeom>
        </p:spPr>
        <p:txBody>
          <a:bodyPr wrap="square">
            <a:spAutoFit/>
          </a:bodyPr>
          <a:lstStyle/>
          <a:p>
            <a:r>
              <a:rPr lang="es-EC" sz="900"/>
              <a:t>Analisis filogenético con MEGA</a:t>
            </a:r>
          </a:p>
        </p:txBody>
      </p:sp>
      <p:sp>
        <p:nvSpPr>
          <p:cNvPr id="31" name="Rectángulo 30">
            <a:extLst>
              <a:ext uri="{FF2B5EF4-FFF2-40B4-BE49-F238E27FC236}">
                <a16:creationId xmlns:a16="http://schemas.microsoft.com/office/drawing/2014/main" id="{0F8B2DBB-FC46-C240-9BF5-B6304505767C}"/>
              </a:ext>
            </a:extLst>
          </p:cNvPr>
          <p:cNvSpPr/>
          <p:nvPr/>
        </p:nvSpPr>
        <p:spPr>
          <a:xfrm>
            <a:off x="2753138" y="5449693"/>
            <a:ext cx="2818183" cy="369332"/>
          </a:xfrm>
          <a:prstGeom prst="rect">
            <a:avLst/>
          </a:prstGeom>
        </p:spPr>
        <p:txBody>
          <a:bodyPr wrap="square">
            <a:spAutoFit/>
          </a:bodyPr>
          <a:lstStyle/>
          <a:p>
            <a:r>
              <a:rPr lang="es-EC" sz="900" dirty="0"/>
              <a:t>Método de Árbol de máxima verosimilitud y  bootstrap de 500 réplicas; Modelo: Jukes - Cantor </a:t>
            </a:r>
          </a:p>
        </p:txBody>
      </p:sp>
      <p:sp>
        <p:nvSpPr>
          <p:cNvPr id="32" name="Rectángulo 31">
            <a:extLst>
              <a:ext uri="{FF2B5EF4-FFF2-40B4-BE49-F238E27FC236}">
                <a16:creationId xmlns:a16="http://schemas.microsoft.com/office/drawing/2014/main" id="{FA231638-5FAB-2D4C-98FB-6D8EE979674D}"/>
              </a:ext>
            </a:extLst>
          </p:cNvPr>
          <p:cNvSpPr/>
          <p:nvPr/>
        </p:nvSpPr>
        <p:spPr>
          <a:xfrm>
            <a:off x="6045336" y="751105"/>
            <a:ext cx="2917689" cy="461141"/>
          </a:xfrm>
          <a:prstGeom prst="rect">
            <a:avLst/>
          </a:prstGeom>
        </p:spPr>
        <p:txBody>
          <a:bodyPr wrap="square">
            <a:spAutoFit/>
          </a:bodyPr>
          <a:lstStyle/>
          <a:p>
            <a:r>
              <a:rPr lang="es-MX" sz="1200" b="1">
                <a:solidFill>
                  <a:srgbClr val="004A5B"/>
                </a:solidFill>
                <a:effectLst/>
                <a:latin typeface="Calibri" panose="020F0502020204030204" pitchFamily="34" charset="0"/>
                <a:ea typeface="Calibri" panose="020F0502020204030204" pitchFamily="34" charset="0"/>
              </a:rPr>
              <a:t>Secuencias para análisis filogenético obtenidas del Genbank</a:t>
            </a:r>
            <a:r>
              <a:rPr lang="es-EC" sz="1200">
                <a:solidFill>
                  <a:srgbClr val="004A5B"/>
                </a:solidFill>
                <a:effectLst/>
              </a:rPr>
              <a:t> </a:t>
            </a:r>
            <a:endParaRPr lang="es-EC" sz="1200">
              <a:solidFill>
                <a:srgbClr val="004A5B"/>
              </a:solidFill>
            </a:endParaRPr>
          </a:p>
        </p:txBody>
      </p:sp>
    </p:spTree>
    <p:extLst>
      <p:ext uri="{BB962C8B-B14F-4D97-AF65-F5344CB8AC3E}">
        <p14:creationId xmlns:p14="http://schemas.microsoft.com/office/powerpoint/2010/main" val="118065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21B23CC-4222-FC4C-835A-7C7013AF918C}"/>
              </a:ext>
            </a:extLst>
          </p:cNvPr>
          <p:cNvSpPr>
            <a:spLocks noGrp="1"/>
          </p:cNvSpPr>
          <p:nvPr>
            <p:ph type="title"/>
          </p:nvPr>
        </p:nvSpPr>
        <p:spPr>
          <a:xfrm>
            <a:off x="2" y="48599"/>
            <a:ext cx="9576595" cy="617324"/>
          </a:xfrm>
        </p:spPr>
        <p:txBody>
          <a:bodyPr/>
          <a:lstStyle/>
          <a:p>
            <a:r>
              <a:rPr lang="es-EC" sz="2800"/>
              <a:t>Materiales y métodos</a:t>
            </a:r>
            <a:endParaRPr lang="es-EC"/>
          </a:p>
        </p:txBody>
      </p:sp>
      <p:sp>
        <p:nvSpPr>
          <p:cNvPr id="4" name="Marcador de número de diapositiva 3">
            <a:extLst>
              <a:ext uri="{FF2B5EF4-FFF2-40B4-BE49-F238E27FC236}">
                <a16:creationId xmlns:a16="http://schemas.microsoft.com/office/drawing/2014/main" id="{DA0EF41C-F0D6-C344-8D0D-00BEE993B21A}"/>
              </a:ext>
            </a:extLst>
          </p:cNvPr>
          <p:cNvSpPr>
            <a:spLocks noGrp="1"/>
          </p:cNvSpPr>
          <p:nvPr>
            <p:ph type="sldNum" sz="quarter" idx="4"/>
          </p:nvPr>
        </p:nvSpPr>
        <p:spPr/>
        <p:txBody>
          <a:bodyPr/>
          <a:lstStyle/>
          <a:p>
            <a:fld id="{F5A27939-E5A9-4EA9-B14C-C2D6452E4F29}" type="slidenum">
              <a:rPr lang="es-EC" smtClean="0"/>
              <a:pPr/>
              <a:t>11</a:t>
            </a:fld>
            <a:endParaRPr lang="es-EC"/>
          </a:p>
        </p:txBody>
      </p:sp>
      <p:sp>
        <p:nvSpPr>
          <p:cNvPr id="7" name="Rectángulo 6">
            <a:extLst>
              <a:ext uri="{FF2B5EF4-FFF2-40B4-BE49-F238E27FC236}">
                <a16:creationId xmlns:a16="http://schemas.microsoft.com/office/drawing/2014/main" id="{53A4934E-46AD-5E42-A050-D9315734ABB4}"/>
              </a:ext>
            </a:extLst>
          </p:cNvPr>
          <p:cNvSpPr/>
          <p:nvPr/>
        </p:nvSpPr>
        <p:spPr>
          <a:xfrm>
            <a:off x="192389" y="728348"/>
            <a:ext cx="2191626" cy="307777"/>
          </a:xfrm>
          <a:prstGeom prst="rect">
            <a:avLst/>
          </a:prstGeom>
        </p:spPr>
        <p:txBody>
          <a:bodyPr wrap="none">
            <a:spAutoFit/>
          </a:bodyPr>
          <a:lstStyle/>
          <a:p>
            <a:pPr marL="285750" indent="-285750">
              <a:buFont typeface="Arial" panose="020B0604020202020204" pitchFamily="34" charset="0"/>
              <a:buChar char="•"/>
            </a:pPr>
            <a:r>
              <a:rPr lang="es-EC" sz="1400" b="1"/>
              <a:t>Postulados de Koch</a:t>
            </a:r>
            <a:endParaRPr lang="es-EC" sz="1400"/>
          </a:p>
        </p:txBody>
      </p:sp>
      <p:grpSp>
        <p:nvGrpSpPr>
          <p:cNvPr id="25" name="Grupo 24">
            <a:extLst>
              <a:ext uri="{FF2B5EF4-FFF2-40B4-BE49-F238E27FC236}">
                <a16:creationId xmlns:a16="http://schemas.microsoft.com/office/drawing/2014/main" id="{62C19A99-7D49-244E-8E56-66ACBCC65B1A}"/>
              </a:ext>
            </a:extLst>
          </p:cNvPr>
          <p:cNvGrpSpPr/>
          <p:nvPr/>
        </p:nvGrpSpPr>
        <p:grpSpPr>
          <a:xfrm>
            <a:off x="373966" y="1264102"/>
            <a:ext cx="4968688" cy="4170304"/>
            <a:chOff x="612428" y="1255446"/>
            <a:chExt cx="4968688" cy="4170304"/>
          </a:xfrm>
        </p:grpSpPr>
        <p:pic>
          <p:nvPicPr>
            <p:cNvPr id="9" name="Imagen 8">
              <a:extLst>
                <a:ext uri="{FF2B5EF4-FFF2-40B4-BE49-F238E27FC236}">
                  <a16:creationId xmlns:a16="http://schemas.microsoft.com/office/drawing/2014/main" id="{65F9D553-BE4B-1C46-8594-8F2AB4673647}"/>
                </a:ext>
              </a:extLst>
            </p:cNvPr>
            <p:cNvPicPr>
              <a:picLocks noChangeAspect="1"/>
            </p:cNvPicPr>
            <p:nvPr/>
          </p:nvPicPr>
          <p:blipFill>
            <a:blip r:embed="rId3"/>
            <a:stretch>
              <a:fillRect/>
            </a:stretch>
          </p:blipFill>
          <p:spPr>
            <a:xfrm>
              <a:off x="612428" y="1278474"/>
              <a:ext cx="2266951" cy="1455514"/>
            </a:xfrm>
            <a:prstGeom prst="rect">
              <a:avLst/>
            </a:prstGeom>
          </p:spPr>
        </p:pic>
        <p:pic>
          <p:nvPicPr>
            <p:cNvPr id="11" name="Imagen 10">
              <a:extLst>
                <a:ext uri="{FF2B5EF4-FFF2-40B4-BE49-F238E27FC236}">
                  <a16:creationId xmlns:a16="http://schemas.microsoft.com/office/drawing/2014/main" id="{DC3D08E8-6209-8145-B6C8-3F644E01BE38}"/>
                </a:ext>
              </a:extLst>
            </p:cNvPr>
            <p:cNvPicPr>
              <a:picLocks noChangeAspect="1"/>
            </p:cNvPicPr>
            <p:nvPr/>
          </p:nvPicPr>
          <p:blipFill>
            <a:blip r:embed="rId4"/>
            <a:stretch>
              <a:fillRect/>
            </a:stretch>
          </p:blipFill>
          <p:spPr>
            <a:xfrm>
              <a:off x="3180472" y="1255446"/>
              <a:ext cx="2400644" cy="1478542"/>
            </a:xfrm>
            <a:prstGeom prst="rect">
              <a:avLst/>
            </a:prstGeom>
          </p:spPr>
        </p:pic>
        <p:pic>
          <p:nvPicPr>
            <p:cNvPr id="17" name="Imagen 16">
              <a:extLst>
                <a:ext uri="{FF2B5EF4-FFF2-40B4-BE49-F238E27FC236}">
                  <a16:creationId xmlns:a16="http://schemas.microsoft.com/office/drawing/2014/main" id="{1059BAB9-96BE-0F40-BC18-84917183E1E6}"/>
                </a:ext>
              </a:extLst>
            </p:cNvPr>
            <p:cNvPicPr>
              <a:picLocks noChangeAspect="1"/>
            </p:cNvPicPr>
            <p:nvPr/>
          </p:nvPicPr>
          <p:blipFill>
            <a:blip r:embed="rId5"/>
            <a:stretch>
              <a:fillRect/>
            </a:stretch>
          </p:blipFill>
          <p:spPr>
            <a:xfrm>
              <a:off x="671377" y="3474027"/>
              <a:ext cx="4395987" cy="1666583"/>
            </a:xfrm>
            <a:prstGeom prst="rect">
              <a:avLst/>
            </a:prstGeom>
          </p:spPr>
        </p:pic>
        <p:sp>
          <p:nvSpPr>
            <p:cNvPr id="22" name="Rectángulo 21">
              <a:extLst>
                <a:ext uri="{FF2B5EF4-FFF2-40B4-BE49-F238E27FC236}">
                  <a16:creationId xmlns:a16="http://schemas.microsoft.com/office/drawing/2014/main" id="{1207F35F-3532-5C42-952A-6F11B2A262F8}"/>
                </a:ext>
              </a:extLst>
            </p:cNvPr>
            <p:cNvSpPr/>
            <p:nvPr/>
          </p:nvSpPr>
          <p:spPr>
            <a:xfrm>
              <a:off x="758546" y="2733988"/>
              <a:ext cx="2120833" cy="369332"/>
            </a:xfrm>
            <a:prstGeom prst="rect">
              <a:avLst/>
            </a:prstGeom>
          </p:spPr>
          <p:txBody>
            <a:bodyPr wrap="square">
              <a:spAutoFit/>
            </a:bodyPr>
            <a:lstStyle/>
            <a:p>
              <a:pPr algn="just"/>
              <a:r>
                <a:rPr lang="es-EC" sz="900" dirty="0"/>
                <a:t>Lavados con agua con jabón (5min) y 3 lavados con agua destilada estéril</a:t>
              </a:r>
            </a:p>
          </p:txBody>
        </p:sp>
        <p:sp>
          <p:nvSpPr>
            <p:cNvPr id="23" name="Rectángulo 22">
              <a:extLst>
                <a:ext uri="{FF2B5EF4-FFF2-40B4-BE49-F238E27FC236}">
                  <a16:creationId xmlns:a16="http://schemas.microsoft.com/office/drawing/2014/main" id="{EEA7F8BF-DCE2-424F-B00B-98F050FE8759}"/>
                </a:ext>
              </a:extLst>
            </p:cNvPr>
            <p:cNvSpPr/>
            <p:nvPr/>
          </p:nvSpPr>
          <p:spPr>
            <a:xfrm>
              <a:off x="3320377" y="2737865"/>
              <a:ext cx="2120833" cy="369332"/>
            </a:xfrm>
            <a:prstGeom prst="rect">
              <a:avLst/>
            </a:prstGeom>
          </p:spPr>
          <p:txBody>
            <a:bodyPr wrap="square">
              <a:spAutoFit/>
            </a:bodyPr>
            <a:lstStyle/>
            <a:p>
              <a:pPr algn="just"/>
              <a:r>
                <a:rPr lang="es-EC" sz="900" dirty="0"/>
                <a:t>Inoculación de aislados con dos tratamientos  con herida y sin herida </a:t>
              </a:r>
            </a:p>
          </p:txBody>
        </p:sp>
        <p:sp>
          <p:nvSpPr>
            <p:cNvPr id="24" name="Rectángulo 23">
              <a:extLst>
                <a:ext uri="{FF2B5EF4-FFF2-40B4-BE49-F238E27FC236}">
                  <a16:creationId xmlns:a16="http://schemas.microsoft.com/office/drawing/2014/main" id="{18593C4F-A0E0-5B49-93FC-E19663B46BFB}"/>
                </a:ext>
              </a:extLst>
            </p:cNvPr>
            <p:cNvSpPr/>
            <p:nvPr/>
          </p:nvSpPr>
          <p:spPr>
            <a:xfrm>
              <a:off x="1354399" y="5194918"/>
              <a:ext cx="3214823" cy="230832"/>
            </a:xfrm>
            <a:prstGeom prst="rect">
              <a:avLst/>
            </a:prstGeom>
          </p:spPr>
          <p:txBody>
            <a:bodyPr wrap="square">
              <a:spAutoFit/>
            </a:bodyPr>
            <a:lstStyle/>
            <a:p>
              <a:r>
                <a:rPr lang="es-EC" sz="900" dirty="0"/>
                <a:t>Camaras húmedas  por  5 dias ,  un control  por fruto y hoja</a:t>
              </a:r>
            </a:p>
          </p:txBody>
        </p:sp>
      </p:grpSp>
      <p:pic>
        <p:nvPicPr>
          <p:cNvPr id="30" name="Imagen 29">
            <a:extLst>
              <a:ext uri="{FF2B5EF4-FFF2-40B4-BE49-F238E27FC236}">
                <a16:creationId xmlns:a16="http://schemas.microsoft.com/office/drawing/2014/main" id="{27C53B6F-A084-1841-8196-7FA9CE691CB5}"/>
              </a:ext>
            </a:extLst>
          </p:cNvPr>
          <p:cNvPicPr>
            <a:picLocks noChangeAspect="1"/>
          </p:cNvPicPr>
          <p:nvPr/>
        </p:nvPicPr>
        <p:blipFill rotWithShape="1">
          <a:blip r:embed="rId6"/>
          <a:srcRect b="12999"/>
          <a:stretch/>
        </p:blipFill>
        <p:spPr>
          <a:xfrm>
            <a:off x="5171335" y="3737531"/>
            <a:ext cx="1477134" cy="1047135"/>
          </a:xfrm>
          <a:prstGeom prst="rect">
            <a:avLst/>
          </a:prstGeom>
          <a:ln>
            <a:solidFill>
              <a:srgbClr val="6F6F6F"/>
            </a:solidFill>
          </a:ln>
        </p:spPr>
      </p:pic>
      <p:sp>
        <p:nvSpPr>
          <p:cNvPr id="32" name="Rectángulo 31">
            <a:extLst>
              <a:ext uri="{FF2B5EF4-FFF2-40B4-BE49-F238E27FC236}">
                <a16:creationId xmlns:a16="http://schemas.microsoft.com/office/drawing/2014/main" id="{7976EA02-3E8C-EC47-8E7A-2D96C6E5F36B}"/>
              </a:ext>
            </a:extLst>
          </p:cNvPr>
          <p:cNvSpPr/>
          <p:nvPr/>
        </p:nvSpPr>
        <p:spPr>
          <a:xfrm>
            <a:off x="3565952" y="811124"/>
            <a:ext cx="807166" cy="307777"/>
          </a:xfrm>
          <a:prstGeom prst="rect">
            <a:avLst/>
          </a:prstGeom>
        </p:spPr>
        <p:txBody>
          <a:bodyPr wrap="square">
            <a:spAutoFit/>
          </a:bodyPr>
          <a:lstStyle/>
          <a:p>
            <a:r>
              <a:rPr lang="es-EC" sz="1400" b="1">
                <a:solidFill>
                  <a:srgbClr val="004A5B"/>
                </a:solidFill>
              </a:rPr>
              <a:t>Fruto</a:t>
            </a:r>
            <a:r>
              <a:rPr lang="es-EC" sz="1200">
                <a:solidFill>
                  <a:schemeClr val="tx1"/>
                </a:solidFill>
              </a:rPr>
              <a:t> </a:t>
            </a:r>
            <a:endParaRPr lang="es-EC" sz="1200"/>
          </a:p>
        </p:txBody>
      </p:sp>
      <p:sp>
        <p:nvSpPr>
          <p:cNvPr id="33" name="Rectángulo 32">
            <a:extLst>
              <a:ext uri="{FF2B5EF4-FFF2-40B4-BE49-F238E27FC236}">
                <a16:creationId xmlns:a16="http://schemas.microsoft.com/office/drawing/2014/main" id="{036FAA6A-5535-B54F-9FCC-0FD68A566910}"/>
              </a:ext>
            </a:extLst>
          </p:cNvPr>
          <p:cNvSpPr/>
          <p:nvPr/>
        </p:nvSpPr>
        <p:spPr>
          <a:xfrm>
            <a:off x="6688384" y="811123"/>
            <a:ext cx="807166" cy="307777"/>
          </a:xfrm>
          <a:prstGeom prst="rect">
            <a:avLst/>
          </a:prstGeom>
        </p:spPr>
        <p:txBody>
          <a:bodyPr wrap="square">
            <a:spAutoFit/>
          </a:bodyPr>
          <a:lstStyle/>
          <a:p>
            <a:r>
              <a:rPr lang="es-EC" sz="1400" b="1">
                <a:solidFill>
                  <a:srgbClr val="004A5B"/>
                </a:solidFill>
              </a:rPr>
              <a:t>Hoja</a:t>
            </a:r>
          </a:p>
        </p:txBody>
      </p:sp>
      <p:grpSp>
        <p:nvGrpSpPr>
          <p:cNvPr id="42" name="Grupo 41">
            <a:extLst>
              <a:ext uri="{FF2B5EF4-FFF2-40B4-BE49-F238E27FC236}">
                <a16:creationId xmlns:a16="http://schemas.microsoft.com/office/drawing/2014/main" id="{B0D83EBF-D8EF-2C48-9366-7BDFB3D4366F}"/>
              </a:ext>
            </a:extLst>
          </p:cNvPr>
          <p:cNvGrpSpPr/>
          <p:nvPr/>
        </p:nvGrpSpPr>
        <p:grpSpPr>
          <a:xfrm>
            <a:off x="5450931" y="1419294"/>
            <a:ext cx="4255728" cy="3729972"/>
            <a:chOff x="5561715" y="1433666"/>
            <a:chExt cx="4255728" cy="3729972"/>
          </a:xfrm>
        </p:grpSpPr>
        <p:grpSp>
          <p:nvGrpSpPr>
            <p:cNvPr id="31" name="Grupo 30">
              <a:extLst>
                <a:ext uri="{FF2B5EF4-FFF2-40B4-BE49-F238E27FC236}">
                  <a16:creationId xmlns:a16="http://schemas.microsoft.com/office/drawing/2014/main" id="{9C48853B-30EB-EC4F-A542-02F771DD3D9D}"/>
                </a:ext>
              </a:extLst>
            </p:cNvPr>
            <p:cNvGrpSpPr/>
            <p:nvPr/>
          </p:nvGrpSpPr>
          <p:grpSpPr>
            <a:xfrm>
              <a:off x="5561715" y="1433666"/>
              <a:ext cx="4255728" cy="3729972"/>
              <a:chOff x="5474280" y="1303616"/>
              <a:chExt cx="4255728" cy="3729972"/>
            </a:xfrm>
          </p:grpSpPr>
          <p:pic>
            <p:nvPicPr>
              <p:cNvPr id="19" name="Imagen 18">
                <a:extLst>
                  <a:ext uri="{FF2B5EF4-FFF2-40B4-BE49-F238E27FC236}">
                    <a16:creationId xmlns:a16="http://schemas.microsoft.com/office/drawing/2014/main" id="{EC9A80AB-65FE-0941-9315-866E7C0E22EC}"/>
                  </a:ext>
                </a:extLst>
              </p:cNvPr>
              <p:cNvPicPr>
                <a:picLocks noChangeAspect="1"/>
              </p:cNvPicPr>
              <p:nvPr/>
            </p:nvPicPr>
            <p:blipFill>
              <a:blip r:embed="rId7"/>
              <a:stretch>
                <a:fillRect/>
              </a:stretch>
            </p:blipFill>
            <p:spPr>
              <a:xfrm>
                <a:off x="5474280" y="1303616"/>
                <a:ext cx="3130434" cy="1355396"/>
              </a:xfrm>
              <a:prstGeom prst="rect">
                <a:avLst/>
              </a:prstGeom>
            </p:spPr>
          </p:pic>
          <p:pic>
            <p:nvPicPr>
              <p:cNvPr id="21" name="Imagen 20">
                <a:extLst>
                  <a:ext uri="{FF2B5EF4-FFF2-40B4-BE49-F238E27FC236}">
                    <a16:creationId xmlns:a16="http://schemas.microsoft.com/office/drawing/2014/main" id="{232D9036-89E2-1940-AB46-E3967509D441}"/>
                  </a:ext>
                </a:extLst>
              </p:cNvPr>
              <p:cNvPicPr>
                <a:picLocks noChangeAspect="1"/>
              </p:cNvPicPr>
              <p:nvPr/>
            </p:nvPicPr>
            <p:blipFill>
              <a:blip r:embed="rId8"/>
              <a:stretch>
                <a:fillRect/>
              </a:stretch>
            </p:blipFill>
            <p:spPr>
              <a:xfrm>
                <a:off x="7014252" y="3396038"/>
                <a:ext cx="2715756" cy="1637550"/>
              </a:xfrm>
              <a:prstGeom prst="rect">
                <a:avLst/>
              </a:prstGeom>
            </p:spPr>
          </p:pic>
          <p:pic>
            <p:nvPicPr>
              <p:cNvPr id="27" name="Imagen 26">
                <a:extLst>
                  <a:ext uri="{FF2B5EF4-FFF2-40B4-BE49-F238E27FC236}">
                    <a16:creationId xmlns:a16="http://schemas.microsoft.com/office/drawing/2014/main" id="{E9DE3E38-26EA-924C-A9C4-B5F67FE12685}"/>
                  </a:ext>
                </a:extLst>
              </p:cNvPr>
              <p:cNvPicPr>
                <a:picLocks noChangeAspect="1"/>
              </p:cNvPicPr>
              <p:nvPr/>
            </p:nvPicPr>
            <p:blipFill rotWithShape="1">
              <a:blip r:embed="rId9"/>
              <a:srcRect t="26405"/>
              <a:stretch/>
            </p:blipFill>
            <p:spPr>
              <a:xfrm>
                <a:off x="8896394" y="1660649"/>
                <a:ext cx="833614" cy="1000165"/>
              </a:xfrm>
              <a:prstGeom prst="rect">
                <a:avLst/>
              </a:prstGeom>
            </p:spPr>
          </p:pic>
          <p:sp>
            <p:nvSpPr>
              <p:cNvPr id="28" name="Rectángulo 27">
                <a:extLst>
                  <a:ext uri="{FF2B5EF4-FFF2-40B4-BE49-F238E27FC236}">
                    <a16:creationId xmlns:a16="http://schemas.microsoft.com/office/drawing/2014/main" id="{64EB3B2C-8016-5C40-B10D-A51C21EEB9CC}"/>
                  </a:ext>
                </a:extLst>
              </p:cNvPr>
              <p:cNvSpPr/>
              <p:nvPr/>
            </p:nvSpPr>
            <p:spPr>
              <a:xfrm>
                <a:off x="5570060" y="2673153"/>
                <a:ext cx="2938874" cy="369332"/>
              </a:xfrm>
              <a:prstGeom prst="rect">
                <a:avLst/>
              </a:prstGeom>
            </p:spPr>
            <p:txBody>
              <a:bodyPr wrap="square">
                <a:spAutoFit/>
              </a:bodyPr>
              <a:lstStyle/>
              <a:p>
                <a:pPr algn="just"/>
                <a:r>
                  <a:rPr lang="es-EC" sz="900" dirty="0"/>
                  <a:t>Lavados con agua con jabón (5min) , cloro al 0,25% (1min) y 3 lavados con agua destilada estéril</a:t>
                </a:r>
              </a:p>
            </p:txBody>
          </p:sp>
        </p:grpSp>
        <p:pic>
          <p:nvPicPr>
            <p:cNvPr id="41" name="Imagen 40">
              <a:extLst>
                <a:ext uri="{FF2B5EF4-FFF2-40B4-BE49-F238E27FC236}">
                  <a16:creationId xmlns:a16="http://schemas.microsoft.com/office/drawing/2014/main" id="{271B8B2B-1A0B-C64D-91F9-555312E96563}"/>
                </a:ext>
              </a:extLst>
            </p:cNvPr>
            <p:cNvPicPr>
              <a:picLocks noChangeAspect="1"/>
            </p:cNvPicPr>
            <p:nvPr/>
          </p:nvPicPr>
          <p:blipFill rotWithShape="1">
            <a:blip r:embed="rId4"/>
            <a:srcRect l="63967" r="3149" b="75663"/>
            <a:stretch/>
          </p:blipFill>
          <p:spPr>
            <a:xfrm>
              <a:off x="8993046" y="1448848"/>
              <a:ext cx="789432" cy="359827"/>
            </a:xfrm>
            <a:prstGeom prst="rect">
              <a:avLst/>
            </a:prstGeom>
          </p:spPr>
        </p:pic>
      </p:grpSp>
    </p:spTree>
    <p:extLst>
      <p:ext uri="{BB962C8B-B14F-4D97-AF65-F5344CB8AC3E}">
        <p14:creationId xmlns:p14="http://schemas.microsoft.com/office/powerpoint/2010/main" val="147097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F0FF344-E344-2D45-9A22-40C8216CB1AB}"/>
              </a:ext>
            </a:extLst>
          </p:cNvPr>
          <p:cNvSpPr>
            <a:spLocks noGrp="1"/>
          </p:cNvSpPr>
          <p:nvPr>
            <p:ph type="title"/>
          </p:nvPr>
        </p:nvSpPr>
        <p:spPr>
          <a:xfrm>
            <a:off x="2" y="48599"/>
            <a:ext cx="9576595" cy="600164"/>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71ECD662-29EF-6F40-A08C-8BB5B768D7D3}"/>
              </a:ext>
            </a:extLst>
          </p:cNvPr>
          <p:cNvSpPr>
            <a:spLocks noGrp="1"/>
          </p:cNvSpPr>
          <p:nvPr>
            <p:ph type="sldNum" sz="quarter" idx="4"/>
          </p:nvPr>
        </p:nvSpPr>
        <p:spPr/>
        <p:txBody>
          <a:bodyPr/>
          <a:lstStyle/>
          <a:p>
            <a:fld id="{F5A27939-E5A9-4EA9-B14C-C2D6452E4F29}" type="slidenum">
              <a:rPr lang="es-EC" smtClean="0"/>
              <a:pPr/>
              <a:t>12</a:t>
            </a:fld>
            <a:endParaRPr lang="es-EC"/>
          </a:p>
        </p:txBody>
      </p:sp>
      <p:grpSp>
        <p:nvGrpSpPr>
          <p:cNvPr id="5" name="Grupo 4">
            <a:extLst>
              <a:ext uri="{FF2B5EF4-FFF2-40B4-BE49-F238E27FC236}">
                <a16:creationId xmlns:a16="http://schemas.microsoft.com/office/drawing/2014/main" id="{317B4BAF-E898-7C46-A3A7-BB858F5043CF}"/>
              </a:ext>
            </a:extLst>
          </p:cNvPr>
          <p:cNvGrpSpPr/>
          <p:nvPr/>
        </p:nvGrpSpPr>
        <p:grpSpPr>
          <a:xfrm>
            <a:off x="676474" y="2223988"/>
            <a:ext cx="3419475" cy="2339975"/>
            <a:chOff x="3636000" y="2610000"/>
            <a:chExt cx="3420000" cy="2340000"/>
          </a:xfrm>
        </p:grpSpPr>
        <p:grpSp>
          <p:nvGrpSpPr>
            <p:cNvPr id="6" name="Grupo 5">
              <a:extLst>
                <a:ext uri="{FF2B5EF4-FFF2-40B4-BE49-F238E27FC236}">
                  <a16:creationId xmlns:a16="http://schemas.microsoft.com/office/drawing/2014/main" id="{8D5BF65E-F389-CF4C-BE3C-CB20FC469233}"/>
                </a:ext>
              </a:extLst>
            </p:cNvPr>
            <p:cNvGrpSpPr/>
            <p:nvPr/>
          </p:nvGrpSpPr>
          <p:grpSpPr>
            <a:xfrm>
              <a:off x="3636000" y="2610000"/>
              <a:ext cx="3420000" cy="2340000"/>
              <a:chOff x="0" y="0"/>
              <a:chExt cx="4171950" cy="2731770"/>
            </a:xfrm>
          </p:grpSpPr>
          <p:sp>
            <p:nvSpPr>
              <p:cNvPr id="7" name="Rectángulo 6">
                <a:extLst>
                  <a:ext uri="{FF2B5EF4-FFF2-40B4-BE49-F238E27FC236}">
                    <a16:creationId xmlns:a16="http://schemas.microsoft.com/office/drawing/2014/main" id="{1785F094-5705-F34F-85D0-228C4D50852E}"/>
                  </a:ext>
                </a:extLst>
              </p:cNvPr>
              <p:cNvSpPr/>
              <p:nvPr/>
            </p:nvSpPr>
            <p:spPr>
              <a:xfrm>
                <a:off x="0" y="0"/>
                <a:ext cx="4171950" cy="273175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8" name="Grupo 7">
                <a:extLst>
                  <a:ext uri="{FF2B5EF4-FFF2-40B4-BE49-F238E27FC236}">
                    <a16:creationId xmlns:a16="http://schemas.microsoft.com/office/drawing/2014/main" id="{B049B4CF-65F2-6846-A360-04CE890C7D8F}"/>
                  </a:ext>
                </a:extLst>
              </p:cNvPr>
              <p:cNvGrpSpPr/>
              <p:nvPr/>
            </p:nvGrpSpPr>
            <p:grpSpPr>
              <a:xfrm>
                <a:off x="0" y="0"/>
                <a:ext cx="4171950" cy="2731770"/>
                <a:chOff x="0" y="0"/>
                <a:chExt cx="3303164" cy="2261870"/>
              </a:xfrm>
            </p:grpSpPr>
            <p:sp>
              <p:nvSpPr>
                <p:cNvPr id="11" name="Rectángulo 10">
                  <a:extLst>
                    <a:ext uri="{FF2B5EF4-FFF2-40B4-BE49-F238E27FC236}">
                      <a16:creationId xmlns:a16="http://schemas.microsoft.com/office/drawing/2014/main" id="{A6FEF710-32B3-CF47-9700-E64B870DBD1E}"/>
                    </a:ext>
                  </a:extLst>
                </p:cNvPr>
                <p:cNvSpPr/>
                <p:nvPr/>
              </p:nvSpPr>
              <p:spPr>
                <a:xfrm>
                  <a:off x="0" y="0"/>
                  <a:ext cx="3303150" cy="226185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12" name="Shape 63">
                  <a:extLst>
                    <a:ext uri="{FF2B5EF4-FFF2-40B4-BE49-F238E27FC236}">
                      <a16:creationId xmlns:a16="http://schemas.microsoft.com/office/drawing/2014/main" id="{6D33DB8A-C3B7-2F4B-BD58-60D9513724F5}"/>
                    </a:ext>
                  </a:extLst>
                </p:cNvPr>
                <p:cNvPicPr preferRelativeResize="0"/>
                <p:nvPr/>
              </p:nvPicPr>
              <p:blipFill rotWithShape="1">
                <a:blip r:embed="rId3">
                  <a:alphaModFix/>
                </a:blip>
                <a:srcRect/>
                <a:stretch/>
              </p:blipFill>
              <p:spPr>
                <a:xfrm>
                  <a:off x="1455002" y="0"/>
                  <a:ext cx="1848162" cy="2261870"/>
                </a:xfrm>
                <a:prstGeom prst="rect">
                  <a:avLst/>
                </a:prstGeom>
                <a:noFill/>
                <a:ln>
                  <a:noFill/>
                </a:ln>
              </p:spPr>
            </p:pic>
            <p:pic>
              <p:nvPicPr>
                <p:cNvPr id="13" name="Shape 64">
                  <a:extLst>
                    <a:ext uri="{FF2B5EF4-FFF2-40B4-BE49-F238E27FC236}">
                      <a16:creationId xmlns:a16="http://schemas.microsoft.com/office/drawing/2014/main" id="{6AB6A2D3-A68D-3743-9E06-F7D020EA8DF0}"/>
                    </a:ext>
                  </a:extLst>
                </p:cNvPr>
                <p:cNvPicPr preferRelativeResize="0"/>
                <p:nvPr/>
              </p:nvPicPr>
              <p:blipFill rotWithShape="1">
                <a:blip r:embed="rId4">
                  <a:alphaModFix/>
                </a:blip>
                <a:srcRect/>
                <a:stretch/>
              </p:blipFill>
              <p:spPr>
                <a:xfrm>
                  <a:off x="0" y="0"/>
                  <a:ext cx="1454150" cy="2261870"/>
                </a:xfrm>
                <a:prstGeom prst="rect">
                  <a:avLst/>
                </a:prstGeom>
                <a:noFill/>
                <a:ln>
                  <a:noFill/>
                </a:ln>
              </p:spPr>
            </p:pic>
          </p:grpSp>
          <p:sp>
            <p:nvSpPr>
              <p:cNvPr id="9" name="Rectángulo 8">
                <a:extLst>
                  <a:ext uri="{FF2B5EF4-FFF2-40B4-BE49-F238E27FC236}">
                    <a16:creationId xmlns:a16="http://schemas.microsoft.com/office/drawing/2014/main" id="{43A856AE-52DD-074B-B3F8-14F7C7EAEDF2}"/>
                  </a:ext>
                </a:extLst>
              </p:cNvPr>
              <p:cNvSpPr/>
              <p:nvPr/>
            </p:nvSpPr>
            <p:spPr>
              <a:xfrm flipH="1">
                <a:off x="0" y="0"/>
                <a:ext cx="274320" cy="308610"/>
              </a:xfrm>
              <a:prstGeom prst="rect">
                <a:avLst/>
              </a:prstGeom>
              <a:noFill/>
              <a:ln>
                <a:noFill/>
              </a:ln>
            </p:spPr>
            <p:txBody>
              <a:bodyPr spcFirstLastPara="1" wrap="square" lIns="91425" tIns="45700" rIns="91425" bIns="45700" anchor="ctr" anchorCtr="0">
                <a:noAutofit/>
              </a:bodyPr>
              <a:lstStyle/>
              <a:p>
                <a:pPr algn="ctr"/>
                <a:r>
                  <a:rPr lang="es-EC" sz="1100">
                    <a:solidFill>
                      <a:srgbClr val="000000"/>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F5111B63-A943-DE45-9415-1357FDC0A658}"/>
                  </a:ext>
                </a:extLst>
              </p:cNvPr>
              <p:cNvSpPr/>
              <p:nvPr/>
            </p:nvSpPr>
            <p:spPr>
              <a:xfrm flipH="1">
                <a:off x="1840230" y="0"/>
                <a:ext cx="274320" cy="309600"/>
              </a:xfrm>
              <a:prstGeom prst="rect">
                <a:avLst/>
              </a:prstGeom>
              <a:noFill/>
              <a:ln>
                <a:noFill/>
              </a:ln>
            </p:spPr>
            <p:txBody>
              <a:bodyPr spcFirstLastPara="1" wrap="square" lIns="91425" tIns="45700" rIns="91425" bIns="45700" anchor="ctr" anchorCtr="0">
                <a:noAutofit/>
              </a:bodyPr>
              <a:lstStyle/>
              <a:p>
                <a:pPr algn="ctr"/>
                <a:r>
                  <a:rPr lang="es-EC" sz="1100">
                    <a:solidFill>
                      <a:srgbClr val="000000"/>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grpSp>
      </p:grpSp>
      <p:sp>
        <p:nvSpPr>
          <p:cNvPr id="14" name="Rectángulo 13">
            <a:extLst>
              <a:ext uri="{FF2B5EF4-FFF2-40B4-BE49-F238E27FC236}">
                <a16:creationId xmlns:a16="http://schemas.microsoft.com/office/drawing/2014/main" id="{A5795E72-AB35-B548-BA34-9A93C83EFECA}"/>
              </a:ext>
            </a:extLst>
          </p:cNvPr>
          <p:cNvSpPr/>
          <p:nvPr/>
        </p:nvSpPr>
        <p:spPr>
          <a:xfrm>
            <a:off x="615893" y="1348817"/>
            <a:ext cx="1631660" cy="553998"/>
          </a:xfrm>
          <a:prstGeom prst="rect">
            <a:avLst/>
          </a:prstGeom>
          <a:noFill/>
          <a:ln>
            <a:solidFill>
              <a:srgbClr val="004A5B"/>
            </a:solidFill>
          </a:ln>
        </p:spPr>
        <p:txBody>
          <a:bodyPr wrap="square">
            <a:spAutoFit/>
          </a:bodyPr>
          <a:lstStyle/>
          <a:p>
            <a:pPr algn="just"/>
            <a:r>
              <a:rPr lang="es-ES" sz="1000" dirty="0">
                <a:latin typeface="Arial" panose="020B0604020202020204" pitchFamily="34" charset="0"/>
                <a:ea typeface="Calibri" panose="020F0502020204030204" pitchFamily="34" charset="0"/>
                <a:cs typeface="Arial" panose="020B0604020202020204" pitchFamily="34" charset="0"/>
              </a:rPr>
              <a:t>M</a:t>
            </a:r>
            <a:r>
              <a:rPr lang="es-ES" sz="1000" dirty="0">
                <a:effectLst/>
                <a:latin typeface="Arial" panose="020B0604020202020204" pitchFamily="34" charset="0"/>
                <a:ea typeface="Calibri" panose="020F0502020204030204" pitchFamily="34" charset="0"/>
                <a:cs typeface="Arial" panose="020B0604020202020204" pitchFamily="34" charset="0"/>
              </a:rPr>
              <a:t>anchas necróticas desde el borde hacia el limbo</a:t>
            </a:r>
            <a:endParaRPr lang="es-EC" sz="1000"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58EB3519-E619-104F-AC60-F54D92AF6CBB}"/>
              </a:ext>
            </a:extLst>
          </p:cNvPr>
          <p:cNvSpPr/>
          <p:nvPr/>
        </p:nvSpPr>
        <p:spPr>
          <a:xfrm>
            <a:off x="676474" y="4731248"/>
            <a:ext cx="3550900" cy="400110"/>
          </a:xfrm>
          <a:prstGeom prst="rect">
            <a:avLst/>
          </a:prstGeom>
        </p:spPr>
        <p:txBody>
          <a:bodyPr wrap="square">
            <a:spAutoFit/>
          </a:bodyPr>
          <a:lstStyle/>
          <a:p>
            <a:pPr algn="just"/>
            <a:r>
              <a:rPr lang="es-EC" sz="1000" dirty="0"/>
              <a:t>Muestras con sintomatología. (A) Hoja con síntomas de enfermedad. (B) Fruto con síntomas de enfermedad</a:t>
            </a:r>
          </a:p>
        </p:txBody>
      </p:sp>
      <p:sp>
        <p:nvSpPr>
          <p:cNvPr id="16" name="Rectángulo 15">
            <a:extLst>
              <a:ext uri="{FF2B5EF4-FFF2-40B4-BE49-F238E27FC236}">
                <a16:creationId xmlns:a16="http://schemas.microsoft.com/office/drawing/2014/main" id="{EBC1F07B-9BE9-6440-9E7D-75C8704C89AC}"/>
              </a:ext>
            </a:extLst>
          </p:cNvPr>
          <p:cNvSpPr/>
          <p:nvPr/>
        </p:nvSpPr>
        <p:spPr>
          <a:xfrm>
            <a:off x="615892" y="963570"/>
            <a:ext cx="2898550" cy="307777"/>
          </a:xfrm>
          <a:prstGeom prst="rect">
            <a:avLst/>
          </a:prstGeom>
        </p:spPr>
        <p:txBody>
          <a:bodyPr wrap="none">
            <a:spAutoFit/>
          </a:bodyPr>
          <a:lstStyle/>
          <a:p>
            <a:pPr marL="285750" indent="-285750">
              <a:buFont typeface="Arial" panose="020B0604020202020204" pitchFamily="34" charset="0"/>
              <a:buChar char="•"/>
            </a:pPr>
            <a:r>
              <a:rPr lang="es-EC" sz="1400" b="1"/>
              <a:t>Descripción de los síntomas</a:t>
            </a:r>
            <a:endParaRPr lang="es-EC" sz="1400"/>
          </a:p>
        </p:txBody>
      </p:sp>
      <p:sp>
        <p:nvSpPr>
          <p:cNvPr id="17" name="Rectángulo 16">
            <a:extLst>
              <a:ext uri="{FF2B5EF4-FFF2-40B4-BE49-F238E27FC236}">
                <a16:creationId xmlns:a16="http://schemas.microsoft.com/office/drawing/2014/main" id="{704C45A7-8CB5-5C46-BEF3-44C3380F05DC}"/>
              </a:ext>
            </a:extLst>
          </p:cNvPr>
          <p:cNvSpPr/>
          <p:nvPr/>
        </p:nvSpPr>
        <p:spPr>
          <a:xfrm>
            <a:off x="4668869" y="963570"/>
            <a:ext cx="3794629" cy="307777"/>
          </a:xfrm>
          <a:prstGeom prst="rect">
            <a:avLst/>
          </a:prstGeom>
        </p:spPr>
        <p:txBody>
          <a:bodyPr wrap="none">
            <a:spAutoFit/>
          </a:bodyPr>
          <a:lstStyle/>
          <a:p>
            <a:pPr marL="285750" indent="-285750">
              <a:buFont typeface="Arial" panose="020B0604020202020204" pitchFamily="34" charset="0"/>
              <a:buChar char="•"/>
            </a:pPr>
            <a:r>
              <a:rPr lang="es-EC" sz="1400" b="1" dirty="0"/>
              <a:t>Aislamiento de muestras con síntomas</a:t>
            </a:r>
            <a:endParaRPr lang="es-EC" sz="1400" dirty="0"/>
          </a:p>
        </p:txBody>
      </p:sp>
      <p:grpSp>
        <p:nvGrpSpPr>
          <p:cNvPr id="19" name="Grupo 18">
            <a:extLst>
              <a:ext uri="{FF2B5EF4-FFF2-40B4-BE49-F238E27FC236}">
                <a16:creationId xmlns:a16="http://schemas.microsoft.com/office/drawing/2014/main" id="{EA7030C9-B8F9-3243-81B3-7C73086BB16E}"/>
              </a:ext>
            </a:extLst>
          </p:cNvPr>
          <p:cNvGrpSpPr/>
          <p:nvPr/>
        </p:nvGrpSpPr>
        <p:grpSpPr>
          <a:xfrm>
            <a:off x="4788299" y="1377784"/>
            <a:ext cx="4427855" cy="2213610"/>
            <a:chOff x="3132000" y="2673000"/>
            <a:chExt cx="4428000" cy="2214000"/>
          </a:xfrm>
        </p:grpSpPr>
        <p:grpSp>
          <p:nvGrpSpPr>
            <p:cNvPr id="20" name="Grupo 19">
              <a:extLst>
                <a:ext uri="{FF2B5EF4-FFF2-40B4-BE49-F238E27FC236}">
                  <a16:creationId xmlns:a16="http://schemas.microsoft.com/office/drawing/2014/main" id="{74CBB1DF-D362-DA49-BD31-5E02EF9046D0}"/>
                </a:ext>
              </a:extLst>
            </p:cNvPr>
            <p:cNvGrpSpPr/>
            <p:nvPr/>
          </p:nvGrpSpPr>
          <p:grpSpPr>
            <a:xfrm>
              <a:off x="3132000" y="2673000"/>
              <a:ext cx="4428000" cy="2214000"/>
              <a:chOff x="0" y="0"/>
              <a:chExt cx="5640705" cy="2863215"/>
            </a:xfrm>
          </p:grpSpPr>
          <p:sp>
            <p:nvSpPr>
              <p:cNvPr id="21" name="Rectángulo 20">
                <a:extLst>
                  <a:ext uri="{FF2B5EF4-FFF2-40B4-BE49-F238E27FC236}">
                    <a16:creationId xmlns:a16="http://schemas.microsoft.com/office/drawing/2014/main" id="{3D38AB91-70B2-BC4C-A821-B989B4E49D01}"/>
                  </a:ext>
                </a:extLst>
              </p:cNvPr>
              <p:cNvSpPr/>
              <p:nvPr/>
            </p:nvSpPr>
            <p:spPr>
              <a:xfrm>
                <a:off x="0" y="0"/>
                <a:ext cx="5640700" cy="28632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22" name="Grupo 21">
                <a:extLst>
                  <a:ext uri="{FF2B5EF4-FFF2-40B4-BE49-F238E27FC236}">
                    <a16:creationId xmlns:a16="http://schemas.microsoft.com/office/drawing/2014/main" id="{90968FAB-F6F6-AF4F-8EB8-6D4401A69F01}"/>
                  </a:ext>
                </a:extLst>
              </p:cNvPr>
              <p:cNvGrpSpPr/>
              <p:nvPr/>
            </p:nvGrpSpPr>
            <p:grpSpPr>
              <a:xfrm>
                <a:off x="0" y="0"/>
                <a:ext cx="5640705" cy="2863215"/>
                <a:chOff x="0" y="0"/>
                <a:chExt cx="6294381" cy="3059430"/>
              </a:xfrm>
            </p:grpSpPr>
            <p:pic>
              <p:nvPicPr>
                <p:cNvPr id="25" name="Shape 97">
                  <a:extLst>
                    <a:ext uri="{FF2B5EF4-FFF2-40B4-BE49-F238E27FC236}">
                      <a16:creationId xmlns:a16="http://schemas.microsoft.com/office/drawing/2014/main" id="{62049E63-30A0-084E-B0C0-4DD61FD54EBB}"/>
                    </a:ext>
                  </a:extLst>
                </p:cNvPr>
                <p:cNvPicPr preferRelativeResize="0"/>
                <p:nvPr/>
              </p:nvPicPr>
              <p:blipFill rotWithShape="1">
                <a:blip r:embed="rId5">
                  <a:alphaModFix/>
                </a:blip>
                <a:srcRect l="8965" r="18067" b="3456"/>
                <a:stretch/>
              </p:blipFill>
              <p:spPr>
                <a:xfrm>
                  <a:off x="0" y="0"/>
                  <a:ext cx="3080385" cy="3059430"/>
                </a:xfrm>
                <a:prstGeom prst="rect">
                  <a:avLst/>
                </a:prstGeom>
                <a:noFill/>
                <a:ln>
                  <a:noFill/>
                </a:ln>
              </p:spPr>
            </p:pic>
            <p:pic>
              <p:nvPicPr>
                <p:cNvPr id="26" name="Shape 98">
                  <a:extLst>
                    <a:ext uri="{FF2B5EF4-FFF2-40B4-BE49-F238E27FC236}">
                      <a16:creationId xmlns:a16="http://schemas.microsoft.com/office/drawing/2014/main" id="{F8F2E407-7B91-3641-8D0B-EA2CD7E2AAE5}"/>
                    </a:ext>
                  </a:extLst>
                </p:cNvPr>
                <p:cNvPicPr preferRelativeResize="0"/>
                <p:nvPr/>
              </p:nvPicPr>
              <p:blipFill rotWithShape="1">
                <a:blip r:embed="rId6">
                  <a:alphaModFix/>
                </a:blip>
                <a:srcRect l="7471" r="15327" b="2129"/>
                <a:stretch/>
              </p:blipFill>
              <p:spPr>
                <a:xfrm>
                  <a:off x="3079376" y="0"/>
                  <a:ext cx="3215005" cy="3059430"/>
                </a:xfrm>
                <a:prstGeom prst="rect">
                  <a:avLst/>
                </a:prstGeom>
                <a:noFill/>
                <a:ln>
                  <a:noFill/>
                </a:ln>
              </p:spPr>
            </p:pic>
          </p:grpSp>
          <p:sp>
            <p:nvSpPr>
              <p:cNvPr id="23" name="Rectángulo 22">
                <a:extLst>
                  <a:ext uri="{FF2B5EF4-FFF2-40B4-BE49-F238E27FC236}">
                    <a16:creationId xmlns:a16="http://schemas.microsoft.com/office/drawing/2014/main" id="{FDA71251-4E1B-A743-8688-990E1E7BA177}"/>
                  </a:ext>
                </a:extLst>
              </p:cNvPr>
              <p:cNvSpPr/>
              <p:nvPr/>
            </p:nvSpPr>
            <p:spPr>
              <a:xfrm>
                <a:off x="0" y="0"/>
                <a:ext cx="314123" cy="363296"/>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sp>
            <p:nvSpPr>
              <p:cNvPr id="24" name="Rectángulo 23">
                <a:extLst>
                  <a:ext uri="{FF2B5EF4-FFF2-40B4-BE49-F238E27FC236}">
                    <a16:creationId xmlns:a16="http://schemas.microsoft.com/office/drawing/2014/main" id="{3987E0F7-F107-F44E-A59D-19C20B9FF2FD}"/>
                  </a:ext>
                </a:extLst>
              </p:cNvPr>
              <p:cNvSpPr/>
              <p:nvPr/>
            </p:nvSpPr>
            <p:spPr>
              <a:xfrm>
                <a:off x="2742755" y="1"/>
                <a:ext cx="339577" cy="363296"/>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27" name="Rectángulo 26">
            <a:extLst>
              <a:ext uri="{FF2B5EF4-FFF2-40B4-BE49-F238E27FC236}">
                <a16:creationId xmlns:a16="http://schemas.microsoft.com/office/drawing/2014/main" id="{8728D5D4-26D7-5544-8F0D-C31F050D32AF}"/>
              </a:ext>
            </a:extLst>
          </p:cNvPr>
          <p:cNvSpPr/>
          <p:nvPr/>
        </p:nvSpPr>
        <p:spPr>
          <a:xfrm>
            <a:off x="4738405" y="3626517"/>
            <a:ext cx="4527637" cy="400110"/>
          </a:xfrm>
          <a:prstGeom prst="rect">
            <a:avLst/>
          </a:prstGeom>
        </p:spPr>
        <p:txBody>
          <a:bodyPr wrap="square">
            <a:spAutoFit/>
          </a:bodyPr>
          <a:lstStyle/>
          <a:p>
            <a:pPr algn="just">
              <a:spcAft>
                <a:spcPts val="800"/>
              </a:spcAft>
            </a:pPr>
            <a:r>
              <a:rPr lang="es-MX" sz="1000" b="0" dirty="0">
                <a:solidFill>
                  <a:srgbClr val="000000"/>
                </a:solidFill>
                <a:effectLst/>
                <a:latin typeface="+mj-lt"/>
                <a:ea typeface="Calibri" panose="020F0502020204030204" pitchFamily="34" charset="0"/>
                <a:cs typeface="Calibri" panose="020F0502020204030204" pitchFamily="34" charset="0"/>
              </a:rPr>
              <a:t>Aislados de muestras con sintomatología. (A) Cultivo de cortes de 5x5 mm de hojas. (B) Cultivo de cortes de 5x5 mm de fruto</a:t>
            </a:r>
            <a:endParaRPr lang="es-EC" sz="1000" b="1" dirty="0">
              <a:solidFill>
                <a:srgbClr val="000000"/>
              </a:solidFill>
              <a:effectLst/>
              <a:latin typeface="+mj-lt"/>
              <a:ea typeface="Calibri" panose="020F0502020204030204" pitchFamily="34" charset="0"/>
              <a:cs typeface="Calibri" panose="020F0502020204030204" pitchFamily="34" charset="0"/>
            </a:endParaRPr>
          </a:p>
        </p:txBody>
      </p:sp>
      <p:sp>
        <p:nvSpPr>
          <p:cNvPr id="28" name="Rectángulo 27">
            <a:extLst>
              <a:ext uri="{FF2B5EF4-FFF2-40B4-BE49-F238E27FC236}">
                <a16:creationId xmlns:a16="http://schemas.microsoft.com/office/drawing/2014/main" id="{8DBE47D1-300C-D147-941D-683E7BDB1707}"/>
              </a:ext>
            </a:extLst>
          </p:cNvPr>
          <p:cNvSpPr/>
          <p:nvPr/>
        </p:nvSpPr>
        <p:spPr>
          <a:xfrm>
            <a:off x="2409632" y="1356344"/>
            <a:ext cx="1631660" cy="553998"/>
          </a:xfrm>
          <a:prstGeom prst="rect">
            <a:avLst/>
          </a:prstGeom>
          <a:ln>
            <a:solidFill>
              <a:srgbClr val="00C0A1"/>
            </a:solidFill>
          </a:ln>
        </p:spPr>
        <p:txBody>
          <a:bodyPr wrap="square">
            <a:spAutoFit/>
          </a:bodyPr>
          <a:lstStyle/>
          <a:p>
            <a:pPr algn="just"/>
            <a:r>
              <a:rPr lang="es-EC" sz="1000" dirty="0">
                <a:latin typeface="Arial" panose="020B0604020202020204" pitchFamily="34" charset="0"/>
                <a:cs typeface="Arial" panose="020B0604020202020204" pitchFamily="34" charset="0"/>
              </a:rPr>
              <a:t>Necrosis, signos de pudrición y petrificación del fruto   </a:t>
            </a:r>
          </a:p>
        </p:txBody>
      </p:sp>
      <p:graphicFrame>
        <p:nvGraphicFramePr>
          <p:cNvPr id="29" name="Table 2">
            <a:extLst>
              <a:ext uri="{FF2B5EF4-FFF2-40B4-BE49-F238E27FC236}">
                <a16:creationId xmlns:a16="http://schemas.microsoft.com/office/drawing/2014/main" id="{CB976700-A602-A849-8A8E-E6FD91820B7C}"/>
              </a:ext>
            </a:extLst>
          </p:cNvPr>
          <p:cNvGraphicFramePr>
            <a:graphicFrameLocks noGrp="1"/>
          </p:cNvGraphicFramePr>
          <p:nvPr>
            <p:extLst>
              <p:ext uri="{D42A27DB-BD31-4B8C-83A1-F6EECF244321}">
                <p14:modId xmlns:p14="http://schemas.microsoft.com/office/powerpoint/2010/main" val="1610567172"/>
              </p:ext>
            </p:extLst>
          </p:nvPr>
        </p:nvGraphicFramePr>
        <p:xfrm>
          <a:off x="5935535" y="4141534"/>
          <a:ext cx="2278119" cy="1375071"/>
        </p:xfrm>
        <a:graphic>
          <a:graphicData uri="http://schemas.openxmlformats.org/drawingml/2006/table">
            <a:tbl>
              <a:tblPr firstRow="1" firstCol="1" bandRow="1">
                <a:tableStyleId>{7E9639D4-E3E2-4D34-9284-5A2195B3D0D7}</a:tableStyleId>
              </a:tblPr>
              <a:tblGrid>
                <a:gridCol w="773063">
                  <a:extLst>
                    <a:ext uri="{9D8B030D-6E8A-4147-A177-3AD203B41FA5}">
                      <a16:colId xmlns:a16="http://schemas.microsoft.com/office/drawing/2014/main" val="4047046718"/>
                    </a:ext>
                  </a:extLst>
                </a:gridCol>
                <a:gridCol w="707877">
                  <a:extLst>
                    <a:ext uri="{9D8B030D-6E8A-4147-A177-3AD203B41FA5}">
                      <a16:colId xmlns:a16="http://schemas.microsoft.com/office/drawing/2014/main" val="2047627477"/>
                    </a:ext>
                  </a:extLst>
                </a:gridCol>
                <a:gridCol w="797179">
                  <a:extLst>
                    <a:ext uri="{9D8B030D-6E8A-4147-A177-3AD203B41FA5}">
                      <a16:colId xmlns:a16="http://schemas.microsoft.com/office/drawing/2014/main" val="2823969981"/>
                    </a:ext>
                  </a:extLst>
                </a:gridCol>
              </a:tblGrid>
              <a:tr h="195556">
                <a:tc>
                  <a:txBody>
                    <a:bodyPr/>
                    <a:lstStyle/>
                    <a:p>
                      <a:pPr marL="0" marR="0" algn="ctr">
                        <a:lnSpc>
                          <a:spcPct val="100000"/>
                        </a:lnSpc>
                        <a:spcBef>
                          <a:spcPts val="0"/>
                        </a:spcBef>
                        <a:spcAft>
                          <a:spcPts val="0"/>
                        </a:spcAft>
                      </a:pPr>
                      <a:r>
                        <a:rPr lang="es-EC" sz="900" dirty="0">
                          <a:effectLst/>
                        </a:rPr>
                        <a:t>Ubicación </a:t>
                      </a:r>
                      <a:endParaRPr lang="es-EC" sz="900" i="0" dirty="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6F6F6F"/>
                    </a:solidFill>
                  </a:tcPr>
                </a:tc>
                <a:tc>
                  <a:txBody>
                    <a:bodyPr/>
                    <a:lstStyle/>
                    <a:p>
                      <a:pPr marL="0" marR="0" algn="ctr">
                        <a:lnSpc>
                          <a:spcPct val="100000"/>
                        </a:lnSpc>
                        <a:spcBef>
                          <a:spcPts val="0"/>
                        </a:spcBef>
                        <a:spcAft>
                          <a:spcPts val="0"/>
                        </a:spcAft>
                      </a:pPr>
                      <a:r>
                        <a:rPr lang="es-EC" sz="900" dirty="0">
                          <a:effectLst/>
                        </a:rPr>
                        <a:t>Aislados</a:t>
                      </a:r>
                      <a:endParaRPr lang="es-EC" sz="900" i="1" dirty="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6F6F6F"/>
                    </a:solidFill>
                  </a:tcPr>
                </a:tc>
                <a:tc>
                  <a:txBody>
                    <a:bodyPr/>
                    <a:lstStyle/>
                    <a:p>
                      <a:pPr marL="0" marR="0" algn="ctr">
                        <a:lnSpc>
                          <a:spcPct val="100000"/>
                        </a:lnSpc>
                        <a:spcBef>
                          <a:spcPts val="0"/>
                        </a:spcBef>
                        <a:spcAft>
                          <a:spcPts val="0"/>
                        </a:spcAft>
                      </a:pPr>
                      <a:r>
                        <a:rPr lang="es-EC" sz="900" i="0" dirty="0">
                          <a:effectLst/>
                          <a:latin typeface="Calibri" panose="020F0502020204030204" pitchFamily="34" charset="0"/>
                          <a:ea typeface="Calibri" panose="020F0502020204030204" pitchFamily="34" charset="0"/>
                          <a:cs typeface="Times New Roman" panose="02020603050405020304" pitchFamily="18" charset="0"/>
                        </a:rPr>
                        <a:t>Muestra</a:t>
                      </a:r>
                    </a:p>
                  </a:txBody>
                  <a:tcPr marL="56704" marR="56704" marT="0" marB="0" anchor="ctr">
                    <a:solidFill>
                      <a:srgbClr val="6F6F6F"/>
                    </a:solidFill>
                  </a:tcPr>
                </a:tc>
                <a:extLst>
                  <a:ext uri="{0D108BD9-81ED-4DB2-BD59-A6C34878D82A}">
                    <a16:rowId xmlns:a16="http://schemas.microsoft.com/office/drawing/2014/main" val="2057217888"/>
                  </a:ext>
                </a:extLst>
              </a:tr>
              <a:tr h="219724">
                <a:tc rowSpan="3">
                  <a:txBody>
                    <a:bodyPr/>
                    <a:lstStyle/>
                    <a:p>
                      <a:pPr marL="0" marR="0" algn="ctr">
                        <a:lnSpc>
                          <a:spcPct val="100000"/>
                        </a:lnSpc>
                        <a:spcBef>
                          <a:spcPts val="0"/>
                        </a:spcBef>
                        <a:spcAft>
                          <a:spcPts val="0"/>
                        </a:spcAft>
                      </a:pPr>
                      <a:r>
                        <a:rPr lang="es-EC" sz="850" i="0" dirty="0">
                          <a:effectLst/>
                          <a:latin typeface="Calibri" panose="020F0502020204030204" pitchFamily="34" charset="0"/>
                          <a:ea typeface="Calibri" panose="020F0502020204030204" pitchFamily="34" charset="0"/>
                          <a:cs typeface="Times New Roman" panose="02020603050405020304" pitchFamily="18" charset="0"/>
                        </a:rPr>
                        <a:t>Tumbaco</a:t>
                      </a:r>
                    </a:p>
                  </a:txBody>
                  <a:tcPr marL="56704" marR="56704" marT="0" marB="0" anchor="ctr"/>
                </a:tc>
                <a:tc>
                  <a:txBody>
                    <a:bodyPr/>
                    <a:lstStyle/>
                    <a:p>
                      <a:pPr marL="0" marR="0" algn="ctr">
                        <a:lnSpc>
                          <a:spcPct val="100000"/>
                        </a:lnSpc>
                        <a:spcBef>
                          <a:spcPts val="0"/>
                        </a:spcBef>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CHT2</a:t>
                      </a:r>
                    </a:p>
                  </a:txBody>
                  <a:tcPr marL="56704" marR="56704" marT="0" marB="0" anchor="ctr"/>
                </a:tc>
                <a:tc>
                  <a:txBody>
                    <a:bodyPr/>
                    <a:lstStyle/>
                    <a:p>
                      <a:pPr algn="ctr">
                        <a:lnSpc>
                          <a:spcPct val="200000"/>
                        </a:lnSpc>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Hoja </a:t>
                      </a:r>
                    </a:p>
                  </a:txBody>
                  <a:tcPr marL="68580" marR="68580" marT="0" marB="0" anchor="ctr"/>
                </a:tc>
                <a:extLst>
                  <a:ext uri="{0D108BD9-81ED-4DB2-BD59-A6C34878D82A}">
                    <a16:rowId xmlns:a16="http://schemas.microsoft.com/office/drawing/2014/main" val="2629710398"/>
                  </a:ext>
                </a:extLst>
              </a:tr>
              <a:tr h="219724">
                <a:tc vMerge="1">
                  <a:txBody>
                    <a:bodyPr/>
                    <a:lstStyle/>
                    <a:p>
                      <a:endParaRPr lang="es-EC"/>
                    </a:p>
                  </a:txBody>
                  <a:tcPr/>
                </a:tc>
                <a:tc>
                  <a:txBody>
                    <a:bodyPr/>
                    <a:lstStyle/>
                    <a:p>
                      <a:pPr marL="0" marR="0" algn="ctr">
                        <a:lnSpc>
                          <a:spcPct val="100000"/>
                        </a:lnSpc>
                        <a:spcBef>
                          <a:spcPts val="0"/>
                        </a:spcBef>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CHT3</a:t>
                      </a:r>
                    </a:p>
                  </a:txBody>
                  <a:tcPr marL="56704" marR="56704" marT="0" marB="0" anchor="ctr"/>
                </a:tc>
                <a:tc>
                  <a:txBody>
                    <a:bodyPr/>
                    <a:lstStyle/>
                    <a:p>
                      <a:pPr algn="ctr">
                        <a:lnSpc>
                          <a:spcPct val="200000"/>
                        </a:lnSpc>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Hoja</a:t>
                      </a:r>
                    </a:p>
                  </a:txBody>
                  <a:tcPr marL="68580" marR="68580" marT="0" marB="0" anchor="ctr"/>
                </a:tc>
                <a:extLst>
                  <a:ext uri="{0D108BD9-81ED-4DB2-BD59-A6C34878D82A}">
                    <a16:rowId xmlns:a16="http://schemas.microsoft.com/office/drawing/2014/main" val="1294406974"/>
                  </a:ext>
                </a:extLst>
              </a:tr>
              <a:tr h="219724">
                <a:tc vMerge="1">
                  <a:txBody>
                    <a:bodyPr/>
                    <a:lstStyle/>
                    <a:p>
                      <a:endParaRPr lang="es-EC"/>
                    </a:p>
                  </a:txBody>
                  <a:tcPr/>
                </a:tc>
                <a:tc>
                  <a:txBody>
                    <a:bodyPr/>
                    <a:lstStyle/>
                    <a:p>
                      <a:pPr marL="0" marR="0" algn="ctr">
                        <a:lnSpc>
                          <a:spcPct val="100000"/>
                        </a:lnSpc>
                        <a:spcBef>
                          <a:spcPts val="0"/>
                        </a:spcBef>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CHT4</a:t>
                      </a:r>
                    </a:p>
                  </a:txBody>
                  <a:tcPr marL="56704" marR="56704" marT="0" marB="0" anchor="ctr"/>
                </a:tc>
                <a:tc>
                  <a:txBody>
                    <a:bodyPr/>
                    <a:lstStyle/>
                    <a:p>
                      <a:pPr algn="ctr">
                        <a:lnSpc>
                          <a:spcPct val="200000"/>
                        </a:lnSpc>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Fruto</a:t>
                      </a:r>
                    </a:p>
                  </a:txBody>
                  <a:tcPr marL="68580" marR="68580" marT="0" marB="0" anchor="ctr"/>
                </a:tc>
                <a:extLst>
                  <a:ext uri="{0D108BD9-81ED-4DB2-BD59-A6C34878D82A}">
                    <a16:rowId xmlns:a16="http://schemas.microsoft.com/office/drawing/2014/main" val="862919225"/>
                  </a:ext>
                </a:extLst>
              </a:tr>
              <a:tr h="219724">
                <a:tc rowSpan="2">
                  <a:txBody>
                    <a:bodyPr/>
                    <a:lstStyle/>
                    <a:p>
                      <a:r>
                        <a:rPr lang="es-EC" sz="850" i="0" dirty="0">
                          <a:effectLst/>
                          <a:latin typeface="Calibri" panose="020F0502020204030204" pitchFamily="34" charset="0"/>
                          <a:ea typeface="Calibri" panose="020F0502020204030204" pitchFamily="34" charset="0"/>
                          <a:cs typeface="Times New Roman" panose="02020603050405020304" pitchFamily="18" charset="0"/>
                        </a:rPr>
                        <a:t>Guayllabamba</a:t>
                      </a:r>
                      <a:endParaRPr lang="es-EC" dirty="0"/>
                    </a:p>
                  </a:txBody>
                  <a:tcPr marL="56704" marR="56704" marT="0" marB="0" anchor="ctr"/>
                </a:tc>
                <a:tc>
                  <a:txBody>
                    <a:bodyPr/>
                    <a:lstStyle/>
                    <a:p>
                      <a:pPr marL="0" marR="0" algn="ctr">
                        <a:lnSpc>
                          <a:spcPct val="100000"/>
                        </a:lnSpc>
                        <a:spcBef>
                          <a:spcPts val="0"/>
                        </a:spcBef>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MG01</a:t>
                      </a:r>
                    </a:p>
                  </a:txBody>
                  <a:tcPr marL="56704" marR="56704" marT="0" marB="0" anchor="ctr"/>
                </a:tc>
                <a:tc>
                  <a:txBody>
                    <a:bodyPr/>
                    <a:lstStyle/>
                    <a:p>
                      <a:pPr algn="ctr">
                        <a:lnSpc>
                          <a:spcPct val="200000"/>
                        </a:lnSpc>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Hoja</a:t>
                      </a:r>
                    </a:p>
                  </a:txBody>
                  <a:tcPr marL="68580" marR="68580" marT="0" marB="0" anchor="ctr"/>
                </a:tc>
                <a:extLst>
                  <a:ext uri="{0D108BD9-81ED-4DB2-BD59-A6C34878D82A}">
                    <a16:rowId xmlns:a16="http://schemas.microsoft.com/office/drawing/2014/main" val="3760138652"/>
                  </a:ext>
                </a:extLst>
              </a:tr>
              <a:tr h="219724">
                <a:tc vMerge="1">
                  <a:txBody>
                    <a:bodyPr/>
                    <a:lstStyle/>
                    <a:p>
                      <a:endParaRPr lang="es-EC"/>
                    </a:p>
                  </a:txBody>
                  <a:tcPr/>
                </a:tc>
                <a:tc>
                  <a:txBody>
                    <a:bodyPr/>
                    <a:lstStyle/>
                    <a:p>
                      <a:pPr marL="0" marR="0" algn="ctr">
                        <a:lnSpc>
                          <a:spcPct val="100000"/>
                        </a:lnSpc>
                        <a:spcBef>
                          <a:spcPts val="0"/>
                        </a:spcBef>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MG02</a:t>
                      </a:r>
                    </a:p>
                  </a:txBody>
                  <a:tcPr marL="56704" marR="56704" marT="0" marB="0" anchor="ctr"/>
                </a:tc>
                <a:tc>
                  <a:txBody>
                    <a:bodyPr/>
                    <a:lstStyle/>
                    <a:p>
                      <a:pPr algn="ctr">
                        <a:lnSpc>
                          <a:spcPct val="200000"/>
                        </a:lnSpc>
                        <a:spcAft>
                          <a:spcPts val="0"/>
                        </a:spcAft>
                      </a:pPr>
                      <a:r>
                        <a:rPr lang="es-EC" sz="900" b="0" i="0" dirty="0">
                          <a:effectLst/>
                          <a:latin typeface="Calibri" panose="020F0502020204030204" pitchFamily="34" charset="0"/>
                          <a:ea typeface="Calibri" panose="020F0502020204030204" pitchFamily="34" charset="0"/>
                          <a:cs typeface="Times New Roman" panose="02020603050405020304" pitchFamily="18" charset="0"/>
                        </a:rPr>
                        <a:t>Hoja</a:t>
                      </a:r>
                    </a:p>
                  </a:txBody>
                  <a:tcPr marL="68580" marR="68580" marT="0" marB="0" anchor="ctr"/>
                </a:tc>
                <a:extLst>
                  <a:ext uri="{0D108BD9-81ED-4DB2-BD59-A6C34878D82A}">
                    <a16:rowId xmlns:a16="http://schemas.microsoft.com/office/drawing/2014/main" val="2770539794"/>
                  </a:ext>
                </a:extLst>
              </a:tr>
            </a:tbl>
          </a:graphicData>
        </a:graphic>
      </p:graphicFrame>
      <p:sp>
        <p:nvSpPr>
          <p:cNvPr id="30" name="Rectángulo 29">
            <a:extLst>
              <a:ext uri="{FF2B5EF4-FFF2-40B4-BE49-F238E27FC236}">
                <a16:creationId xmlns:a16="http://schemas.microsoft.com/office/drawing/2014/main" id="{DBDD2F54-D7A1-9B41-8053-98103CF22249}"/>
              </a:ext>
            </a:extLst>
          </p:cNvPr>
          <p:cNvSpPr/>
          <p:nvPr/>
        </p:nvSpPr>
        <p:spPr>
          <a:xfrm>
            <a:off x="649154" y="6060360"/>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(Guevara et al., 2019; Cotroneo &amp; Besoaín, 1998; Williamson y colaboradores, 2007)</a:t>
            </a:r>
            <a:endParaRPr lang="es-EC" sz="700" dirty="0">
              <a:solidFill>
                <a:prstClr val="black"/>
              </a:solidFill>
              <a:latin typeface="Arial"/>
            </a:endParaRPr>
          </a:p>
        </p:txBody>
      </p:sp>
    </p:spTree>
    <p:extLst>
      <p:ext uri="{BB962C8B-B14F-4D97-AF65-F5344CB8AC3E}">
        <p14:creationId xmlns:p14="http://schemas.microsoft.com/office/powerpoint/2010/main" val="3372121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13</a:t>
            </a:fld>
            <a:endParaRPr lang="es-EC"/>
          </a:p>
        </p:txBody>
      </p:sp>
      <p:pic>
        <p:nvPicPr>
          <p:cNvPr id="29" name="image6.jpg">
            <a:extLst>
              <a:ext uri="{FF2B5EF4-FFF2-40B4-BE49-F238E27FC236}">
                <a16:creationId xmlns:a16="http://schemas.microsoft.com/office/drawing/2014/main" id="{C57309F1-0D68-A34D-B33A-03860B013EF4}"/>
              </a:ext>
            </a:extLst>
          </p:cNvPr>
          <p:cNvPicPr/>
          <p:nvPr/>
        </p:nvPicPr>
        <p:blipFill>
          <a:blip r:embed="rId3">
            <a:extLst>
              <a:ext uri="{28A0092B-C50C-407E-A947-70E740481C1C}">
                <a14:useLocalDpi xmlns:a14="http://schemas.microsoft.com/office/drawing/2010/main" val="0"/>
              </a:ext>
            </a:extLst>
          </a:blip>
          <a:srcRect t="19036"/>
          <a:stretch>
            <a:fillRect/>
          </a:stretch>
        </p:blipFill>
        <p:spPr>
          <a:xfrm>
            <a:off x="4870972" y="3726622"/>
            <a:ext cx="1195181" cy="1497600"/>
          </a:xfrm>
          <a:prstGeom prst="rect">
            <a:avLst/>
          </a:prstGeom>
          <a:ln/>
        </p:spPr>
      </p:pic>
      <p:grpSp>
        <p:nvGrpSpPr>
          <p:cNvPr id="36" name="Grupo 35">
            <a:extLst>
              <a:ext uri="{FF2B5EF4-FFF2-40B4-BE49-F238E27FC236}">
                <a16:creationId xmlns:a16="http://schemas.microsoft.com/office/drawing/2014/main" id="{6155470E-9469-C64D-8666-C9578BB1BA8A}"/>
              </a:ext>
            </a:extLst>
          </p:cNvPr>
          <p:cNvGrpSpPr/>
          <p:nvPr/>
        </p:nvGrpSpPr>
        <p:grpSpPr>
          <a:xfrm>
            <a:off x="1080413" y="3760228"/>
            <a:ext cx="3060000" cy="1497600"/>
            <a:chOff x="271081" y="256661"/>
            <a:chExt cx="3920852" cy="1903725"/>
          </a:xfrm>
        </p:grpSpPr>
        <p:sp>
          <p:nvSpPr>
            <p:cNvPr id="37" name="Rectángulo 36">
              <a:extLst>
                <a:ext uri="{FF2B5EF4-FFF2-40B4-BE49-F238E27FC236}">
                  <a16:creationId xmlns:a16="http://schemas.microsoft.com/office/drawing/2014/main" id="{AA11BDC7-E228-094F-AB59-EE9250513938}"/>
                </a:ext>
              </a:extLst>
            </p:cNvPr>
            <p:cNvSpPr/>
            <p:nvPr/>
          </p:nvSpPr>
          <p:spPr>
            <a:xfrm>
              <a:off x="271081" y="256661"/>
              <a:ext cx="3920544" cy="19037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38" name="Shape 109">
              <a:extLst>
                <a:ext uri="{FF2B5EF4-FFF2-40B4-BE49-F238E27FC236}">
                  <a16:creationId xmlns:a16="http://schemas.microsoft.com/office/drawing/2014/main" id="{4DDA3036-3D27-F142-BB67-2045DF0CE6D1}"/>
                </a:ext>
              </a:extLst>
            </p:cNvPr>
            <p:cNvPicPr preferRelativeResize="0"/>
            <p:nvPr/>
          </p:nvPicPr>
          <p:blipFill rotWithShape="1">
            <a:blip r:embed="rId4">
              <a:alphaModFix/>
            </a:blip>
            <a:srcRect/>
            <a:stretch/>
          </p:blipFill>
          <p:spPr>
            <a:xfrm>
              <a:off x="2265507" y="256673"/>
              <a:ext cx="1926426" cy="1902862"/>
            </a:xfrm>
            <a:prstGeom prst="rect">
              <a:avLst/>
            </a:prstGeom>
            <a:noFill/>
            <a:ln>
              <a:noFill/>
            </a:ln>
          </p:spPr>
        </p:pic>
        <p:pic>
          <p:nvPicPr>
            <p:cNvPr id="39" name="Shape 111">
              <a:extLst>
                <a:ext uri="{FF2B5EF4-FFF2-40B4-BE49-F238E27FC236}">
                  <a16:creationId xmlns:a16="http://schemas.microsoft.com/office/drawing/2014/main" id="{DFC4F6CE-8DF1-FA43-AA66-946862717593}"/>
                </a:ext>
              </a:extLst>
            </p:cNvPr>
            <p:cNvPicPr preferRelativeResize="0"/>
            <p:nvPr/>
          </p:nvPicPr>
          <p:blipFill rotWithShape="1">
            <a:blip r:embed="rId5">
              <a:alphaModFix/>
            </a:blip>
            <a:srcRect/>
            <a:stretch/>
          </p:blipFill>
          <p:spPr>
            <a:xfrm>
              <a:off x="271098" y="256674"/>
              <a:ext cx="1994400" cy="1888275"/>
            </a:xfrm>
            <a:prstGeom prst="rect">
              <a:avLst/>
            </a:prstGeom>
            <a:noFill/>
            <a:ln>
              <a:noFill/>
            </a:ln>
          </p:spPr>
        </p:pic>
        <p:sp>
          <p:nvSpPr>
            <p:cNvPr id="40" name="Rectángulo 39">
              <a:extLst>
                <a:ext uri="{FF2B5EF4-FFF2-40B4-BE49-F238E27FC236}">
                  <a16:creationId xmlns:a16="http://schemas.microsoft.com/office/drawing/2014/main" id="{A41DE12E-F978-1744-A50E-53991EDFFE4D}"/>
                </a:ext>
              </a:extLst>
            </p:cNvPr>
            <p:cNvSpPr/>
            <p:nvPr/>
          </p:nvSpPr>
          <p:spPr>
            <a:xfrm>
              <a:off x="271081" y="256673"/>
              <a:ext cx="288758" cy="336884"/>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sp>
          <p:nvSpPr>
            <p:cNvPr id="41" name="Rectángulo 40">
              <a:extLst>
                <a:ext uri="{FF2B5EF4-FFF2-40B4-BE49-F238E27FC236}">
                  <a16:creationId xmlns:a16="http://schemas.microsoft.com/office/drawing/2014/main" id="{841F1159-EF72-434B-B4BA-AA7B02A23272}"/>
                </a:ext>
              </a:extLst>
            </p:cNvPr>
            <p:cNvSpPr/>
            <p:nvPr/>
          </p:nvSpPr>
          <p:spPr>
            <a:xfrm>
              <a:off x="2261937" y="256661"/>
              <a:ext cx="288758" cy="336884"/>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grpSp>
      <p:grpSp>
        <p:nvGrpSpPr>
          <p:cNvPr id="42" name="Grupo 41">
            <a:extLst>
              <a:ext uri="{FF2B5EF4-FFF2-40B4-BE49-F238E27FC236}">
                <a16:creationId xmlns:a16="http://schemas.microsoft.com/office/drawing/2014/main" id="{DBF531C4-45B9-AD4E-8684-345CFD8D4FF6}"/>
              </a:ext>
            </a:extLst>
          </p:cNvPr>
          <p:cNvGrpSpPr/>
          <p:nvPr/>
        </p:nvGrpSpPr>
        <p:grpSpPr>
          <a:xfrm>
            <a:off x="6271029" y="3726622"/>
            <a:ext cx="3060000" cy="1497600"/>
            <a:chOff x="0" y="0"/>
            <a:chExt cx="3654827" cy="1979295"/>
          </a:xfrm>
        </p:grpSpPr>
        <p:sp>
          <p:nvSpPr>
            <p:cNvPr id="43" name="Elipse 42">
              <a:extLst>
                <a:ext uri="{FF2B5EF4-FFF2-40B4-BE49-F238E27FC236}">
                  <a16:creationId xmlns:a16="http://schemas.microsoft.com/office/drawing/2014/main" id="{4204FE71-125B-7F4E-88CF-120D0896855D}"/>
                </a:ext>
              </a:extLst>
            </p:cNvPr>
            <p:cNvSpPr/>
            <p:nvPr/>
          </p:nvSpPr>
          <p:spPr>
            <a:xfrm>
              <a:off x="2524407" y="869226"/>
              <a:ext cx="400050" cy="38978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pic>
          <p:nvPicPr>
            <p:cNvPr id="44" name="image66.png">
              <a:extLst>
                <a:ext uri="{FF2B5EF4-FFF2-40B4-BE49-F238E27FC236}">
                  <a16:creationId xmlns:a16="http://schemas.microsoft.com/office/drawing/2014/main" id="{FE7133B9-BED4-8C4A-BD38-0F2B41F90D1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a:xfrm>
              <a:off x="0" y="0"/>
              <a:ext cx="1769110" cy="1976755"/>
            </a:xfrm>
            <a:prstGeom prst="rect">
              <a:avLst/>
            </a:prstGeom>
            <a:ln/>
          </p:spPr>
        </p:pic>
        <p:grpSp>
          <p:nvGrpSpPr>
            <p:cNvPr id="45" name="Grupo 44">
              <a:extLst>
                <a:ext uri="{FF2B5EF4-FFF2-40B4-BE49-F238E27FC236}">
                  <a16:creationId xmlns:a16="http://schemas.microsoft.com/office/drawing/2014/main" id="{CC7FDE08-0EE5-044A-B5BD-6A8F54417A32}"/>
                </a:ext>
              </a:extLst>
            </p:cNvPr>
            <p:cNvGrpSpPr/>
            <p:nvPr/>
          </p:nvGrpSpPr>
          <p:grpSpPr>
            <a:xfrm>
              <a:off x="1759352" y="0"/>
              <a:ext cx="1895475" cy="1979295"/>
              <a:chOff x="0" y="0"/>
              <a:chExt cx="1844722" cy="1751397"/>
            </a:xfrm>
          </p:grpSpPr>
          <p:sp>
            <p:nvSpPr>
              <p:cNvPr id="46" name="Rectángulo 45">
                <a:extLst>
                  <a:ext uri="{FF2B5EF4-FFF2-40B4-BE49-F238E27FC236}">
                    <a16:creationId xmlns:a16="http://schemas.microsoft.com/office/drawing/2014/main" id="{E373A1EA-9F73-DC46-89CE-802EE8C04DB6}"/>
                  </a:ext>
                </a:extLst>
              </p:cNvPr>
              <p:cNvSpPr/>
              <p:nvPr/>
            </p:nvSpPr>
            <p:spPr>
              <a:xfrm>
                <a:off x="0" y="0"/>
                <a:ext cx="1844700" cy="175137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47" name="Shape 139">
                <a:extLst>
                  <a:ext uri="{FF2B5EF4-FFF2-40B4-BE49-F238E27FC236}">
                    <a16:creationId xmlns:a16="http://schemas.microsoft.com/office/drawing/2014/main" id="{4363B284-3FD8-B24A-AD3E-218ACE8038F0}"/>
                  </a:ext>
                </a:extLst>
              </p:cNvPr>
              <p:cNvPicPr preferRelativeResize="0"/>
              <p:nvPr/>
            </p:nvPicPr>
            <p:blipFill rotWithShape="1">
              <a:blip r:embed="rId7">
                <a:alphaModFix/>
              </a:blip>
              <a:srcRect/>
              <a:stretch/>
            </p:blipFill>
            <p:spPr>
              <a:xfrm>
                <a:off x="0" y="0"/>
                <a:ext cx="1844722" cy="1751397"/>
              </a:xfrm>
              <a:prstGeom prst="rect">
                <a:avLst/>
              </a:prstGeom>
              <a:noFill/>
              <a:ln>
                <a:noFill/>
              </a:ln>
            </p:spPr>
          </p:pic>
        </p:grpSp>
      </p:grpSp>
      <p:grpSp>
        <p:nvGrpSpPr>
          <p:cNvPr id="48" name="Grupo 47">
            <a:extLst>
              <a:ext uri="{FF2B5EF4-FFF2-40B4-BE49-F238E27FC236}">
                <a16:creationId xmlns:a16="http://schemas.microsoft.com/office/drawing/2014/main" id="{1B4F9452-F410-8240-A799-C9FF7A8F29EA}"/>
              </a:ext>
            </a:extLst>
          </p:cNvPr>
          <p:cNvGrpSpPr/>
          <p:nvPr/>
        </p:nvGrpSpPr>
        <p:grpSpPr>
          <a:xfrm>
            <a:off x="5374183" y="1143559"/>
            <a:ext cx="3960000" cy="1980000"/>
            <a:chOff x="3132000" y="2673000"/>
            <a:chExt cx="4428000" cy="2214000"/>
          </a:xfrm>
        </p:grpSpPr>
        <p:grpSp>
          <p:nvGrpSpPr>
            <p:cNvPr id="49" name="Grupo 48">
              <a:extLst>
                <a:ext uri="{FF2B5EF4-FFF2-40B4-BE49-F238E27FC236}">
                  <a16:creationId xmlns:a16="http://schemas.microsoft.com/office/drawing/2014/main" id="{D5EB5DA8-A5D3-D945-923F-6F940603B561}"/>
                </a:ext>
              </a:extLst>
            </p:cNvPr>
            <p:cNvGrpSpPr/>
            <p:nvPr/>
          </p:nvGrpSpPr>
          <p:grpSpPr>
            <a:xfrm>
              <a:off x="3132000" y="2673000"/>
              <a:ext cx="4428000" cy="2214000"/>
              <a:chOff x="0" y="0"/>
              <a:chExt cx="4428000" cy="2214000"/>
            </a:xfrm>
          </p:grpSpPr>
          <p:sp>
            <p:nvSpPr>
              <p:cNvPr id="50" name="Rectángulo 49">
                <a:extLst>
                  <a:ext uri="{FF2B5EF4-FFF2-40B4-BE49-F238E27FC236}">
                    <a16:creationId xmlns:a16="http://schemas.microsoft.com/office/drawing/2014/main" id="{EEF36266-D260-0646-9FB6-4F3A9FEBB0E7}"/>
                  </a:ext>
                </a:extLst>
              </p:cNvPr>
              <p:cNvSpPr/>
              <p:nvPr/>
            </p:nvSpPr>
            <p:spPr>
              <a:xfrm>
                <a:off x="0" y="0"/>
                <a:ext cx="4428000" cy="22140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1" name="Grupo 50">
                <a:extLst>
                  <a:ext uri="{FF2B5EF4-FFF2-40B4-BE49-F238E27FC236}">
                    <a16:creationId xmlns:a16="http://schemas.microsoft.com/office/drawing/2014/main" id="{91218023-5C88-5A48-8800-38606F48DE62}"/>
                  </a:ext>
                </a:extLst>
              </p:cNvPr>
              <p:cNvGrpSpPr/>
              <p:nvPr/>
            </p:nvGrpSpPr>
            <p:grpSpPr>
              <a:xfrm>
                <a:off x="0" y="0"/>
                <a:ext cx="4428000" cy="2214000"/>
                <a:chOff x="0" y="0"/>
                <a:chExt cx="6055696" cy="3059430"/>
              </a:xfrm>
            </p:grpSpPr>
            <p:pic>
              <p:nvPicPr>
                <p:cNvPr id="54" name="Shape 144">
                  <a:extLst>
                    <a:ext uri="{FF2B5EF4-FFF2-40B4-BE49-F238E27FC236}">
                      <a16:creationId xmlns:a16="http://schemas.microsoft.com/office/drawing/2014/main" id="{B1E6AE6A-287C-634C-9748-2609102ABB2D}"/>
                    </a:ext>
                  </a:extLst>
                </p:cNvPr>
                <p:cNvPicPr preferRelativeResize="0"/>
                <p:nvPr/>
              </p:nvPicPr>
              <p:blipFill rotWithShape="1">
                <a:blip r:embed="rId8">
                  <a:alphaModFix/>
                </a:blip>
                <a:srcRect l="12586" r="12814"/>
                <a:stretch/>
              </p:blipFill>
              <p:spPr>
                <a:xfrm>
                  <a:off x="3012141" y="0"/>
                  <a:ext cx="3043555" cy="3059430"/>
                </a:xfrm>
                <a:prstGeom prst="rect">
                  <a:avLst/>
                </a:prstGeom>
                <a:noFill/>
                <a:ln>
                  <a:noFill/>
                </a:ln>
              </p:spPr>
            </p:pic>
            <p:pic>
              <p:nvPicPr>
                <p:cNvPr id="55" name="Shape 145">
                  <a:extLst>
                    <a:ext uri="{FF2B5EF4-FFF2-40B4-BE49-F238E27FC236}">
                      <a16:creationId xmlns:a16="http://schemas.microsoft.com/office/drawing/2014/main" id="{DE8FDD74-0F9B-B841-A426-A4953D2C4427}"/>
                    </a:ext>
                  </a:extLst>
                </p:cNvPr>
                <p:cNvPicPr preferRelativeResize="0"/>
                <p:nvPr/>
              </p:nvPicPr>
              <p:blipFill rotWithShape="1">
                <a:blip r:embed="rId9">
                  <a:alphaModFix/>
                </a:blip>
                <a:srcRect l="10902" r="13933"/>
                <a:stretch/>
              </p:blipFill>
              <p:spPr>
                <a:xfrm>
                  <a:off x="0" y="0"/>
                  <a:ext cx="3063875" cy="3059430"/>
                </a:xfrm>
                <a:prstGeom prst="rect">
                  <a:avLst/>
                </a:prstGeom>
                <a:noFill/>
                <a:ln>
                  <a:noFill/>
                </a:ln>
              </p:spPr>
            </p:pic>
          </p:grpSp>
          <p:sp>
            <p:nvSpPr>
              <p:cNvPr id="52" name="Rectángulo 51">
                <a:extLst>
                  <a:ext uri="{FF2B5EF4-FFF2-40B4-BE49-F238E27FC236}">
                    <a16:creationId xmlns:a16="http://schemas.microsoft.com/office/drawing/2014/main" id="{87C20D78-7145-0F4C-8BDA-BA3DAB947C4D}"/>
                  </a:ext>
                </a:extLst>
              </p:cNvPr>
              <p:cNvSpPr/>
              <p:nvPr/>
            </p:nvSpPr>
            <p:spPr>
              <a:xfrm>
                <a:off x="0" y="0"/>
                <a:ext cx="304777" cy="267855"/>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53" name="Rectángulo 52">
                <a:extLst>
                  <a:ext uri="{FF2B5EF4-FFF2-40B4-BE49-F238E27FC236}">
                    <a16:creationId xmlns:a16="http://schemas.microsoft.com/office/drawing/2014/main" id="{B90DE60E-DAB7-584D-92D3-D6D471905439}"/>
                  </a:ext>
                </a:extLst>
              </p:cNvPr>
              <p:cNvSpPr/>
              <p:nvPr/>
            </p:nvSpPr>
            <p:spPr>
              <a:xfrm>
                <a:off x="2199190" y="0"/>
                <a:ext cx="304777" cy="267855"/>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grpSp>
      </p:grpSp>
      <p:grpSp>
        <p:nvGrpSpPr>
          <p:cNvPr id="56" name="Grupo 55">
            <a:extLst>
              <a:ext uri="{FF2B5EF4-FFF2-40B4-BE49-F238E27FC236}">
                <a16:creationId xmlns:a16="http://schemas.microsoft.com/office/drawing/2014/main" id="{F20B01DF-D19A-3341-B6F3-BC82A6CD6271}"/>
              </a:ext>
            </a:extLst>
          </p:cNvPr>
          <p:cNvGrpSpPr/>
          <p:nvPr/>
        </p:nvGrpSpPr>
        <p:grpSpPr>
          <a:xfrm>
            <a:off x="746443" y="1109512"/>
            <a:ext cx="3960000" cy="1980000"/>
            <a:chOff x="3073479" y="2673195"/>
            <a:chExt cx="4545042" cy="2213610"/>
          </a:xfrm>
        </p:grpSpPr>
        <p:grpSp>
          <p:nvGrpSpPr>
            <p:cNvPr id="57" name="Grupo 56">
              <a:extLst>
                <a:ext uri="{FF2B5EF4-FFF2-40B4-BE49-F238E27FC236}">
                  <a16:creationId xmlns:a16="http://schemas.microsoft.com/office/drawing/2014/main" id="{08B9E1FE-997E-4741-A791-08FBA6356A46}"/>
                </a:ext>
              </a:extLst>
            </p:cNvPr>
            <p:cNvGrpSpPr/>
            <p:nvPr/>
          </p:nvGrpSpPr>
          <p:grpSpPr>
            <a:xfrm>
              <a:off x="3073479" y="2673195"/>
              <a:ext cx="4545042" cy="2213610"/>
              <a:chOff x="0" y="0"/>
              <a:chExt cx="4545042" cy="2213610"/>
            </a:xfrm>
          </p:grpSpPr>
          <p:sp>
            <p:nvSpPr>
              <p:cNvPr id="58" name="Rectángulo 57">
                <a:extLst>
                  <a:ext uri="{FF2B5EF4-FFF2-40B4-BE49-F238E27FC236}">
                    <a16:creationId xmlns:a16="http://schemas.microsoft.com/office/drawing/2014/main" id="{09F68BB1-5A18-F641-A2CD-23EB447C5D0D}"/>
                  </a:ext>
                </a:extLst>
              </p:cNvPr>
              <p:cNvSpPr/>
              <p:nvPr/>
            </p:nvSpPr>
            <p:spPr>
              <a:xfrm>
                <a:off x="0" y="0"/>
                <a:ext cx="4545025" cy="22136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9" name="Grupo 58">
                <a:extLst>
                  <a:ext uri="{FF2B5EF4-FFF2-40B4-BE49-F238E27FC236}">
                    <a16:creationId xmlns:a16="http://schemas.microsoft.com/office/drawing/2014/main" id="{138F3A44-055B-3B46-BF39-EEFB4C9A20A6}"/>
                  </a:ext>
                </a:extLst>
              </p:cNvPr>
              <p:cNvGrpSpPr/>
              <p:nvPr/>
            </p:nvGrpSpPr>
            <p:grpSpPr>
              <a:xfrm>
                <a:off x="9237" y="0"/>
                <a:ext cx="4535805" cy="2213610"/>
                <a:chOff x="0" y="0"/>
                <a:chExt cx="5965190" cy="2912110"/>
              </a:xfrm>
            </p:grpSpPr>
            <p:pic>
              <p:nvPicPr>
                <p:cNvPr id="62" name="Shape 103">
                  <a:extLst>
                    <a:ext uri="{FF2B5EF4-FFF2-40B4-BE49-F238E27FC236}">
                      <a16:creationId xmlns:a16="http://schemas.microsoft.com/office/drawing/2014/main" id="{6C7182DD-194E-6A43-B3BC-07D2335C18D5}"/>
                    </a:ext>
                  </a:extLst>
                </p:cNvPr>
                <p:cNvPicPr preferRelativeResize="0"/>
                <p:nvPr/>
              </p:nvPicPr>
              <p:blipFill rotWithShape="1">
                <a:blip r:embed="rId10">
                  <a:alphaModFix/>
                </a:blip>
                <a:srcRect l="11619" r="11552"/>
                <a:stretch/>
              </p:blipFill>
              <p:spPr>
                <a:xfrm>
                  <a:off x="0" y="0"/>
                  <a:ext cx="2980690" cy="2912110"/>
                </a:xfrm>
                <a:prstGeom prst="rect">
                  <a:avLst/>
                </a:prstGeom>
                <a:noFill/>
                <a:ln>
                  <a:noFill/>
                </a:ln>
              </p:spPr>
            </p:pic>
            <p:pic>
              <p:nvPicPr>
                <p:cNvPr id="63" name="Shape 104">
                  <a:extLst>
                    <a:ext uri="{FF2B5EF4-FFF2-40B4-BE49-F238E27FC236}">
                      <a16:creationId xmlns:a16="http://schemas.microsoft.com/office/drawing/2014/main" id="{BB7485B5-8FFA-014A-A896-F516788E73D9}"/>
                    </a:ext>
                  </a:extLst>
                </p:cNvPr>
                <p:cNvPicPr preferRelativeResize="0"/>
                <p:nvPr/>
              </p:nvPicPr>
              <p:blipFill rotWithShape="1">
                <a:blip r:embed="rId11">
                  <a:alphaModFix/>
                </a:blip>
                <a:srcRect l="11625" r="11173"/>
                <a:stretch/>
              </p:blipFill>
              <p:spPr>
                <a:xfrm>
                  <a:off x="2971800" y="0"/>
                  <a:ext cx="2993390" cy="2912110"/>
                </a:xfrm>
                <a:prstGeom prst="rect">
                  <a:avLst/>
                </a:prstGeom>
                <a:noFill/>
                <a:ln>
                  <a:noFill/>
                </a:ln>
              </p:spPr>
            </p:pic>
          </p:grpSp>
          <p:sp>
            <p:nvSpPr>
              <p:cNvPr id="60" name="Rectángulo 59">
                <a:extLst>
                  <a:ext uri="{FF2B5EF4-FFF2-40B4-BE49-F238E27FC236}">
                    <a16:creationId xmlns:a16="http://schemas.microsoft.com/office/drawing/2014/main" id="{0A82B9CC-734C-5149-B11C-8839280E196F}"/>
                  </a:ext>
                </a:extLst>
              </p:cNvPr>
              <p:cNvSpPr/>
              <p:nvPr/>
            </p:nvSpPr>
            <p:spPr>
              <a:xfrm>
                <a:off x="0" y="0"/>
                <a:ext cx="304800" cy="267855"/>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61" name="Rectángulo 60">
                <a:extLst>
                  <a:ext uri="{FF2B5EF4-FFF2-40B4-BE49-F238E27FC236}">
                    <a16:creationId xmlns:a16="http://schemas.microsoft.com/office/drawing/2014/main" id="{4E2D9AC8-7A5A-D142-9EBE-6E64BB81A717}"/>
                  </a:ext>
                </a:extLst>
              </p:cNvPr>
              <p:cNvSpPr/>
              <p:nvPr/>
            </p:nvSpPr>
            <p:spPr>
              <a:xfrm>
                <a:off x="2281382" y="0"/>
                <a:ext cx="304800" cy="267855"/>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grpSp>
      </p:grpSp>
      <p:sp>
        <p:nvSpPr>
          <p:cNvPr id="64" name="Rectángulo 63">
            <a:extLst>
              <a:ext uri="{FF2B5EF4-FFF2-40B4-BE49-F238E27FC236}">
                <a16:creationId xmlns:a16="http://schemas.microsoft.com/office/drawing/2014/main" id="{B651E383-2762-8642-A098-8B5FA0CF7681}"/>
              </a:ext>
            </a:extLst>
          </p:cNvPr>
          <p:cNvSpPr/>
          <p:nvPr/>
        </p:nvSpPr>
        <p:spPr>
          <a:xfrm>
            <a:off x="746443" y="718624"/>
            <a:ext cx="1755609" cy="307777"/>
          </a:xfrm>
          <a:prstGeom prst="rect">
            <a:avLst/>
          </a:prstGeom>
        </p:spPr>
        <p:txBody>
          <a:bodyPr wrap="none">
            <a:spAutoFit/>
          </a:bodyPr>
          <a:lstStyle/>
          <a:p>
            <a:pPr marL="285750" indent="-285750">
              <a:buFont typeface="Arial" panose="020B0604020202020204" pitchFamily="34" charset="0"/>
              <a:buChar char="•"/>
            </a:pPr>
            <a:r>
              <a:rPr lang="es-EC" sz="1400" b="1"/>
              <a:t>Aislado (CHT2)</a:t>
            </a:r>
            <a:endParaRPr lang="es-EC" sz="1400"/>
          </a:p>
        </p:txBody>
      </p:sp>
      <p:sp>
        <p:nvSpPr>
          <p:cNvPr id="65" name="Rectángulo 64">
            <a:extLst>
              <a:ext uri="{FF2B5EF4-FFF2-40B4-BE49-F238E27FC236}">
                <a16:creationId xmlns:a16="http://schemas.microsoft.com/office/drawing/2014/main" id="{25122D09-F437-1F4E-A91A-972DEEA3A156}"/>
              </a:ext>
            </a:extLst>
          </p:cNvPr>
          <p:cNvSpPr/>
          <p:nvPr/>
        </p:nvSpPr>
        <p:spPr>
          <a:xfrm>
            <a:off x="746443" y="3172624"/>
            <a:ext cx="3959985" cy="553998"/>
          </a:xfrm>
          <a:prstGeom prst="rect">
            <a:avLst/>
          </a:prstGeom>
        </p:spPr>
        <p:txBody>
          <a:bodyPr wrap="square">
            <a:spAutoFit/>
          </a:bodyPr>
          <a:lstStyle/>
          <a:p>
            <a:pPr algn="just"/>
            <a:r>
              <a:rPr lang="es-EC" sz="1000" dirty="0">
                <a:effectLst/>
                <a:latin typeface="+mj-lt"/>
                <a:ea typeface="Times New Roman" panose="02020603050405020304" pitchFamily="18" charset="0"/>
              </a:rPr>
              <a:t>Colonia de aislado CHT2 con un tiempo de desarrollo de 25 días en PDA  (A) Vista frontal, de crecimiento de micelio.  (B) Vista posterior del cultivo</a:t>
            </a:r>
            <a:r>
              <a:rPr lang="es-EC" sz="1000" dirty="0">
                <a:effectLst/>
                <a:latin typeface="+mj-lt"/>
              </a:rPr>
              <a:t> </a:t>
            </a:r>
            <a:endParaRPr lang="es-EC" sz="1000" dirty="0">
              <a:latin typeface="+mj-lt"/>
            </a:endParaRPr>
          </a:p>
        </p:txBody>
      </p:sp>
      <p:sp>
        <p:nvSpPr>
          <p:cNvPr id="66" name="Rectángulo 65">
            <a:extLst>
              <a:ext uri="{FF2B5EF4-FFF2-40B4-BE49-F238E27FC236}">
                <a16:creationId xmlns:a16="http://schemas.microsoft.com/office/drawing/2014/main" id="{A61F129A-5F5F-4D40-A9B7-6C561F9BD3FD}"/>
              </a:ext>
            </a:extLst>
          </p:cNvPr>
          <p:cNvSpPr/>
          <p:nvPr/>
        </p:nvSpPr>
        <p:spPr>
          <a:xfrm>
            <a:off x="1018437" y="5290773"/>
            <a:ext cx="3196271" cy="400110"/>
          </a:xfrm>
          <a:prstGeom prst="rect">
            <a:avLst/>
          </a:prstGeom>
        </p:spPr>
        <p:txBody>
          <a:bodyPr wrap="square">
            <a:spAutoFit/>
          </a:bodyPr>
          <a:lstStyle/>
          <a:p>
            <a:r>
              <a:rPr lang="es-EC" sz="1000" dirty="0">
                <a:solidFill>
                  <a:srgbClr val="000000"/>
                </a:solidFill>
                <a:effectLst/>
                <a:latin typeface="+mj-lt"/>
                <a:ea typeface="Times New Roman" panose="02020603050405020304" pitchFamily="18" charset="0"/>
              </a:rPr>
              <a:t>Aislado CHT</a:t>
            </a:r>
            <a:r>
              <a:rPr lang="es-EC" sz="1000" dirty="0">
                <a:effectLst/>
                <a:latin typeface="+mj-lt"/>
                <a:ea typeface="Times New Roman" panose="02020603050405020304" pitchFamily="18" charset="0"/>
              </a:rPr>
              <a:t>2</a:t>
            </a:r>
            <a:r>
              <a:rPr lang="es-EC" sz="1000" dirty="0">
                <a:solidFill>
                  <a:srgbClr val="000000"/>
                </a:solidFill>
                <a:effectLst/>
                <a:latin typeface="+mj-lt"/>
                <a:ea typeface="Times New Roman" panose="02020603050405020304" pitchFamily="18" charset="0"/>
              </a:rPr>
              <a:t>. (A) Conidióforos marcados con un círculo. (B) Conidios con tinción de azul de metileno.</a:t>
            </a:r>
            <a:r>
              <a:rPr lang="es-EC" sz="1000" dirty="0">
                <a:effectLst/>
                <a:latin typeface="+mj-lt"/>
              </a:rPr>
              <a:t> </a:t>
            </a:r>
            <a:endParaRPr lang="es-EC" sz="1000" dirty="0">
              <a:latin typeface="+mj-lt"/>
            </a:endParaRPr>
          </a:p>
        </p:txBody>
      </p:sp>
      <p:sp>
        <p:nvSpPr>
          <p:cNvPr id="67" name="Rectángulo 66">
            <a:extLst>
              <a:ext uri="{FF2B5EF4-FFF2-40B4-BE49-F238E27FC236}">
                <a16:creationId xmlns:a16="http://schemas.microsoft.com/office/drawing/2014/main" id="{4DDF527F-B59A-124B-AA32-B931E44CA40D}"/>
              </a:ext>
            </a:extLst>
          </p:cNvPr>
          <p:cNvSpPr/>
          <p:nvPr/>
        </p:nvSpPr>
        <p:spPr>
          <a:xfrm>
            <a:off x="5300896" y="3172624"/>
            <a:ext cx="4073775" cy="400110"/>
          </a:xfrm>
          <a:prstGeom prst="rect">
            <a:avLst/>
          </a:prstGeom>
        </p:spPr>
        <p:txBody>
          <a:bodyPr wrap="square">
            <a:spAutoFit/>
          </a:bodyPr>
          <a:lstStyle/>
          <a:p>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Colonia de aislado CHT3  con un tiempo de desarrollo de 25 días en PDA  (A) Vista frontal, de micelio.  (B) Vista posterior del cultivo.</a:t>
            </a:r>
            <a:r>
              <a:rPr lang="es-EC" sz="1000" dirty="0">
                <a:effectLst/>
                <a:latin typeface="Arial" panose="020B0604020202020204" pitchFamily="34" charset="0"/>
                <a:cs typeface="Arial" panose="020B0604020202020204" pitchFamily="34" charset="0"/>
              </a:rPr>
              <a:t> </a:t>
            </a:r>
            <a:endParaRPr lang="es-EC" sz="1000" dirty="0">
              <a:latin typeface="Arial" panose="020B0604020202020204" pitchFamily="34" charset="0"/>
              <a:cs typeface="Arial" panose="020B0604020202020204" pitchFamily="34" charset="0"/>
            </a:endParaRPr>
          </a:p>
        </p:txBody>
      </p:sp>
      <p:sp>
        <p:nvSpPr>
          <p:cNvPr id="68" name="Rectángulo 67">
            <a:extLst>
              <a:ext uri="{FF2B5EF4-FFF2-40B4-BE49-F238E27FC236}">
                <a16:creationId xmlns:a16="http://schemas.microsoft.com/office/drawing/2014/main" id="{9157E60E-EE98-064A-8DB2-16AD55FB7051}"/>
              </a:ext>
            </a:extLst>
          </p:cNvPr>
          <p:cNvSpPr/>
          <p:nvPr/>
        </p:nvSpPr>
        <p:spPr>
          <a:xfrm>
            <a:off x="5300896" y="761983"/>
            <a:ext cx="1755609" cy="307777"/>
          </a:xfrm>
          <a:prstGeom prst="rect">
            <a:avLst/>
          </a:prstGeom>
        </p:spPr>
        <p:txBody>
          <a:bodyPr wrap="none">
            <a:spAutoFit/>
          </a:bodyPr>
          <a:lstStyle/>
          <a:p>
            <a:pPr marL="285750" indent="-285750">
              <a:buFont typeface="Arial" panose="020B0604020202020204" pitchFamily="34" charset="0"/>
              <a:buChar char="•"/>
            </a:pPr>
            <a:r>
              <a:rPr lang="es-EC" sz="1400" b="1"/>
              <a:t>Aislado (CHT3)</a:t>
            </a:r>
            <a:endParaRPr lang="es-EC" sz="1400"/>
          </a:p>
        </p:txBody>
      </p:sp>
      <p:sp>
        <p:nvSpPr>
          <p:cNvPr id="69" name="Rectángulo 68">
            <a:extLst>
              <a:ext uri="{FF2B5EF4-FFF2-40B4-BE49-F238E27FC236}">
                <a16:creationId xmlns:a16="http://schemas.microsoft.com/office/drawing/2014/main" id="{49D2446E-D1A2-CA4F-987A-F9C6F1F3C2FC}"/>
              </a:ext>
            </a:extLst>
          </p:cNvPr>
          <p:cNvSpPr/>
          <p:nvPr/>
        </p:nvSpPr>
        <p:spPr>
          <a:xfrm>
            <a:off x="4775760" y="5260051"/>
            <a:ext cx="1385603" cy="246221"/>
          </a:xfrm>
          <a:prstGeom prst="rect">
            <a:avLst/>
          </a:prstGeom>
        </p:spPr>
        <p:txBody>
          <a:bodyPr wrap="square">
            <a:spAutoFit/>
          </a:bodyPr>
          <a:lstStyle/>
          <a:p>
            <a:r>
              <a:rPr lang="es-EC" sz="1000" dirty="0">
                <a:solidFill>
                  <a:srgbClr val="000000"/>
                </a:solidFill>
                <a:effectLst/>
                <a:latin typeface="+mj-lt"/>
                <a:ea typeface="Times New Roman" panose="02020603050405020304" pitchFamily="18" charset="0"/>
              </a:rPr>
              <a:t>Conidiomas de 28 d</a:t>
            </a:r>
            <a:endParaRPr lang="es-EC" sz="1000" dirty="0">
              <a:latin typeface="+mj-lt"/>
            </a:endParaRPr>
          </a:p>
        </p:txBody>
      </p:sp>
      <p:sp>
        <p:nvSpPr>
          <p:cNvPr id="70" name="Rectángulo 69">
            <a:extLst>
              <a:ext uri="{FF2B5EF4-FFF2-40B4-BE49-F238E27FC236}">
                <a16:creationId xmlns:a16="http://schemas.microsoft.com/office/drawing/2014/main" id="{1F6F4276-78C1-2448-94A3-3E4568A650C3}"/>
              </a:ext>
            </a:extLst>
          </p:cNvPr>
          <p:cNvSpPr/>
          <p:nvPr/>
        </p:nvSpPr>
        <p:spPr>
          <a:xfrm>
            <a:off x="6192027" y="5254981"/>
            <a:ext cx="3138983" cy="400110"/>
          </a:xfrm>
          <a:prstGeom prst="rect">
            <a:avLst/>
          </a:prstGeom>
        </p:spPr>
        <p:txBody>
          <a:bodyPr wrap="square">
            <a:spAutoFit/>
          </a:bodyPr>
          <a:lstStyle/>
          <a:p>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Aislado CHT3. Conidios marcados con un circulo, tinción con azul de metileno</a:t>
            </a:r>
            <a:r>
              <a:rPr lang="es-EC" sz="1000" dirty="0">
                <a:effectLst/>
                <a:latin typeface="Arial" panose="020B0604020202020204" pitchFamily="34" charset="0"/>
                <a:cs typeface="Arial" panose="020B0604020202020204" pitchFamily="34" charset="0"/>
              </a:rPr>
              <a:t> </a:t>
            </a:r>
            <a:endParaRPr lang="es-EC" sz="1000" dirty="0">
              <a:latin typeface="Arial" panose="020B0604020202020204" pitchFamily="34" charset="0"/>
              <a:cs typeface="Arial" panose="020B0604020202020204" pitchFamily="34" charset="0"/>
            </a:endParaRPr>
          </a:p>
        </p:txBody>
      </p:sp>
      <p:sp>
        <p:nvSpPr>
          <p:cNvPr id="71" name="Rectángulo 70">
            <a:extLst>
              <a:ext uri="{FF2B5EF4-FFF2-40B4-BE49-F238E27FC236}">
                <a16:creationId xmlns:a16="http://schemas.microsoft.com/office/drawing/2014/main" id="{EB3A1C92-CFD2-8F4F-A7F0-16F44B2C7696}"/>
              </a:ext>
            </a:extLst>
          </p:cNvPr>
          <p:cNvSpPr/>
          <p:nvPr/>
        </p:nvSpPr>
        <p:spPr>
          <a:xfrm>
            <a:off x="649154" y="6060360"/>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(Cotroneo &amp; Besoaín, 1998; Williamson y colaboradores, 2007; Chaisiri y colaboradores, 2021; rnaccia y colaboradores )</a:t>
            </a:r>
            <a:endParaRPr lang="es-EC" sz="700" dirty="0">
              <a:solidFill>
                <a:prstClr val="black"/>
              </a:solidFill>
              <a:latin typeface="Arial"/>
            </a:endParaRPr>
          </a:p>
        </p:txBody>
      </p:sp>
    </p:spTree>
    <p:extLst>
      <p:ext uri="{BB962C8B-B14F-4D97-AF65-F5344CB8AC3E}">
        <p14:creationId xmlns:p14="http://schemas.microsoft.com/office/powerpoint/2010/main" val="3847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14</a:t>
            </a:fld>
            <a:endParaRPr lang="es-EC"/>
          </a:p>
        </p:txBody>
      </p:sp>
      <p:sp>
        <p:nvSpPr>
          <p:cNvPr id="64" name="Rectángulo 63">
            <a:extLst>
              <a:ext uri="{FF2B5EF4-FFF2-40B4-BE49-F238E27FC236}">
                <a16:creationId xmlns:a16="http://schemas.microsoft.com/office/drawing/2014/main" id="{B651E383-2762-8642-A098-8B5FA0CF7681}"/>
              </a:ext>
            </a:extLst>
          </p:cNvPr>
          <p:cNvSpPr/>
          <p:nvPr/>
        </p:nvSpPr>
        <p:spPr>
          <a:xfrm>
            <a:off x="746443" y="718624"/>
            <a:ext cx="1755609" cy="307777"/>
          </a:xfrm>
          <a:prstGeom prst="rect">
            <a:avLst/>
          </a:prstGeom>
        </p:spPr>
        <p:txBody>
          <a:bodyPr wrap="none">
            <a:spAutoFit/>
          </a:bodyPr>
          <a:lstStyle/>
          <a:p>
            <a:pPr marL="285750" indent="-285750">
              <a:buFont typeface="Arial" panose="020B0604020202020204" pitchFamily="34" charset="0"/>
              <a:buChar char="•"/>
            </a:pPr>
            <a:r>
              <a:rPr lang="es-EC" sz="1400" b="1">
                <a:latin typeface="+mj-lt"/>
              </a:rPr>
              <a:t>Aislado (CHT4)</a:t>
            </a:r>
            <a:endParaRPr lang="es-EC" sz="1400">
              <a:latin typeface="+mj-lt"/>
            </a:endParaRPr>
          </a:p>
        </p:txBody>
      </p:sp>
      <p:sp>
        <p:nvSpPr>
          <p:cNvPr id="65" name="Rectángulo 64">
            <a:extLst>
              <a:ext uri="{FF2B5EF4-FFF2-40B4-BE49-F238E27FC236}">
                <a16:creationId xmlns:a16="http://schemas.microsoft.com/office/drawing/2014/main" id="{25122D09-F437-1F4E-A91A-972DEEA3A156}"/>
              </a:ext>
            </a:extLst>
          </p:cNvPr>
          <p:cNvSpPr/>
          <p:nvPr/>
        </p:nvSpPr>
        <p:spPr>
          <a:xfrm>
            <a:off x="815841" y="3145318"/>
            <a:ext cx="3959985" cy="553998"/>
          </a:xfrm>
          <a:prstGeom prst="rect">
            <a:avLst/>
          </a:prstGeom>
        </p:spPr>
        <p:txBody>
          <a:bodyPr wrap="square">
            <a:spAutoFit/>
          </a:bodyPr>
          <a:lstStyle/>
          <a:p>
            <a:pPr algn="just"/>
            <a:r>
              <a:rPr lang="es-EC" sz="1000" dirty="0">
                <a:latin typeface="+mj-lt"/>
                <a:ea typeface="Times New Roman" panose="02020603050405020304" pitchFamily="18" charset="0"/>
              </a:rPr>
              <a:t>Colonia de aislado CHT4 con un tiempo de desarrollo de 25 días en PDA  (A) Vista frontal, de crecimiento de micelio.  (B) Vista posterior del cultivo.</a:t>
            </a:r>
            <a:endParaRPr lang="es-EC" sz="1000" dirty="0">
              <a:latin typeface="+mj-lt"/>
            </a:endParaRPr>
          </a:p>
        </p:txBody>
      </p:sp>
      <p:sp>
        <p:nvSpPr>
          <p:cNvPr id="66" name="Rectángulo 65">
            <a:extLst>
              <a:ext uri="{FF2B5EF4-FFF2-40B4-BE49-F238E27FC236}">
                <a16:creationId xmlns:a16="http://schemas.microsoft.com/office/drawing/2014/main" id="{A61F129A-5F5F-4D40-A9B7-6C561F9BD3FD}"/>
              </a:ext>
            </a:extLst>
          </p:cNvPr>
          <p:cNvSpPr/>
          <p:nvPr/>
        </p:nvSpPr>
        <p:spPr>
          <a:xfrm>
            <a:off x="1144274" y="5325207"/>
            <a:ext cx="3196271" cy="400110"/>
          </a:xfrm>
          <a:prstGeom prst="rect">
            <a:avLst/>
          </a:prstGeom>
        </p:spPr>
        <p:txBody>
          <a:bodyPr wrap="square">
            <a:spAutoFit/>
          </a:bodyPr>
          <a:lstStyle/>
          <a:p>
            <a:r>
              <a:rPr lang="es-EC" sz="1000" dirty="0">
                <a:solidFill>
                  <a:srgbClr val="000000"/>
                </a:solidFill>
                <a:latin typeface="+mj-lt"/>
                <a:ea typeface="Times New Roman" panose="02020603050405020304" pitchFamily="18" charset="0"/>
              </a:rPr>
              <a:t>Aislado CHT4. (A) Conidióforos marcados con un círculo. (B) Conidios con tinción de azul de metileno.</a:t>
            </a:r>
            <a:endParaRPr lang="es-EC" sz="1000" dirty="0">
              <a:latin typeface="+mj-lt"/>
            </a:endParaRPr>
          </a:p>
        </p:txBody>
      </p:sp>
      <p:sp>
        <p:nvSpPr>
          <p:cNvPr id="67" name="Rectángulo 66">
            <a:extLst>
              <a:ext uri="{FF2B5EF4-FFF2-40B4-BE49-F238E27FC236}">
                <a16:creationId xmlns:a16="http://schemas.microsoft.com/office/drawing/2014/main" id="{4DDF527F-B59A-124B-AA32-B931E44CA40D}"/>
              </a:ext>
            </a:extLst>
          </p:cNvPr>
          <p:cNvSpPr/>
          <p:nvPr/>
        </p:nvSpPr>
        <p:spPr>
          <a:xfrm>
            <a:off x="5136553" y="3134374"/>
            <a:ext cx="4128231" cy="553998"/>
          </a:xfrm>
          <a:prstGeom prst="rect">
            <a:avLst/>
          </a:prstGeom>
        </p:spPr>
        <p:txBody>
          <a:bodyPr wrap="square">
            <a:spAutoFit/>
          </a:bodyPr>
          <a:lstStyle/>
          <a:p>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Colonia de aislado MG01 con un tiempo de desarrollo de 25 días en PDA  (A) Vista frontal, de crecimiento radial de las hifas.  (B) Vista posterior del cultivo.</a:t>
            </a:r>
            <a:endParaRPr lang="es-EC" sz="1000" dirty="0">
              <a:latin typeface="Arial" panose="020B0604020202020204" pitchFamily="34" charset="0"/>
              <a:cs typeface="Arial" panose="020B0604020202020204" pitchFamily="34" charset="0"/>
            </a:endParaRPr>
          </a:p>
        </p:txBody>
      </p:sp>
      <p:sp>
        <p:nvSpPr>
          <p:cNvPr id="68" name="Rectángulo 67">
            <a:extLst>
              <a:ext uri="{FF2B5EF4-FFF2-40B4-BE49-F238E27FC236}">
                <a16:creationId xmlns:a16="http://schemas.microsoft.com/office/drawing/2014/main" id="{9157E60E-EE98-064A-8DB2-16AD55FB7051}"/>
              </a:ext>
            </a:extLst>
          </p:cNvPr>
          <p:cNvSpPr/>
          <p:nvPr/>
        </p:nvSpPr>
        <p:spPr>
          <a:xfrm>
            <a:off x="5300896" y="718624"/>
            <a:ext cx="1774845" cy="307777"/>
          </a:xfrm>
          <a:prstGeom prst="rect">
            <a:avLst/>
          </a:prstGeom>
        </p:spPr>
        <p:txBody>
          <a:bodyPr wrap="none">
            <a:spAutoFit/>
          </a:bodyPr>
          <a:lstStyle/>
          <a:p>
            <a:pPr marL="285750" indent="-285750">
              <a:buFont typeface="Arial" panose="020B0604020202020204" pitchFamily="34" charset="0"/>
              <a:buChar char="•"/>
            </a:pPr>
            <a:r>
              <a:rPr lang="es-EC" sz="1400" b="1"/>
              <a:t>Aislado (MG01)</a:t>
            </a:r>
            <a:endParaRPr lang="es-EC" sz="1400"/>
          </a:p>
        </p:txBody>
      </p:sp>
      <p:sp>
        <p:nvSpPr>
          <p:cNvPr id="70" name="Rectángulo 69">
            <a:extLst>
              <a:ext uri="{FF2B5EF4-FFF2-40B4-BE49-F238E27FC236}">
                <a16:creationId xmlns:a16="http://schemas.microsoft.com/office/drawing/2014/main" id="{1F6F4276-78C1-2448-94A3-3E4568A650C3}"/>
              </a:ext>
            </a:extLst>
          </p:cNvPr>
          <p:cNvSpPr/>
          <p:nvPr/>
        </p:nvSpPr>
        <p:spPr>
          <a:xfrm>
            <a:off x="5740081" y="5325207"/>
            <a:ext cx="3138983" cy="400110"/>
          </a:xfrm>
          <a:prstGeom prst="rect">
            <a:avLst/>
          </a:prstGeom>
        </p:spPr>
        <p:txBody>
          <a:bodyPr wrap="square">
            <a:spAutoFit/>
          </a:bodyPr>
          <a:lstStyle/>
          <a:p>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Aislado MG01. (A) Conidióforos en círculo (B) Conidios con tinción de azul de metileno.</a:t>
            </a:r>
            <a:endParaRPr lang="es-EC" sz="1000" dirty="0">
              <a:latin typeface="Arial" panose="020B0604020202020204" pitchFamily="34" charset="0"/>
              <a:cs typeface="Arial" panose="020B0604020202020204" pitchFamily="34" charset="0"/>
            </a:endParaRPr>
          </a:p>
        </p:txBody>
      </p:sp>
      <p:grpSp>
        <p:nvGrpSpPr>
          <p:cNvPr id="71" name="Grupo 70">
            <a:extLst>
              <a:ext uri="{FF2B5EF4-FFF2-40B4-BE49-F238E27FC236}">
                <a16:creationId xmlns:a16="http://schemas.microsoft.com/office/drawing/2014/main" id="{12485F39-2235-7C4F-BBC5-0E3DCEF5735E}"/>
              </a:ext>
            </a:extLst>
          </p:cNvPr>
          <p:cNvGrpSpPr/>
          <p:nvPr/>
        </p:nvGrpSpPr>
        <p:grpSpPr>
          <a:xfrm>
            <a:off x="868755" y="1058770"/>
            <a:ext cx="3960000" cy="1980000"/>
            <a:chOff x="3132073" y="2673195"/>
            <a:chExt cx="4427854" cy="2213610"/>
          </a:xfrm>
        </p:grpSpPr>
        <p:grpSp>
          <p:nvGrpSpPr>
            <p:cNvPr id="72" name="Grupo 71">
              <a:extLst>
                <a:ext uri="{FF2B5EF4-FFF2-40B4-BE49-F238E27FC236}">
                  <a16:creationId xmlns:a16="http://schemas.microsoft.com/office/drawing/2014/main" id="{22472488-2FD7-5244-AA17-4A87344FD442}"/>
                </a:ext>
              </a:extLst>
            </p:cNvPr>
            <p:cNvGrpSpPr/>
            <p:nvPr/>
          </p:nvGrpSpPr>
          <p:grpSpPr>
            <a:xfrm>
              <a:off x="3132073" y="2673195"/>
              <a:ext cx="4427854" cy="2213610"/>
              <a:chOff x="0" y="0"/>
              <a:chExt cx="4427854" cy="2213610"/>
            </a:xfrm>
          </p:grpSpPr>
          <p:sp>
            <p:nvSpPr>
              <p:cNvPr id="73" name="Rectángulo 72">
                <a:extLst>
                  <a:ext uri="{FF2B5EF4-FFF2-40B4-BE49-F238E27FC236}">
                    <a16:creationId xmlns:a16="http://schemas.microsoft.com/office/drawing/2014/main" id="{A0E02AF6-EE9A-3748-AA1B-08230C92DC8A}"/>
                  </a:ext>
                </a:extLst>
              </p:cNvPr>
              <p:cNvSpPr/>
              <p:nvPr/>
            </p:nvSpPr>
            <p:spPr>
              <a:xfrm>
                <a:off x="0" y="0"/>
                <a:ext cx="4427850" cy="22136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74" name="Grupo 73">
                <a:extLst>
                  <a:ext uri="{FF2B5EF4-FFF2-40B4-BE49-F238E27FC236}">
                    <a16:creationId xmlns:a16="http://schemas.microsoft.com/office/drawing/2014/main" id="{C6DC77ED-6B6F-1A48-9242-56EE55E1FE79}"/>
                  </a:ext>
                </a:extLst>
              </p:cNvPr>
              <p:cNvGrpSpPr/>
              <p:nvPr/>
            </p:nvGrpSpPr>
            <p:grpSpPr>
              <a:xfrm>
                <a:off x="0" y="0"/>
                <a:ext cx="4427854" cy="2213610"/>
                <a:chOff x="0" y="0"/>
                <a:chExt cx="6022602" cy="3059430"/>
              </a:xfrm>
            </p:grpSpPr>
            <p:pic>
              <p:nvPicPr>
                <p:cNvPr id="77" name="Shape 134">
                  <a:extLst>
                    <a:ext uri="{FF2B5EF4-FFF2-40B4-BE49-F238E27FC236}">
                      <a16:creationId xmlns:a16="http://schemas.microsoft.com/office/drawing/2014/main" id="{EBB105B4-A904-BF41-B76B-FD8E2B8C1D70}"/>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21408" t="15149" r="24475" b="14349"/>
                <a:stretch/>
              </p:blipFill>
              <p:spPr>
                <a:xfrm>
                  <a:off x="0" y="0"/>
                  <a:ext cx="3085465" cy="3059430"/>
                </a:xfrm>
                <a:prstGeom prst="rect">
                  <a:avLst/>
                </a:prstGeom>
                <a:noFill/>
                <a:ln>
                  <a:noFill/>
                </a:ln>
              </p:spPr>
            </p:pic>
            <p:pic>
              <p:nvPicPr>
                <p:cNvPr id="78" name="Shape 135">
                  <a:extLst>
                    <a:ext uri="{FF2B5EF4-FFF2-40B4-BE49-F238E27FC236}">
                      <a16:creationId xmlns:a16="http://schemas.microsoft.com/office/drawing/2014/main" id="{2186FB49-555B-5D4D-8EE7-2DA1991FDA3B}"/>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contrast="20000"/>
                          </a14:imgEffect>
                        </a14:imgLayer>
                      </a14:imgProps>
                    </a:ext>
                  </a:extLst>
                </a:blip>
                <a:srcRect l="14751" r="13013"/>
                <a:stretch/>
              </p:blipFill>
              <p:spPr>
                <a:xfrm>
                  <a:off x="3079377" y="0"/>
                  <a:ext cx="2943225" cy="3058795"/>
                </a:xfrm>
                <a:prstGeom prst="rect">
                  <a:avLst/>
                </a:prstGeom>
                <a:noFill/>
                <a:ln>
                  <a:noFill/>
                </a:ln>
              </p:spPr>
            </p:pic>
          </p:grpSp>
          <p:sp>
            <p:nvSpPr>
              <p:cNvPr id="75" name="Rectángulo 74">
                <a:extLst>
                  <a:ext uri="{FF2B5EF4-FFF2-40B4-BE49-F238E27FC236}">
                    <a16:creationId xmlns:a16="http://schemas.microsoft.com/office/drawing/2014/main" id="{86767BC2-7EEA-284B-BB73-6A47F46761C2}"/>
                  </a:ext>
                </a:extLst>
              </p:cNvPr>
              <p:cNvSpPr/>
              <p:nvPr/>
            </p:nvSpPr>
            <p:spPr>
              <a:xfrm>
                <a:off x="0" y="0"/>
                <a:ext cx="304767" cy="267808"/>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76" name="Rectángulo 75">
                <a:extLst>
                  <a:ext uri="{FF2B5EF4-FFF2-40B4-BE49-F238E27FC236}">
                    <a16:creationId xmlns:a16="http://schemas.microsoft.com/office/drawing/2014/main" id="{3221705C-552C-CE44-8479-071A03A113F5}"/>
                  </a:ext>
                </a:extLst>
              </p:cNvPr>
              <p:cNvSpPr/>
              <p:nvPr/>
            </p:nvSpPr>
            <p:spPr>
              <a:xfrm>
                <a:off x="2095018" y="0"/>
                <a:ext cx="304165" cy="267335"/>
              </a:xfrm>
              <a:prstGeom prst="rect">
                <a:avLst/>
              </a:prstGeom>
              <a:noFill/>
              <a:ln>
                <a:noFill/>
              </a:ln>
            </p:spPr>
            <p:txBody>
              <a:bodyPr spcFirstLastPara="1" wrap="square" lIns="91425" tIns="45700" rIns="91425" bIns="45700" anchor="ctr" anchorCtr="0">
                <a:noAutofit/>
              </a:bodyPr>
              <a:lstStyle/>
              <a:p>
                <a:pPr algn="ctr"/>
                <a:r>
                  <a:rPr lang="es-EC" sz="1100">
                    <a:solidFill>
                      <a:srgbClr val="FFFFFF"/>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grpSp>
      </p:grpSp>
      <p:grpSp>
        <p:nvGrpSpPr>
          <p:cNvPr id="85" name="Grupo 84">
            <a:extLst>
              <a:ext uri="{FF2B5EF4-FFF2-40B4-BE49-F238E27FC236}">
                <a16:creationId xmlns:a16="http://schemas.microsoft.com/office/drawing/2014/main" id="{503593F9-61A3-A741-8329-2735F24DC7A5}"/>
              </a:ext>
            </a:extLst>
          </p:cNvPr>
          <p:cNvGrpSpPr/>
          <p:nvPr/>
        </p:nvGrpSpPr>
        <p:grpSpPr>
          <a:xfrm>
            <a:off x="5171031" y="1048815"/>
            <a:ext cx="3960000" cy="1980000"/>
            <a:chOff x="3132000" y="2673000"/>
            <a:chExt cx="4428001" cy="2214000"/>
          </a:xfrm>
        </p:grpSpPr>
        <p:grpSp>
          <p:nvGrpSpPr>
            <p:cNvPr id="86" name="Grupo 85">
              <a:extLst>
                <a:ext uri="{FF2B5EF4-FFF2-40B4-BE49-F238E27FC236}">
                  <a16:creationId xmlns:a16="http://schemas.microsoft.com/office/drawing/2014/main" id="{9323E8B8-84CF-2041-8011-6D58FC7590F4}"/>
                </a:ext>
              </a:extLst>
            </p:cNvPr>
            <p:cNvGrpSpPr/>
            <p:nvPr/>
          </p:nvGrpSpPr>
          <p:grpSpPr>
            <a:xfrm>
              <a:off x="3132000" y="2673000"/>
              <a:ext cx="4428001" cy="2214000"/>
              <a:chOff x="0" y="0"/>
              <a:chExt cx="5392372" cy="2749890"/>
            </a:xfrm>
          </p:grpSpPr>
          <p:sp>
            <p:nvSpPr>
              <p:cNvPr id="87" name="Rectángulo 86">
                <a:extLst>
                  <a:ext uri="{FF2B5EF4-FFF2-40B4-BE49-F238E27FC236}">
                    <a16:creationId xmlns:a16="http://schemas.microsoft.com/office/drawing/2014/main" id="{FE80B028-7B5E-FF4F-859F-93F70A32036B}"/>
                  </a:ext>
                </a:extLst>
              </p:cNvPr>
              <p:cNvSpPr/>
              <p:nvPr/>
            </p:nvSpPr>
            <p:spPr>
              <a:xfrm>
                <a:off x="0" y="0"/>
                <a:ext cx="5392350" cy="274987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88" name="Grupo 87">
                <a:extLst>
                  <a:ext uri="{FF2B5EF4-FFF2-40B4-BE49-F238E27FC236}">
                    <a16:creationId xmlns:a16="http://schemas.microsoft.com/office/drawing/2014/main" id="{58EBB8BC-C38E-DB47-A5B2-A2C35FA8E77F}"/>
                  </a:ext>
                </a:extLst>
              </p:cNvPr>
              <p:cNvGrpSpPr/>
              <p:nvPr/>
            </p:nvGrpSpPr>
            <p:grpSpPr>
              <a:xfrm>
                <a:off x="0" y="0"/>
                <a:ext cx="5392372" cy="2749890"/>
                <a:chOff x="0" y="0"/>
                <a:chExt cx="6142050" cy="3066891"/>
              </a:xfrm>
            </p:grpSpPr>
            <p:pic>
              <p:nvPicPr>
                <p:cNvPr id="91" name="Shape 127">
                  <a:extLst>
                    <a:ext uri="{FF2B5EF4-FFF2-40B4-BE49-F238E27FC236}">
                      <a16:creationId xmlns:a16="http://schemas.microsoft.com/office/drawing/2014/main" id="{B26F006F-1762-5A4E-9A3F-E81825924ADF}"/>
                    </a:ext>
                  </a:extLst>
                </p:cNvPr>
                <p:cNvPicPr preferRelativeResize="0"/>
                <p:nvPr/>
              </p:nvPicPr>
              <p:blipFill rotWithShape="1">
                <a:blip r:embed="rId7">
                  <a:alphaModFix/>
                </a:blip>
                <a:srcRect l="14940" t="2655" r="12559" b="2768"/>
                <a:stretch/>
              </p:blipFill>
              <p:spPr>
                <a:xfrm>
                  <a:off x="0" y="0"/>
                  <a:ext cx="3124835" cy="3059430"/>
                </a:xfrm>
                <a:prstGeom prst="rect">
                  <a:avLst/>
                </a:prstGeom>
                <a:noFill/>
                <a:ln>
                  <a:noFill/>
                </a:ln>
              </p:spPr>
            </p:pic>
            <p:pic>
              <p:nvPicPr>
                <p:cNvPr id="92" name="Shape 128">
                  <a:extLst>
                    <a:ext uri="{FF2B5EF4-FFF2-40B4-BE49-F238E27FC236}">
                      <a16:creationId xmlns:a16="http://schemas.microsoft.com/office/drawing/2014/main" id="{21FC7B38-803B-6E42-8984-805325465C6F}"/>
                    </a:ext>
                  </a:extLst>
                </p:cNvPr>
                <p:cNvPicPr preferRelativeResize="0"/>
                <p:nvPr/>
              </p:nvPicPr>
              <p:blipFill rotWithShape="1">
                <a:blip r:embed="rId8">
                  <a:alphaModFix/>
                </a:blip>
                <a:srcRect l="11206" r="14834"/>
                <a:stretch/>
              </p:blipFill>
              <p:spPr>
                <a:xfrm>
                  <a:off x="3119716" y="0"/>
                  <a:ext cx="3022334" cy="3066891"/>
                </a:xfrm>
                <a:prstGeom prst="rect">
                  <a:avLst/>
                </a:prstGeom>
                <a:noFill/>
                <a:ln>
                  <a:noFill/>
                </a:ln>
              </p:spPr>
            </p:pic>
          </p:grpSp>
          <p:sp>
            <p:nvSpPr>
              <p:cNvPr id="89" name="Rectángulo 88">
                <a:extLst>
                  <a:ext uri="{FF2B5EF4-FFF2-40B4-BE49-F238E27FC236}">
                    <a16:creationId xmlns:a16="http://schemas.microsoft.com/office/drawing/2014/main" id="{DE341A93-B5A8-0F40-BF27-2AAAD68C3830}"/>
                  </a:ext>
                </a:extLst>
              </p:cNvPr>
              <p:cNvSpPr/>
              <p:nvPr/>
            </p:nvSpPr>
            <p:spPr>
              <a:xfrm>
                <a:off x="26126" y="8710"/>
                <a:ext cx="263150" cy="317862"/>
              </a:xfrm>
              <a:prstGeom prst="rect">
                <a:avLst/>
              </a:prstGeom>
              <a:noFill/>
              <a:ln>
                <a:noFill/>
              </a:ln>
            </p:spPr>
            <p:txBody>
              <a:bodyPr spcFirstLastPara="1" wrap="square" lIns="91425" tIns="45700" rIns="91425" bIns="45700" anchor="t" anchorCtr="0">
                <a:noAutofit/>
              </a:bodyPr>
              <a:lstStyle/>
              <a:p>
                <a:pPr>
                  <a:lnSpc>
                    <a:spcPct val="107000"/>
                  </a:lnSpc>
                </a:pPr>
                <a:r>
                  <a:rPr lang="es-EC" sz="1200">
                    <a:solidFill>
                      <a:srgbClr val="FFFFFF"/>
                    </a:solidFill>
                    <a:effectLst/>
                    <a:latin typeface="Calibri" panose="020F0502020204030204" pitchFamily="34" charset="0"/>
                    <a:ea typeface="Calibri" panose="020F0502020204030204" pitchFamily="34" charset="0"/>
                  </a:rPr>
                  <a:t>A</a:t>
                </a:r>
                <a:r>
                  <a:rPr lang="es-EC" sz="12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90" name="Rectángulo 89">
                <a:extLst>
                  <a:ext uri="{FF2B5EF4-FFF2-40B4-BE49-F238E27FC236}">
                    <a16:creationId xmlns:a16="http://schemas.microsoft.com/office/drawing/2014/main" id="{BD68C2FB-997B-9344-B538-A2FE6ECEDD1B}"/>
                  </a:ext>
                </a:extLst>
              </p:cNvPr>
              <p:cNvSpPr/>
              <p:nvPr/>
            </p:nvSpPr>
            <p:spPr>
              <a:xfrm>
                <a:off x="2667300" y="8710"/>
                <a:ext cx="300100" cy="32657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99" name="Elipse 98">
            <a:extLst>
              <a:ext uri="{FF2B5EF4-FFF2-40B4-BE49-F238E27FC236}">
                <a16:creationId xmlns:a16="http://schemas.microsoft.com/office/drawing/2014/main" id="{F5336D8D-FB37-9541-A302-F26F0A4D0A4C}"/>
              </a:ext>
            </a:extLst>
          </p:cNvPr>
          <p:cNvSpPr/>
          <p:nvPr/>
        </p:nvSpPr>
        <p:spPr>
          <a:xfrm>
            <a:off x="2223757" y="4168242"/>
            <a:ext cx="278295" cy="29335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nvGrpSpPr>
          <p:cNvPr id="5" name="Grupo 4">
            <a:extLst>
              <a:ext uri="{FF2B5EF4-FFF2-40B4-BE49-F238E27FC236}">
                <a16:creationId xmlns:a16="http://schemas.microsoft.com/office/drawing/2014/main" id="{21D5450B-DFFC-E84A-9BC8-4D8E9D0A97EB}"/>
              </a:ext>
            </a:extLst>
          </p:cNvPr>
          <p:cNvGrpSpPr/>
          <p:nvPr/>
        </p:nvGrpSpPr>
        <p:grpSpPr>
          <a:xfrm>
            <a:off x="1624247" y="3697239"/>
            <a:ext cx="2387871" cy="1584489"/>
            <a:chOff x="1629608" y="3623529"/>
            <a:chExt cx="2387871" cy="1584489"/>
          </a:xfrm>
        </p:grpSpPr>
        <p:grpSp>
          <p:nvGrpSpPr>
            <p:cNvPr id="2" name="Grupo 1">
              <a:extLst>
                <a:ext uri="{FF2B5EF4-FFF2-40B4-BE49-F238E27FC236}">
                  <a16:creationId xmlns:a16="http://schemas.microsoft.com/office/drawing/2014/main" id="{C7120127-8F92-264C-94E1-709B2F3A9F12}"/>
                </a:ext>
              </a:extLst>
            </p:cNvPr>
            <p:cNvGrpSpPr/>
            <p:nvPr/>
          </p:nvGrpSpPr>
          <p:grpSpPr>
            <a:xfrm>
              <a:off x="1629608" y="3623529"/>
              <a:ext cx="2387871" cy="1584489"/>
              <a:chOff x="1599790" y="3623529"/>
              <a:chExt cx="2387871" cy="1584489"/>
            </a:xfrm>
          </p:grpSpPr>
          <p:grpSp>
            <p:nvGrpSpPr>
              <p:cNvPr id="79" name="Grupo 78">
                <a:extLst>
                  <a:ext uri="{FF2B5EF4-FFF2-40B4-BE49-F238E27FC236}">
                    <a16:creationId xmlns:a16="http://schemas.microsoft.com/office/drawing/2014/main" id="{5F7BEC86-059C-1647-B9D7-65F6056EDD83}"/>
                  </a:ext>
                </a:extLst>
              </p:cNvPr>
              <p:cNvGrpSpPr/>
              <p:nvPr/>
            </p:nvGrpSpPr>
            <p:grpSpPr>
              <a:xfrm>
                <a:off x="1604005" y="3641416"/>
                <a:ext cx="2383656" cy="1566602"/>
                <a:chOff x="0" y="0"/>
                <a:chExt cx="3270317" cy="2154321"/>
              </a:xfrm>
            </p:grpSpPr>
            <p:sp>
              <p:nvSpPr>
                <p:cNvPr id="80" name="Rectángulo 79">
                  <a:extLst>
                    <a:ext uri="{FF2B5EF4-FFF2-40B4-BE49-F238E27FC236}">
                      <a16:creationId xmlns:a16="http://schemas.microsoft.com/office/drawing/2014/main" id="{26C1BB1C-153D-F842-94D5-0CEC02FE343B}"/>
                    </a:ext>
                  </a:extLst>
                </p:cNvPr>
                <p:cNvSpPr/>
                <p:nvPr/>
              </p:nvSpPr>
              <p:spPr>
                <a:xfrm>
                  <a:off x="0" y="0"/>
                  <a:ext cx="3269912" cy="21543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81" name="Shape 119">
                  <a:extLst>
                    <a:ext uri="{FF2B5EF4-FFF2-40B4-BE49-F238E27FC236}">
                      <a16:creationId xmlns:a16="http://schemas.microsoft.com/office/drawing/2014/main" id="{1E49E040-C18F-6B4F-8B16-EA8D0F5F13B7}"/>
                    </a:ext>
                  </a:extLst>
                </p:cNvPr>
                <p:cNvPicPr preferRelativeResize="0"/>
                <p:nvPr/>
              </p:nvPicPr>
              <p:blipFill rotWithShape="1">
                <a:blip r:embed="rId9">
                  <a:alphaModFix/>
                </a:blip>
                <a:srcRect/>
                <a:stretch/>
              </p:blipFill>
              <p:spPr>
                <a:xfrm>
                  <a:off x="0" y="8021"/>
                  <a:ext cx="1798955" cy="2146300"/>
                </a:xfrm>
                <a:prstGeom prst="rect">
                  <a:avLst/>
                </a:prstGeom>
                <a:noFill/>
                <a:ln>
                  <a:noFill/>
                </a:ln>
              </p:spPr>
            </p:pic>
            <p:pic>
              <p:nvPicPr>
                <p:cNvPr id="82" name="Shape 120">
                  <a:extLst>
                    <a:ext uri="{FF2B5EF4-FFF2-40B4-BE49-F238E27FC236}">
                      <a16:creationId xmlns:a16="http://schemas.microsoft.com/office/drawing/2014/main" id="{F3AFEC2C-207F-1C41-9378-D827D1483874}"/>
                    </a:ext>
                  </a:extLst>
                </p:cNvPr>
                <p:cNvPicPr preferRelativeResize="0"/>
                <p:nvPr/>
              </p:nvPicPr>
              <p:blipFill rotWithShape="1">
                <a:blip r:embed="rId10">
                  <a:alphaModFix/>
                </a:blip>
                <a:srcRect/>
                <a:stretch/>
              </p:blipFill>
              <p:spPr>
                <a:xfrm>
                  <a:off x="1804737" y="8021"/>
                  <a:ext cx="1465580" cy="2141220"/>
                </a:xfrm>
                <a:prstGeom prst="rect">
                  <a:avLst/>
                </a:prstGeom>
                <a:noFill/>
                <a:ln>
                  <a:noFill/>
                </a:ln>
              </p:spPr>
            </p:pic>
            <p:sp>
              <p:nvSpPr>
                <p:cNvPr id="83" name="Rectángulo 82">
                  <a:extLst>
                    <a:ext uri="{FF2B5EF4-FFF2-40B4-BE49-F238E27FC236}">
                      <a16:creationId xmlns:a16="http://schemas.microsoft.com/office/drawing/2014/main" id="{A173AC69-16A4-694E-B5A9-4A41B2894DD9}"/>
                    </a:ext>
                  </a:extLst>
                </p:cNvPr>
                <p:cNvSpPr/>
                <p:nvPr/>
              </p:nvSpPr>
              <p:spPr>
                <a:xfrm>
                  <a:off x="0" y="8021"/>
                  <a:ext cx="288744" cy="336772"/>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sp>
              <p:nvSpPr>
                <p:cNvPr id="84" name="Rectángulo 83">
                  <a:extLst>
                    <a:ext uri="{FF2B5EF4-FFF2-40B4-BE49-F238E27FC236}">
                      <a16:creationId xmlns:a16="http://schemas.microsoft.com/office/drawing/2014/main" id="{9EC4852E-A797-A24C-8C56-6633A91E9909}"/>
                    </a:ext>
                  </a:extLst>
                </p:cNvPr>
                <p:cNvSpPr/>
                <p:nvPr/>
              </p:nvSpPr>
              <p:spPr>
                <a:xfrm>
                  <a:off x="1804737" y="0"/>
                  <a:ext cx="288744" cy="336772"/>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grpSp>
          <p:sp>
            <p:nvSpPr>
              <p:cNvPr id="100" name="Rectángulo 99">
                <a:extLst>
                  <a:ext uri="{FF2B5EF4-FFF2-40B4-BE49-F238E27FC236}">
                    <a16:creationId xmlns:a16="http://schemas.microsoft.com/office/drawing/2014/main" id="{94245C83-D253-E946-8D8E-B8F843A69033}"/>
                  </a:ext>
                </a:extLst>
              </p:cNvPr>
              <p:cNvSpPr/>
              <p:nvPr/>
            </p:nvSpPr>
            <p:spPr>
              <a:xfrm>
                <a:off x="1599790" y="3641401"/>
                <a:ext cx="246380" cy="280670"/>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000000"/>
                    </a:solidFill>
                    <a:effectLst/>
                    <a:latin typeface="Calibri" panose="020F0502020204030204" pitchFamily="34" charset="0"/>
                    <a:ea typeface="Calibri" panose="020F0502020204030204" pitchFamily="34" charset="0"/>
                  </a:rPr>
                  <a:t>A</a:t>
                </a: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sp>
            <p:nvSpPr>
              <p:cNvPr id="101" name="Rectángulo 100">
                <a:extLst>
                  <a:ext uri="{FF2B5EF4-FFF2-40B4-BE49-F238E27FC236}">
                    <a16:creationId xmlns:a16="http://schemas.microsoft.com/office/drawing/2014/main" id="{3A3C70AF-ACA6-8D40-8CEC-E69EC06B0877}"/>
                  </a:ext>
                </a:extLst>
              </p:cNvPr>
              <p:cNvSpPr/>
              <p:nvPr/>
            </p:nvSpPr>
            <p:spPr>
              <a:xfrm>
                <a:off x="2915220" y="3623529"/>
                <a:ext cx="246380" cy="36933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000000"/>
                    </a:solidFill>
                    <a:effectLst/>
                    <a:latin typeface="Calibri" panose="020F0502020204030204" pitchFamily="34" charset="0"/>
                    <a:ea typeface="Calibri" panose="020F0502020204030204" pitchFamily="34" charset="0"/>
                  </a:rPr>
                  <a:t>B</a:t>
                </a: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grpSp>
        <p:sp>
          <p:nvSpPr>
            <p:cNvPr id="102" name="Elipse 101">
              <a:extLst>
                <a:ext uri="{FF2B5EF4-FFF2-40B4-BE49-F238E27FC236}">
                  <a16:creationId xmlns:a16="http://schemas.microsoft.com/office/drawing/2014/main" id="{9A970862-E03A-EF40-9222-77ABFB5C305D}"/>
                </a:ext>
              </a:extLst>
            </p:cNvPr>
            <p:cNvSpPr/>
            <p:nvPr/>
          </p:nvSpPr>
          <p:spPr>
            <a:xfrm>
              <a:off x="2223757" y="4196397"/>
              <a:ext cx="339172" cy="32141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grpSp>
        <p:nvGrpSpPr>
          <p:cNvPr id="6" name="Grupo 5">
            <a:extLst>
              <a:ext uri="{FF2B5EF4-FFF2-40B4-BE49-F238E27FC236}">
                <a16:creationId xmlns:a16="http://schemas.microsoft.com/office/drawing/2014/main" id="{D4090453-10A9-954D-AFBE-5E26ED5AC7F2}"/>
              </a:ext>
            </a:extLst>
          </p:cNvPr>
          <p:cNvGrpSpPr/>
          <p:nvPr/>
        </p:nvGrpSpPr>
        <p:grpSpPr>
          <a:xfrm>
            <a:off x="5799079" y="3697239"/>
            <a:ext cx="2617139" cy="1557075"/>
            <a:chOff x="5842694" y="3623529"/>
            <a:chExt cx="2617139" cy="1557075"/>
          </a:xfrm>
        </p:grpSpPr>
        <p:grpSp>
          <p:nvGrpSpPr>
            <p:cNvPr id="103" name="Grupo 102">
              <a:extLst>
                <a:ext uri="{FF2B5EF4-FFF2-40B4-BE49-F238E27FC236}">
                  <a16:creationId xmlns:a16="http://schemas.microsoft.com/office/drawing/2014/main" id="{62338F45-B7BD-FD4E-9D6E-5CF73477284D}"/>
                </a:ext>
              </a:extLst>
            </p:cNvPr>
            <p:cNvGrpSpPr/>
            <p:nvPr/>
          </p:nvGrpSpPr>
          <p:grpSpPr>
            <a:xfrm>
              <a:off x="5844638" y="3623529"/>
              <a:ext cx="2615195" cy="1557075"/>
              <a:chOff x="0" y="0"/>
              <a:chExt cx="3190942" cy="1917700"/>
            </a:xfrm>
          </p:grpSpPr>
          <p:sp>
            <p:nvSpPr>
              <p:cNvPr id="104" name="Rectángulo 103">
                <a:extLst>
                  <a:ext uri="{FF2B5EF4-FFF2-40B4-BE49-F238E27FC236}">
                    <a16:creationId xmlns:a16="http://schemas.microsoft.com/office/drawing/2014/main" id="{9882528A-FC51-A34B-B6D0-DF808061497A}"/>
                  </a:ext>
                </a:extLst>
              </p:cNvPr>
              <p:cNvSpPr/>
              <p:nvPr/>
            </p:nvSpPr>
            <p:spPr>
              <a:xfrm>
                <a:off x="0" y="0"/>
                <a:ext cx="3190544" cy="1917700"/>
              </a:xfrm>
              <a:prstGeom prst="rect">
                <a:avLst/>
              </a:prstGeom>
              <a:noFill/>
              <a:ln>
                <a:noFill/>
              </a:ln>
            </p:spPr>
            <p:txBody>
              <a:bodyPr spcFirstLastPara="1" wrap="square" lIns="91425" tIns="91425" rIns="91425" bIns="91425" anchor="ctr" anchorCtr="0">
                <a:noAutofit/>
              </a:bodyPr>
              <a:lstStyle/>
              <a:p>
                <a:endParaRPr lang="es-EC" sz="1200">
                  <a:effectLst/>
                  <a:latin typeface="Times New Roman" panose="02020603050405020304" pitchFamily="18" charset="0"/>
                  <a:ea typeface="Times New Roman" panose="02020603050405020304" pitchFamily="18" charset="0"/>
                </a:endParaRPr>
              </a:p>
            </p:txBody>
          </p:sp>
          <p:pic>
            <p:nvPicPr>
              <p:cNvPr id="105" name="Shape 151">
                <a:extLst>
                  <a:ext uri="{FF2B5EF4-FFF2-40B4-BE49-F238E27FC236}">
                    <a16:creationId xmlns:a16="http://schemas.microsoft.com/office/drawing/2014/main" id="{8FE0C0C5-BC54-A34E-BED9-3FB1B4A65686}"/>
                  </a:ext>
                </a:extLst>
              </p:cNvPr>
              <p:cNvPicPr preferRelativeResize="0"/>
              <p:nvPr/>
            </p:nvPicPr>
            <p:blipFill rotWithShape="1">
              <a:blip r:embed="rId11">
                <a:alphaModFix/>
              </a:blip>
              <a:srcRect/>
              <a:stretch/>
            </p:blipFill>
            <p:spPr>
              <a:xfrm>
                <a:off x="0" y="0"/>
                <a:ext cx="1353185" cy="1917700"/>
              </a:xfrm>
              <a:prstGeom prst="rect">
                <a:avLst/>
              </a:prstGeom>
              <a:noFill/>
              <a:ln>
                <a:noFill/>
              </a:ln>
            </p:spPr>
          </p:pic>
          <p:pic>
            <p:nvPicPr>
              <p:cNvPr id="106" name="Shape 153">
                <a:extLst>
                  <a:ext uri="{FF2B5EF4-FFF2-40B4-BE49-F238E27FC236}">
                    <a16:creationId xmlns:a16="http://schemas.microsoft.com/office/drawing/2014/main" id="{A57C7151-05C2-6240-A227-06BB5D6C3921}"/>
                  </a:ext>
                </a:extLst>
              </p:cNvPr>
              <p:cNvPicPr preferRelativeResize="0"/>
              <p:nvPr/>
            </p:nvPicPr>
            <p:blipFill rotWithShape="1">
              <a:blip r:embed="rId12">
                <a:alphaModFix/>
              </a:blip>
              <a:srcRect/>
              <a:stretch/>
            </p:blipFill>
            <p:spPr>
              <a:xfrm>
                <a:off x="1347537" y="0"/>
                <a:ext cx="1843405" cy="1913890"/>
              </a:xfrm>
              <a:prstGeom prst="rect">
                <a:avLst/>
              </a:prstGeom>
              <a:noFill/>
              <a:ln>
                <a:noFill/>
              </a:ln>
            </p:spPr>
          </p:pic>
          <p:sp>
            <p:nvSpPr>
              <p:cNvPr id="107" name="Rectángulo 106">
                <a:extLst>
                  <a:ext uri="{FF2B5EF4-FFF2-40B4-BE49-F238E27FC236}">
                    <a16:creationId xmlns:a16="http://schemas.microsoft.com/office/drawing/2014/main" id="{9D96EB2A-2350-954B-B09D-9EF37B9F4EF7}"/>
                  </a:ext>
                </a:extLst>
              </p:cNvPr>
              <p:cNvSpPr/>
              <p:nvPr/>
            </p:nvSpPr>
            <p:spPr>
              <a:xfrm>
                <a:off x="0" y="0"/>
                <a:ext cx="288720" cy="336709"/>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sp>
            <p:nvSpPr>
              <p:cNvPr id="108" name="Rectángulo 107">
                <a:extLst>
                  <a:ext uri="{FF2B5EF4-FFF2-40B4-BE49-F238E27FC236}">
                    <a16:creationId xmlns:a16="http://schemas.microsoft.com/office/drawing/2014/main" id="{ED5FA0BF-CA3E-4B4D-8ACA-BC59D5BC390C}"/>
                  </a:ext>
                </a:extLst>
              </p:cNvPr>
              <p:cNvSpPr/>
              <p:nvPr/>
            </p:nvSpPr>
            <p:spPr>
              <a:xfrm>
                <a:off x="1355558" y="0"/>
                <a:ext cx="288720" cy="336709"/>
              </a:xfrm>
              <a:prstGeom prst="rect">
                <a:avLst/>
              </a:prstGeom>
              <a:noFill/>
              <a:ln>
                <a:noFill/>
              </a:ln>
            </p:spPr>
            <p:txBody>
              <a:bodyPr spcFirstLastPara="1" wrap="square" lIns="91425" tIns="45700" rIns="91425" bIns="45700" anchor="ctr" anchorCtr="0">
                <a:noAutofit/>
              </a:bodyPr>
              <a:lstStyle/>
              <a:p>
                <a:pPr algn="ctr"/>
                <a:r>
                  <a:rPr lang="es-EC" sz="1200">
                    <a:effectLst/>
                    <a:latin typeface="Times New Roman" panose="02020603050405020304" pitchFamily="18" charset="0"/>
                    <a:ea typeface="Times New Roman" panose="02020603050405020304" pitchFamily="18" charset="0"/>
                  </a:rPr>
                  <a:t> </a:t>
                </a:r>
              </a:p>
            </p:txBody>
          </p:sp>
        </p:grpSp>
        <p:sp>
          <p:nvSpPr>
            <p:cNvPr id="115" name="Rectángulo 114">
              <a:extLst>
                <a:ext uri="{FF2B5EF4-FFF2-40B4-BE49-F238E27FC236}">
                  <a16:creationId xmlns:a16="http://schemas.microsoft.com/office/drawing/2014/main" id="{53B0B0B2-5BE3-3446-82D6-97B93F1B51C5}"/>
                </a:ext>
              </a:extLst>
            </p:cNvPr>
            <p:cNvSpPr/>
            <p:nvPr/>
          </p:nvSpPr>
          <p:spPr>
            <a:xfrm>
              <a:off x="5842694" y="3623529"/>
              <a:ext cx="246380" cy="280670"/>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000000"/>
                  </a:solidFill>
                  <a:effectLst/>
                  <a:latin typeface="Calibri" panose="020F0502020204030204" pitchFamily="34" charset="0"/>
                  <a:ea typeface="Calibri" panose="020F0502020204030204" pitchFamily="34" charset="0"/>
                </a:rPr>
                <a:t>A</a:t>
              </a: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sp>
          <p:nvSpPr>
            <p:cNvPr id="116" name="Rectángulo 115">
              <a:extLst>
                <a:ext uri="{FF2B5EF4-FFF2-40B4-BE49-F238E27FC236}">
                  <a16:creationId xmlns:a16="http://schemas.microsoft.com/office/drawing/2014/main" id="{3C6A0530-53B5-184F-8F5D-B9748C1EAA00}"/>
                </a:ext>
              </a:extLst>
            </p:cNvPr>
            <p:cNvSpPr/>
            <p:nvPr/>
          </p:nvSpPr>
          <p:spPr>
            <a:xfrm>
              <a:off x="6915909" y="3637973"/>
              <a:ext cx="276327" cy="36933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000000"/>
                  </a:solidFill>
                  <a:effectLst/>
                  <a:latin typeface="Calibri" panose="020F0502020204030204" pitchFamily="34" charset="0"/>
                  <a:ea typeface="Calibri" panose="020F0502020204030204" pitchFamily="34" charset="0"/>
                </a:rPr>
                <a:t>B</a:t>
              </a: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endParaRPr>
            </a:p>
          </p:txBody>
        </p:sp>
        <p:sp>
          <p:nvSpPr>
            <p:cNvPr id="117" name="Elipse 116">
              <a:extLst>
                <a:ext uri="{FF2B5EF4-FFF2-40B4-BE49-F238E27FC236}">
                  <a16:creationId xmlns:a16="http://schemas.microsoft.com/office/drawing/2014/main" id="{7FFAE615-5828-6443-833A-09C7C08DEF49}"/>
                </a:ext>
              </a:extLst>
            </p:cNvPr>
            <p:cNvSpPr/>
            <p:nvPr/>
          </p:nvSpPr>
          <p:spPr>
            <a:xfrm>
              <a:off x="5842694" y="4602694"/>
              <a:ext cx="418958" cy="4066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Tree>
    <p:extLst>
      <p:ext uri="{BB962C8B-B14F-4D97-AF65-F5344CB8AC3E}">
        <p14:creationId xmlns:p14="http://schemas.microsoft.com/office/powerpoint/2010/main" val="252369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8569" y="64220"/>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15</a:t>
            </a:fld>
            <a:endParaRPr lang="es-EC"/>
          </a:p>
        </p:txBody>
      </p:sp>
      <p:sp>
        <p:nvSpPr>
          <p:cNvPr id="67" name="Rectángulo 66">
            <a:extLst>
              <a:ext uri="{FF2B5EF4-FFF2-40B4-BE49-F238E27FC236}">
                <a16:creationId xmlns:a16="http://schemas.microsoft.com/office/drawing/2014/main" id="{4DDF527F-B59A-124B-AA32-B931E44CA40D}"/>
              </a:ext>
            </a:extLst>
          </p:cNvPr>
          <p:cNvSpPr/>
          <p:nvPr/>
        </p:nvSpPr>
        <p:spPr>
          <a:xfrm>
            <a:off x="5193283" y="3061982"/>
            <a:ext cx="4128231" cy="553998"/>
          </a:xfrm>
          <a:prstGeom prst="rect">
            <a:avLst/>
          </a:prstGeom>
        </p:spPr>
        <p:txBody>
          <a:bodyPr wrap="square">
            <a:spAutoFit/>
          </a:bodyPr>
          <a:lstStyle/>
          <a:p>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Colonia de aislado MG02 con un tiempo de desarrollo de 25 días en PDA  (A) Vista frontal, de crecimiento radial de las hifas.  (B) Vista posterior del cultivo..</a:t>
            </a:r>
            <a:endParaRPr lang="es-EC" sz="1000" dirty="0">
              <a:latin typeface="Arial" panose="020B0604020202020204" pitchFamily="34" charset="0"/>
              <a:cs typeface="Arial" panose="020B0604020202020204" pitchFamily="34" charset="0"/>
            </a:endParaRPr>
          </a:p>
        </p:txBody>
      </p:sp>
      <p:sp>
        <p:nvSpPr>
          <p:cNvPr id="68" name="Rectángulo 67">
            <a:extLst>
              <a:ext uri="{FF2B5EF4-FFF2-40B4-BE49-F238E27FC236}">
                <a16:creationId xmlns:a16="http://schemas.microsoft.com/office/drawing/2014/main" id="{9157E60E-EE98-064A-8DB2-16AD55FB7051}"/>
              </a:ext>
            </a:extLst>
          </p:cNvPr>
          <p:cNvSpPr/>
          <p:nvPr/>
        </p:nvSpPr>
        <p:spPr>
          <a:xfrm>
            <a:off x="5300896" y="718624"/>
            <a:ext cx="1774845" cy="307777"/>
          </a:xfrm>
          <a:prstGeom prst="rect">
            <a:avLst/>
          </a:prstGeom>
        </p:spPr>
        <p:txBody>
          <a:bodyPr wrap="none">
            <a:spAutoFit/>
          </a:bodyPr>
          <a:lstStyle/>
          <a:p>
            <a:pPr marL="285750" indent="-285750">
              <a:buFont typeface="Arial" panose="020B0604020202020204" pitchFamily="34" charset="0"/>
              <a:buChar char="•"/>
            </a:pPr>
            <a:r>
              <a:rPr lang="es-EC" sz="1400" b="1"/>
              <a:t>Aislado (MG02)</a:t>
            </a:r>
            <a:endParaRPr lang="es-EC" sz="1400"/>
          </a:p>
        </p:txBody>
      </p:sp>
      <p:sp>
        <p:nvSpPr>
          <p:cNvPr id="70" name="Rectángulo 69">
            <a:extLst>
              <a:ext uri="{FF2B5EF4-FFF2-40B4-BE49-F238E27FC236}">
                <a16:creationId xmlns:a16="http://schemas.microsoft.com/office/drawing/2014/main" id="{1F6F4276-78C1-2448-94A3-3E4568A650C3}"/>
              </a:ext>
            </a:extLst>
          </p:cNvPr>
          <p:cNvSpPr/>
          <p:nvPr/>
        </p:nvSpPr>
        <p:spPr>
          <a:xfrm>
            <a:off x="6256914" y="5262505"/>
            <a:ext cx="2266950" cy="400110"/>
          </a:xfrm>
          <a:prstGeom prst="rect">
            <a:avLst/>
          </a:prstGeom>
        </p:spPr>
        <p:txBody>
          <a:bodyPr wrap="square">
            <a:spAutoFit/>
          </a:bodyPr>
          <a:lstStyle/>
          <a:p>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Aislado MG02, hifas y clamidosporas con azul de metileno. Lente 40X.</a:t>
            </a:r>
            <a:endParaRPr lang="es-EC" sz="1000" dirty="0">
              <a:latin typeface="Arial" panose="020B0604020202020204" pitchFamily="34" charset="0"/>
              <a:cs typeface="Arial" panose="020B0604020202020204" pitchFamily="34" charset="0"/>
            </a:endParaRPr>
          </a:p>
        </p:txBody>
      </p:sp>
      <p:sp>
        <p:nvSpPr>
          <p:cNvPr id="55" name="Rectángulo 54">
            <a:extLst>
              <a:ext uri="{FF2B5EF4-FFF2-40B4-BE49-F238E27FC236}">
                <a16:creationId xmlns:a16="http://schemas.microsoft.com/office/drawing/2014/main" id="{1FCB7472-98DE-4D42-9C09-150188798F74}"/>
              </a:ext>
            </a:extLst>
          </p:cNvPr>
          <p:cNvSpPr/>
          <p:nvPr/>
        </p:nvSpPr>
        <p:spPr>
          <a:xfrm>
            <a:off x="325384" y="983622"/>
            <a:ext cx="2917689" cy="276999"/>
          </a:xfrm>
          <a:prstGeom prst="rect">
            <a:avLst/>
          </a:prstGeom>
        </p:spPr>
        <p:txBody>
          <a:bodyPr wrap="square">
            <a:spAutoFit/>
          </a:bodyPr>
          <a:lstStyle/>
          <a:p>
            <a:r>
              <a:rPr lang="es-MX" sz="1200" b="1" dirty="0">
                <a:solidFill>
                  <a:srgbClr val="004A5B"/>
                </a:solidFill>
                <a:latin typeface="Calibri" panose="020F0502020204030204" pitchFamily="34" charset="0"/>
                <a:ea typeface="Calibri" panose="020F0502020204030204" pitchFamily="34" charset="0"/>
              </a:rPr>
              <a:t>Medidas de conidióforos en micrografías.</a:t>
            </a:r>
            <a:endParaRPr lang="es-EC" sz="1200" dirty="0">
              <a:solidFill>
                <a:srgbClr val="004A5B"/>
              </a:solidFill>
            </a:endParaRPr>
          </a:p>
        </p:txBody>
      </p:sp>
      <p:sp>
        <p:nvSpPr>
          <p:cNvPr id="56" name="Rectángulo 55">
            <a:extLst>
              <a:ext uri="{FF2B5EF4-FFF2-40B4-BE49-F238E27FC236}">
                <a16:creationId xmlns:a16="http://schemas.microsoft.com/office/drawing/2014/main" id="{551E811B-D656-1043-A3A0-BBB9B7241E47}"/>
              </a:ext>
            </a:extLst>
          </p:cNvPr>
          <p:cNvSpPr/>
          <p:nvPr/>
        </p:nvSpPr>
        <p:spPr>
          <a:xfrm>
            <a:off x="344225" y="2820742"/>
            <a:ext cx="2917689" cy="276999"/>
          </a:xfrm>
          <a:prstGeom prst="rect">
            <a:avLst/>
          </a:prstGeom>
        </p:spPr>
        <p:txBody>
          <a:bodyPr wrap="square">
            <a:spAutoFit/>
          </a:bodyPr>
          <a:lstStyle/>
          <a:p>
            <a:r>
              <a:rPr lang="es-MX" sz="1200" b="1" dirty="0">
                <a:solidFill>
                  <a:srgbClr val="004A5B"/>
                </a:solidFill>
                <a:latin typeface="Calibri" panose="020F0502020204030204" pitchFamily="34" charset="0"/>
                <a:ea typeface="Calibri" panose="020F0502020204030204" pitchFamily="34" charset="0"/>
              </a:rPr>
              <a:t>Medidas de conidios en micrografías.</a:t>
            </a:r>
            <a:endParaRPr lang="es-EC" sz="1200" dirty="0">
              <a:solidFill>
                <a:srgbClr val="004A5B"/>
              </a:solidFill>
            </a:endParaRPr>
          </a:p>
        </p:txBody>
      </p:sp>
      <p:grpSp>
        <p:nvGrpSpPr>
          <p:cNvPr id="57" name="Grupo 56">
            <a:extLst>
              <a:ext uri="{FF2B5EF4-FFF2-40B4-BE49-F238E27FC236}">
                <a16:creationId xmlns:a16="http://schemas.microsoft.com/office/drawing/2014/main" id="{E418C494-EC73-5944-8F6C-709651E6EA52}"/>
              </a:ext>
            </a:extLst>
          </p:cNvPr>
          <p:cNvGrpSpPr/>
          <p:nvPr/>
        </p:nvGrpSpPr>
        <p:grpSpPr>
          <a:xfrm>
            <a:off x="5277403" y="1009297"/>
            <a:ext cx="3960000" cy="1980000"/>
            <a:chOff x="3132000" y="2673000"/>
            <a:chExt cx="4428001" cy="2214000"/>
          </a:xfrm>
        </p:grpSpPr>
        <p:grpSp>
          <p:nvGrpSpPr>
            <p:cNvPr id="58" name="Grupo 57">
              <a:extLst>
                <a:ext uri="{FF2B5EF4-FFF2-40B4-BE49-F238E27FC236}">
                  <a16:creationId xmlns:a16="http://schemas.microsoft.com/office/drawing/2014/main" id="{847F68EF-B9B6-6041-8B4C-62B74B8599EC}"/>
                </a:ext>
              </a:extLst>
            </p:cNvPr>
            <p:cNvGrpSpPr/>
            <p:nvPr/>
          </p:nvGrpSpPr>
          <p:grpSpPr>
            <a:xfrm>
              <a:off x="3132000" y="2673000"/>
              <a:ext cx="4428001" cy="2214000"/>
              <a:chOff x="0" y="-2"/>
              <a:chExt cx="5414011" cy="2731137"/>
            </a:xfrm>
          </p:grpSpPr>
          <p:sp>
            <p:nvSpPr>
              <p:cNvPr id="59" name="Rectángulo 58">
                <a:extLst>
                  <a:ext uri="{FF2B5EF4-FFF2-40B4-BE49-F238E27FC236}">
                    <a16:creationId xmlns:a16="http://schemas.microsoft.com/office/drawing/2014/main" id="{AF73448F-A5D6-5449-BF9F-358847F760E1}"/>
                  </a:ext>
                </a:extLst>
              </p:cNvPr>
              <p:cNvSpPr/>
              <p:nvPr/>
            </p:nvSpPr>
            <p:spPr>
              <a:xfrm>
                <a:off x="0" y="-2"/>
                <a:ext cx="5414000" cy="27311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60" name="Grupo 59">
                <a:extLst>
                  <a:ext uri="{FF2B5EF4-FFF2-40B4-BE49-F238E27FC236}">
                    <a16:creationId xmlns:a16="http://schemas.microsoft.com/office/drawing/2014/main" id="{7FDF668F-ECEC-6D42-97C2-9DF2886D3C5B}"/>
                  </a:ext>
                </a:extLst>
              </p:cNvPr>
              <p:cNvGrpSpPr/>
              <p:nvPr/>
            </p:nvGrpSpPr>
            <p:grpSpPr>
              <a:xfrm>
                <a:off x="0" y="0"/>
                <a:ext cx="5414011" cy="2731135"/>
                <a:chOff x="0" y="0"/>
                <a:chExt cx="6317877" cy="3059430"/>
              </a:xfrm>
            </p:grpSpPr>
            <p:pic>
              <p:nvPicPr>
                <p:cNvPr id="63" name="Shape 159">
                  <a:extLst>
                    <a:ext uri="{FF2B5EF4-FFF2-40B4-BE49-F238E27FC236}">
                      <a16:creationId xmlns:a16="http://schemas.microsoft.com/office/drawing/2014/main" id="{E1D93788-FBBB-924E-B642-7B5F31C4AB06}"/>
                    </a:ext>
                  </a:extLst>
                </p:cNvPr>
                <p:cNvPicPr preferRelativeResize="0"/>
                <p:nvPr/>
              </p:nvPicPr>
              <p:blipFill rotWithShape="1">
                <a:blip r:embed="rId3">
                  <a:alphaModFix/>
                </a:blip>
                <a:srcRect l="9712" r="18549" b="6441"/>
                <a:stretch/>
              </p:blipFill>
              <p:spPr>
                <a:xfrm>
                  <a:off x="0" y="0"/>
                  <a:ext cx="3125470" cy="3059430"/>
                </a:xfrm>
                <a:prstGeom prst="rect">
                  <a:avLst/>
                </a:prstGeom>
                <a:noFill/>
                <a:ln>
                  <a:noFill/>
                </a:ln>
              </p:spPr>
            </p:pic>
            <p:pic>
              <p:nvPicPr>
                <p:cNvPr id="69" name="Shape 160">
                  <a:extLst>
                    <a:ext uri="{FF2B5EF4-FFF2-40B4-BE49-F238E27FC236}">
                      <a16:creationId xmlns:a16="http://schemas.microsoft.com/office/drawing/2014/main" id="{FC2F2375-89A1-0543-A2C7-BABC7EAF000A}"/>
                    </a:ext>
                  </a:extLst>
                </p:cNvPr>
                <p:cNvPicPr preferRelativeResize="0"/>
                <p:nvPr/>
              </p:nvPicPr>
              <p:blipFill rotWithShape="1">
                <a:blip r:embed="rId4">
                  <a:alphaModFix/>
                </a:blip>
                <a:srcRect l="7221" r="16071" b="3456"/>
                <a:stretch/>
              </p:blipFill>
              <p:spPr>
                <a:xfrm>
                  <a:off x="3079377" y="0"/>
                  <a:ext cx="3238500" cy="3059430"/>
                </a:xfrm>
                <a:prstGeom prst="rect">
                  <a:avLst/>
                </a:prstGeom>
                <a:noFill/>
                <a:ln>
                  <a:noFill/>
                </a:ln>
              </p:spPr>
            </p:pic>
          </p:grpSp>
          <p:sp>
            <p:nvSpPr>
              <p:cNvPr id="61" name="Rectángulo 60">
                <a:extLst>
                  <a:ext uri="{FF2B5EF4-FFF2-40B4-BE49-F238E27FC236}">
                    <a16:creationId xmlns:a16="http://schemas.microsoft.com/office/drawing/2014/main" id="{38D34957-4811-E14D-9160-A824ADDA7F5E}"/>
                  </a:ext>
                </a:extLst>
              </p:cNvPr>
              <p:cNvSpPr/>
              <p:nvPr/>
            </p:nvSpPr>
            <p:spPr>
              <a:xfrm>
                <a:off x="0" y="-1"/>
                <a:ext cx="364835" cy="327416"/>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62" name="Rectángulo 61">
                <a:extLst>
                  <a:ext uri="{FF2B5EF4-FFF2-40B4-BE49-F238E27FC236}">
                    <a16:creationId xmlns:a16="http://schemas.microsoft.com/office/drawing/2014/main" id="{59F72926-24A1-094E-A02A-2389DB5078C4}"/>
                  </a:ext>
                </a:extLst>
              </p:cNvPr>
              <p:cNvSpPr/>
              <p:nvPr/>
            </p:nvSpPr>
            <p:spPr>
              <a:xfrm>
                <a:off x="2634914" y="-2"/>
                <a:ext cx="349251" cy="327348"/>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pic>
        <p:nvPicPr>
          <p:cNvPr id="93" name="Imagen 92">
            <a:extLst>
              <a:ext uri="{FF2B5EF4-FFF2-40B4-BE49-F238E27FC236}">
                <a16:creationId xmlns:a16="http://schemas.microsoft.com/office/drawing/2014/main" id="{2A5CDD4D-3B76-0A45-9ABB-18C1A9FC2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542" y="3609730"/>
            <a:ext cx="1599716" cy="1617295"/>
          </a:xfrm>
          <a:prstGeom prst="rect">
            <a:avLst/>
          </a:prstGeom>
        </p:spPr>
      </p:pic>
      <p:grpSp>
        <p:nvGrpSpPr>
          <p:cNvPr id="94" name="Grupo 93">
            <a:extLst>
              <a:ext uri="{FF2B5EF4-FFF2-40B4-BE49-F238E27FC236}">
                <a16:creationId xmlns:a16="http://schemas.microsoft.com/office/drawing/2014/main" id="{6AD22514-8BF4-FA4D-A611-472601496DC4}"/>
              </a:ext>
            </a:extLst>
          </p:cNvPr>
          <p:cNvGrpSpPr/>
          <p:nvPr/>
        </p:nvGrpSpPr>
        <p:grpSpPr>
          <a:xfrm>
            <a:off x="7337642" y="3654099"/>
            <a:ext cx="753187" cy="725064"/>
            <a:chOff x="4866606" y="3322800"/>
            <a:chExt cx="958789" cy="914400"/>
          </a:xfrm>
        </p:grpSpPr>
        <p:grpSp>
          <p:nvGrpSpPr>
            <p:cNvPr id="95" name="Grupo 94">
              <a:extLst>
                <a:ext uri="{FF2B5EF4-FFF2-40B4-BE49-F238E27FC236}">
                  <a16:creationId xmlns:a16="http://schemas.microsoft.com/office/drawing/2014/main" id="{FB762491-40A4-E541-AD42-878BF77D3091}"/>
                </a:ext>
              </a:extLst>
            </p:cNvPr>
            <p:cNvGrpSpPr/>
            <p:nvPr/>
          </p:nvGrpSpPr>
          <p:grpSpPr>
            <a:xfrm>
              <a:off x="4866606" y="3322800"/>
              <a:ext cx="958789" cy="914400"/>
              <a:chOff x="0" y="0"/>
              <a:chExt cx="958789" cy="914400"/>
            </a:xfrm>
          </p:grpSpPr>
          <p:sp>
            <p:nvSpPr>
              <p:cNvPr id="96" name="Rectángulo 95">
                <a:extLst>
                  <a:ext uri="{FF2B5EF4-FFF2-40B4-BE49-F238E27FC236}">
                    <a16:creationId xmlns:a16="http://schemas.microsoft.com/office/drawing/2014/main" id="{2F332E1D-949B-F446-84E2-9EFF55212032}"/>
                  </a:ext>
                </a:extLst>
              </p:cNvPr>
              <p:cNvSpPr/>
              <p:nvPr/>
            </p:nvSpPr>
            <p:spPr>
              <a:xfrm>
                <a:off x="0" y="0"/>
                <a:ext cx="958775" cy="91440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sp>
            <p:nvSpPr>
              <p:cNvPr id="97" name="Elipse 96">
                <a:extLst>
                  <a:ext uri="{FF2B5EF4-FFF2-40B4-BE49-F238E27FC236}">
                    <a16:creationId xmlns:a16="http://schemas.microsoft.com/office/drawing/2014/main" id="{EB3FC90F-453D-A843-A7FD-3CBE13E02A40}"/>
                  </a:ext>
                </a:extLst>
              </p:cNvPr>
              <p:cNvSpPr/>
              <p:nvPr/>
            </p:nvSpPr>
            <p:spPr>
              <a:xfrm>
                <a:off x="275208" y="0"/>
                <a:ext cx="683581" cy="665825"/>
              </a:xfrm>
              <a:prstGeom prst="ellipse">
                <a:avLst/>
              </a:prstGeom>
              <a:noFill/>
              <a:ln w="19050" cap="flat" cmpd="sng">
                <a:solidFill>
                  <a:srgbClr val="0C0C0C"/>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sp>
            <p:nvSpPr>
              <p:cNvPr id="98" name="Elipse 97">
                <a:extLst>
                  <a:ext uri="{FF2B5EF4-FFF2-40B4-BE49-F238E27FC236}">
                    <a16:creationId xmlns:a16="http://schemas.microsoft.com/office/drawing/2014/main" id="{9622646C-1F7C-CF4B-8481-445441E2E434}"/>
                  </a:ext>
                </a:extLst>
              </p:cNvPr>
              <p:cNvSpPr/>
              <p:nvPr/>
            </p:nvSpPr>
            <p:spPr>
              <a:xfrm>
                <a:off x="0" y="559293"/>
                <a:ext cx="346229" cy="355107"/>
              </a:xfrm>
              <a:prstGeom prst="ellipse">
                <a:avLst/>
              </a:prstGeom>
              <a:noFill/>
              <a:ln w="19050" cap="flat" cmpd="sng">
                <a:solidFill>
                  <a:srgbClr val="C55A11"/>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grpSp>
      <p:graphicFrame>
        <p:nvGraphicFramePr>
          <p:cNvPr id="110" name="Tabla 109">
            <a:extLst>
              <a:ext uri="{FF2B5EF4-FFF2-40B4-BE49-F238E27FC236}">
                <a16:creationId xmlns:a16="http://schemas.microsoft.com/office/drawing/2014/main" id="{2589E00C-9DBC-1144-BE64-EDEA194FC573}"/>
              </a:ext>
            </a:extLst>
          </p:cNvPr>
          <p:cNvGraphicFramePr>
            <a:graphicFrameLocks noGrp="1"/>
          </p:cNvGraphicFramePr>
          <p:nvPr>
            <p:extLst>
              <p:ext uri="{D42A27DB-BD31-4B8C-83A1-F6EECF244321}">
                <p14:modId xmlns:p14="http://schemas.microsoft.com/office/powerpoint/2010/main" val="3976872653"/>
              </p:ext>
            </p:extLst>
          </p:nvPr>
        </p:nvGraphicFramePr>
        <p:xfrm>
          <a:off x="344225" y="1427660"/>
          <a:ext cx="4388405" cy="1226043"/>
        </p:xfrm>
        <a:graphic>
          <a:graphicData uri="http://schemas.openxmlformats.org/drawingml/2006/table">
            <a:tbl>
              <a:tblPr firstRow="1" firstCol="1" bandRow="1">
                <a:tableStyleId>{073A0DAA-6AF3-43AB-8588-CEC1D06C72B9}</a:tableStyleId>
              </a:tblPr>
              <a:tblGrid>
                <a:gridCol w="1256676">
                  <a:extLst>
                    <a:ext uri="{9D8B030D-6E8A-4147-A177-3AD203B41FA5}">
                      <a16:colId xmlns:a16="http://schemas.microsoft.com/office/drawing/2014/main" val="2426824515"/>
                    </a:ext>
                  </a:extLst>
                </a:gridCol>
                <a:gridCol w="837222">
                  <a:extLst>
                    <a:ext uri="{9D8B030D-6E8A-4147-A177-3AD203B41FA5}">
                      <a16:colId xmlns:a16="http://schemas.microsoft.com/office/drawing/2014/main" val="1396056568"/>
                    </a:ext>
                  </a:extLst>
                </a:gridCol>
                <a:gridCol w="685800">
                  <a:extLst>
                    <a:ext uri="{9D8B030D-6E8A-4147-A177-3AD203B41FA5}">
                      <a16:colId xmlns:a16="http://schemas.microsoft.com/office/drawing/2014/main" val="1869986650"/>
                    </a:ext>
                  </a:extLst>
                </a:gridCol>
                <a:gridCol w="875282">
                  <a:extLst>
                    <a:ext uri="{9D8B030D-6E8A-4147-A177-3AD203B41FA5}">
                      <a16:colId xmlns:a16="http://schemas.microsoft.com/office/drawing/2014/main" val="1035583534"/>
                    </a:ext>
                  </a:extLst>
                </a:gridCol>
                <a:gridCol w="733425">
                  <a:extLst>
                    <a:ext uri="{9D8B030D-6E8A-4147-A177-3AD203B41FA5}">
                      <a16:colId xmlns:a16="http://schemas.microsoft.com/office/drawing/2014/main" val="2188141202"/>
                    </a:ext>
                  </a:extLst>
                </a:gridCol>
              </a:tblGrid>
              <a:tr h="0">
                <a:tc rowSpan="2">
                  <a:txBody>
                    <a:bodyPr/>
                    <a:lstStyle/>
                    <a:p>
                      <a:pPr algn="ctr">
                        <a:lnSpc>
                          <a:spcPct val="200000"/>
                        </a:lnSpc>
                      </a:pPr>
                      <a:r>
                        <a:rPr lang="es-ES" sz="900" dirty="0">
                          <a:effectLst/>
                        </a:rPr>
                        <a:t>Aislado</a:t>
                      </a:r>
                      <a:endParaRPr lang="es-EC" sz="9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gridSpan="2">
                  <a:txBody>
                    <a:bodyPr/>
                    <a:lstStyle/>
                    <a:p>
                      <a:pPr algn="ctr">
                        <a:lnSpc>
                          <a:spcPct val="200000"/>
                        </a:lnSpc>
                      </a:pPr>
                      <a:r>
                        <a:rPr lang="es-EC" sz="900" dirty="0">
                          <a:effectLst/>
                          <a:latin typeface="+mn-lt"/>
                          <a:ea typeface="Times New Roman" panose="02020603050405020304" pitchFamily="18" charset="0"/>
                        </a:rPr>
                        <a:t>Ancho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hMerge="1">
                  <a:txBody>
                    <a:bodyPr/>
                    <a:lstStyle/>
                    <a:p>
                      <a:endParaRPr lang="es-EC"/>
                    </a:p>
                  </a:txBody>
                  <a:tcPr/>
                </a:tc>
                <a:tc gridSpan="2">
                  <a:txBody>
                    <a:bodyPr/>
                    <a:lstStyle/>
                    <a:p>
                      <a:pPr algn="ctr">
                        <a:lnSpc>
                          <a:spcPct val="200000"/>
                        </a:lnSpc>
                      </a:pPr>
                      <a:r>
                        <a:rPr lang="es-ES" sz="900" dirty="0">
                          <a:effectLst/>
                        </a:rPr>
                        <a:t>Largo </a:t>
                      </a:r>
                      <a:endParaRPr lang="es-EC" sz="9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hMerge="1">
                  <a:txBody>
                    <a:bodyPr/>
                    <a:lstStyle/>
                    <a:p>
                      <a:endParaRPr lang="es-EC"/>
                    </a:p>
                  </a:txBody>
                  <a:tcPr/>
                </a:tc>
                <a:extLst>
                  <a:ext uri="{0D108BD9-81ED-4DB2-BD59-A6C34878D82A}">
                    <a16:rowId xmlns:a16="http://schemas.microsoft.com/office/drawing/2014/main" val="4265162757"/>
                  </a:ext>
                </a:extLst>
              </a:tr>
              <a:tr h="248424">
                <a:tc vMerge="1">
                  <a:txBody>
                    <a:bodyPr/>
                    <a:lstStyle/>
                    <a:p>
                      <a:pPr algn="ctr">
                        <a:lnSpc>
                          <a:spcPct val="200000"/>
                        </a:lnSpc>
                      </a:pPr>
                      <a:endParaRPr lang="es-EC" sz="900" dirty="0">
                        <a:solidFill>
                          <a:schemeClr val="tx1"/>
                        </a:solidFill>
                        <a:effectLst/>
                        <a:latin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rPr>
                        <a:t>Promedio</a:t>
                      </a:r>
                      <a:endParaRPr lang="es-EC" sz="9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rPr>
                        <a:t>Rango</a:t>
                      </a:r>
                      <a:endParaRPr lang="es-EC" sz="9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ea typeface="Times New Roman" panose="02020603050405020304" pitchFamily="18" charset="0"/>
                        </a:rPr>
                        <a:t>Promedio</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Rango</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96538"/>
                  </a:ext>
                </a:extLst>
              </a:tr>
              <a:tr h="248424">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CHT2</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C" sz="900" dirty="0">
                          <a:solidFill>
                            <a:schemeClr val="tx1"/>
                          </a:solidFill>
                          <a:effectLst/>
                          <a:latin typeface="+mn-lt"/>
                          <a:ea typeface="Times New Roman" panose="02020603050405020304" pitchFamily="18" charset="0"/>
                        </a:rPr>
                        <a:t>3,29</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ctr" defTabSz="839947" rtl="0" eaLnBrk="1" fontAlgn="auto" latinLnBrk="0" hangingPunct="1">
                        <a:lnSpc>
                          <a:spcPct val="200000"/>
                        </a:lnSpc>
                        <a:spcBef>
                          <a:spcPts val="0"/>
                        </a:spcBef>
                        <a:spcAft>
                          <a:spcPts val="0"/>
                        </a:spcAft>
                        <a:buClrTx/>
                        <a:buSzTx/>
                        <a:buFontTx/>
                        <a:buNone/>
                        <a:tabLst/>
                        <a:defRPr/>
                      </a:pPr>
                      <a:r>
                        <a:rPr lang="es-EC" sz="900" dirty="0">
                          <a:solidFill>
                            <a:schemeClr val="tx1"/>
                          </a:solidFill>
                          <a:effectLst/>
                          <a:latin typeface="+mn-lt"/>
                        </a:rPr>
                        <a:t>3-4,5</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31,39</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200000"/>
                        </a:lnSpc>
                      </a:pPr>
                      <a:r>
                        <a:rPr lang="es-EC" sz="900" dirty="0">
                          <a:solidFill>
                            <a:schemeClr val="tx1"/>
                          </a:solidFill>
                          <a:effectLst/>
                          <a:latin typeface="+mn-lt"/>
                        </a:rPr>
                        <a:t>30-65</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76293"/>
                  </a:ext>
                </a:extLst>
              </a:tr>
              <a:tr h="248424">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CHT4</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3,90</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4.000</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33,07 </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2.236</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53861"/>
                  </a:ext>
                </a:extLst>
              </a:tr>
              <a:tr h="248424">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MG01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3,19</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3.953</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24,48 </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3.953</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1672232"/>
                  </a:ext>
                </a:extLst>
              </a:tr>
            </a:tbl>
          </a:graphicData>
        </a:graphic>
      </p:graphicFrame>
      <p:graphicFrame>
        <p:nvGraphicFramePr>
          <p:cNvPr id="111" name="Tabla 110">
            <a:extLst>
              <a:ext uri="{FF2B5EF4-FFF2-40B4-BE49-F238E27FC236}">
                <a16:creationId xmlns:a16="http://schemas.microsoft.com/office/drawing/2014/main" id="{EF10F3CA-E167-D64D-9397-B81CC99E9371}"/>
              </a:ext>
            </a:extLst>
          </p:cNvPr>
          <p:cNvGraphicFramePr>
            <a:graphicFrameLocks noGrp="1"/>
          </p:cNvGraphicFramePr>
          <p:nvPr>
            <p:extLst>
              <p:ext uri="{D42A27DB-BD31-4B8C-83A1-F6EECF244321}">
                <p14:modId xmlns:p14="http://schemas.microsoft.com/office/powerpoint/2010/main" val="3157479681"/>
              </p:ext>
            </p:extLst>
          </p:nvPr>
        </p:nvGraphicFramePr>
        <p:xfrm>
          <a:off x="359479" y="3240087"/>
          <a:ext cx="4388405" cy="1628748"/>
        </p:xfrm>
        <a:graphic>
          <a:graphicData uri="http://schemas.openxmlformats.org/drawingml/2006/table">
            <a:tbl>
              <a:tblPr firstRow="1" firstCol="1" bandRow="1">
                <a:tableStyleId>{073A0DAA-6AF3-43AB-8588-CEC1D06C72B9}</a:tableStyleId>
              </a:tblPr>
              <a:tblGrid>
                <a:gridCol w="1256676">
                  <a:extLst>
                    <a:ext uri="{9D8B030D-6E8A-4147-A177-3AD203B41FA5}">
                      <a16:colId xmlns:a16="http://schemas.microsoft.com/office/drawing/2014/main" val="2426824515"/>
                    </a:ext>
                  </a:extLst>
                </a:gridCol>
                <a:gridCol w="837222">
                  <a:extLst>
                    <a:ext uri="{9D8B030D-6E8A-4147-A177-3AD203B41FA5}">
                      <a16:colId xmlns:a16="http://schemas.microsoft.com/office/drawing/2014/main" val="1396056568"/>
                    </a:ext>
                  </a:extLst>
                </a:gridCol>
                <a:gridCol w="685800">
                  <a:extLst>
                    <a:ext uri="{9D8B030D-6E8A-4147-A177-3AD203B41FA5}">
                      <a16:colId xmlns:a16="http://schemas.microsoft.com/office/drawing/2014/main" val="1869986650"/>
                    </a:ext>
                  </a:extLst>
                </a:gridCol>
                <a:gridCol w="875282">
                  <a:extLst>
                    <a:ext uri="{9D8B030D-6E8A-4147-A177-3AD203B41FA5}">
                      <a16:colId xmlns:a16="http://schemas.microsoft.com/office/drawing/2014/main" val="1035583534"/>
                    </a:ext>
                  </a:extLst>
                </a:gridCol>
                <a:gridCol w="733425">
                  <a:extLst>
                    <a:ext uri="{9D8B030D-6E8A-4147-A177-3AD203B41FA5}">
                      <a16:colId xmlns:a16="http://schemas.microsoft.com/office/drawing/2014/main" val="2188141202"/>
                    </a:ext>
                  </a:extLst>
                </a:gridCol>
              </a:tblGrid>
              <a:tr h="229763">
                <a:tc rowSpan="2">
                  <a:txBody>
                    <a:bodyPr/>
                    <a:lstStyle/>
                    <a:p>
                      <a:pPr algn="ctr">
                        <a:lnSpc>
                          <a:spcPct val="200000"/>
                        </a:lnSpc>
                      </a:pPr>
                      <a:r>
                        <a:rPr lang="es-ES" sz="900" dirty="0">
                          <a:effectLst/>
                        </a:rPr>
                        <a:t>Aislado</a:t>
                      </a:r>
                      <a:endParaRPr lang="es-EC" sz="9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gridSpan="2">
                  <a:txBody>
                    <a:bodyPr/>
                    <a:lstStyle/>
                    <a:p>
                      <a:pPr algn="ctr">
                        <a:lnSpc>
                          <a:spcPct val="200000"/>
                        </a:lnSpc>
                      </a:pPr>
                      <a:r>
                        <a:rPr lang="es-EC" sz="900" dirty="0">
                          <a:effectLst/>
                          <a:latin typeface="+mn-lt"/>
                          <a:ea typeface="Times New Roman" panose="02020603050405020304" pitchFamily="18" charset="0"/>
                        </a:rPr>
                        <a:t>Ancho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hMerge="1">
                  <a:txBody>
                    <a:bodyPr/>
                    <a:lstStyle/>
                    <a:p>
                      <a:endParaRPr lang="es-EC"/>
                    </a:p>
                  </a:txBody>
                  <a:tcPr/>
                </a:tc>
                <a:tc gridSpan="2">
                  <a:txBody>
                    <a:bodyPr/>
                    <a:lstStyle/>
                    <a:p>
                      <a:pPr algn="ctr">
                        <a:lnSpc>
                          <a:spcPct val="200000"/>
                        </a:lnSpc>
                      </a:pPr>
                      <a:r>
                        <a:rPr lang="es-ES" sz="900" dirty="0">
                          <a:effectLst/>
                        </a:rPr>
                        <a:t>Largo </a:t>
                      </a:r>
                      <a:endParaRPr lang="es-EC" sz="9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A5B"/>
                    </a:solidFill>
                  </a:tcPr>
                </a:tc>
                <a:tc hMerge="1">
                  <a:txBody>
                    <a:bodyPr/>
                    <a:lstStyle/>
                    <a:p>
                      <a:endParaRPr lang="es-EC"/>
                    </a:p>
                  </a:txBody>
                  <a:tcPr/>
                </a:tc>
                <a:extLst>
                  <a:ext uri="{0D108BD9-81ED-4DB2-BD59-A6C34878D82A}">
                    <a16:rowId xmlns:a16="http://schemas.microsoft.com/office/drawing/2014/main" val="4265162757"/>
                  </a:ext>
                </a:extLst>
              </a:tr>
              <a:tr h="234509">
                <a:tc vMerge="1">
                  <a:txBody>
                    <a:bodyPr/>
                    <a:lstStyle/>
                    <a:p>
                      <a:pPr algn="ctr">
                        <a:lnSpc>
                          <a:spcPct val="200000"/>
                        </a:lnSpc>
                      </a:pPr>
                      <a:endParaRPr lang="es-EC" sz="900" dirty="0">
                        <a:solidFill>
                          <a:schemeClr val="tx1"/>
                        </a:solidFill>
                        <a:effectLst/>
                        <a:latin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rPr>
                        <a:t>Promedio</a:t>
                      </a:r>
                      <a:endParaRPr lang="es-EC" sz="9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rPr>
                        <a:t>Rango</a:t>
                      </a:r>
                      <a:endParaRPr lang="es-EC" sz="9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ea typeface="Times New Roman" panose="02020603050405020304" pitchFamily="18" charset="0"/>
                        </a:rPr>
                        <a:t>Promedio</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Rango</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96538"/>
                  </a:ext>
                </a:extLst>
              </a:tr>
              <a:tr h="234509">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CHT2</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C" sz="900" dirty="0">
                          <a:solidFill>
                            <a:schemeClr val="tx1"/>
                          </a:solidFill>
                          <a:effectLst/>
                          <a:latin typeface="+mn-lt"/>
                          <a:ea typeface="Times New Roman" panose="02020603050405020304" pitchFamily="18" charset="0"/>
                        </a:rPr>
                        <a:t>9,24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171450" indent="-171450" algn="ctr">
                        <a:lnSpc>
                          <a:spcPct val="150000"/>
                        </a:lnSpc>
                        <a:buFont typeface="Arial" panose="020B0604020202020204" pitchFamily="34" charset="0"/>
                        <a:buChar char="•"/>
                      </a:pPr>
                      <a:r>
                        <a:rPr lang="es-EC" sz="900" dirty="0">
                          <a:solidFill>
                            <a:schemeClr val="tx1"/>
                          </a:solidFill>
                          <a:effectLst/>
                          <a:latin typeface="+mn-lt"/>
                        </a:rPr>
                        <a:t>5 - 9</a:t>
                      </a:r>
                    </a:p>
                    <a:p>
                      <a:pPr marL="171450" indent="-171450" algn="ctr">
                        <a:lnSpc>
                          <a:spcPct val="150000"/>
                        </a:lnSpc>
                        <a:buFont typeface="Arial" panose="020B0604020202020204" pitchFamily="34" charset="0"/>
                        <a:buChar char="•"/>
                      </a:pPr>
                      <a:r>
                        <a:rPr lang="es-EC" sz="900" dirty="0">
                          <a:solidFill>
                            <a:schemeClr val="tx1"/>
                          </a:solidFill>
                          <a:effectLst/>
                          <a:latin typeface="+mn-lt"/>
                        </a:rPr>
                        <a:t>5 -14 </a:t>
                      </a:r>
                    </a:p>
                    <a:p>
                      <a:pPr marL="171450" indent="-171450" algn="ctr">
                        <a:lnSpc>
                          <a:spcPct val="150000"/>
                        </a:lnSpc>
                        <a:buFont typeface="Arial" panose="020B0604020202020204" pitchFamily="34" charset="0"/>
                        <a:buChar char="•"/>
                      </a:pPr>
                      <a:r>
                        <a:rPr lang="es-EC" sz="900" dirty="0">
                          <a:solidFill>
                            <a:schemeClr val="tx1"/>
                          </a:solidFill>
                          <a:effectLst/>
                          <a:latin typeface="+mn-lt"/>
                        </a:rPr>
                        <a:t>9 -13</a:t>
                      </a:r>
                    </a:p>
                    <a:p>
                      <a:pPr marL="171450" indent="-171450" algn="ctr">
                        <a:lnSpc>
                          <a:spcPct val="150000"/>
                        </a:lnSpc>
                        <a:buFont typeface="Arial" panose="020B0604020202020204" pitchFamily="34" charset="0"/>
                        <a:buChar char="•"/>
                      </a:pPr>
                      <a:r>
                        <a:rPr lang="es-EC" sz="900" dirty="0">
                          <a:solidFill>
                            <a:schemeClr val="tx1"/>
                          </a:solidFill>
                          <a:effectLst/>
                          <a:latin typeface="+mn-lt"/>
                        </a:rPr>
                        <a:t>5 - 10</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C" sz="900" dirty="0">
                          <a:solidFill>
                            <a:schemeClr val="tx1"/>
                          </a:solidFill>
                          <a:effectLst/>
                          <a:latin typeface="+mn-lt"/>
                          <a:ea typeface="Times New Roman" panose="02020603050405020304" pitchFamily="18" charset="0"/>
                        </a:rPr>
                        <a:t>22,51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171450" indent="-171450" algn="ctr">
                        <a:lnSpc>
                          <a:spcPct val="150000"/>
                        </a:lnSpc>
                        <a:buFont typeface="Arial" panose="020B0604020202020204" pitchFamily="34" charset="0"/>
                        <a:buChar char="•"/>
                      </a:pPr>
                      <a:r>
                        <a:rPr lang="es-EC" sz="900" dirty="0">
                          <a:solidFill>
                            <a:schemeClr val="tx1"/>
                          </a:solidFill>
                          <a:effectLst/>
                          <a:latin typeface="+mn-lt"/>
                        </a:rPr>
                        <a:t>10 - 35</a:t>
                      </a:r>
                    </a:p>
                    <a:p>
                      <a:pPr marL="171450" indent="-171450" algn="ctr">
                        <a:lnSpc>
                          <a:spcPct val="150000"/>
                        </a:lnSpc>
                        <a:buFont typeface="Arial" panose="020B0604020202020204" pitchFamily="34" charset="0"/>
                        <a:buChar char="•"/>
                      </a:pPr>
                      <a:r>
                        <a:rPr lang="es-EC" sz="900" dirty="0">
                          <a:solidFill>
                            <a:schemeClr val="tx1"/>
                          </a:solidFill>
                          <a:effectLst/>
                          <a:latin typeface="+mn-lt"/>
                        </a:rPr>
                        <a:t>18 - 32</a:t>
                      </a:r>
                    </a:p>
                    <a:p>
                      <a:pPr marL="171450" indent="-171450" algn="ctr">
                        <a:lnSpc>
                          <a:spcPct val="150000"/>
                        </a:lnSpc>
                        <a:buFont typeface="Arial" panose="020B0604020202020204" pitchFamily="34" charset="0"/>
                        <a:buChar char="•"/>
                      </a:pPr>
                      <a:r>
                        <a:rPr lang="es-EC" sz="900" dirty="0">
                          <a:solidFill>
                            <a:schemeClr val="tx1"/>
                          </a:solidFill>
                          <a:effectLst/>
                          <a:latin typeface="+mn-lt"/>
                        </a:rPr>
                        <a:t>16 - 43 </a:t>
                      </a:r>
                    </a:p>
                    <a:p>
                      <a:pPr marL="171450" indent="-171450" algn="ctr">
                        <a:lnSpc>
                          <a:spcPct val="150000"/>
                        </a:lnSpc>
                        <a:buFont typeface="Arial" panose="020B0604020202020204" pitchFamily="34" charset="0"/>
                        <a:buChar char="•"/>
                      </a:pPr>
                      <a:r>
                        <a:rPr lang="es-EC" sz="900" dirty="0">
                          <a:solidFill>
                            <a:schemeClr val="tx1"/>
                          </a:solidFill>
                          <a:effectLst/>
                          <a:latin typeface="+mn-lt"/>
                        </a:rPr>
                        <a:t>9 – 25 </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76293"/>
                  </a:ext>
                </a:extLst>
              </a:tr>
              <a:tr h="234509">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CHT4</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6,32</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4.000</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15,04  </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2.236</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53861"/>
                  </a:ext>
                </a:extLst>
              </a:tr>
              <a:tr h="319611">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MG01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5,44</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3.953</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S" sz="900" dirty="0">
                          <a:solidFill>
                            <a:schemeClr val="tx1"/>
                          </a:solidFill>
                          <a:effectLst/>
                          <a:latin typeface="+mn-lt"/>
                        </a:rPr>
                        <a:t>15,47 </a:t>
                      </a:r>
                      <a:endParaRPr lang="es-EC" sz="900" dirty="0">
                        <a:solidFill>
                          <a:schemeClr val="tx1"/>
                        </a:solidFill>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200000"/>
                        </a:lnSpc>
                      </a:pPr>
                      <a:r>
                        <a:rPr lang="es-ES" sz="900" dirty="0">
                          <a:solidFill>
                            <a:schemeClr val="tx1"/>
                          </a:solidFill>
                          <a:effectLst/>
                          <a:latin typeface="+mn-lt"/>
                        </a:rPr>
                        <a:t>3.953</a:t>
                      </a:r>
                      <a:endParaRPr lang="es-EC" sz="900" dirty="0">
                        <a:solidFill>
                          <a:schemeClr val="tx1"/>
                        </a:solidFill>
                        <a:effectLst/>
                        <a:latin typeface="+mn-lt"/>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1672232"/>
                  </a:ext>
                </a:extLst>
              </a:tr>
              <a:tr h="364395">
                <a:tc>
                  <a:txBody>
                    <a:bodyPr/>
                    <a:lstStyle/>
                    <a:p>
                      <a:pPr algn="ctr">
                        <a:lnSpc>
                          <a:spcPct val="200000"/>
                        </a:lnSpc>
                      </a:pPr>
                      <a:r>
                        <a:rPr lang="es-EC" sz="900" b="0" dirty="0">
                          <a:solidFill>
                            <a:schemeClr val="tx1"/>
                          </a:solidFill>
                          <a:effectLst/>
                          <a:latin typeface="Times New Roman" panose="02020603050405020304" pitchFamily="18" charset="0"/>
                          <a:ea typeface="Times New Roman" panose="02020603050405020304" pitchFamily="18" charset="0"/>
                        </a:rPr>
                        <a:t>CHT3</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C" sz="900" dirty="0">
                          <a:solidFill>
                            <a:schemeClr val="tx1"/>
                          </a:solidFill>
                          <a:effectLst/>
                          <a:latin typeface="+mn-lt"/>
                          <a:ea typeface="Times New Roman" panose="02020603050405020304" pitchFamily="18" charset="0"/>
                        </a:rPr>
                        <a:t>3,26</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50000"/>
                        </a:lnSpc>
                        <a:buFont typeface="Arial" panose="020B0604020202020204" pitchFamily="34" charset="0"/>
                        <a:buNone/>
                      </a:pPr>
                      <a:r>
                        <a:rPr lang="es-EC" sz="900" dirty="0">
                          <a:solidFill>
                            <a:schemeClr val="tx1"/>
                          </a:solidFill>
                          <a:effectLst/>
                          <a:latin typeface="+mn-lt"/>
                        </a:rPr>
                        <a:t>3,1–4,1</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s-EC" sz="900" dirty="0">
                          <a:solidFill>
                            <a:schemeClr val="tx1"/>
                          </a:solidFill>
                          <a:effectLst/>
                          <a:latin typeface="+mn-lt"/>
                          <a:ea typeface="Times New Roman" panose="02020603050405020304" pitchFamily="18" charset="0"/>
                        </a:rPr>
                        <a:t>7,98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50000"/>
                        </a:lnSpc>
                        <a:buFont typeface="Arial" panose="020B0604020202020204" pitchFamily="34" charset="0"/>
                        <a:buNone/>
                      </a:pPr>
                      <a:r>
                        <a:rPr lang="es-EC" sz="900" dirty="0">
                          <a:solidFill>
                            <a:schemeClr val="tx1"/>
                          </a:solidFill>
                          <a:effectLst/>
                          <a:latin typeface="+mn-lt"/>
                        </a:rPr>
                        <a:t>7,2–8</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6541143"/>
                  </a:ext>
                </a:extLst>
              </a:tr>
            </a:tbl>
          </a:graphicData>
        </a:graphic>
      </p:graphicFrame>
      <p:sp>
        <p:nvSpPr>
          <p:cNvPr id="14" name="CuadroTexto 13">
            <a:extLst>
              <a:ext uri="{FF2B5EF4-FFF2-40B4-BE49-F238E27FC236}">
                <a16:creationId xmlns:a16="http://schemas.microsoft.com/office/drawing/2014/main" id="{C71232D5-66FA-A94C-8030-B4AEBCBDAB2D}"/>
              </a:ext>
            </a:extLst>
          </p:cNvPr>
          <p:cNvSpPr txBox="1"/>
          <p:nvPr/>
        </p:nvSpPr>
        <p:spPr>
          <a:xfrm>
            <a:off x="-2895600" y="-782320"/>
            <a:ext cx="633507" cy="333168"/>
          </a:xfrm>
          <a:prstGeom prst="rect">
            <a:avLst/>
          </a:prstGeom>
          <a:noFill/>
        </p:spPr>
        <p:txBody>
          <a:bodyPr wrap="none" rtlCol="0">
            <a:spAutoFit/>
          </a:bodyPr>
          <a:lstStyle/>
          <a:p>
            <a:r>
              <a:rPr lang="es-EC" dirty="0"/>
              <a:t>7,98 </a:t>
            </a:r>
          </a:p>
        </p:txBody>
      </p:sp>
      <p:sp>
        <p:nvSpPr>
          <p:cNvPr id="112" name="Rectángulo 111">
            <a:extLst>
              <a:ext uri="{FF2B5EF4-FFF2-40B4-BE49-F238E27FC236}">
                <a16:creationId xmlns:a16="http://schemas.microsoft.com/office/drawing/2014/main" id="{A247B279-C11A-D74C-9C9B-F595A064A835}"/>
              </a:ext>
            </a:extLst>
          </p:cNvPr>
          <p:cNvSpPr/>
          <p:nvPr/>
        </p:nvSpPr>
        <p:spPr>
          <a:xfrm>
            <a:off x="649154" y="6060360"/>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(Latinović y colaboradores , 2014; Guevara y colaboradores, 2019; Kurt y colaboradores, 2010; Anwaar et al., 2021 )</a:t>
            </a:r>
            <a:endParaRPr lang="es-EC" sz="700" dirty="0">
              <a:solidFill>
                <a:prstClr val="black"/>
              </a:solidFill>
              <a:latin typeface="Arial"/>
            </a:endParaRPr>
          </a:p>
        </p:txBody>
      </p:sp>
    </p:spTree>
    <p:extLst>
      <p:ext uri="{BB962C8B-B14F-4D97-AF65-F5344CB8AC3E}">
        <p14:creationId xmlns:p14="http://schemas.microsoft.com/office/powerpoint/2010/main" val="2404466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16</a:t>
            </a:fld>
            <a:endParaRPr lang="es-EC"/>
          </a:p>
        </p:txBody>
      </p:sp>
      <p:sp>
        <p:nvSpPr>
          <p:cNvPr id="64" name="Rectángulo 63">
            <a:extLst>
              <a:ext uri="{FF2B5EF4-FFF2-40B4-BE49-F238E27FC236}">
                <a16:creationId xmlns:a16="http://schemas.microsoft.com/office/drawing/2014/main" id="{B651E383-2762-8642-A098-8B5FA0CF7681}"/>
              </a:ext>
            </a:extLst>
          </p:cNvPr>
          <p:cNvSpPr/>
          <p:nvPr/>
        </p:nvSpPr>
        <p:spPr>
          <a:xfrm>
            <a:off x="326910" y="911747"/>
            <a:ext cx="4291559" cy="307777"/>
          </a:xfrm>
          <a:prstGeom prst="rect">
            <a:avLst/>
          </a:prstGeom>
        </p:spPr>
        <p:txBody>
          <a:bodyPr wrap="none">
            <a:spAutoFit/>
          </a:bodyPr>
          <a:lstStyle/>
          <a:p>
            <a:pPr marL="285750" indent="-285750">
              <a:buFont typeface="Arial" panose="020B0604020202020204" pitchFamily="34" charset="0"/>
              <a:buChar char="•"/>
            </a:pPr>
            <a:r>
              <a:rPr lang="es-EC" sz="1400" b="1">
                <a:latin typeface="+mj-lt"/>
              </a:rPr>
              <a:t>Electroforesis con los cebadores ITS 1, ITS 4</a:t>
            </a:r>
            <a:endParaRPr lang="es-EC" sz="1400">
              <a:latin typeface="+mj-lt"/>
            </a:endParaRPr>
          </a:p>
        </p:txBody>
      </p:sp>
      <p:sp>
        <p:nvSpPr>
          <p:cNvPr id="65" name="Rectángulo 64">
            <a:extLst>
              <a:ext uri="{FF2B5EF4-FFF2-40B4-BE49-F238E27FC236}">
                <a16:creationId xmlns:a16="http://schemas.microsoft.com/office/drawing/2014/main" id="{25122D09-F437-1F4E-A91A-972DEEA3A156}"/>
              </a:ext>
            </a:extLst>
          </p:cNvPr>
          <p:cNvSpPr/>
          <p:nvPr/>
        </p:nvSpPr>
        <p:spPr>
          <a:xfrm>
            <a:off x="463794" y="4937864"/>
            <a:ext cx="4434176" cy="400110"/>
          </a:xfrm>
          <a:prstGeom prst="rect">
            <a:avLst/>
          </a:prstGeom>
        </p:spPr>
        <p:txBody>
          <a:bodyPr wrap="square">
            <a:spAutoFit/>
          </a:bodyPr>
          <a:lstStyle/>
          <a:p>
            <a:pPr algn="just"/>
            <a:r>
              <a:rPr lang="es-EC" sz="1000" dirty="0">
                <a:latin typeface="+mj-lt"/>
                <a:ea typeface="Times New Roman" panose="02020603050405020304" pitchFamily="18" charset="0"/>
              </a:rPr>
              <a:t>Bandas en el siguiente orden, Marcador de peso molecular de 100 pb, control negativo (C) aislados (CHT2,CHT3, CHT4, MG01, MG02).</a:t>
            </a:r>
            <a:endParaRPr lang="es-EC" sz="1000" dirty="0">
              <a:latin typeface="+mj-lt"/>
            </a:endParaRPr>
          </a:p>
        </p:txBody>
      </p:sp>
      <p:grpSp>
        <p:nvGrpSpPr>
          <p:cNvPr id="48" name="Grupo 47">
            <a:extLst>
              <a:ext uri="{FF2B5EF4-FFF2-40B4-BE49-F238E27FC236}">
                <a16:creationId xmlns:a16="http://schemas.microsoft.com/office/drawing/2014/main" id="{982BC3EA-65A0-EB4E-8FF2-1FC4108A5B3A}"/>
              </a:ext>
            </a:extLst>
          </p:cNvPr>
          <p:cNvGrpSpPr/>
          <p:nvPr/>
        </p:nvGrpSpPr>
        <p:grpSpPr>
          <a:xfrm>
            <a:off x="351012" y="1560583"/>
            <a:ext cx="4568821" cy="3147582"/>
            <a:chOff x="2975863" y="2143288"/>
            <a:chExt cx="4740275" cy="3273425"/>
          </a:xfrm>
        </p:grpSpPr>
        <p:grpSp>
          <p:nvGrpSpPr>
            <p:cNvPr id="49" name="Grupo 48">
              <a:extLst>
                <a:ext uri="{FF2B5EF4-FFF2-40B4-BE49-F238E27FC236}">
                  <a16:creationId xmlns:a16="http://schemas.microsoft.com/office/drawing/2014/main" id="{193A9C1B-133B-5043-8930-B1319A1A8703}"/>
                </a:ext>
              </a:extLst>
            </p:cNvPr>
            <p:cNvGrpSpPr/>
            <p:nvPr/>
          </p:nvGrpSpPr>
          <p:grpSpPr>
            <a:xfrm>
              <a:off x="2975863" y="2143288"/>
              <a:ext cx="4740275" cy="3273425"/>
              <a:chOff x="2975594" y="2143288"/>
              <a:chExt cx="4740813" cy="3273425"/>
            </a:xfrm>
          </p:grpSpPr>
          <p:sp>
            <p:nvSpPr>
              <p:cNvPr id="50" name="Rectángulo 49">
                <a:extLst>
                  <a:ext uri="{FF2B5EF4-FFF2-40B4-BE49-F238E27FC236}">
                    <a16:creationId xmlns:a16="http://schemas.microsoft.com/office/drawing/2014/main" id="{20803F51-458D-0043-B536-4B502999834B}"/>
                  </a:ext>
                </a:extLst>
              </p:cNvPr>
              <p:cNvSpPr/>
              <p:nvPr/>
            </p:nvSpPr>
            <p:spPr>
              <a:xfrm>
                <a:off x="2975594" y="2143288"/>
                <a:ext cx="4740800" cy="32734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1" name="Grupo 50">
                <a:extLst>
                  <a:ext uri="{FF2B5EF4-FFF2-40B4-BE49-F238E27FC236}">
                    <a16:creationId xmlns:a16="http://schemas.microsoft.com/office/drawing/2014/main" id="{CB65607F-74E2-D447-B28D-8B65F46CF6F4}"/>
                  </a:ext>
                </a:extLst>
              </p:cNvPr>
              <p:cNvGrpSpPr/>
              <p:nvPr/>
            </p:nvGrpSpPr>
            <p:grpSpPr>
              <a:xfrm>
                <a:off x="2975594" y="2143288"/>
                <a:ext cx="4740813" cy="3273425"/>
                <a:chOff x="0" y="0"/>
                <a:chExt cx="4740813" cy="3273425"/>
              </a:xfrm>
            </p:grpSpPr>
            <p:sp>
              <p:nvSpPr>
                <p:cNvPr id="52" name="Rectángulo 51">
                  <a:extLst>
                    <a:ext uri="{FF2B5EF4-FFF2-40B4-BE49-F238E27FC236}">
                      <a16:creationId xmlns:a16="http://schemas.microsoft.com/office/drawing/2014/main" id="{412DC13F-AB58-2C4F-9102-98B63035BA22}"/>
                    </a:ext>
                  </a:extLst>
                </p:cNvPr>
                <p:cNvSpPr/>
                <p:nvPr/>
              </p:nvSpPr>
              <p:spPr>
                <a:xfrm>
                  <a:off x="0" y="0"/>
                  <a:ext cx="4740800" cy="32734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3" name="Grupo 52">
                  <a:extLst>
                    <a:ext uri="{FF2B5EF4-FFF2-40B4-BE49-F238E27FC236}">
                      <a16:creationId xmlns:a16="http://schemas.microsoft.com/office/drawing/2014/main" id="{ACE4BCBB-DEFA-DA40-BCDF-91D917612A7A}"/>
                    </a:ext>
                  </a:extLst>
                </p:cNvPr>
                <p:cNvGrpSpPr/>
                <p:nvPr/>
              </p:nvGrpSpPr>
              <p:grpSpPr>
                <a:xfrm>
                  <a:off x="139700" y="0"/>
                  <a:ext cx="4446417" cy="3273425"/>
                  <a:chOff x="0" y="0"/>
                  <a:chExt cx="4446417" cy="3273425"/>
                </a:xfrm>
              </p:grpSpPr>
              <p:pic>
                <p:nvPicPr>
                  <p:cNvPr id="69" name="Shape 71">
                    <a:extLst>
                      <a:ext uri="{FF2B5EF4-FFF2-40B4-BE49-F238E27FC236}">
                        <a16:creationId xmlns:a16="http://schemas.microsoft.com/office/drawing/2014/main" id="{EA669FB2-1966-AA46-BE27-34F570092B99}"/>
                      </a:ext>
                    </a:extLst>
                  </p:cNvPr>
                  <p:cNvPicPr preferRelativeResize="0"/>
                  <p:nvPr/>
                </p:nvPicPr>
                <p:blipFill rotWithShape="1">
                  <a:blip r:embed="rId3">
                    <a:alphaModFix/>
                  </a:blip>
                  <a:srcRect/>
                  <a:stretch/>
                </p:blipFill>
                <p:spPr>
                  <a:xfrm>
                    <a:off x="0" y="604911"/>
                    <a:ext cx="1036320" cy="1870710"/>
                  </a:xfrm>
                  <a:prstGeom prst="rect">
                    <a:avLst/>
                  </a:prstGeom>
                  <a:noFill/>
                  <a:ln>
                    <a:noFill/>
                  </a:ln>
                </p:spPr>
              </p:pic>
              <p:pic>
                <p:nvPicPr>
                  <p:cNvPr id="93" name="Shape 72">
                    <a:extLst>
                      <a:ext uri="{FF2B5EF4-FFF2-40B4-BE49-F238E27FC236}">
                        <a16:creationId xmlns:a16="http://schemas.microsoft.com/office/drawing/2014/main" id="{DFA41D75-9593-AC4D-9B8E-6CF2F8169C49}"/>
                      </a:ext>
                    </a:extLst>
                  </p:cNvPr>
                  <p:cNvPicPr preferRelativeResize="0"/>
                  <p:nvPr/>
                </p:nvPicPr>
                <p:blipFill rotWithShape="1">
                  <a:blip r:embed="rId4">
                    <a:alphaModFix/>
                  </a:blip>
                  <a:srcRect/>
                  <a:stretch/>
                </p:blipFill>
                <p:spPr>
                  <a:xfrm>
                    <a:off x="1026942" y="0"/>
                    <a:ext cx="3419475" cy="3273425"/>
                  </a:xfrm>
                  <a:prstGeom prst="rect">
                    <a:avLst/>
                  </a:prstGeom>
                  <a:noFill/>
                  <a:ln>
                    <a:noFill/>
                  </a:ln>
                </p:spPr>
              </p:pic>
            </p:grpSp>
            <p:sp>
              <p:nvSpPr>
                <p:cNvPr id="54" name="Rectángulo 53">
                  <a:extLst>
                    <a:ext uri="{FF2B5EF4-FFF2-40B4-BE49-F238E27FC236}">
                      <a16:creationId xmlns:a16="http://schemas.microsoft.com/office/drawing/2014/main" id="{0F38FAB4-E5CD-7E47-ADD2-1480AC9DB4EB}"/>
                    </a:ext>
                  </a:extLst>
                </p:cNvPr>
                <p:cNvSpPr/>
                <p:nvPr/>
              </p:nvSpPr>
              <p:spPr>
                <a:xfrm>
                  <a:off x="0" y="1254760"/>
                  <a:ext cx="4740813" cy="323557"/>
                </a:xfrm>
                <a:prstGeom prst="rect">
                  <a:avLst/>
                </a:prstGeom>
                <a:no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5" name="Grupo 54">
                  <a:extLst>
                    <a:ext uri="{FF2B5EF4-FFF2-40B4-BE49-F238E27FC236}">
                      <a16:creationId xmlns:a16="http://schemas.microsoft.com/office/drawing/2014/main" id="{BB73E63C-0FB5-2449-9CB5-56E9E4CE7157}"/>
                    </a:ext>
                  </a:extLst>
                </p:cNvPr>
                <p:cNvGrpSpPr/>
                <p:nvPr/>
              </p:nvGrpSpPr>
              <p:grpSpPr>
                <a:xfrm>
                  <a:off x="1092200" y="0"/>
                  <a:ext cx="3199765" cy="304800"/>
                  <a:chOff x="0" y="0"/>
                  <a:chExt cx="3199765" cy="304800"/>
                </a:xfrm>
              </p:grpSpPr>
              <p:sp>
                <p:nvSpPr>
                  <p:cNvPr id="56" name="Rectángulo 55">
                    <a:extLst>
                      <a:ext uri="{FF2B5EF4-FFF2-40B4-BE49-F238E27FC236}">
                        <a16:creationId xmlns:a16="http://schemas.microsoft.com/office/drawing/2014/main" id="{567055A5-12C1-7A44-BB91-2689AAD6B98F}"/>
                      </a:ext>
                    </a:extLst>
                  </p:cNvPr>
                  <p:cNvSpPr/>
                  <p:nvPr/>
                </p:nvSpPr>
                <p:spPr>
                  <a:xfrm>
                    <a:off x="1211580" y="0"/>
                    <a:ext cx="510363" cy="297712"/>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CHT3</a:t>
                    </a:r>
                    <a:endParaRPr lang="es-EC" sz="1200">
                      <a:effectLst/>
                      <a:latin typeface="Times New Roman" panose="02020603050405020304" pitchFamily="18" charset="0"/>
                      <a:ea typeface="Times New Roman" panose="02020603050405020304" pitchFamily="18" charset="0"/>
                    </a:endParaRPr>
                  </a:p>
                </p:txBody>
              </p:sp>
              <p:sp>
                <p:nvSpPr>
                  <p:cNvPr id="57" name="Rectángulo 56">
                    <a:extLst>
                      <a:ext uri="{FF2B5EF4-FFF2-40B4-BE49-F238E27FC236}">
                        <a16:creationId xmlns:a16="http://schemas.microsoft.com/office/drawing/2014/main" id="{8ABCF37E-851A-6A40-B106-0B8E2AC0B729}"/>
                      </a:ext>
                    </a:extLst>
                  </p:cNvPr>
                  <p:cNvSpPr/>
                  <p:nvPr/>
                </p:nvSpPr>
                <p:spPr>
                  <a:xfrm>
                    <a:off x="1577340" y="7620"/>
                    <a:ext cx="509905" cy="264795"/>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CHT4</a:t>
                    </a:r>
                    <a:endParaRPr lang="es-EC" sz="1200">
                      <a:effectLst/>
                      <a:latin typeface="Times New Roman" panose="02020603050405020304" pitchFamily="18" charset="0"/>
                      <a:ea typeface="Times New Roman" panose="02020603050405020304" pitchFamily="18" charset="0"/>
                    </a:endParaRPr>
                  </a:p>
                </p:txBody>
              </p:sp>
              <p:sp>
                <p:nvSpPr>
                  <p:cNvPr id="58" name="Rectángulo 57">
                    <a:extLst>
                      <a:ext uri="{FF2B5EF4-FFF2-40B4-BE49-F238E27FC236}">
                        <a16:creationId xmlns:a16="http://schemas.microsoft.com/office/drawing/2014/main" id="{798A03BD-7A12-2F46-9741-DA9BC0404DBA}"/>
                      </a:ext>
                    </a:extLst>
                  </p:cNvPr>
                  <p:cNvSpPr/>
                  <p:nvPr/>
                </p:nvSpPr>
                <p:spPr>
                  <a:xfrm>
                    <a:off x="1958340" y="0"/>
                    <a:ext cx="509905" cy="297180"/>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MG01</a:t>
                    </a:r>
                    <a:endParaRPr lang="es-EC" sz="1200">
                      <a:effectLst/>
                      <a:latin typeface="Times New Roman" panose="02020603050405020304" pitchFamily="18" charset="0"/>
                      <a:ea typeface="Times New Roman" panose="02020603050405020304" pitchFamily="18" charset="0"/>
                    </a:endParaRPr>
                  </a:p>
                </p:txBody>
              </p:sp>
              <p:sp>
                <p:nvSpPr>
                  <p:cNvPr id="59" name="Rectángulo 58">
                    <a:extLst>
                      <a:ext uri="{FF2B5EF4-FFF2-40B4-BE49-F238E27FC236}">
                        <a16:creationId xmlns:a16="http://schemas.microsoft.com/office/drawing/2014/main" id="{FED918CB-0076-DC48-A62A-765F3CBE3C06}"/>
                      </a:ext>
                    </a:extLst>
                  </p:cNvPr>
                  <p:cNvSpPr/>
                  <p:nvPr/>
                </p:nvSpPr>
                <p:spPr>
                  <a:xfrm>
                    <a:off x="2316480" y="0"/>
                    <a:ext cx="509905" cy="297180"/>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MG02</a:t>
                    </a:r>
                    <a:endParaRPr lang="es-EC" sz="1200">
                      <a:effectLst/>
                      <a:latin typeface="Times New Roman" panose="02020603050405020304" pitchFamily="18" charset="0"/>
                      <a:ea typeface="Times New Roman" panose="02020603050405020304" pitchFamily="18" charset="0"/>
                    </a:endParaRPr>
                  </a:p>
                </p:txBody>
              </p:sp>
              <p:sp>
                <p:nvSpPr>
                  <p:cNvPr id="60" name="Rectángulo 59">
                    <a:extLst>
                      <a:ext uri="{FF2B5EF4-FFF2-40B4-BE49-F238E27FC236}">
                        <a16:creationId xmlns:a16="http://schemas.microsoft.com/office/drawing/2014/main" id="{DD433E0B-8F0A-AB47-A112-7FCCECA3481E}"/>
                      </a:ext>
                    </a:extLst>
                  </p:cNvPr>
                  <p:cNvSpPr/>
                  <p:nvPr/>
                </p:nvSpPr>
                <p:spPr>
                  <a:xfrm>
                    <a:off x="2689860" y="0"/>
                    <a:ext cx="509905" cy="297180"/>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MG03</a:t>
                    </a:r>
                    <a:endParaRPr lang="es-EC" sz="1200">
                      <a:effectLst/>
                      <a:latin typeface="Times New Roman" panose="02020603050405020304" pitchFamily="18" charset="0"/>
                      <a:ea typeface="Times New Roman" panose="02020603050405020304" pitchFamily="18" charset="0"/>
                    </a:endParaRPr>
                  </a:p>
                </p:txBody>
              </p:sp>
              <p:sp>
                <p:nvSpPr>
                  <p:cNvPr id="61" name="Rectángulo 60">
                    <a:extLst>
                      <a:ext uri="{FF2B5EF4-FFF2-40B4-BE49-F238E27FC236}">
                        <a16:creationId xmlns:a16="http://schemas.microsoft.com/office/drawing/2014/main" id="{07135330-131C-C041-919F-921F70485A91}"/>
                      </a:ext>
                    </a:extLst>
                  </p:cNvPr>
                  <p:cNvSpPr/>
                  <p:nvPr/>
                </p:nvSpPr>
                <p:spPr>
                  <a:xfrm>
                    <a:off x="601980" y="0"/>
                    <a:ext cx="350520" cy="297180"/>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C-</a:t>
                    </a:r>
                    <a:endParaRPr lang="es-EC" sz="1200">
                      <a:effectLst/>
                      <a:latin typeface="Times New Roman" panose="02020603050405020304" pitchFamily="18" charset="0"/>
                      <a:ea typeface="Times New Roman" panose="02020603050405020304" pitchFamily="18" charset="0"/>
                    </a:endParaRPr>
                  </a:p>
                </p:txBody>
              </p:sp>
              <p:sp>
                <p:nvSpPr>
                  <p:cNvPr id="62" name="Rectángulo 61">
                    <a:extLst>
                      <a:ext uri="{FF2B5EF4-FFF2-40B4-BE49-F238E27FC236}">
                        <a16:creationId xmlns:a16="http://schemas.microsoft.com/office/drawing/2014/main" id="{1DA85FFF-3C4A-5A49-A89B-CA5BAF1B6A1E}"/>
                      </a:ext>
                    </a:extLst>
                  </p:cNvPr>
                  <p:cNvSpPr/>
                  <p:nvPr/>
                </p:nvSpPr>
                <p:spPr>
                  <a:xfrm>
                    <a:off x="0" y="7620"/>
                    <a:ext cx="733425" cy="297180"/>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M 100pb</a:t>
                    </a:r>
                    <a:endParaRPr lang="es-EC" sz="1200">
                      <a:effectLst/>
                      <a:latin typeface="Times New Roman" panose="02020603050405020304" pitchFamily="18" charset="0"/>
                      <a:ea typeface="Times New Roman" panose="02020603050405020304" pitchFamily="18" charset="0"/>
                    </a:endParaRPr>
                  </a:p>
                </p:txBody>
              </p:sp>
              <p:sp>
                <p:nvSpPr>
                  <p:cNvPr id="63" name="Rectángulo 62">
                    <a:extLst>
                      <a:ext uri="{FF2B5EF4-FFF2-40B4-BE49-F238E27FC236}">
                        <a16:creationId xmlns:a16="http://schemas.microsoft.com/office/drawing/2014/main" id="{87C13D35-917F-F441-9284-00B03F339BF8}"/>
                      </a:ext>
                    </a:extLst>
                  </p:cNvPr>
                  <p:cNvSpPr/>
                  <p:nvPr/>
                </p:nvSpPr>
                <p:spPr>
                  <a:xfrm>
                    <a:off x="853440" y="0"/>
                    <a:ext cx="510311" cy="297355"/>
                  </a:xfrm>
                  <a:prstGeom prst="rect">
                    <a:avLst/>
                  </a:prstGeom>
                  <a:noFill/>
                  <a:ln>
                    <a:noFill/>
                  </a:ln>
                </p:spPr>
                <p:txBody>
                  <a:bodyPr spcFirstLastPara="1" wrap="square" lIns="91425" tIns="45700" rIns="91425" bIns="45700" anchor="t" anchorCtr="0">
                    <a:noAutofit/>
                  </a:bodyPr>
                  <a:lstStyle/>
                  <a:p>
                    <a:pPr>
                      <a:lnSpc>
                        <a:spcPct val="107000"/>
                      </a:lnSpc>
                    </a:pPr>
                    <a:r>
                      <a:rPr lang="es-EC" sz="1000" b="1">
                        <a:solidFill>
                          <a:srgbClr val="000000"/>
                        </a:solidFill>
                        <a:effectLst/>
                        <a:latin typeface="Calibri" panose="020F0502020204030204" pitchFamily="34" charset="0"/>
                        <a:ea typeface="Calibri" panose="020F0502020204030204" pitchFamily="34" charset="0"/>
                      </a:rPr>
                      <a:t>CHT2</a:t>
                    </a:r>
                    <a:endParaRPr lang="es-EC" sz="1200">
                      <a:effectLst/>
                      <a:latin typeface="Times New Roman" panose="02020603050405020304" pitchFamily="18" charset="0"/>
                      <a:ea typeface="Times New Roman" panose="02020603050405020304" pitchFamily="18" charset="0"/>
                    </a:endParaRPr>
                  </a:p>
                </p:txBody>
              </p:sp>
            </p:grpSp>
          </p:grpSp>
        </p:grpSp>
      </p:grpSp>
      <p:sp>
        <p:nvSpPr>
          <p:cNvPr id="94" name="Rectángulo 93">
            <a:extLst>
              <a:ext uri="{FF2B5EF4-FFF2-40B4-BE49-F238E27FC236}">
                <a16:creationId xmlns:a16="http://schemas.microsoft.com/office/drawing/2014/main" id="{6CB31106-2C91-F443-A321-C020C6527CBD}"/>
              </a:ext>
            </a:extLst>
          </p:cNvPr>
          <p:cNvSpPr/>
          <p:nvPr/>
        </p:nvSpPr>
        <p:spPr>
          <a:xfrm>
            <a:off x="5551535" y="710875"/>
            <a:ext cx="3257185" cy="461665"/>
          </a:xfrm>
          <a:prstGeom prst="rect">
            <a:avLst/>
          </a:prstGeom>
        </p:spPr>
        <p:txBody>
          <a:bodyPr wrap="square">
            <a:spAutoFit/>
          </a:bodyPr>
          <a:lstStyle/>
          <a:p>
            <a:r>
              <a:rPr lang="es-MX" sz="1200" b="1" dirty="0">
                <a:solidFill>
                  <a:srgbClr val="004A5B"/>
                </a:solidFill>
                <a:latin typeface="Calibri" panose="020F0502020204030204" pitchFamily="34" charset="0"/>
                <a:ea typeface="Calibri" panose="020F0502020204030204" pitchFamily="34" charset="0"/>
              </a:rPr>
              <a:t>Resultados de identidad de las secuencias consenso con la base de datos BLAST</a:t>
            </a:r>
            <a:endParaRPr lang="es-EC" sz="1200" dirty="0">
              <a:solidFill>
                <a:srgbClr val="004A5B"/>
              </a:solidFill>
            </a:endParaRPr>
          </a:p>
        </p:txBody>
      </p:sp>
      <p:graphicFrame>
        <p:nvGraphicFramePr>
          <p:cNvPr id="8" name="Tabla 7">
            <a:extLst>
              <a:ext uri="{FF2B5EF4-FFF2-40B4-BE49-F238E27FC236}">
                <a16:creationId xmlns:a16="http://schemas.microsoft.com/office/drawing/2014/main" id="{45FB1FE0-6C24-5F4A-AE09-F629464D2583}"/>
              </a:ext>
            </a:extLst>
          </p:cNvPr>
          <p:cNvGraphicFramePr>
            <a:graphicFrameLocks noGrp="1"/>
          </p:cNvGraphicFramePr>
          <p:nvPr>
            <p:extLst>
              <p:ext uri="{D42A27DB-BD31-4B8C-83A1-F6EECF244321}">
                <p14:modId xmlns:p14="http://schemas.microsoft.com/office/powerpoint/2010/main" val="406057113"/>
              </p:ext>
            </p:extLst>
          </p:nvPr>
        </p:nvGraphicFramePr>
        <p:xfrm>
          <a:off x="5551535" y="1271905"/>
          <a:ext cx="4178078" cy="1704690"/>
        </p:xfrm>
        <a:graphic>
          <a:graphicData uri="http://schemas.openxmlformats.org/drawingml/2006/table">
            <a:tbl>
              <a:tblPr>
                <a:tableStyleId>{5C22544A-7EE6-4342-B048-85BDC9FD1C3A}</a:tableStyleId>
              </a:tblPr>
              <a:tblGrid>
                <a:gridCol w="503676">
                  <a:extLst>
                    <a:ext uri="{9D8B030D-6E8A-4147-A177-3AD203B41FA5}">
                      <a16:colId xmlns:a16="http://schemas.microsoft.com/office/drawing/2014/main" val="3083863441"/>
                    </a:ext>
                  </a:extLst>
                </a:gridCol>
                <a:gridCol w="542125">
                  <a:extLst>
                    <a:ext uri="{9D8B030D-6E8A-4147-A177-3AD203B41FA5}">
                      <a16:colId xmlns:a16="http://schemas.microsoft.com/office/drawing/2014/main" val="4228588212"/>
                    </a:ext>
                  </a:extLst>
                </a:gridCol>
                <a:gridCol w="1001372">
                  <a:extLst>
                    <a:ext uri="{9D8B030D-6E8A-4147-A177-3AD203B41FA5}">
                      <a16:colId xmlns:a16="http://schemas.microsoft.com/office/drawing/2014/main" val="3887509461"/>
                    </a:ext>
                  </a:extLst>
                </a:gridCol>
                <a:gridCol w="637819">
                  <a:extLst>
                    <a:ext uri="{9D8B030D-6E8A-4147-A177-3AD203B41FA5}">
                      <a16:colId xmlns:a16="http://schemas.microsoft.com/office/drawing/2014/main" val="802856010"/>
                    </a:ext>
                  </a:extLst>
                </a:gridCol>
                <a:gridCol w="440023">
                  <a:extLst>
                    <a:ext uri="{9D8B030D-6E8A-4147-A177-3AD203B41FA5}">
                      <a16:colId xmlns:a16="http://schemas.microsoft.com/office/drawing/2014/main" val="3368867915"/>
                    </a:ext>
                  </a:extLst>
                </a:gridCol>
                <a:gridCol w="1053063">
                  <a:extLst>
                    <a:ext uri="{9D8B030D-6E8A-4147-A177-3AD203B41FA5}">
                      <a16:colId xmlns:a16="http://schemas.microsoft.com/office/drawing/2014/main" val="2776862187"/>
                    </a:ext>
                  </a:extLst>
                </a:gridCol>
              </a:tblGrid>
              <a:tr h="270687">
                <a:tc>
                  <a:txBody>
                    <a:bodyPr/>
                    <a:lstStyle/>
                    <a:p>
                      <a:pPr algn="ctr">
                        <a:lnSpc>
                          <a:spcPct val="115000"/>
                        </a:lnSpc>
                      </a:pPr>
                      <a:r>
                        <a:rPr lang="es-ES" sz="700" dirty="0">
                          <a:solidFill>
                            <a:schemeClr val="bg1"/>
                          </a:solidFill>
                          <a:effectLst/>
                        </a:rPr>
                        <a:t>Muestra</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tc>
                  <a:txBody>
                    <a:bodyPr/>
                    <a:lstStyle/>
                    <a:p>
                      <a:pPr algn="ctr">
                        <a:lnSpc>
                          <a:spcPct val="115000"/>
                        </a:lnSpc>
                      </a:pPr>
                      <a:r>
                        <a:rPr lang="es-ES" sz="700" dirty="0">
                          <a:solidFill>
                            <a:schemeClr val="bg1"/>
                          </a:solidFill>
                          <a:effectLst/>
                        </a:rPr>
                        <a:t>Marcador</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tc>
                  <a:txBody>
                    <a:bodyPr/>
                    <a:lstStyle/>
                    <a:p>
                      <a:pPr algn="ctr">
                        <a:lnSpc>
                          <a:spcPct val="115000"/>
                        </a:lnSpc>
                      </a:pPr>
                      <a:r>
                        <a:rPr lang="es-ES" sz="700" dirty="0">
                          <a:solidFill>
                            <a:schemeClr val="bg1"/>
                          </a:solidFill>
                          <a:effectLst/>
                        </a:rPr>
                        <a:t>Especie</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tc>
                  <a:txBody>
                    <a:bodyPr/>
                    <a:lstStyle/>
                    <a:p>
                      <a:pPr algn="ctr">
                        <a:lnSpc>
                          <a:spcPct val="217000"/>
                        </a:lnSpc>
                      </a:pPr>
                      <a:r>
                        <a:rPr lang="es-ES" sz="700" dirty="0">
                          <a:solidFill>
                            <a:schemeClr val="bg1"/>
                          </a:solidFill>
                          <a:effectLst/>
                        </a:rPr>
                        <a:t>Query cover</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tc>
                  <a:txBody>
                    <a:bodyPr/>
                    <a:lstStyle/>
                    <a:p>
                      <a:pPr algn="ctr">
                        <a:lnSpc>
                          <a:spcPct val="217000"/>
                        </a:lnSpc>
                      </a:pPr>
                      <a:r>
                        <a:rPr lang="es-ES" sz="700" dirty="0">
                          <a:solidFill>
                            <a:schemeClr val="bg1"/>
                          </a:solidFill>
                          <a:effectLst/>
                        </a:rPr>
                        <a:t>Ident</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tc>
                  <a:txBody>
                    <a:bodyPr/>
                    <a:lstStyle/>
                    <a:p>
                      <a:pPr algn="ctr">
                        <a:lnSpc>
                          <a:spcPct val="217000"/>
                        </a:lnSpc>
                      </a:pPr>
                      <a:r>
                        <a:rPr lang="es-ES" sz="700" dirty="0">
                          <a:solidFill>
                            <a:schemeClr val="bg1"/>
                          </a:solidFill>
                          <a:effectLst/>
                        </a:rPr>
                        <a:t>Número de accesión</a:t>
                      </a:r>
                      <a:endParaRPr lang="es-EC" sz="7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4A3"/>
                    </a:solidFill>
                  </a:tcPr>
                </a:tc>
                <a:extLst>
                  <a:ext uri="{0D108BD9-81ED-4DB2-BD59-A6C34878D82A}">
                    <a16:rowId xmlns:a16="http://schemas.microsoft.com/office/drawing/2014/main" val="191562864"/>
                  </a:ext>
                </a:extLst>
              </a:tr>
              <a:tr h="301415">
                <a:tc>
                  <a:txBody>
                    <a:bodyPr/>
                    <a:lstStyle/>
                    <a:p>
                      <a:pPr algn="ctr">
                        <a:lnSpc>
                          <a:spcPct val="217000"/>
                        </a:lnSpc>
                      </a:pPr>
                      <a:r>
                        <a:rPr lang="es-ES" sz="700" dirty="0">
                          <a:effectLst/>
                        </a:rPr>
                        <a:t>CHT2</a:t>
                      </a:r>
                      <a:endParaRPr lang="es-EC" sz="700">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Alternaria alternata</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b="0" i="0" u="none" strike="noStrike" baseline="0" dirty="0">
                          <a:effectLst/>
                          <a:latin typeface="+mn-lt"/>
                        </a:rPr>
                        <a:t>OL457258.1</a:t>
                      </a:r>
                      <a:endParaRPr lang="es-EC" sz="700" b="0" i="0" u="none" baseline="0">
                        <a:effectLst/>
                        <a:latin typeface="+mn-lt"/>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12736"/>
                  </a:ext>
                </a:extLst>
              </a:tr>
              <a:tr h="315161">
                <a:tc>
                  <a:txBody>
                    <a:bodyPr/>
                    <a:lstStyle/>
                    <a:p>
                      <a:pPr algn="ctr">
                        <a:lnSpc>
                          <a:spcPct val="217000"/>
                        </a:lnSpc>
                      </a:pPr>
                      <a:r>
                        <a:rPr lang="es-ES" sz="700" dirty="0">
                          <a:effectLst/>
                        </a:rPr>
                        <a:t>CHT3</a:t>
                      </a:r>
                      <a:endParaRPr lang="es-EC" sz="700">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Diaporthe foeniculina</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98,08%</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b="0" i="0" u="none" strike="noStrike" baseline="0" dirty="0">
                          <a:effectLst/>
                          <a:latin typeface="+mn-lt"/>
                        </a:rPr>
                        <a:t>KY511328.1</a:t>
                      </a:r>
                      <a:endParaRPr lang="es-EC" sz="700" b="0" i="0" u="none" baseline="0">
                        <a:effectLst/>
                        <a:latin typeface="+mn-lt"/>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8191276"/>
                  </a:ext>
                </a:extLst>
              </a:tr>
              <a:tr h="276053">
                <a:tc>
                  <a:txBody>
                    <a:bodyPr/>
                    <a:lstStyle/>
                    <a:p>
                      <a:pPr algn="ctr">
                        <a:lnSpc>
                          <a:spcPct val="217000"/>
                        </a:lnSpc>
                      </a:pPr>
                      <a:r>
                        <a:rPr lang="es-ES" sz="700" dirty="0">
                          <a:effectLst/>
                        </a:rPr>
                        <a:t>CHT4</a:t>
                      </a:r>
                      <a:endParaRPr lang="es-EC" sz="700">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Alternaria alternata</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b="0" i="0" u="none" strike="noStrike" baseline="0" dirty="0">
                          <a:effectLst/>
                          <a:latin typeface="+mn-lt"/>
                        </a:rPr>
                        <a:t>OM049821.1</a:t>
                      </a:r>
                      <a:endParaRPr lang="es-EC" sz="700" b="0" i="0" u="none" baseline="0">
                        <a:effectLst/>
                        <a:latin typeface="+mn-lt"/>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1678727"/>
                  </a:ext>
                </a:extLst>
              </a:tr>
              <a:tr h="270687">
                <a:tc>
                  <a:txBody>
                    <a:bodyPr/>
                    <a:lstStyle/>
                    <a:p>
                      <a:pPr algn="ctr">
                        <a:lnSpc>
                          <a:spcPct val="217000"/>
                        </a:lnSpc>
                      </a:pPr>
                      <a:r>
                        <a:rPr lang="es-ES" sz="700" dirty="0">
                          <a:effectLst/>
                        </a:rPr>
                        <a:t>MG01</a:t>
                      </a:r>
                      <a:endParaRPr lang="es-EC" sz="700">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Alternaria alternata </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b="0" i="0" u="none" strike="noStrike" baseline="0" dirty="0">
                          <a:effectLst/>
                          <a:latin typeface="+mn-lt"/>
                        </a:rPr>
                        <a:t>OM022026.1</a:t>
                      </a:r>
                      <a:endParaRPr lang="es-EC" sz="700" b="0" i="0" u="none" baseline="0">
                        <a:effectLst/>
                        <a:latin typeface="+mn-lt"/>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6873911"/>
                  </a:ext>
                </a:extLst>
              </a:tr>
              <a:tr h="270687">
                <a:tc>
                  <a:txBody>
                    <a:bodyPr/>
                    <a:lstStyle/>
                    <a:p>
                      <a:pPr algn="ctr">
                        <a:lnSpc>
                          <a:spcPct val="217000"/>
                        </a:lnSpc>
                      </a:pPr>
                      <a:r>
                        <a:rPr lang="es-ES" sz="700" dirty="0">
                          <a:effectLst/>
                        </a:rPr>
                        <a:t>MG02</a:t>
                      </a:r>
                      <a:endParaRPr lang="es-EC" sz="700">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Fusarium equiseti</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97%</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99,38%</a:t>
                      </a:r>
                      <a:endParaRPr lang="es-EC" sz="700">
                        <a:effectLst/>
                        <a:latin typeface="Times New Roman" panose="02020603050405020304" pitchFamily="18" charset="0"/>
                        <a:ea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b="0" i="0" u="none" strike="noStrike" baseline="0" dirty="0">
                          <a:effectLst/>
                          <a:latin typeface="+mn-lt"/>
                        </a:rPr>
                        <a:t>KX196808.1</a:t>
                      </a:r>
                      <a:endParaRPr lang="es-EC" sz="700" b="0" i="0" u="none" baseline="0">
                        <a:effectLst/>
                        <a:latin typeface="+mn-lt"/>
                        <a:ea typeface="Times New Roman" panose="02020603050405020304" pitchFamily="18" charset="0"/>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8892108"/>
                  </a:ext>
                </a:extLst>
              </a:tr>
            </a:tbl>
          </a:graphicData>
        </a:graphic>
      </p:graphicFrame>
      <p:graphicFrame>
        <p:nvGraphicFramePr>
          <p:cNvPr id="9" name="Tabla 8">
            <a:extLst>
              <a:ext uri="{FF2B5EF4-FFF2-40B4-BE49-F238E27FC236}">
                <a16:creationId xmlns:a16="http://schemas.microsoft.com/office/drawing/2014/main" id="{3C78D66D-ACC9-7140-BB00-73B0971CAC7E}"/>
              </a:ext>
            </a:extLst>
          </p:cNvPr>
          <p:cNvGraphicFramePr>
            <a:graphicFrameLocks noGrp="1"/>
          </p:cNvGraphicFramePr>
          <p:nvPr>
            <p:extLst>
              <p:ext uri="{D42A27DB-BD31-4B8C-83A1-F6EECF244321}">
                <p14:modId xmlns:p14="http://schemas.microsoft.com/office/powerpoint/2010/main" val="3844415499"/>
              </p:ext>
            </p:extLst>
          </p:nvPr>
        </p:nvGraphicFramePr>
        <p:xfrm>
          <a:off x="5551535" y="3342900"/>
          <a:ext cx="4148261" cy="2237359"/>
        </p:xfrm>
        <a:graphic>
          <a:graphicData uri="http://schemas.openxmlformats.org/drawingml/2006/table">
            <a:tbl>
              <a:tblPr>
                <a:tableStyleId>{5C22544A-7EE6-4342-B048-85BDC9FD1C3A}</a:tableStyleId>
              </a:tblPr>
              <a:tblGrid>
                <a:gridCol w="514717">
                  <a:extLst>
                    <a:ext uri="{9D8B030D-6E8A-4147-A177-3AD203B41FA5}">
                      <a16:colId xmlns:a16="http://schemas.microsoft.com/office/drawing/2014/main" val="3462008671"/>
                    </a:ext>
                  </a:extLst>
                </a:gridCol>
                <a:gridCol w="586409">
                  <a:extLst>
                    <a:ext uri="{9D8B030D-6E8A-4147-A177-3AD203B41FA5}">
                      <a16:colId xmlns:a16="http://schemas.microsoft.com/office/drawing/2014/main" val="2440631975"/>
                    </a:ext>
                  </a:extLst>
                </a:gridCol>
                <a:gridCol w="1009613">
                  <a:extLst>
                    <a:ext uri="{9D8B030D-6E8A-4147-A177-3AD203B41FA5}">
                      <a16:colId xmlns:a16="http://schemas.microsoft.com/office/drawing/2014/main" val="1445304246"/>
                    </a:ext>
                  </a:extLst>
                </a:gridCol>
                <a:gridCol w="586409">
                  <a:extLst>
                    <a:ext uri="{9D8B030D-6E8A-4147-A177-3AD203B41FA5}">
                      <a16:colId xmlns:a16="http://schemas.microsoft.com/office/drawing/2014/main" val="461328007"/>
                    </a:ext>
                  </a:extLst>
                </a:gridCol>
                <a:gridCol w="516835">
                  <a:extLst>
                    <a:ext uri="{9D8B030D-6E8A-4147-A177-3AD203B41FA5}">
                      <a16:colId xmlns:a16="http://schemas.microsoft.com/office/drawing/2014/main" val="153903358"/>
                    </a:ext>
                  </a:extLst>
                </a:gridCol>
                <a:gridCol w="934278">
                  <a:extLst>
                    <a:ext uri="{9D8B030D-6E8A-4147-A177-3AD203B41FA5}">
                      <a16:colId xmlns:a16="http://schemas.microsoft.com/office/drawing/2014/main" val="1582668277"/>
                    </a:ext>
                  </a:extLst>
                </a:gridCol>
              </a:tblGrid>
              <a:tr h="199349">
                <a:tc>
                  <a:txBody>
                    <a:bodyPr/>
                    <a:lstStyle/>
                    <a:p>
                      <a:pPr algn="ctr">
                        <a:lnSpc>
                          <a:spcPct val="115000"/>
                        </a:lnSpc>
                      </a:pPr>
                      <a:r>
                        <a:rPr lang="es-ES" sz="700" dirty="0">
                          <a:solidFill>
                            <a:schemeClr val="bg1"/>
                          </a:solidFill>
                          <a:effectLst/>
                        </a:rPr>
                        <a:t>Muestra</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tc>
                  <a:txBody>
                    <a:bodyPr/>
                    <a:lstStyle/>
                    <a:p>
                      <a:pPr algn="ctr">
                        <a:lnSpc>
                          <a:spcPct val="115000"/>
                        </a:lnSpc>
                      </a:pPr>
                      <a:r>
                        <a:rPr lang="es-ES" sz="700" dirty="0">
                          <a:solidFill>
                            <a:schemeClr val="bg1"/>
                          </a:solidFill>
                          <a:effectLst/>
                        </a:rPr>
                        <a:t>Marcador</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tc>
                  <a:txBody>
                    <a:bodyPr/>
                    <a:lstStyle/>
                    <a:p>
                      <a:pPr algn="ctr">
                        <a:lnSpc>
                          <a:spcPct val="115000"/>
                        </a:lnSpc>
                      </a:pPr>
                      <a:r>
                        <a:rPr lang="es-ES" sz="700" dirty="0">
                          <a:solidFill>
                            <a:schemeClr val="bg1"/>
                          </a:solidFill>
                          <a:effectLst/>
                        </a:rPr>
                        <a:t>Especie</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tc>
                  <a:txBody>
                    <a:bodyPr/>
                    <a:lstStyle/>
                    <a:p>
                      <a:pPr algn="ctr">
                        <a:lnSpc>
                          <a:spcPct val="217000"/>
                        </a:lnSpc>
                      </a:pPr>
                      <a:r>
                        <a:rPr lang="es-ES" sz="700" dirty="0">
                          <a:solidFill>
                            <a:schemeClr val="bg1"/>
                          </a:solidFill>
                          <a:effectLst/>
                        </a:rPr>
                        <a:t>Q. Cover</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tc>
                  <a:txBody>
                    <a:bodyPr/>
                    <a:lstStyle/>
                    <a:p>
                      <a:pPr algn="ctr">
                        <a:lnSpc>
                          <a:spcPct val="217000"/>
                        </a:lnSpc>
                      </a:pPr>
                      <a:r>
                        <a:rPr lang="es-ES" sz="700" dirty="0">
                          <a:solidFill>
                            <a:schemeClr val="bg1"/>
                          </a:solidFill>
                          <a:effectLst/>
                        </a:rPr>
                        <a:t>Ident</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tc>
                  <a:txBody>
                    <a:bodyPr/>
                    <a:lstStyle/>
                    <a:p>
                      <a:pPr algn="ctr">
                        <a:lnSpc>
                          <a:spcPct val="217000"/>
                        </a:lnSpc>
                      </a:pPr>
                      <a:r>
                        <a:rPr lang="es-ES" sz="700" dirty="0">
                          <a:solidFill>
                            <a:schemeClr val="bg1"/>
                          </a:solidFill>
                          <a:effectLst/>
                        </a:rPr>
                        <a:t>Número de accesión</a:t>
                      </a:r>
                      <a:endParaRPr lang="es-EC" sz="700" dirty="0">
                        <a:solidFill>
                          <a:schemeClr val="bg1"/>
                        </a:solidFill>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4A5B"/>
                    </a:solidFill>
                  </a:tcPr>
                </a:tc>
                <a:extLst>
                  <a:ext uri="{0D108BD9-81ED-4DB2-BD59-A6C34878D82A}">
                    <a16:rowId xmlns:a16="http://schemas.microsoft.com/office/drawing/2014/main" val="3982594534"/>
                  </a:ext>
                </a:extLst>
              </a:tr>
              <a:tr h="199368">
                <a:tc rowSpan="8">
                  <a:txBody>
                    <a:bodyPr/>
                    <a:lstStyle/>
                    <a:p>
                      <a:pPr algn="ctr">
                        <a:lnSpc>
                          <a:spcPct val="217000"/>
                        </a:lnSpc>
                      </a:pPr>
                      <a:r>
                        <a:rPr lang="es-ES" sz="700" dirty="0">
                          <a:effectLst/>
                        </a:rPr>
                        <a:t>CHT2 </a:t>
                      </a:r>
                      <a:endParaRPr lang="es-EC" sz="700">
                        <a:effectLst/>
                      </a:endParaRPr>
                    </a:p>
                    <a:p>
                      <a:pPr algn="ctr">
                        <a:lnSpc>
                          <a:spcPct val="217000"/>
                        </a:lnSpc>
                      </a:pPr>
                      <a:r>
                        <a:rPr lang="es-ES" sz="700" dirty="0">
                          <a:effectLst/>
                        </a:rPr>
                        <a:t>CH4</a:t>
                      </a:r>
                      <a:endParaRPr lang="es-EC" sz="700">
                        <a:effectLst/>
                      </a:endParaRPr>
                    </a:p>
                    <a:p>
                      <a:pPr algn="ctr">
                        <a:lnSpc>
                          <a:spcPct val="217000"/>
                        </a:lnSpc>
                      </a:pPr>
                      <a:r>
                        <a:rPr lang="es-ES" sz="700" dirty="0">
                          <a:effectLst/>
                        </a:rPr>
                        <a:t>MG01</a:t>
                      </a:r>
                      <a:endParaRPr lang="es-EC" sz="700">
                        <a:effectLst/>
                        <a:latin typeface="Times New Roman" panose="02020603050405020304" pitchFamily="18" charset="0"/>
                        <a:ea typeface="Times New Roman" panose="02020603050405020304" pitchFamily="18" charset="0"/>
                      </a:endParaRPr>
                    </a:p>
                  </a:txBody>
                  <a:tcPr marL="50512" marR="5051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rowSpan="8">
                  <a:txBody>
                    <a:bodyPr/>
                    <a:lstStyle/>
                    <a:p>
                      <a:pPr algn="ctr">
                        <a:lnSpc>
                          <a:spcPct val="217000"/>
                        </a:lnSpc>
                      </a:pPr>
                      <a:r>
                        <a:rPr lang="es-ES" sz="700" dirty="0">
                          <a:effectLst/>
                        </a:rPr>
                        <a:t>ITS</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217000"/>
                        </a:lnSpc>
                      </a:pPr>
                      <a:r>
                        <a:rPr lang="es-ES" sz="700" dirty="0">
                          <a:effectLst/>
                        </a:rPr>
                        <a:t>Alternaria alternata</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u="none" strike="noStrike" dirty="0">
                          <a:effectLst/>
                        </a:rPr>
                        <a:t>OL4557258.1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9820427"/>
                  </a:ext>
                </a:extLst>
              </a:tr>
              <a:tr h="358590">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angustiovoidea</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MH861939.1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6210570"/>
                  </a:ext>
                </a:extLst>
              </a:tr>
              <a:tr h="199368">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destrudens</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NR_137143.1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858534"/>
                  </a:ext>
                </a:extLst>
              </a:tr>
              <a:tr h="358590">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alstroemeriae</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100%</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99,8%</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NR_163686.1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789410"/>
                  </a:ext>
                </a:extLst>
              </a:tr>
              <a:tr h="199368">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arborecens</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99,8%</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NR_135927.1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8980850"/>
                  </a:ext>
                </a:extLst>
              </a:tr>
              <a:tr h="163657">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cerealis</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97%</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99,79%</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NR_136117,1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9483067"/>
                  </a:ext>
                </a:extLst>
              </a:tr>
              <a:tr h="199368">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iridaustralis</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97%</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99,57</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NR_136120.1</a:t>
                      </a:r>
                      <a:endParaRPr lang="es-EC" sz="70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5004008"/>
                  </a:ext>
                </a:extLst>
              </a:tr>
              <a:tr h="163657">
                <a:tc vMerge="1">
                  <a:txBody>
                    <a:bodyPr/>
                    <a:lstStyle/>
                    <a:p>
                      <a:endParaRPr lang="es-EC"/>
                    </a:p>
                  </a:txBody>
                  <a:tcPr/>
                </a:tc>
                <a:tc vMerge="1">
                  <a:txBody>
                    <a:bodyPr/>
                    <a:lstStyle/>
                    <a:p>
                      <a:endParaRPr lang="es-EC"/>
                    </a:p>
                  </a:txBody>
                  <a:tcPr/>
                </a:tc>
                <a:tc>
                  <a:txBody>
                    <a:bodyPr/>
                    <a:lstStyle/>
                    <a:p>
                      <a:pPr>
                        <a:lnSpc>
                          <a:spcPct val="217000"/>
                        </a:lnSpc>
                      </a:pPr>
                      <a:r>
                        <a:rPr lang="es-ES" sz="700" dirty="0">
                          <a:effectLst/>
                        </a:rPr>
                        <a:t>Alternaria bursni</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96%</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99,79%</a:t>
                      </a:r>
                      <a:endParaRPr lang="es-EC" sz="700">
                        <a:effectLst/>
                        <a:latin typeface="Times New Roman" panose="02020603050405020304" pitchFamily="18" charset="0"/>
                        <a:ea typeface="Times New Roman" panose="02020603050405020304" pitchFamily="18" charset="0"/>
                      </a:endParaRPr>
                    </a:p>
                  </a:txBody>
                  <a:tcPr marL="50512" marR="50512"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217000"/>
                        </a:lnSpc>
                      </a:pPr>
                      <a:r>
                        <a:rPr lang="es-ES" sz="700" dirty="0">
                          <a:effectLst/>
                        </a:rPr>
                        <a:t>NR_136119,1</a:t>
                      </a:r>
                      <a:endParaRPr lang="es-EC" sz="700" dirty="0">
                        <a:effectLst/>
                        <a:latin typeface="Times New Roman" panose="02020603050405020304" pitchFamily="18" charset="0"/>
                        <a:ea typeface="Times New Roman" panose="02020603050405020304" pitchFamily="18" charset="0"/>
                      </a:endParaRPr>
                    </a:p>
                  </a:txBody>
                  <a:tcPr marL="50512" marR="5051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9593839"/>
                  </a:ext>
                </a:extLst>
              </a:tr>
            </a:tbl>
          </a:graphicData>
        </a:graphic>
      </p:graphicFrame>
      <p:sp>
        <p:nvSpPr>
          <p:cNvPr id="95" name="Rectángulo 94">
            <a:extLst>
              <a:ext uri="{FF2B5EF4-FFF2-40B4-BE49-F238E27FC236}">
                <a16:creationId xmlns:a16="http://schemas.microsoft.com/office/drawing/2014/main" id="{87F8F17A-8C98-8940-91B1-FE6B189FD814}"/>
              </a:ext>
            </a:extLst>
          </p:cNvPr>
          <p:cNvSpPr/>
          <p:nvPr/>
        </p:nvSpPr>
        <p:spPr>
          <a:xfrm>
            <a:off x="5517376" y="3021248"/>
            <a:ext cx="4059221" cy="276999"/>
          </a:xfrm>
          <a:prstGeom prst="rect">
            <a:avLst/>
          </a:prstGeom>
        </p:spPr>
        <p:txBody>
          <a:bodyPr wrap="square">
            <a:spAutoFit/>
          </a:bodyPr>
          <a:lstStyle/>
          <a:p>
            <a:r>
              <a:rPr lang="es-MX" sz="1200" b="1" dirty="0">
                <a:solidFill>
                  <a:srgbClr val="004A5B"/>
                </a:solidFill>
                <a:latin typeface="Calibri" panose="020F0502020204030204" pitchFamily="34" charset="0"/>
                <a:ea typeface="Calibri" panose="020F0502020204030204" pitchFamily="34" charset="0"/>
              </a:rPr>
              <a:t>Resultados de identidad con secuencias de material tipo</a:t>
            </a:r>
            <a:endParaRPr lang="es-EC" sz="1200" dirty="0">
              <a:solidFill>
                <a:srgbClr val="004A5B"/>
              </a:solidFill>
            </a:endParaRPr>
          </a:p>
        </p:txBody>
      </p:sp>
      <p:sp>
        <p:nvSpPr>
          <p:cNvPr id="96" name="Rectángulo 95">
            <a:extLst>
              <a:ext uri="{FF2B5EF4-FFF2-40B4-BE49-F238E27FC236}">
                <a16:creationId xmlns:a16="http://schemas.microsoft.com/office/drawing/2014/main" id="{39CF3862-E45B-8E41-B95F-CEC56649F337}"/>
              </a:ext>
            </a:extLst>
          </p:cNvPr>
          <p:cNvSpPr/>
          <p:nvPr/>
        </p:nvSpPr>
        <p:spPr>
          <a:xfrm>
            <a:off x="649154" y="6060360"/>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(Latinović y colaboradores , 2014; Guevara y colaboradores, 2019; Kurt y colaboradores, 2010; Anwaar et al., 2021, Blagojević et al., 2020 )</a:t>
            </a:r>
            <a:endParaRPr lang="es-EC" sz="700" dirty="0">
              <a:solidFill>
                <a:prstClr val="black"/>
              </a:solidFill>
              <a:latin typeface="Arial"/>
            </a:endParaRPr>
          </a:p>
        </p:txBody>
      </p:sp>
    </p:spTree>
    <p:extLst>
      <p:ext uri="{BB962C8B-B14F-4D97-AF65-F5344CB8AC3E}">
        <p14:creationId xmlns:p14="http://schemas.microsoft.com/office/powerpoint/2010/main" val="3955082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17</a:t>
            </a:fld>
            <a:endParaRPr lang="es-EC"/>
          </a:p>
        </p:txBody>
      </p:sp>
      <p:sp>
        <p:nvSpPr>
          <p:cNvPr id="64" name="Rectángulo 63">
            <a:extLst>
              <a:ext uri="{FF2B5EF4-FFF2-40B4-BE49-F238E27FC236}">
                <a16:creationId xmlns:a16="http://schemas.microsoft.com/office/drawing/2014/main" id="{B651E383-2762-8642-A098-8B5FA0CF7681}"/>
              </a:ext>
            </a:extLst>
          </p:cNvPr>
          <p:cNvSpPr/>
          <p:nvPr/>
        </p:nvSpPr>
        <p:spPr>
          <a:xfrm>
            <a:off x="326910" y="911747"/>
            <a:ext cx="6541919" cy="307777"/>
          </a:xfrm>
          <a:prstGeom prst="rect">
            <a:avLst/>
          </a:prstGeom>
        </p:spPr>
        <p:txBody>
          <a:bodyPr wrap="none">
            <a:spAutoFit/>
          </a:bodyPr>
          <a:lstStyle/>
          <a:p>
            <a:pPr marL="285750" indent="-285750">
              <a:buFont typeface="Arial" panose="020B0604020202020204" pitchFamily="34" charset="0"/>
              <a:buChar char="•"/>
            </a:pPr>
            <a:r>
              <a:rPr lang="es-EC" sz="1400" b="1" dirty="0">
                <a:latin typeface="+mj-lt"/>
              </a:rPr>
              <a:t>Árbol de Máxima verosimilitud de Alternaria sp, basado en el locus ITS.</a:t>
            </a:r>
            <a:endParaRPr lang="es-EC" sz="1400" dirty="0">
              <a:latin typeface="+mj-lt"/>
            </a:endParaRPr>
          </a:p>
        </p:txBody>
      </p:sp>
      <p:sp>
        <p:nvSpPr>
          <p:cNvPr id="65" name="Rectángulo 64">
            <a:extLst>
              <a:ext uri="{FF2B5EF4-FFF2-40B4-BE49-F238E27FC236}">
                <a16:creationId xmlns:a16="http://schemas.microsoft.com/office/drawing/2014/main" id="{25122D09-F437-1F4E-A91A-972DEEA3A156}"/>
              </a:ext>
            </a:extLst>
          </p:cNvPr>
          <p:cNvSpPr/>
          <p:nvPr/>
        </p:nvSpPr>
        <p:spPr>
          <a:xfrm>
            <a:off x="1395912" y="5049520"/>
            <a:ext cx="7398058" cy="400110"/>
          </a:xfrm>
          <a:prstGeom prst="rect">
            <a:avLst/>
          </a:prstGeom>
        </p:spPr>
        <p:txBody>
          <a:bodyPr wrap="square">
            <a:spAutoFit/>
          </a:bodyPr>
          <a:lstStyle/>
          <a:p>
            <a:pPr algn="just"/>
            <a:r>
              <a:rPr lang="es-EC" sz="1000" dirty="0">
                <a:latin typeface="+mj-lt"/>
                <a:ea typeface="Times New Roman" panose="02020603050405020304" pitchFamily="18" charset="0"/>
              </a:rPr>
              <a:t>Bipolaris cynodontis se utilizó como outgroup. Se usó el modelo matemático de Jukes – Cantor. Los porcentajes en los nodos indican en apoyo de bootstraps para 500 repeticiones. </a:t>
            </a:r>
            <a:endParaRPr lang="es-EC" sz="1000" dirty="0">
              <a:latin typeface="+mj-lt"/>
            </a:endParaRPr>
          </a:p>
        </p:txBody>
      </p:sp>
      <p:sp>
        <p:nvSpPr>
          <p:cNvPr id="2" name="CuadroTexto 1">
            <a:extLst>
              <a:ext uri="{FF2B5EF4-FFF2-40B4-BE49-F238E27FC236}">
                <a16:creationId xmlns:a16="http://schemas.microsoft.com/office/drawing/2014/main" id="{F0183E59-E732-E940-AB02-EAC59EEEBA7B}"/>
              </a:ext>
            </a:extLst>
          </p:cNvPr>
          <p:cNvSpPr txBox="1"/>
          <p:nvPr/>
        </p:nvSpPr>
        <p:spPr>
          <a:xfrm>
            <a:off x="-2753139" y="-874643"/>
            <a:ext cx="184731" cy="333168"/>
          </a:xfrm>
          <a:prstGeom prst="rect">
            <a:avLst/>
          </a:prstGeom>
          <a:noFill/>
        </p:spPr>
        <p:txBody>
          <a:bodyPr wrap="none" rtlCol="0">
            <a:spAutoFit/>
          </a:bodyPr>
          <a:lstStyle/>
          <a:p>
            <a:endParaRPr lang="es-EC"/>
          </a:p>
        </p:txBody>
      </p:sp>
      <p:pic>
        <p:nvPicPr>
          <p:cNvPr id="29" name="Imagen 28">
            <a:extLst>
              <a:ext uri="{FF2B5EF4-FFF2-40B4-BE49-F238E27FC236}">
                <a16:creationId xmlns:a16="http://schemas.microsoft.com/office/drawing/2014/main" id="{40EA77F4-12B8-0441-A523-1E84EC41690E}"/>
              </a:ext>
            </a:extLst>
          </p:cNvPr>
          <p:cNvPicPr>
            <a:picLocks noChangeAspect="1"/>
          </p:cNvPicPr>
          <p:nvPr/>
        </p:nvPicPr>
        <p:blipFill rotWithShape="1">
          <a:blip r:embed="rId3">
            <a:extLst>
              <a:ext uri="{28A0092B-C50C-407E-A947-70E740481C1C}">
                <a14:useLocalDpi xmlns:a14="http://schemas.microsoft.com/office/drawing/2010/main" val="0"/>
              </a:ext>
            </a:extLst>
          </a:blip>
          <a:srcRect t="4740" r="1708"/>
          <a:stretch/>
        </p:blipFill>
        <p:spPr bwMode="auto">
          <a:xfrm>
            <a:off x="1395912" y="1716458"/>
            <a:ext cx="7186710" cy="3348000"/>
          </a:xfrm>
          <a:prstGeom prst="rect">
            <a:avLst/>
          </a:prstGeom>
          <a:ln>
            <a:noFill/>
          </a:ln>
          <a:extLst>
            <a:ext uri="{53640926-AAD7-44D8-BBD7-CCE9431645EC}">
              <a14:shadowObscured xmlns:a14="http://schemas.microsoft.com/office/drawing/2010/main"/>
            </a:ext>
          </a:extLst>
        </p:spPr>
      </p:pic>
      <p:sp>
        <p:nvSpPr>
          <p:cNvPr id="30" name="Rectángulo 29">
            <a:extLst>
              <a:ext uri="{FF2B5EF4-FFF2-40B4-BE49-F238E27FC236}">
                <a16:creationId xmlns:a16="http://schemas.microsoft.com/office/drawing/2014/main" id="{A7BC3854-E9D4-2F42-849F-B7EBFEAD44A7}"/>
              </a:ext>
            </a:extLst>
          </p:cNvPr>
          <p:cNvSpPr/>
          <p:nvPr/>
        </p:nvSpPr>
        <p:spPr>
          <a:xfrm>
            <a:off x="649154" y="6060360"/>
            <a:ext cx="6370220" cy="307777"/>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(Latinović y colaboradores , 2014; Guevara y colaboradores, 2019; Kurt y colaboradores, 2010; Anwaar et al., 2021, Blagojević et al., 2020 Woudenberg y colaboradores, 2013 )</a:t>
            </a:r>
            <a:endParaRPr lang="es-EC" sz="700" dirty="0">
              <a:solidFill>
                <a:prstClr val="black"/>
              </a:solidFill>
              <a:latin typeface="Arial"/>
            </a:endParaRPr>
          </a:p>
        </p:txBody>
      </p:sp>
      <p:sp>
        <p:nvSpPr>
          <p:cNvPr id="5" name="Rectángulo 4">
            <a:extLst>
              <a:ext uri="{FF2B5EF4-FFF2-40B4-BE49-F238E27FC236}">
                <a16:creationId xmlns:a16="http://schemas.microsoft.com/office/drawing/2014/main" id="{17A23681-5CCE-7B40-AEA5-E6971CF5CEDE}"/>
              </a:ext>
            </a:extLst>
          </p:cNvPr>
          <p:cNvSpPr/>
          <p:nvPr/>
        </p:nvSpPr>
        <p:spPr>
          <a:xfrm>
            <a:off x="6129868" y="1691311"/>
            <a:ext cx="2444400" cy="222593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0424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18</a:t>
            </a:fld>
            <a:endParaRPr lang="es-EC"/>
          </a:p>
        </p:txBody>
      </p:sp>
      <p:sp>
        <p:nvSpPr>
          <p:cNvPr id="64" name="Rectángulo 63">
            <a:extLst>
              <a:ext uri="{FF2B5EF4-FFF2-40B4-BE49-F238E27FC236}">
                <a16:creationId xmlns:a16="http://schemas.microsoft.com/office/drawing/2014/main" id="{B651E383-2762-8642-A098-8B5FA0CF7681}"/>
              </a:ext>
            </a:extLst>
          </p:cNvPr>
          <p:cNvSpPr/>
          <p:nvPr/>
        </p:nvSpPr>
        <p:spPr>
          <a:xfrm>
            <a:off x="326907" y="604011"/>
            <a:ext cx="2191626" cy="307777"/>
          </a:xfrm>
          <a:prstGeom prst="rect">
            <a:avLst/>
          </a:prstGeom>
        </p:spPr>
        <p:txBody>
          <a:bodyPr wrap="none">
            <a:spAutoFit/>
          </a:bodyPr>
          <a:lstStyle/>
          <a:p>
            <a:pPr marL="285750" indent="-285750">
              <a:buFont typeface="Arial" panose="020B0604020202020204" pitchFamily="34" charset="0"/>
              <a:buChar char="•"/>
            </a:pPr>
            <a:r>
              <a:rPr lang="es-EC" sz="1400" b="1" dirty="0">
                <a:latin typeface="+mj-lt"/>
              </a:rPr>
              <a:t>Postulados de Koch</a:t>
            </a:r>
            <a:endParaRPr lang="es-EC" sz="1400" dirty="0">
              <a:latin typeface="+mj-lt"/>
            </a:endParaRPr>
          </a:p>
        </p:txBody>
      </p:sp>
      <p:sp>
        <p:nvSpPr>
          <p:cNvPr id="2" name="CuadroTexto 1">
            <a:extLst>
              <a:ext uri="{FF2B5EF4-FFF2-40B4-BE49-F238E27FC236}">
                <a16:creationId xmlns:a16="http://schemas.microsoft.com/office/drawing/2014/main" id="{F0183E59-E732-E940-AB02-EAC59EEEBA7B}"/>
              </a:ext>
            </a:extLst>
          </p:cNvPr>
          <p:cNvSpPr txBox="1"/>
          <p:nvPr/>
        </p:nvSpPr>
        <p:spPr>
          <a:xfrm>
            <a:off x="-2753139" y="-874643"/>
            <a:ext cx="184731" cy="333168"/>
          </a:xfrm>
          <a:prstGeom prst="rect">
            <a:avLst/>
          </a:prstGeom>
          <a:noFill/>
        </p:spPr>
        <p:txBody>
          <a:bodyPr wrap="none" rtlCol="0">
            <a:spAutoFit/>
          </a:bodyPr>
          <a:lstStyle/>
          <a:p>
            <a:endParaRPr lang="es-EC"/>
          </a:p>
        </p:txBody>
      </p:sp>
      <p:grpSp>
        <p:nvGrpSpPr>
          <p:cNvPr id="10" name="Grupo 9">
            <a:extLst>
              <a:ext uri="{FF2B5EF4-FFF2-40B4-BE49-F238E27FC236}">
                <a16:creationId xmlns:a16="http://schemas.microsoft.com/office/drawing/2014/main" id="{BA8D2AB3-D19B-5B43-AF6F-AF78E113C216}"/>
              </a:ext>
            </a:extLst>
          </p:cNvPr>
          <p:cNvGrpSpPr/>
          <p:nvPr/>
        </p:nvGrpSpPr>
        <p:grpSpPr>
          <a:xfrm>
            <a:off x="116457" y="1355773"/>
            <a:ext cx="3230375" cy="3437151"/>
            <a:chOff x="3373661" y="1573745"/>
            <a:chExt cx="3944679" cy="4412511"/>
          </a:xfrm>
        </p:grpSpPr>
        <p:grpSp>
          <p:nvGrpSpPr>
            <p:cNvPr id="11" name="Grupo 10">
              <a:extLst>
                <a:ext uri="{FF2B5EF4-FFF2-40B4-BE49-F238E27FC236}">
                  <a16:creationId xmlns:a16="http://schemas.microsoft.com/office/drawing/2014/main" id="{FBB52168-6F3D-3D44-B3B2-B5E8D82FAD82}"/>
                </a:ext>
              </a:extLst>
            </p:cNvPr>
            <p:cNvGrpSpPr/>
            <p:nvPr/>
          </p:nvGrpSpPr>
          <p:grpSpPr>
            <a:xfrm>
              <a:off x="3373661" y="1573745"/>
              <a:ext cx="3944679" cy="4412511"/>
              <a:chOff x="0" y="-4"/>
              <a:chExt cx="5047735" cy="5711140"/>
            </a:xfrm>
          </p:grpSpPr>
          <p:sp>
            <p:nvSpPr>
              <p:cNvPr id="12" name="Rectángulo 11">
                <a:extLst>
                  <a:ext uri="{FF2B5EF4-FFF2-40B4-BE49-F238E27FC236}">
                    <a16:creationId xmlns:a16="http://schemas.microsoft.com/office/drawing/2014/main" id="{B37A347D-F4A3-4C45-8A7F-654511715723}"/>
                  </a:ext>
                </a:extLst>
              </p:cNvPr>
              <p:cNvSpPr/>
              <p:nvPr/>
            </p:nvSpPr>
            <p:spPr>
              <a:xfrm>
                <a:off x="0" y="-4"/>
                <a:ext cx="5047725" cy="57111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13" name="Grupo 12">
                <a:extLst>
                  <a:ext uri="{FF2B5EF4-FFF2-40B4-BE49-F238E27FC236}">
                    <a16:creationId xmlns:a16="http://schemas.microsoft.com/office/drawing/2014/main" id="{1C56DB97-1D16-7846-8C8F-CA62F3FA7B24}"/>
                  </a:ext>
                </a:extLst>
              </p:cNvPr>
              <p:cNvGrpSpPr/>
              <p:nvPr/>
            </p:nvGrpSpPr>
            <p:grpSpPr>
              <a:xfrm>
                <a:off x="0" y="0"/>
                <a:ext cx="5047735" cy="5711136"/>
                <a:chOff x="0" y="0"/>
                <a:chExt cx="5047735" cy="5711136"/>
              </a:xfrm>
            </p:grpSpPr>
            <p:grpSp>
              <p:nvGrpSpPr>
                <p:cNvPr id="18" name="Grupo 17">
                  <a:extLst>
                    <a:ext uri="{FF2B5EF4-FFF2-40B4-BE49-F238E27FC236}">
                      <a16:creationId xmlns:a16="http://schemas.microsoft.com/office/drawing/2014/main" id="{EE09D59C-89C0-7340-8C87-3EFBDE4D65B5}"/>
                    </a:ext>
                  </a:extLst>
                </p:cNvPr>
                <p:cNvGrpSpPr/>
                <p:nvPr/>
              </p:nvGrpSpPr>
              <p:grpSpPr>
                <a:xfrm>
                  <a:off x="0" y="0"/>
                  <a:ext cx="5046552" cy="5711136"/>
                  <a:chOff x="0" y="0"/>
                  <a:chExt cx="5046552" cy="5711136"/>
                </a:xfrm>
              </p:grpSpPr>
              <p:pic>
                <p:nvPicPr>
                  <p:cNvPr id="20" name="Shape 86">
                    <a:extLst>
                      <a:ext uri="{FF2B5EF4-FFF2-40B4-BE49-F238E27FC236}">
                        <a16:creationId xmlns:a16="http://schemas.microsoft.com/office/drawing/2014/main" id="{B2EBE3EF-317B-7943-8DC7-DE801C8F2702}"/>
                      </a:ext>
                    </a:extLst>
                  </p:cNvPr>
                  <p:cNvPicPr preferRelativeResize="0"/>
                  <p:nvPr/>
                </p:nvPicPr>
                <p:blipFill rotWithShape="1">
                  <a:blip r:embed="rId3">
                    <a:alphaModFix/>
                  </a:blip>
                  <a:srcRect/>
                  <a:stretch/>
                </p:blipFill>
                <p:spPr>
                  <a:xfrm>
                    <a:off x="1" y="0"/>
                    <a:ext cx="2536590" cy="2663687"/>
                  </a:xfrm>
                  <a:prstGeom prst="rect">
                    <a:avLst/>
                  </a:prstGeom>
                  <a:noFill/>
                  <a:ln>
                    <a:noFill/>
                  </a:ln>
                </p:spPr>
              </p:pic>
              <p:pic>
                <p:nvPicPr>
                  <p:cNvPr id="21" name="Shape 87">
                    <a:extLst>
                      <a:ext uri="{FF2B5EF4-FFF2-40B4-BE49-F238E27FC236}">
                        <a16:creationId xmlns:a16="http://schemas.microsoft.com/office/drawing/2014/main" id="{54DC3C18-6192-E945-A6BD-EFA31BB0CD16}"/>
                      </a:ext>
                    </a:extLst>
                  </p:cNvPr>
                  <p:cNvPicPr preferRelativeResize="0"/>
                  <p:nvPr/>
                </p:nvPicPr>
                <p:blipFill rotWithShape="1">
                  <a:blip r:embed="rId4">
                    <a:alphaModFix/>
                  </a:blip>
                  <a:srcRect b="-1274"/>
                  <a:stretch/>
                </p:blipFill>
                <p:spPr>
                  <a:xfrm>
                    <a:off x="0" y="2663123"/>
                    <a:ext cx="2549145" cy="3048013"/>
                  </a:xfrm>
                  <a:prstGeom prst="rect">
                    <a:avLst/>
                  </a:prstGeom>
                  <a:noFill/>
                  <a:ln>
                    <a:noFill/>
                  </a:ln>
                </p:spPr>
              </p:pic>
              <p:pic>
                <p:nvPicPr>
                  <p:cNvPr id="22" name="Shape 88">
                    <a:extLst>
                      <a:ext uri="{FF2B5EF4-FFF2-40B4-BE49-F238E27FC236}">
                        <a16:creationId xmlns:a16="http://schemas.microsoft.com/office/drawing/2014/main" id="{1F9912F8-EA5E-514C-94A1-371170A67791}"/>
                      </a:ext>
                    </a:extLst>
                  </p:cNvPr>
                  <p:cNvPicPr preferRelativeResize="0"/>
                  <p:nvPr/>
                </p:nvPicPr>
                <p:blipFill rotWithShape="1">
                  <a:blip r:embed="rId5">
                    <a:alphaModFix/>
                  </a:blip>
                  <a:srcRect r="7645"/>
                  <a:stretch/>
                </p:blipFill>
                <p:spPr>
                  <a:xfrm>
                    <a:off x="2536349" y="2663123"/>
                    <a:ext cx="2510203" cy="3009683"/>
                  </a:xfrm>
                  <a:prstGeom prst="rect">
                    <a:avLst/>
                  </a:prstGeom>
                  <a:noFill/>
                  <a:ln>
                    <a:noFill/>
                  </a:ln>
                </p:spPr>
              </p:pic>
              <p:sp>
                <p:nvSpPr>
                  <p:cNvPr id="23" name="Elipse 22">
                    <a:extLst>
                      <a:ext uri="{FF2B5EF4-FFF2-40B4-BE49-F238E27FC236}">
                        <a16:creationId xmlns:a16="http://schemas.microsoft.com/office/drawing/2014/main" id="{65D74865-C4C0-2B4B-916E-FC3FFFFD3BBC}"/>
                      </a:ext>
                    </a:extLst>
                  </p:cNvPr>
                  <p:cNvSpPr/>
                  <p:nvPr/>
                </p:nvSpPr>
                <p:spPr>
                  <a:xfrm>
                    <a:off x="3169225" y="3738167"/>
                    <a:ext cx="1239122" cy="1235499"/>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pic>
              <p:nvPicPr>
                <p:cNvPr id="19" name="Shape 90">
                  <a:extLst>
                    <a:ext uri="{FF2B5EF4-FFF2-40B4-BE49-F238E27FC236}">
                      <a16:creationId xmlns:a16="http://schemas.microsoft.com/office/drawing/2014/main" id="{1B721007-3221-F64C-B7D9-9713134A88B5}"/>
                    </a:ext>
                  </a:extLst>
                </p:cNvPr>
                <p:cNvPicPr preferRelativeResize="0"/>
                <p:nvPr/>
              </p:nvPicPr>
              <p:blipFill rotWithShape="1">
                <a:blip r:embed="rId6">
                  <a:alphaModFix/>
                </a:blip>
                <a:srcRect/>
                <a:stretch/>
              </p:blipFill>
              <p:spPr>
                <a:xfrm>
                  <a:off x="2533135" y="0"/>
                  <a:ext cx="2514600" cy="2673350"/>
                </a:xfrm>
                <a:prstGeom prst="rect">
                  <a:avLst/>
                </a:prstGeom>
                <a:noFill/>
                <a:ln>
                  <a:noFill/>
                </a:ln>
              </p:spPr>
            </p:pic>
          </p:grpSp>
          <p:sp>
            <p:nvSpPr>
              <p:cNvPr id="14" name="Rectángulo 13">
                <a:extLst>
                  <a:ext uri="{FF2B5EF4-FFF2-40B4-BE49-F238E27FC236}">
                    <a16:creationId xmlns:a16="http://schemas.microsoft.com/office/drawing/2014/main" id="{28A561EE-A9F6-5E4C-A5A6-A9950F0C1500}"/>
                  </a:ext>
                </a:extLst>
              </p:cNvPr>
              <p:cNvSpPr/>
              <p:nvPr/>
            </p:nvSpPr>
            <p:spPr>
              <a:xfrm>
                <a:off x="3" y="-4"/>
                <a:ext cx="546042" cy="433955"/>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000000"/>
                    </a:solidFill>
                    <a:effectLst/>
                    <a:latin typeface="Calibri" panose="020F0502020204030204" pitchFamily="34" charset="0"/>
                    <a:ea typeface="Calibri" panose="020F0502020204030204" pitchFamily="34" charset="0"/>
                  </a:rPr>
                  <a:t> </a:t>
                </a:r>
                <a:r>
                  <a:rPr lang="es-EC" sz="1100">
                    <a:solidFill>
                      <a:srgbClr val="FFFFFF"/>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15" name="Rectángulo 14">
                <a:extLst>
                  <a:ext uri="{FF2B5EF4-FFF2-40B4-BE49-F238E27FC236}">
                    <a16:creationId xmlns:a16="http://schemas.microsoft.com/office/drawing/2014/main" id="{C6135FE7-525D-6A4B-B548-460D23079CAB}"/>
                  </a:ext>
                </a:extLst>
              </p:cNvPr>
              <p:cNvSpPr/>
              <p:nvPr/>
            </p:nvSpPr>
            <p:spPr>
              <a:xfrm>
                <a:off x="2532945" y="-1"/>
                <a:ext cx="393328" cy="43390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sp>
            <p:nvSpPr>
              <p:cNvPr id="16" name="Rectángulo 15">
                <a:extLst>
                  <a:ext uri="{FF2B5EF4-FFF2-40B4-BE49-F238E27FC236}">
                    <a16:creationId xmlns:a16="http://schemas.microsoft.com/office/drawing/2014/main" id="{A362E2B7-FA2E-8740-8F23-66EB7A76C4F6}"/>
                  </a:ext>
                </a:extLst>
              </p:cNvPr>
              <p:cNvSpPr/>
              <p:nvPr/>
            </p:nvSpPr>
            <p:spPr>
              <a:xfrm>
                <a:off x="0" y="2680332"/>
                <a:ext cx="370530" cy="436250"/>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C</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17" name="Rectángulo 16">
                <a:extLst>
                  <a:ext uri="{FF2B5EF4-FFF2-40B4-BE49-F238E27FC236}">
                    <a16:creationId xmlns:a16="http://schemas.microsoft.com/office/drawing/2014/main" id="{2F409DC3-4A51-1046-A173-1BEBA19F980D}"/>
                  </a:ext>
                </a:extLst>
              </p:cNvPr>
              <p:cNvSpPr/>
              <p:nvPr/>
            </p:nvSpPr>
            <p:spPr>
              <a:xfrm>
                <a:off x="2557656" y="2680552"/>
                <a:ext cx="368572" cy="435654"/>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D</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24" name="Rectángulo 23">
            <a:extLst>
              <a:ext uri="{FF2B5EF4-FFF2-40B4-BE49-F238E27FC236}">
                <a16:creationId xmlns:a16="http://schemas.microsoft.com/office/drawing/2014/main" id="{5B722B6A-ED41-7A45-B752-3BE16607D53D}"/>
              </a:ext>
            </a:extLst>
          </p:cNvPr>
          <p:cNvSpPr/>
          <p:nvPr/>
        </p:nvSpPr>
        <p:spPr>
          <a:xfrm>
            <a:off x="762924" y="986295"/>
            <a:ext cx="1755609" cy="307777"/>
          </a:xfrm>
          <a:prstGeom prst="rect">
            <a:avLst/>
          </a:prstGeom>
        </p:spPr>
        <p:txBody>
          <a:bodyPr wrap="none">
            <a:spAutoFit/>
          </a:bodyPr>
          <a:lstStyle/>
          <a:p>
            <a:pPr marL="285750" indent="-285750">
              <a:buFont typeface="Arial" panose="020B0604020202020204" pitchFamily="34" charset="0"/>
              <a:buChar char="•"/>
            </a:pPr>
            <a:r>
              <a:rPr lang="es-EC" sz="1400" b="1" dirty="0"/>
              <a:t>Aislado (CHT2)</a:t>
            </a:r>
            <a:endParaRPr lang="es-EC" sz="1400" dirty="0"/>
          </a:p>
        </p:txBody>
      </p:sp>
      <p:sp>
        <p:nvSpPr>
          <p:cNvPr id="25" name="Rectángulo 24">
            <a:extLst>
              <a:ext uri="{FF2B5EF4-FFF2-40B4-BE49-F238E27FC236}">
                <a16:creationId xmlns:a16="http://schemas.microsoft.com/office/drawing/2014/main" id="{A43941D3-7A89-E74E-949F-D7B7A177C076}"/>
              </a:ext>
            </a:extLst>
          </p:cNvPr>
          <p:cNvSpPr/>
          <p:nvPr/>
        </p:nvSpPr>
        <p:spPr>
          <a:xfrm>
            <a:off x="3656966" y="987070"/>
            <a:ext cx="1755609" cy="307777"/>
          </a:xfrm>
          <a:prstGeom prst="rect">
            <a:avLst/>
          </a:prstGeom>
        </p:spPr>
        <p:txBody>
          <a:bodyPr wrap="none">
            <a:spAutoFit/>
          </a:bodyPr>
          <a:lstStyle/>
          <a:p>
            <a:pPr marL="285750" indent="-285750">
              <a:buFont typeface="Arial" panose="020B0604020202020204" pitchFamily="34" charset="0"/>
              <a:buChar char="•"/>
            </a:pPr>
            <a:r>
              <a:rPr lang="es-EC" sz="1400" b="1" dirty="0"/>
              <a:t>Aislado (CHT4)</a:t>
            </a:r>
            <a:endParaRPr lang="es-EC" sz="1400" dirty="0"/>
          </a:p>
        </p:txBody>
      </p:sp>
      <p:grpSp>
        <p:nvGrpSpPr>
          <p:cNvPr id="26" name="Grupo 25">
            <a:extLst>
              <a:ext uri="{FF2B5EF4-FFF2-40B4-BE49-F238E27FC236}">
                <a16:creationId xmlns:a16="http://schemas.microsoft.com/office/drawing/2014/main" id="{49943CC0-5738-5D48-A253-3E265FBBF0E7}"/>
              </a:ext>
            </a:extLst>
          </p:cNvPr>
          <p:cNvGrpSpPr/>
          <p:nvPr/>
        </p:nvGrpSpPr>
        <p:grpSpPr>
          <a:xfrm>
            <a:off x="3656966" y="1355773"/>
            <a:ext cx="3025703" cy="3437142"/>
            <a:chOff x="3595398" y="1919450"/>
            <a:chExt cx="3501205" cy="3721100"/>
          </a:xfrm>
        </p:grpSpPr>
        <p:grpSp>
          <p:nvGrpSpPr>
            <p:cNvPr id="28" name="Grupo 27">
              <a:extLst>
                <a:ext uri="{FF2B5EF4-FFF2-40B4-BE49-F238E27FC236}">
                  <a16:creationId xmlns:a16="http://schemas.microsoft.com/office/drawing/2014/main" id="{727A568D-2B5D-224F-992C-BFE935623D48}"/>
                </a:ext>
              </a:extLst>
            </p:cNvPr>
            <p:cNvGrpSpPr/>
            <p:nvPr/>
          </p:nvGrpSpPr>
          <p:grpSpPr>
            <a:xfrm>
              <a:off x="3595398" y="1919450"/>
              <a:ext cx="3501205" cy="3721100"/>
              <a:chOff x="0" y="0"/>
              <a:chExt cx="4024938" cy="4375355"/>
            </a:xfrm>
          </p:grpSpPr>
          <p:sp>
            <p:nvSpPr>
              <p:cNvPr id="29" name="Rectángulo 28">
                <a:extLst>
                  <a:ext uri="{FF2B5EF4-FFF2-40B4-BE49-F238E27FC236}">
                    <a16:creationId xmlns:a16="http://schemas.microsoft.com/office/drawing/2014/main" id="{670B7278-ED31-3949-AB02-4E26C22116A0}"/>
                  </a:ext>
                </a:extLst>
              </p:cNvPr>
              <p:cNvSpPr/>
              <p:nvPr/>
            </p:nvSpPr>
            <p:spPr>
              <a:xfrm>
                <a:off x="0" y="0"/>
                <a:ext cx="4024925" cy="4375350"/>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30" name="Grupo 29">
                <a:extLst>
                  <a:ext uri="{FF2B5EF4-FFF2-40B4-BE49-F238E27FC236}">
                    <a16:creationId xmlns:a16="http://schemas.microsoft.com/office/drawing/2014/main" id="{C095F1DF-EDC8-6348-B3CE-B60E47D12E59}"/>
                  </a:ext>
                </a:extLst>
              </p:cNvPr>
              <p:cNvGrpSpPr/>
              <p:nvPr/>
            </p:nvGrpSpPr>
            <p:grpSpPr>
              <a:xfrm>
                <a:off x="0" y="0"/>
                <a:ext cx="4024938" cy="4375355"/>
                <a:chOff x="0" y="0"/>
                <a:chExt cx="5234772" cy="5409352"/>
              </a:xfrm>
            </p:grpSpPr>
            <p:grpSp>
              <p:nvGrpSpPr>
                <p:cNvPr id="35" name="Grupo 34">
                  <a:extLst>
                    <a:ext uri="{FF2B5EF4-FFF2-40B4-BE49-F238E27FC236}">
                      <a16:creationId xmlns:a16="http://schemas.microsoft.com/office/drawing/2014/main" id="{A81C6008-2637-A741-8F20-AC7A90838938}"/>
                    </a:ext>
                  </a:extLst>
                </p:cNvPr>
                <p:cNvGrpSpPr/>
                <p:nvPr/>
              </p:nvGrpSpPr>
              <p:grpSpPr>
                <a:xfrm>
                  <a:off x="0" y="0"/>
                  <a:ext cx="5234772" cy="5409352"/>
                  <a:chOff x="281260" y="291547"/>
                  <a:chExt cx="5235093" cy="5409509"/>
                </a:xfrm>
              </p:grpSpPr>
              <p:pic>
                <p:nvPicPr>
                  <p:cNvPr id="37" name="Shape 40">
                    <a:extLst>
                      <a:ext uri="{FF2B5EF4-FFF2-40B4-BE49-F238E27FC236}">
                        <a16:creationId xmlns:a16="http://schemas.microsoft.com/office/drawing/2014/main" id="{D55B5F88-B356-5744-94F5-62A6D8FDE1F8}"/>
                      </a:ext>
                    </a:extLst>
                  </p:cNvPr>
                  <p:cNvPicPr preferRelativeResize="0"/>
                  <p:nvPr/>
                </p:nvPicPr>
                <p:blipFill rotWithShape="1">
                  <a:blip r:embed="rId7">
                    <a:alphaModFix/>
                  </a:blip>
                  <a:srcRect/>
                  <a:stretch/>
                </p:blipFill>
                <p:spPr>
                  <a:xfrm>
                    <a:off x="281260" y="291547"/>
                    <a:ext cx="2618646" cy="2714418"/>
                  </a:xfrm>
                  <a:prstGeom prst="rect">
                    <a:avLst/>
                  </a:prstGeom>
                  <a:noFill/>
                  <a:ln>
                    <a:noFill/>
                  </a:ln>
                </p:spPr>
              </p:pic>
              <p:pic>
                <p:nvPicPr>
                  <p:cNvPr id="38" name="Shape 41">
                    <a:extLst>
                      <a:ext uri="{FF2B5EF4-FFF2-40B4-BE49-F238E27FC236}">
                        <a16:creationId xmlns:a16="http://schemas.microsoft.com/office/drawing/2014/main" id="{4FAD83AD-A2FF-D844-A769-023B0D0CFDD3}"/>
                      </a:ext>
                    </a:extLst>
                  </p:cNvPr>
                  <p:cNvPicPr preferRelativeResize="0"/>
                  <p:nvPr/>
                </p:nvPicPr>
                <p:blipFill rotWithShape="1">
                  <a:blip r:embed="rId8">
                    <a:alphaModFix/>
                  </a:blip>
                  <a:srcRect/>
                  <a:stretch/>
                </p:blipFill>
                <p:spPr>
                  <a:xfrm>
                    <a:off x="281260" y="3008243"/>
                    <a:ext cx="2628325" cy="2692782"/>
                  </a:xfrm>
                  <a:prstGeom prst="rect">
                    <a:avLst/>
                  </a:prstGeom>
                  <a:noFill/>
                  <a:ln>
                    <a:noFill/>
                  </a:ln>
                </p:spPr>
              </p:pic>
              <p:pic>
                <p:nvPicPr>
                  <p:cNvPr id="39" name="Shape 42">
                    <a:extLst>
                      <a:ext uri="{FF2B5EF4-FFF2-40B4-BE49-F238E27FC236}">
                        <a16:creationId xmlns:a16="http://schemas.microsoft.com/office/drawing/2014/main" id="{3A9DE5B3-837D-E84F-8740-266185FD5350}"/>
                      </a:ext>
                    </a:extLst>
                  </p:cNvPr>
                  <p:cNvPicPr preferRelativeResize="0"/>
                  <p:nvPr/>
                </p:nvPicPr>
                <p:blipFill rotWithShape="1">
                  <a:blip r:embed="rId9">
                    <a:alphaModFix/>
                  </a:blip>
                  <a:srcRect/>
                  <a:stretch/>
                </p:blipFill>
                <p:spPr>
                  <a:xfrm>
                    <a:off x="2909615" y="3008274"/>
                    <a:ext cx="2606738" cy="2692782"/>
                  </a:xfrm>
                  <a:prstGeom prst="rect">
                    <a:avLst/>
                  </a:prstGeom>
                  <a:noFill/>
                  <a:ln>
                    <a:noFill/>
                  </a:ln>
                </p:spPr>
              </p:pic>
              <p:sp>
                <p:nvSpPr>
                  <p:cNvPr id="40" name="Elipse 39">
                    <a:extLst>
                      <a:ext uri="{FF2B5EF4-FFF2-40B4-BE49-F238E27FC236}">
                        <a16:creationId xmlns:a16="http://schemas.microsoft.com/office/drawing/2014/main" id="{98EF8C8D-BCE2-FF46-ABD3-53B858FFDC7E}"/>
                      </a:ext>
                    </a:extLst>
                  </p:cNvPr>
                  <p:cNvSpPr/>
                  <p:nvPr/>
                </p:nvSpPr>
                <p:spPr>
                  <a:xfrm>
                    <a:off x="3408561" y="3598972"/>
                    <a:ext cx="1576637" cy="1553352"/>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pic>
              <p:nvPicPr>
                <p:cNvPr id="36" name="Shape 44">
                  <a:extLst>
                    <a:ext uri="{FF2B5EF4-FFF2-40B4-BE49-F238E27FC236}">
                      <a16:creationId xmlns:a16="http://schemas.microsoft.com/office/drawing/2014/main" id="{00C92B00-95A4-304B-91AE-6EE43986B77B}"/>
                    </a:ext>
                  </a:extLst>
                </p:cNvPr>
                <p:cNvPicPr preferRelativeResize="0"/>
                <p:nvPr/>
              </p:nvPicPr>
              <p:blipFill rotWithShape="1">
                <a:blip r:embed="rId10">
                  <a:alphaModFix/>
                </a:blip>
                <a:srcRect/>
                <a:stretch/>
              </p:blipFill>
              <p:spPr>
                <a:xfrm>
                  <a:off x="2615380" y="0"/>
                  <a:ext cx="2597150" cy="2715895"/>
                </a:xfrm>
                <a:prstGeom prst="rect">
                  <a:avLst/>
                </a:prstGeom>
                <a:noFill/>
                <a:ln>
                  <a:noFill/>
                </a:ln>
              </p:spPr>
            </p:pic>
          </p:grpSp>
          <p:sp>
            <p:nvSpPr>
              <p:cNvPr id="31" name="Rectángulo 30">
                <a:extLst>
                  <a:ext uri="{FF2B5EF4-FFF2-40B4-BE49-F238E27FC236}">
                    <a16:creationId xmlns:a16="http://schemas.microsoft.com/office/drawing/2014/main" id="{48896870-788C-234F-84EE-F177994DF30E}"/>
                  </a:ext>
                </a:extLst>
              </p:cNvPr>
              <p:cNvSpPr/>
              <p:nvPr/>
            </p:nvSpPr>
            <p:spPr>
              <a:xfrm>
                <a:off x="0" y="0"/>
                <a:ext cx="458494" cy="434644"/>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32" name="Rectángulo 31">
                <a:extLst>
                  <a:ext uri="{FF2B5EF4-FFF2-40B4-BE49-F238E27FC236}">
                    <a16:creationId xmlns:a16="http://schemas.microsoft.com/office/drawing/2014/main" id="{551A1FA9-5353-2A4E-9691-53A183D95B77}"/>
                  </a:ext>
                </a:extLst>
              </p:cNvPr>
              <p:cNvSpPr/>
              <p:nvPr/>
            </p:nvSpPr>
            <p:spPr>
              <a:xfrm>
                <a:off x="2014577" y="9833"/>
                <a:ext cx="389502" cy="42481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33" name="Rectángulo 32">
                <a:extLst>
                  <a:ext uri="{FF2B5EF4-FFF2-40B4-BE49-F238E27FC236}">
                    <a16:creationId xmlns:a16="http://schemas.microsoft.com/office/drawing/2014/main" id="{8DB3E5E6-E8FC-6545-96C5-F20F3187E75D}"/>
                  </a:ext>
                </a:extLst>
              </p:cNvPr>
              <p:cNvSpPr/>
              <p:nvPr/>
            </p:nvSpPr>
            <p:spPr>
              <a:xfrm>
                <a:off x="0" y="2222091"/>
                <a:ext cx="458436" cy="45304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C</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34" name="Rectángulo 33">
                <a:extLst>
                  <a:ext uri="{FF2B5EF4-FFF2-40B4-BE49-F238E27FC236}">
                    <a16:creationId xmlns:a16="http://schemas.microsoft.com/office/drawing/2014/main" id="{2940B2AC-A7A5-B74E-AF3D-8EC306AAACA8}"/>
                  </a:ext>
                </a:extLst>
              </p:cNvPr>
              <p:cNvSpPr/>
              <p:nvPr/>
            </p:nvSpPr>
            <p:spPr>
              <a:xfrm>
                <a:off x="2024407" y="2202425"/>
                <a:ext cx="379364" cy="404289"/>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D</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7" name="Rectángulo 6">
            <a:extLst>
              <a:ext uri="{FF2B5EF4-FFF2-40B4-BE49-F238E27FC236}">
                <a16:creationId xmlns:a16="http://schemas.microsoft.com/office/drawing/2014/main" id="{39AC66AD-041F-C842-A15F-1F243F0EA78E}"/>
              </a:ext>
            </a:extLst>
          </p:cNvPr>
          <p:cNvSpPr/>
          <p:nvPr/>
        </p:nvSpPr>
        <p:spPr>
          <a:xfrm>
            <a:off x="116457" y="4854616"/>
            <a:ext cx="9737337" cy="400110"/>
          </a:xfrm>
          <a:prstGeom prst="rect">
            <a:avLst/>
          </a:prstGeom>
        </p:spPr>
        <p:txBody>
          <a:bodyPr wrap="square">
            <a:spAutoFit/>
          </a:bodyPr>
          <a:lstStyle/>
          <a:p>
            <a:r>
              <a:rPr lang="es-EC" sz="1000" i="1" dirty="0">
                <a:solidFill>
                  <a:srgbClr val="000000"/>
                </a:solidFill>
                <a:effectLst/>
                <a:ea typeface="Times New Roman" panose="02020603050405020304" pitchFamily="18" charset="0"/>
              </a:rPr>
              <a:t>Análisis de síntomas a los 5 días de la inoculación del aislado CHT2, CHT4, MG01 (Alternaria sp). (A) Crecimiento de micelio en la superficie de la fruta. (B) Bloque de agar con crecimiento. (C) Tratamiento con herida (TCH) (D) Tratamiento sin herida (TSH).</a:t>
            </a:r>
            <a:r>
              <a:rPr lang="es-EC" sz="1000" dirty="0">
                <a:effectLst/>
              </a:rPr>
              <a:t> </a:t>
            </a:r>
            <a:endParaRPr lang="es-EC" sz="1000" dirty="0"/>
          </a:p>
        </p:txBody>
      </p:sp>
      <p:grpSp>
        <p:nvGrpSpPr>
          <p:cNvPr id="69" name="Grupo 68">
            <a:extLst>
              <a:ext uri="{FF2B5EF4-FFF2-40B4-BE49-F238E27FC236}">
                <a16:creationId xmlns:a16="http://schemas.microsoft.com/office/drawing/2014/main" id="{D8BE0156-F882-7C40-99B3-F714FDED7BF4}"/>
              </a:ext>
            </a:extLst>
          </p:cNvPr>
          <p:cNvGrpSpPr/>
          <p:nvPr/>
        </p:nvGrpSpPr>
        <p:grpSpPr>
          <a:xfrm>
            <a:off x="6828146" y="1355773"/>
            <a:ext cx="3025693" cy="3395275"/>
            <a:chOff x="3460050" y="1645130"/>
            <a:chExt cx="3771900" cy="4269741"/>
          </a:xfrm>
        </p:grpSpPr>
        <p:grpSp>
          <p:nvGrpSpPr>
            <p:cNvPr id="70" name="Grupo 69">
              <a:extLst>
                <a:ext uri="{FF2B5EF4-FFF2-40B4-BE49-F238E27FC236}">
                  <a16:creationId xmlns:a16="http://schemas.microsoft.com/office/drawing/2014/main" id="{104DEF56-708A-6C4A-A813-6D61F2141F7D}"/>
                </a:ext>
              </a:extLst>
            </p:cNvPr>
            <p:cNvGrpSpPr/>
            <p:nvPr/>
          </p:nvGrpSpPr>
          <p:grpSpPr>
            <a:xfrm>
              <a:off x="3460050" y="1645130"/>
              <a:ext cx="3771900" cy="4269741"/>
              <a:chOff x="-1" y="0"/>
              <a:chExt cx="3771900" cy="4269741"/>
            </a:xfrm>
          </p:grpSpPr>
          <p:sp>
            <p:nvSpPr>
              <p:cNvPr id="71" name="Rectángulo 70">
                <a:extLst>
                  <a:ext uri="{FF2B5EF4-FFF2-40B4-BE49-F238E27FC236}">
                    <a16:creationId xmlns:a16="http://schemas.microsoft.com/office/drawing/2014/main" id="{5BE9F811-E2E0-0644-A412-EBC127BA4CD3}"/>
                  </a:ext>
                </a:extLst>
              </p:cNvPr>
              <p:cNvSpPr/>
              <p:nvPr/>
            </p:nvSpPr>
            <p:spPr>
              <a:xfrm>
                <a:off x="-1" y="0"/>
                <a:ext cx="3771900" cy="42697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72" name="Grupo 71">
                <a:extLst>
                  <a:ext uri="{FF2B5EF4-FFF2-40B4-BE49-F238E27FC236}">
                    <a16:creationId xmlns:a16="http://schemas.microsoft.com/office/drawing/2014/main" id="{5428F39E-1B69-BA40-8F58-C66B1135189C}"/>
                  </a:ext>
                </a:extLst>
              </p:cNvPr>
              <p:cNvGrpSpPr/>
              <p:nvPr/>
            </p:nvGrpSpPr>
            <p:grpSpPr>
              <a:xfrm>
                <a:off x="0" y="0"/>
                <a:ext cx="3771899" cy="4269741"/>
                <a:chOff x="239000" y="278295"/>
                <a:chExt cx="5184126" cy="5489019"/>
              </a:xfrm>
            </p:grpSpPr>
            <p:pic>
              <p:nvPicPr>
                <p:cNvPr id="77" name="Shape 51">
                  <a:extLst>
                    <a:ext uri="{FF2B5EF4-FFF2-40B4-BE49-F238E27FC236}">
                      <a16:creationId xmlns:a16="http://schemas.microsoft.com/office/drawing/2014/main" id="{60C2B4AA-62A4-8A43-9709-6FB32913A9E7}"/>
                    </a:ext>
                  </a:extLst>
                </p:cNvPr>
                <p:cNvPicPr preferRelativeResize="0"/>
                <p:nvPr/>
              </p:nvPicPr>
              <p:blipFill rotWithShape="1">
                <a:blip r:embed="rId11">
                  <a:alphaModFix/>
                </a:blip>
                <a:srcRect/>
                <a:stretch/>
              </p:blipFill>
              <p:spPr>
                <a:xfrm>
                  <a:off x="248970" y="278295"/>
                  <a:ext cx="2590087" cy="2895158"/>
                </a:xfrm>
                <a:prstGeom prst="rect">
                  <a:avLst/>
                </a:prstGeom>
                <a:noFill/>
                <a:ln>
                  <a:noFill/>
                </a:ln>
              </p:spPr>
            </p:pic>
            <p:pic>
              <p:nvPicPr>
                <p:cNvPr id="78" name="Shape 52">
                  <a:extLst>
                    <a:ext uri="{FF2B5EF4-FFF2-40B4-BE49-F238E27FC236}">
                      <a16:creationId xmlns:a16="http://schemas.microsoft.com/office/drawing/2014/main" id="{D69E5793-4FF5-E748-A018-47CDDABB3B79}"/>
                    </a:ext>
                  </a:extLst>
                </p:cNvPr>
                <p:cNvPicPr preferRelativeResize="0"/>
                <p:nvPr/>
              </p:nvPicPr>
              <p:blipFill rotWithShape="1">
                <a:blip r:embed="rId12">
                  <a:alphaModFix/>
                </a:blip>
                <a:srcRect r="3937"/>
                <a:stretch/>
              </p:blipFill>
              <p:spPr>
                <a:xfrm>
                  <a:off x="2835913" y="278295"/>
                  <a:ext cx="2587213" cy="2895182"/>
                </a:xfrm>
                <a:prstGeom prst="rect">
                  <a:avLst/>
                </a:prstGeom>
                <a:noFill/>
                <a:ln>
                  <a:noFill/>
                </a:ln>
              </p:spPr>
            </p:pic>
            <p:pic>
              <p:nvPicPr>
                <p:cNvPr id="79" name="Shape 53">
                  <a:extLst>
                    <a:ext uri="{FF2B5EF4-FFF2-40B4-BE49-F238E27FC236}">
                      <a16:creationId xmlns:a16="http://schemas.microsoft.com/office/drawing/2014/main" id="{A7BABB20-5454-B749-B61E-34684425811D}"/>
                    </a:ext>
                  </a:extLst>
                </p:cNvPr>
                <p:cNvPicPr preferRelativeResize="0"/>
                <p:nvPr/>
              </p:nvPicPr>
              <p:blipFill rotWithShape="1">
                <a:blip r:embed="rId13">
                  <a:alphaModFix/>
                </a:blip>
                <a:srcRect r="5157"/>
                <a:stretch/>
              </p:blipFill>
              <p:spPr>
                <a:xfrm>
                  <a:off x="239000" y="3173477"/>
                  <a:ext cx="2596883" cy="2593837"/>
                </a:xfrm>
                <a:prstGeom prst="rect">
                  <a:avLst/>
                </a:prstGeom>
                <a:noFill/>
                <a:ln>
                  <a:noFill/>
                </a:ln>
              </p:spPr>
            </p:pic>
            <p:pic>
              <p:nvPicPr>
                <p:cNvPr id="80" name="Shape 54">
                  <a:extLst>
                    <a:ext uri="{FF2B5EF4-FFF2-40B4-BE49-F238E27FC236}">
                      <a16:creationId xmlns:a16="http://schemas.microsoft.com/office/drawing/2014/main" id="{DCE61AED-D0D3-504B-AA13-41F0CF71E851}"/>
                    </a:ext>
                  </a:extLst>
                </p:cNvPr>
                <p:cNvPicPr preferRelativeResize="0"/>
                <p:nvPr/>
              </p:nvPicPr>
              <p:blipFill rotWithShape="1">
                <a:blip r:embed="rId14">
                  <a:alphaModFix/>
                </a:blip>
                <a:srcRect/>
                <a:stretch/>
              </p:blipFill>
              <p:spPr>
                <a:xfrm>
                  <a:off x="2838887" y="3173369"/>
                  <a:ext cx="2584163" cy="2593824"/>
                </a:xfrm>
                <a:prstGeom prst="rect">
                  <a:avLst/>
                </a:prstGeom>
                <a:noFill/>
                <a:ln>
                  <a:noFill/>
                </a:ln>
              </p:spPr>
            </p:pic>
            <p:sp>
              <p:nvSpPr>
                <p:cNvPr id="81" name="Elipse 80">
                  <a:extLst>
                    <a:ext uri="{FF2B5EF4-FFF2-40B4-BE49-F238E27FC236}">
                      <a16:creationId xmlns:a16="http://schemas.microsoft.com/office/drawing/2014/main" id="{06E217E0-0DC9-6A4C-B04F-FBFDC197C9E7}"/>
                    </a:ext>
                  </a:extLst>
                </p:cNvPr>
                <p:cNvSpPr/>
                <p:nvPr/>
              </p:nvSpPr>
              <p:spPr>
                <a:xfrm>
                  <a:off x="3500583" y="4014767"/>
                  <a:ext cx="1166991" cy="1077559"/>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sp>
            <p:nvSpPr>
              <p:cNvPr id="73" name="Rectángulo 72">
                <a:extLst>
                  <a:ext uri="{FF2B5EF4-FFF2-40B4-BE49-F238E27FC236}">
                    <a16:creationId xmlns:a16="http://schemas.microsoft.com/office/drawing/2014/main" id="{28F5FE6C-9B65-DF47-BF6F-1F23E6C0182D}"/>
                  </a:ext>
                </a:extLst>
              </p:cNvPr>
              <p:cNvSpPr/>
              <p:nvPr/>
            </p:nvSpPr>
            <p:spPr>
              <a:xfrm>
                <a:off x="-1" y="0"/>
                <a:ext cx="269243" cy="296029"/>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4" name="Rectángulo 73">
                <a:extLst>
                  <a:ext uri="{FF2B5EF4-FFF2-40B4-BE49-F238E27FC236}">
                    <a16:creationId xmlns:a16="http://schemas.microsoft.com/office/drawing/2014/main" id="{339B3D5B-5BDB-F74B-AC11-97670BE4D397}"/>
                  </a:ext>
                </a:extLst>
              </p:cNvPr>
              <p:cNvSpPr/>
              <p:nvPr/>
            </p:nvSpPr>
            <p:spPr>
              <a:xfrm>
                <a:off x="1917698" y="12699"/>
                <a:ext cx="254192" cy="329379"/>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5" name="Rectángulo 74">
                <a:extLst>
                  <a:ext uri="{FF2B5EF4-FFF2-40B4-BE49-F238E27FC236}">
                    <a16:creationId xmlns:a16="http://schemas.microsoft.com/office/drawing/2014/main" id="{3CC93D44-9FDF-2441-82BB-33FD6115EFE3}"/>
                  </a:ext>
                </a:extLst>
              </p:cNvPr>
              <p:cNvSpPr/>
              <p:nvPr/>
            </p:nvSpPr>
            <p:spPr>
              <a:xfrm>
                <a:off x="12700" y="2247899"/>
                <a:ext cx="303063" cy="33084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C</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6" name="Rectángulo 75">
                <a:extLst>
                  <a:ext uri="{FF2B5EF4-FFF2-40B4-BE49-F238E27FC236}">
                    <a16:creationId xmlns:a16="http://schemas.microsoft.com/office/drawing/2014/main" id="{ED6A4C8E-6B45-DE4E-BFB5-F24332801A82}"/>
                  </a:ext>
                </a:extLst>
              </p:cNvPr>
              <p:cNvSpPr/>
              <p:nvPr/>
            </p:nvSpPr>
            <p:spPr>
              <a:xfrm>
                <a:off x="1889456" y="2247899"/>
                <a:ext cx="320892" cy="33084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D</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82" name="Rectángulo 81">
            <a:extLst>
              <a:ext uri="{FF2B5EF4-FFF2-40B4-BE49-F238E27FC236}">
                <a16:creationId xmlns:a16="http://schemas.microsoft.com/office/drawing/2014/main" id="{54A199D9-DA60-0D4D-B288-5317EB45031D}"/>
              </a:ext>
            </a:extLst>
          </p:cNvPr>
          <p:cNvSpPr/>
          <p:nvPr/>
        </p:nvSpPr>
        <p:spPr>
          <a:xfrm>
            <a:off x="6798585" y="986295"/>
            <a:ext cx="1774845" cy="307777"/>
          </a:xfrm>
          <a:prstGeom prst="rect">
            <a:avLst/>
          </a:prstGeom>
        </p:spPr>
        <p:txBody>
          <a:bodyPr wrap="none">
            <a:spAutoFit/>
          </a:bodyPr>
          <a:lstStyle/>
          <a:p>
            <a:pPr marL="285750" indent="-285750">
              <a:buFont typeface="Arial" panose="020B0604020202020204" pitchFamily="34" charset="0"/>
              <a:buChar char="•"/>
            </a:pPr>
            <a:r>
              <a:rPr lang="es-EC" sz="1400" b="1" dirty="0"/>
              <a:t>Aislado (MG01)</a:t>
            </a:r>
            <a:endParaRPr lang="es-EC" sz="1400" dirty="0"/>
          </a:p>
        </p:txBody>
      </p:sp>
    </p:spTree>
    <p:extLst>
      <p:ext uri="{BB962C8B-B14F-4D97-AF65-F5344CB8AC3E}">
        <p14:creationId xmlns:p14="http://schemas.microsoft.com/office/powerpoint/2010/main" val="116032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19</a:t>
            </a:fld>
            <a:endParaRPr lang="es-EC"/>
          </a:p>
        </p:txBody>
      </p:sp>
      <p:sp>
        <p:nvSpPr>
          <p:cNvPr id="2" name="CuadroTexto 1">
            <a:extLst>
              <a:ext uri="{FF2B5EF4-FFF2-40B4-BE49-F238E27FC236}">
                <a16:creationId xmlns:a16="http://schemas.microsoft.com/office/drawing/2014/main" id="{F0183E59-E732-E940-AB02-EAC59EEEBA7B}"/>
              </a:ext>
            </a:extLst>
          </p:cNvPr>
          <p:cNvSpPr txBox="1"/>
          <p:nvPr/>
        </p:nvSpPr>
        <p:spPr>
          <a:xfrm>
            <a:off x="-2753139" y="-874643"/>
            <a:ext cx="184731" cy="333168"/>
          </a:xfrm>
          <a:prstGeom prst="rect">
            <a:avLst/>
          </a:prstGeom>
          <a:noFill/>
        </p:spPr>
        <p:txBody>
          <a:bodyPr wrap="none" rtlCol="0">
            <a:spAutoFit/>
          </a:bodyPr>
          <a:lstStyle/>
          <a:p>
            <a:endParaRPr lang="es-EC"/>
          </a:p>
        </p:txBody>
      </p:sp>
      <p:sp>
        <p:nvSpPr>
          <p:cNvPr id="24" name="Rectángulo 23">
            <a:extLst>
              <a:ext uri="{FF2B5EF4-FFF2-40B4-BE49-F238E27FC236}">
                <a16:creationId xmlns:a16="http://schemas.microsoft.com/office/drawing/2014/main" id="{5B722B6A-ED41-7A45-B752-3BE16607D53D}"/>
              </a:ext>
            </a:extLst>
          </p:cNvPr>
          <p:cNvSpPr/>
          <p:nvPr/>
        </p:nvSpPr>
        <p:spPr>
          <a:xfrm>
            <a:off x="5560596" y="792905"/>
            <a:ext cx="1774845" cy="307777"/>
          </a:xfrm>
          <a:prstGeom prst="rect">
            <a:avLst/>
          </a:prstGeom>
        </p:spPr>
        <p:txBody>
          <a:bodyPr wrap="none">
            <a:spAutoFit/>
          </a:bodyPr>
          <a:lstStyle/>
          <a:p>
            <a:pPr marL="285750" indent="-285750">
              <a:buFont typeface="Arial" panose="020B0604020202020204" pitchFamily="34" charset="0"/>
              <a:buChar char="•"/>
            </a:pPr>
            <a:r>
              <a:rPr lang="es-EC" sz="1400" b="1" dirty="0"/>
              <a:t>Aislado (MG01)</a:t>
            </a:r>
            <a:endParaRPr lang="es-EC" sz="1400" dirty="0"/>
          </a:p>
        </p:txBody>
      </p:sp>
      <p:sp>
        <p:nvSpPr>
          <p:cNvPr id="25" name="Rectángulo 24">
            <a:extLst>
              <a:ext uri="{FF2B5EF4-FFF2-40B4-BE49-F238E27FC236}">
                <a16:creationId xmlns:a16="http://schemas.microsoft.com/office/drawing/2014/main" id="{A43941D3-7A89-E74E-949F-D7B7A177C076}"/>
              </a:ext>
            </a:extLst>
          </p:cNvPr>
          <p:cNvSpPr/>
          <p:nvPr/>
        </p:nvSpPr>
        <p:spPr>
          <a:xfrm>
            <a:off x="618255" y="774498"/>
            <a:ext cx="1755609" cy="307777"/>
          </a:xfrm>
          <a:prstGeom prst="rect">
            <a:avLst/>
          </a:prstGeom>
        </p:spPr>
        <p:txBody>
          <a:bodyPr wrap="none">
            <a:spAutoFit/>
          </a:bodyPr>
          <a:lstStyle/>
          <a:p>
            <a:pPr marL="285750" indent="-285750">
              <a:buFont typeface="Arial" panose="020B0604020202020204" pitchFamily="34" charset="0"/>
              <a:buChar char="•"/>
            </a:pPr>
            <a:r>
              <a:rPr lang="es-EC" sz="1400" b="1" dirty="0"/>
              <a:t>Aislado (CHT3)</a:t>
            </a:r>
            <a:endParaRPr lang="es-EC" sz="1400" dirty="0"/>
          </a:p>
        </p:txBody>
      </p:sp>
      <p:grpSp>
        <p:nvGrpSpPr>
          <p:cNvPr id="54" name="Grupo 53">
            <a:extLst>
              <a:ext uri="{FF2B5EF4-FFF2-40B4-BE49-F238E27FC236}">
                <a16:creationId xmlns:a16="http://schemas.microsoft.com/office/drawing/2014/main" id="{EA81D8B1-6C6C-6B44-9333-F403F5A31510}"/>
              </a:ext>
            </a:extLst>
          </p:cNvPr>
          <p:cNvGrpSpPr/>
          <p:nvPr/>
        </p:nvGrpSpPr>
        <p:grpSpPr>
          <a:xfrm>
            <a:off x="1126806" y="1149260"/>
            <a:ext cx="3202539" cy="3374278"/>
            <a:chOff x="3460050" y="1697200"/>
            <a:chExt cx="3771900" cy="4165600"/>
          </a:xfrm>
        </p:grpSpPr>
        <p:grpSp>
          <p:nvGrpSpPr>
            <p:cNvPr id="55" name="Grupo 54">
              <a:extLst>
                <a:ext uri="{FF2B5EF4-FFF2-40B4-BE49-F238E27FC236}">
                  <a16:creationId xmlns:a16="http://schemas.microsoft.com/office/drawing/2014/main" id="{EF872F34-A6DC-1344-BFAA-25CF497A243F}"/>
                </a:ext>
              </a:extLst>
            </p:cNvPr>
            <p:cNvGrpSpPr/>
            <p:nvPr/>
          </p:nvGrpSpPr>
          <p:grpSpPr>
            <a:xfrm>
              <a:off x="3460050" y="1697200"/>
              <a:ext cx="3771900" cy="4165600"/>
              <a:chOff x="0" y="0"/>
              <a:chExt cx="4114800" cy="4502829"/>
            </a:xfrm>
          </p:grpSpPr>
          <p:sp>
            <p:nvSpPr>
              <p:cNvPr id="56" name="Rectángulo 55">
                <a:extLst>
                  <a:ext uri="{FF2B5EF4-FFF2-40B4-BE49-F238E27FC236}">
                    <a16:creationId xmlns:a16="http://schemas.microsoft.com/office/drawing/2014/main" id="{AE92D33D-0136-BE4D-9574-D7BAD7B3A728}"/>
                  </a:ext>
                </a:extLst>
              </p:cNvPr>
              <p:cNvSpPr/>
              <p:nvPr/>
            </p:nvSpPr>
            <p:spPr>
              <a:xfrm>
                <a:off x="0" y="0"/>
                <a:ext cx="4114800" cy="45028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57" name="Grupo 56">
                <a:extLst>
                  <a:ext uri="{FF2B5EF4-FFF2-40B4-BE49-F238E27FC236}">
                    <a16:creationId xmlns:a16="http://schemas.microsoft.com/office/drawing/2014/main" id="{D350D0BF-F602-2847-9FC2-AA9060817A7A}"/>
                  </a:ext>
                </a:extLst>
              </p:cNvPr>
              <p:cNvGrpSpPr/>
              <p:nvPr/>
            </p:nvGrpSpPr>
            <p:grpSpPr>
              <a:xfrm>
                <a:off x="0" y="0"/>
                <a:ext cx="4114800" cy="4502829"/>
                <a:chOff x="0" y="0"/>
                <a:chExt cx="5095059" cy="5465354"/>
              </a:xfrm>
            </p:grpSpPr>
            <p:pic>
              <p:nvPicPr>
                <p:cNvPr id="62" name="Shape 17">
                  <a:extLst>
                    <a:ext uri="{FF2B5EF4-FFF2-40B4-BE49-F238E27FC236}">
                      <a16:creationId xmlns:a16="http://schemas.microsoft.com/office/drawing/2014/main" id="{70BD0AA0-8EFA-A24C-8205-F90BC788CAC9}"/>
                    </a:ext>
                  </a:extLst>
                </p:cNvPr>
                <p:cNvPicPr preferRelativeResize="0"/>
                <p:nvPr/>
              </p:nvPicPr>
              <p:blipFill rotWithShape="1">
                <a:blip r:embed="rId3">
                  <a:alphaModFix/>
                </a:blip>
                <a:srcRect/>
                <a:stretch/>
              </p:blipFill>
              <p:spPr>
                <a:xfrm>
                  <a:off x="0" y="0"/>
                  <a:ext cx="2716530" cy="2954020"/>
                </a:xfrm>
                <a:prstGeom prst="rect">
                  <a:avLst/>
                </a:prstGeom>
                <a:noFill/>
                <a:ln>
                  <a:noFill/>
                </a:ln>
              </p:spPr>
            </p:pic>
            <p:pic>
              <p:nvPicPr>
                <p:cNvPr id="63" name="Shape 18">
                  <a:extLst>
                    <a:ext uri="{FF2B5EF4-FFF2-40B4-BE49-F238E27FC236}">
                      <a16:creationId xmlns:a16="http://schemas.microsoft.com/office/drawing/2014/main" id="{293F8B37-6225-2B43-A9DE-6BA8BE232282}"/>
                    </a:ext>
                  </a:extLst>
                </p:cNvPr>
                <p:cNvPicPr preferRelativeResize="0"/>
                <p:nvPr/>
              </p:nvPicPr>
              <p:blipFill rotWithShape="1">
                <a:blip r:embed="rId4">
                  <a:alphaModFix/>
                </a:blip>
                <a:srcRect r="8203"/>
                <a:stretch/>
              </p:blipFill>
              <p:spPr>
                <a:xfrm>
                  <a:off x="2721429" y="0"/>
                  <a:ext cx="2373630" cy="2954020"/>
                </a:xfrm>
                <a:prstGeom prst="rect">
                  <a:avLst/>
                </a:prstGeom>
                <a:noFill/>
                <a:ln>
                  <a:noFill/>
                </a:ln>
              </p:spPr>
            </p:pic>
            <p:pic>
              <p:nvPicPr>
                <p:cNvPr id="65" name="Shape 19">
                  <a:extLst>
                    <a:ext uri="{FF2B5EF4-FFF2-40B4-BE49-F238E27FC236}">
                      <a16:creationId xmlns:a16="http://schemas.microsoft.com/office/drawing/2014/main" id="{C828874D-CE2F-C648-B2B8-B9E7BC5B6EBD}"/>
                    </a:ext>
                  </a:extLst>
                </p:cNvPr>
                <p:cNvPicPr preferRelativeResize="0"/>
                <p:nvPr/>
              </p:nvPicPr>
              <p:blipFill rotWithShape="1">
                <a:blip r:embed="rId5">
                  <a:alphaModFix/>
                </a:blip>
                <a:srcRect t="7575" b="8658"/>
                <a:stretch/>
              </p:blipFill>
              <p:spPr>
                <a:xfrm>
                  <a:off x="0" y="2950029"/>
                  <a:ext cx="2716530" cy="2504440"/>
                </a:xfrm>
                <a:prstGeom prst="rect">
                  <a:avLst/>
                </a:prstGeom>
                <a:noFill/>
                <a:ln>
                  <a:noFill/>
                </a:ln>
              </p:spPr>
            </p:pic>
            <p:pic>
              <p:nvPicPr>
                <p:cNvPr id="66" name="Shape 20">
                  <a:extLst>
                    <a:ext uri="{FF2B5EF4-FFF2-40B4-BE49-F238E27FC236}">
                      <a16:creationId xmlns:a16="http://schemas.microsoft.com/office/drawing/2014/main" id="{F2E40903-AA3E-FB42-8A4F-9CB00AE3B749}"/>
                    </a:ext>
                  </a:extLst>
                </p:cNvPr>
                <p:cNvPicPr preferRelativeResize="0"/>
                <p:nvPr/>
              </p:nvPicPr>
              <p:blipFill rotWithShape="1">
                <a:blip r:embed="rId6">
                  <a:alphaModFix/>
                </a:blip>
                <a:srcRect/>
                <a:stretch/>
              </p:blipFill>
              <p:spPr>
                <a:xfrm>
                  <a:off x="2721429" y="2960914"/>
                  <a:ext cx="2373630" cy="2504440"/>
                </a:xfrm>
                <a:prstGeom prst="rect">
                  <a:avLst/>
                </a:prstGeom>
                <a:noFill/>
                <a:ln>
                  <a:noFill/>
                </a:ln>
              </p:spPr>
            </p:pic>
            <p:sp>
              <p:nvSpPr>
                <p:cNvPr id="67" name="Elipse 66">
                  <a:extLst>
                    <a:ext uri="{FF2B5EF4-FFF2-40B4-BE49-F238E27FC236}">
                      <a16:creationId xmlns:a16="http://schemas.microsoft.com/office/drawing/2014/main" id="{75C984F8-E7C5-F541-9128-71269F14186F}"/>
                    </a:ext>
                  </a:extLst>
                </p:cNvPr>
                <p:cNvSpPr/>
                <p:nvPr/>
              </p:nvSpPr>
              <p:spPr>
                <a:xfrm>
                  <a:off x="3205596" y="3556289"/>
                  <a:ext cx="1451281" cy="1405105"/>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sp>
            <p:nvSpPr>
              <p:cNvPr id="58" name="Rectángulo 57">
                <a:extLst>
                  <a:ext uri="{FF2B5EF4-FFF2-40B4-BE49-F238E27FC236}">
                    <a16:creationId xmlns:a16="http://schemas.microsoft.com/office/drawing/2014/main" id="{6489B129-0A30-7C4D-B9FA-F5F9CC05B0CF}"/>
                  </a:ext>
                </a:extLst>
              </p:cNvPr>
              <p:cNvSpPr/>
              <p:nvPr/>
            </p:nvSpPr>
            <p:spPr>
              <a:xfrm>
                <a:off x="0" y="0"/>
                <a:ext cx="315764" cy="36977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59" name="Rectángulo 58">
                <a:extLst>
                  <a:ext uri="{FF2B5EF4-FFF2-40B4-BE49-F238E27FC236}">
                    <a16:creationId xmlns:a16="http://schemas.microsoft.com/office/drawing/2014/main" id="{25F243A2-19CC-7B47-BAB7-3783219F5153}"/>
                  </a:ext>
                </a:extLst>
              </p:cNvPr>
              <p:cNvSpPr/>
              <p:nvPr/>
            </p:nvSpPr>
            <p:spPr>
              <a:xfrm>
                <a:off x="2204581" y="12526"/>
                <a:ext cx="275572" cy="300625"/>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60" name="Rectángulo 59">
                <a:extLst>
                  <a:ext uri="{FF2B5EF4-FFF2-40B4-BE49-F238E27FC236}">
                    <a16:creationId xmlns:a16="http://schemas.microsoft.com/office/drawing/2014/main" id="{245585E8-C7A6-964C-ACA2-902D968C1AA3}"/>
                  </a:ext>
                </a:extLst>
              </p:cNvPr>
              <p:cNvSpPr/>
              <p:nvPr/>
            </p:nvSpPr>
            <p:spPr>
              <a:xfrm>
                <a:off x="0" y="2455102"/>
                <a:ext cx="315764" cy="367956"/>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C</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61" name="Rectángulo 60">
                <a:extLst>
                  <a:ext uri="{FF2B5EF4-FFF2-40B4-BE49-F238E27FC236}">
                    <a16:creationId xmlns:a16="http://schemas.microsoft.com/office/drawing/2014/main" id="{6619B71F-0784-A547-86A6-BC7DED915B6C}"/>
                  </a:ext>
                </a:extLst>
              </p:cNvPr>
              <p:cNvSpPr/>
              <p:nvPr/>
            </p:nvSpPr>
            <p:spPr>
              <a:xfrm>
                <a:off x="2204581" y="2442576"/>
                <a:ext cx="275572" cy="313151"/>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D</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grpSp>
        <p:nvGrpSpPr>
          <p:cNvPr id="68" name="Grupo 67">
            <a:extLst>
              <a:ext uri="{FF2B5EF4-FFF2-40B4-BE49-F238E27FC236}">
                <a16:creationId xmlns:a16="http://schemas.microsoft.com/office/drawing/2014/main" id="{562D2E67-DCBB-7D4D-8159-7236E5F57AC0}"/>
              </a:ext>
            </a:extLst>
          </p:cNvPr>
          <p:cNvGrpSpPr/>
          <p:nvPr/>
        </p:nvGrpSpPr>
        <p:grpSpPr>
          <a:xfrm>
            <a:off x="5410627" y="1149260"/>
            <a:ext cx="3202539" cy="3404007"/>
            <a:chOff x="3460050" y="1836900"/>
            <a:chExt cx="3771900" cy="3886201"/>
          </a:xfrm>
        </p:grpSpPr>
        <p:grpSp>
          <p:nvGrpSpPr>
            <p:cNvPr id="69" name="Grupo 68">
              <a:extLst>
                <a:ext uri="{FF2B5EF4-FFF2-40B4-BE49-F238E27FC236}">
                  <a16:creationId xmlns:a16="http://schemas.microsoft.com/office/drawing/2014/main" id="{68696A09-7719-6544-A567-3F1CD6B77437}"/>
                </a:ext>
              </a:extLst>
            </p:cNvPr>
            <p:cNvGrpSpPr/>
            <p:nvPr/>
          </p:nvGrpSpPr>
          <p:grpSpPr>
            <a:xfrm>
              <a:off x="3460050" y="1836900"/>
              <a:ext cx="3771900" cy="3886201"/>
              <a:chOff x="0" y="0"/>
              <a:chExt cx="4000500" cy="4069081"/>
            </a:xfrm>
          </p:grpSpPr>
          <p:sp>
            <p:nvSpPr>
              <p:cNvPr id="70" name="Rectángulo 69">
                <a:extLst>
                  <a:ext uri="{FF2B5EF4-FFF2-40B4-BE49-F238E27FC236}">
                    <a16:creationId xmlns:a16="http://schemas.microsoft.com/office/drawing/2014/main" id="{D28A5CDF-75DA-1440-803F-BB80399285A0}"/>
                  </a:ext>
                </a:extLst>
              </p:cNvPr>
              <p:cNvSpPr/>
              <p:nvPr/>
            </p:nvSpPr>
            <p:spPr>
              <a:xfrm>
                <a:off x="0" y="0"/>
                <a:ext cx="4000500" cy="406907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nvGrpSpPr>
              <p:cNvPr id="71" name="Grupo 70">
                <a:extLst>
                  <a:ext uri="{FF2B5EF4-FFF2-40B4-BE49-F238E27FC236}">
                    <a16:creationId xmlns:a16="http://schemas.microsoft.com/office/drawing/2014/main" id="{59380D42-1E99-BC4A-803E-5A4EAB2960D7}"/>
                  </a:ext>
                </a:extLst>
              </p:cNvPr>
              <p:cNvGrpSpPr/>
              <p:nvPr/>
            </p:nvGrpSpPr>
            <p:grpSpPr>
              <a:xfrm>
                <a:off x="0" y="0"/>
                <a:ext cx="4000499" cy="4069081"/>
                <a:chOff x="0" y="0"/>
                <a:chExt cx="5344795" cy="5732780"/>
              </a:xfrm>
            </p:grpSpPr>
            <p:pic>
              <p:nvPicPr>
                <p:cNvPr id="76" name="Shape 28">
                  <a:extLst>
                    <a:ext uri="{FF2B5EF4-FFF2-40B4-BE49-F238E27FC236}">
                      <a16:creationId xmlns:a16="http://schemas.microsoft.com/office/drawing/2014/main" id="{5B2C5FBA-5846-3041-AEC4-308D6FF12492}"/>
                    </a:ext>
                  </a:extLst>
                </p:cNvPr>
                <p:cNvPicPr preferRelativeResize="0"/>
                <p:nvPr/>
              </p:nvPicPr>
              <p:blipFill rotWithShape="1">
                <a:blip r:embed="rId7">
                  <a:alphaModFix/>
                </a:blip>
                <a:srcRect r="8521"/>
                <a:stretch/>
              </p:blipFill>
              <p:spPr>
                <a:xfrm>
                  <a:off x="2641600" y="0"/>
                  <a:ext cx="2703195" cy="3166745"/>
                </a:xfrm>
                <a:prstGeom prst="rect">
                  <a:avLst/>
                </a:prstGeom>
                <a:noFill/>
                <a:ln>
                  <a:noFill/>
                </a:ln>
              </p:spPr>
            </p:pic>
            <p:pic>
              <p:nvPicPr>
                <p:cNvPr id="77" name="Shape 29">
                  <a:extLst>
                    <a:ext uri="{FF2B5EF4-FFF2-40B4-BE49-F238E27FC236}">
                      <a16:creationId xmlns:a16="http://schemas.microsoft.com/office/drawing/2014/main" id="{90EEEFD0-6E0B-964A-930B-551F64D85641}"/>
                    </a:ext>
                  </a:extLst>
                </p:cNvPr>
                <p:cNvPicPr preferRelativeResize="0"/>
                <p:nvPr/>
              </p:nvPicPr>
              <p:blipFill rotWithShape="1">
                <a:blip r:embed="rId8">
                  <a:alphaModFix/>
                </a:blip>
                <a:srcRect/>
                <a:stretch/>
              </p:blipFill>
              <p:spPr>
                <a:xfrm>
                  <a:off x="0" y="0"/>
                  <a:ext cx="2640330" cy="3166745"/>
                </a:xfrm>
                <a:prstGeom prst="rect">
                  <a:avLst/>
                </a:prstGeom>
                <a:noFill/>
                <a:ln>
                  <a:noFill/>
                </a:ln>
              </p:spPr>
            </p:pic>
            <p:pic>
              <p:nvPicPr>
                <p:cNvPr id="78" name="Shape 30">
                  <a:extLst>
                    <a:ext uri="{FF2B5EF4-FFF2-40B4-BE49-F238E27FC236}">
                      <a16:creationId xmlns:a16="http://schemas.microsoft.com/office/drawing/2014/main" id="{77210036-D323-EA4B-A2A9-4E7DC6B044CD}"/>
                    </a:ext>
                  </a:extLst>
                </p:cNvPr>
                <p:cNvPicPr preferRelativeResize="0"/>
                <p:nvPr/>
              </p:nvPicPr>
              <p:blipFill rotWithShape="1">
                <a:blip r:embed="rId9">
                  <a:alphaModFix/>
                </a:blip>
                <a:srcRect/>
                <a:stretch/>
              </p:blipFill>
              <p:spPr>
                <a:xfrm>
                  <a:off x="0" y="3162300"/>
                  <a:ext cx="2657475" cy="2570480"/>
                </a:xfrm>
                <a:prstGeom prst="rect">
                  <a:avLst/>
                </a:prstGeom>
                <a:noFill/>
                <a:ln>
                  <a:noFill/>
                </a:ln>
              </p:spPr>
            </p:pic>
            <p:pic>
              <p:nvPicPr>
                <p:cNvPr id="79" name="Shape 31">
                  <a:extLst>
                    <a:ext uri="{FF2B5EF4-FFF2-40B4-BE49-F238E27FC236}">
                      <a16:creationId xmlns:a16="http://schemas.microsoft.com/office/drawing/2014/main" id="{6ED29266-2E9E-2643-B59E-BF35FB8DB8A7}"/>
                    </a:ext>
                  </a:extLst>
                </p:cNvPr>
                <p:cNvPicPr preferRelativeResize="0"/>
                <p:nvPr/>
              </p:nvPicPr>
              <p:blipFill rotWithShape="1">
                <a:blip r:embed="rId10">
                  <a:alphaModFix/>
                </a:blip>
                <a:srcRect/>
                <a:stretch/>
              </p:blipFill>
              <p:spPr>
                <a:xfrm>
                  <a:off x="2641600" y="3124200"/>
                  <a:ext cx="2703195" cy="2601595"/>
                </a:xfrm>
                <a:prstGeom prst="rect">
                  <a:avLst/>
                </a:prstGeom>
                <a:noFill/>
                <a:ln>
                  <a:noFill/>
                </a:ln>
              </p:spPr>
            </p:pic>
            <p:sp>
              <p:nvSpPr>
                <p:cNvPr id="80" name="Elipse 79">
                  <a:extLst>
                    <a:ext uri="{FF2B5EF4-FFF2-40B4-BE49-F238E27FC236}">
                      <a16:creationId xmlns:a16="http://schemas.microsoft.com/office/drawing/2014/main" id="{B76D6B2E-8739-2F46-B0FD-2A5542CC07B6}"/>
                    </a:ext>
                  </a:extLst>
                </p:cNvPr>
                <p:cNvSpPr/>
                <p:nvPr/>
              </p:nvSpPr>
              <p:spPr>
                <a:xfrm>
                  <a:off x="3609472" y="3821852"/>
                  <a:ext cx="925506" cy="963493"/>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grpSp>
          <p:sp>
            <p:nvSpPr>
              <p:cNvPr id="72" name="Rectángulo 71">
                <a:extLst>
                  <a:ext uri="{FF2B5EF4-FFF2-40B4-BE49-F238E27FC236}">
                    <a16:creationId xmlns:a16="http://schemas.microsoft.com/office/drawing/2014/main" id="{14EB501F-1499-C445-9CDF-53919BDF3E13}"/>
                  </a:ext>
                </a:extLst>
              </p:cNvPr>
              <p:cNvSpPr/>
              <p:nvPr/>
            </p:nvSpPr>
            <p:spPr>
              <a:xfrm>
                <a:off x="1981200" y="0"/>
                <a:ext cx="275572" cy="30062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B</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3" name="Rectángulo 72">
                <a:extLst>
                  <a:ext uri="{FF2B5EF4-FFF2-40B4-BE49-F238E27FC236}">
                    <a16:creationId xmlns:a16="http://schemas.microsoft.com/office/drawing/2014/main" id="{48AEB04B-A454-4446-A184-3F321B5A84FB}"/>
                  </a:ext>
                </a:extLst>
              </p:cNvPr>
              <p:cNvSpPr/>
              <p:nvPr/>
            </p:nvSpPr>
            <p:spPr>
              <a:xfrm>
                <a:off x="0" y="0"/>
                <a:ext cx="275572" cy="33751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A</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4" name="Rectángulo 73">
                <a:extLst>
                  <a:ext uri="{FF2B5EF4-FFF2-40B4-BE49-F238E27FC236}">
                    <a16:creationId xmlns:a16="http://schemas.microsoft.com/office/drawing/2014/main" id="{C0442C83-9136-3E4A-AF9B-34EC1FE24A6C}"/>
                  </a:ext>
                </a:extLst>
              </p:cNvPr>
              <p:cNvSpPr/>
              <p:nvPr/>
            </p:nvSpPr>
            <p:spPr>
              <a:xfrm>
                <a:off x="0" y="2247900"/>
                <a:ext cx="275572" cy="30062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C</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sp>
            <p:nvSpPr>
              <p:cNvPr id="75" name="Rectángulo 74">
                <a:extLst>
                  <a:ext uri="{FF2B5EF4-FFF2-40B4-BE49-F238E27FC236}">
                    <a16:creationId xmlns:a16="http://schemas.microsoft.com/office/drawing/2014/main" id="{F265997E-18F2-B14A-96E0-F15050A58FB1}"/>
                  </a:ext>
                </a:extLst>
              </p:cNvPr>
              <p:cNvSpPr/>
              <p:nvPr/>
            </p:nvSpPr>
            <p:spPr>
              <a:xfrm>
                <a:off x="1993900" y="2247900"/>
                <a:ext cx="275572" cy="300622"/>
              </a:xfrm>
              <a:prstGeom prst="rect">
                <a:avLst/>
              </a:prstGeom>
              <a:noFill/>
              <a:ln>
                <a:noFill/>
              </a:ln>
            </p:spPr>
            <p:txBody>
              <a:bodyPr spcFirstLastPara="1" wrap="square" lIns="91425" tIns="45700" rIns="91425" bIns="45700" anchor="t" anchorCtr="0">
                <a:noAutofit/>
              </a:bodyPr>
              <a:lstStyle/>
              <a:p>
                <a:pPr>
                  <a:lnSpc>
                    <a:spcPct val="107000"/>
                  </a:lnSpc>
                </a:pPr>
                <a:r>
                  <a:rPr lang="es-EC" sz="1100">
                    <a:solidFill>
                      <a:srgbClr val="FFFFFF"/>
                    </a:solidFill>
                    <a:effectLst/>
                    <a:latin typeface="Calibri" panose="020F0502020204030204" pitchFamily="34" charset="0"/>
                    <a:ea typeface="Calibri" panose="020F0502020204030204" pitchFamily="34" charset="0"/>
                  </a:rPr>
                  <a:t>D</a:t>
                </a:r>
                <a:r>
                  <a:rPr lang="es-EC" sz="1100">
                    <a:solidFill>
                      <a:srgbClr val="000000"/>
                    </a:solidFill>
                    <a:effectLst/>
                    <a:latin typeface="Calibri" panose="020F0502020204030204" pitchFamily="34" charset="0"/>
                    <a:ea typeface="Calibri" panose="020F0502020204030204" pitchFamily="34" charset="0"/>
                  </a:rPr>
                  <a:t> </a:t>
                </a:r>
                <a:endParaRPr lang="es-EC" sz="1200">
                  <a:effectLst/>
                  <a:latin typeface="Times New Roman" panose="02020603050405020304" pitchFamily="18" charset="0"/>
                  <a:ea typeface="Times New Roman" panose="02020603050405020304" pitchFamily="18" charset="0"/>
                </a:endParaRPr>
              </a:p>
            </p:txBody>
          </p:sp>
        </p:grpSp>
      </p:grpSp>
      <p:sp>
        <p:nvSpPr>
          <p:cNvPr id="5" name="Rectángulo 4">
            <a:extLst>
              <a:ext uri="{FF2B5EF4-FFF2-40B4-BE49-F238E27FC236}">
                <a16:creationId xmlns:a16="http://schemas.microsoft.com/office/drawing/2014/main" id="{72D92FA6-1734-5949-8FA5-F7F521D5BFD8}"/>
              </a:ext>
            </a:extLst>
          </p:cNvPr>
          <p:cNvSpPr/>
          <p:nvPr/>
        </p:nvSpPr>
        <p:spPr>
          <a:xfrm>
            <a:off x="5351746" y="4633207"/>
            <a:ext cx="3281872" cy="861774"/>
          </a:xfrm>
          <a:prstGeom prst="rect">
            <a:avLst/>
          </a:prstGeom>
        </p:spPr>
        <p:txBody>
          <a:bodyPr wrap="square">
            <a:spAutoFit/>
          </a:bodyPr>
          <a:lstStyle/>
          <a:p>
            <a:r>
              <a:rPr lang="es-EC" sz="1000" i="1" dirty="0">
                <a:solidFill>
                  <a:srgbClr val="000000"/>
                </a:solidFill>
                <a:effectLst/>
                <a:ea typeface="Times New Roman" panose="02020603050405020304" pitchFamily="18" charset="0"/>
              </a:rPr>
              <a:t>Análisis de síntomas a los 5 días de la inoculación del aislado MG02 (Fusarium sp). (A) Crecimiento de micelio en la superficie de la fruta. (B) Bloque de agar con rápido crecimiento. (C) Tratamiento con herida (TCH). (D) Tratamiento sin herida (TSH).</a:t>
            </a:r>
            <a:r>
              <a:rPr lang="es-EC" sz="1000" dirty="0">
                <a:effectLst/>
              </a:rPr>
              <a:t> </a:t>
            </a:r>
            <a:endParaRPr lang="es-EC" sz="1000" dirty="0"/>
          </a:p>
        </p:txBody>
      </p:sp>
      <p:sp>
        <p:nvSpPr>
          <p:cNvPr id="6" name="Rectángulo 5">
            <a:extLst>
              <a:ext uri="{FF2B5EF4-FFF2-40B4-BE49-F238E27FC236}">
                <a16:creationId xmlns:a16="http://schemas.microsoft.com/office/drawing/2014/main" id="{EEAD5779-92DA-3742-A122-C14F3C9421E4}"/>
              </a:ext>
            </a:extLst>
          </p:cNvPr>
          <p:cNvSpPr/>
          <p:nvPr/>
        </p:nvSpPr>
        <p:spPr>
          <a:xfrm>
            <a:off x="1116728" y="4633207"/>
            <a:ext cx="3202539" cy="861774"/>
          </a:xfrm>
          <a:prstGeom prst="rect">
            <a:avLst/>
          </a:prstGeom>
        </p:spPr>
        <p:txBody>
          <a:bodyPr wrap="square">
            <a:spAutoFit/>
          </a:bodyPr>
          <a:lstStyle/>
          <a:p>
            <a:r>
              <a:rPr lang="es-EC" sz="1000" i="1" dirty="0">
                <a:solidFill>
                  <a:srgbClr val="000000"/>
                </a:solidFill>
                <a:effectLst/>
                <a:ea typeface="Times New Roman" panose="02020603050405020304" pitchFamily="18" charset="0"/>
              </a:rPr>
              <a:t>Análisis de síntomas a los 5 días de la inoculación del aislado CHT3 (Diaporthe sp). (A) Crecimiento de micelio en la superficie de la fruta. (B) Bloque de agar con crecimiento. (C) Tratamiento con herida (TCH). (D) Tratamiento sin herida (TSH).</a:t>
            </a:r>
            <a:r>
              <a:rPr lang="es-EC" sz="1000" dirty="0">
                <a:effectLst/>
              </a:rPr>
              <a:t> </a:t>
            </a:r>
            <a:endParaRPr lang="es-EC" sz="1000" dirty="0"/>
          </a:p>
        </p:txBody>
      </p:sp>
    </p:spTree>
    <p:extLst>
      <p:ext uri="{BB962C8B-B14F-4D97-AF65-F5344CB8AC3E}">
        <p14:creationId xmlns:p14="http://schemas.microsoft.com/office/powerpoint/2010/main" val="2727540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84322EF-5741-CA42-A662-F4C1C2BC588E}"/>
              </a:ext>
            </a:extLst>
          </p:cNvPr>
          <p:cNvSpPr>
            <a:spLocks noGrp="1"/>
          </p:cNvSpPr>
          <p:nvPr>
            <p:ph type="title"/>
          </p:nvPr>
        </p:nvSpPr>
        <p:spPr/>
        <p:txBody>
          <a:bodyPr/>
          <a:lstStyle/>
          <a:p>
            <a:r>
              <a:rPr lang="es-EC" dirty="0"/>
              <a:t>Tabala de contenido </a:t>
            </a:r>
          </a:p>
        </p:txBody>
      </p:sp>
      <p:sp>
        <p:nvSpPr>
          <p:cNvPr id="4" name="Marcador de número de diapositiva 3">
            <a:extLst>
              <a:ext uri="{FF2B5EF4-FFF2-40B4-BE49-F238E27FC236}">
                <a16:creationId xmlns:a16="http://schemas.microsoft.com/office/drawing/2014/main" id="{D219300D-5A49-5C4E-A093-43311BE42043}"/>
              </a:ext>
            </a:extLst>
          </p:cNvPr>
          <p:cNvSpPr>
            <a:spLocks noGrp="1"/>
          </p:cNvSpPr>
          <p:nvPr>
            <p:ph type="sldNum" sz="quarter" idx="4"/>
          </p:nvPr>
        </p:nvSpPr>
        <p:spPr/>
        <p:txBody>
          <a:bodyPr/>
          <a:lstStyle/>
          <a:p>
            <a:fld id="{F5A27939-E5A9-4EA9-B14C-C2D6452E4F29}" type="slidenum">
              <a:rPr lang="es-EC" smtClean="0"/>
              <a:pPr/>
              <a:t>2</a:t>
            </a:fld>
            <a:endParaRPr lang="es-EC"/>
          </a:p>
        </p:txBody>
      </p:sp>
      <p:grpSp>
        <p:nvGrpSpPr>
          <p:cNvPr id="7" name="Grupo 6">
            <a:extLst>
              <a:ext uri="{FF2B5EF4-FFF2-40B4-BE49-F238E27FC236}">
                <a16:creationId xmlns:a16="http://schemas.microsoft.com/office/drawing/2014/main" id="{7E3D2AC5-0EE4-ED43-BB58-7A5A02B0A659}"/>
              </a:ext>
            </a:extLst>
          </p:cNvPr>
          <p:cNvGrpSpPr/>
          <p:nvPr/>
        </p:nvGrpSpPr>
        <p:grpSpPr>
          <a:xfrm>
            <a:off x="3548588" y="937985"/>
            <a:ext cx="1906521" cy="493200"/>
            <a:chOff x="504552" y="1165598"/>
            <a:chExt cx="1906521" cy="497094"/>
          </a:xfrm>
        </p:grpSpPr>
        <p:sp>
          <p:nvSpPr>
            <p:cNvPr id="8" name="Elipse 7">
              <a:extLst>
                <a:ext uri="{FF2B5EF4-FFF2-40B4-BE49-F238E27FC236}">
                  <a16:creationId xmlns:a16="http://schemas.microsoft.com/office/drawing/2014/main" id="{DC760797-2E5A-2843-A1A9-5E026D251B9F}"/>
                </a:ext>
              </a:extLst>
            </p:cNvPr>
            <p:cNvSpPr/>
            <p:nvPr/>
          </p:nvSpPr>
          <p:spPr>
            <a:xfrm>
              <a:off x="504552" y="1301135"/>
              <a:ext cx="356400" cy="359214"/>
            </a:xfrm>
            <a:prstGeom prst="ellipse">
              <a:avLst/>
            </a:prstGeom>
            <a:solidFill>
              <a:srgbClr val="6F6F6F"/>
            </a:solidFill>
            <a:ln>
              <a:solidFill>
                <a:srgbClr val="6F6F6F"/>
              </a:solidFill>
              <a:beve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0" name="Forma libre 9">
              <a:extLst>
                <a:ext uri="{FF2B5EF4-FFF2-40B4-BE49-F238E27FC236}">
                  <a16:creationId xmlns:a16="http://schemas.microsoft.com/office/drawing/2014/main" id="{4CBE86EA-A525-E245-8624-E5F19F849CF3}"/>
                </a:ext>
              </a:extLst>
            </p:cNvPr>
            <p:cNvSpPr/>
            <p:nvPr/>
          </p:nvSpPr>
          <p:spPr>
            <a:xfrm>
              <a:off x="940504" y="1165598"/>
              <a:ext cx="1470569"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Introducción</a:t>
              </a:r>
            </a:p>
          </p:txBody>
        </p:sp>
      </p:grpSp>
      <p:sp>
        <p:nvSpPr>
          <p:cNvPr id="14" name="Forma libre 13">
            <a:extLst>
              <a:ext uri="{FF2B5EF4-FFF2-40B4-BE49-F238E27FC236}">
                <a16:creationId xmlns:a16="http://schemas.microsoft.com/office/drawing/2014/main" id="{C24B2BFA-F31D-B44D-812E-D049D56D24A4}"/>
              </a:ext>
            </a:extLst>
          </p:cNvPr>
          <p:cNvSpPr/>
          <p:nvPr/>
        </p:nvSpPr>
        <p:spPr>
          <a:xfrm>
            <a:off x="3985970" y="2019518"/>
            <a:ext cx="2360406"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Materiales y métodos</a:t>
            </a:r>
          </a:p>
        </p:txBody>
      </p:sp>
      <p:sp>
        <p:nvSpPr>
          <p:cNvPr id="18" name="Forma libre 17">
            <a:extLst>
              <a:ext uri="{FF2B5EF4-FFF2-40B4-BE49-F238E27FC236}">
                <a16:creationId xmlns:a16="http://schemas.microsoft.com/office/drawing/2014/main" id="{580081C8-D0FB-C54D-B22B-481D913A48EF}"/>
              </a:ext>
            </a:extLst>
          </p:cNvPr>
          <p:cNvSpPr/>
          <p:nvPr/>
        </p:nvSpPr>
        <p:spPr>
          <a:xfrm>
            <a:off x="3982951" y="2633579"/>
            <a:ext cx="2616663"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Resultados y discusión</a:t>
            </a:r>
          </a:p>
        </p:txBody>
      </p:sp>
      <p:sp>
        <p:nvSpPr>
          <p:cNvPr id="22" name="Forma libre 21">
            <a:extLst>
              <a:ext uri="{FF2B5EF4-FFF2-40B4-BE49-F238E27FC236}">
                <a16:creationId xmlns:a16="http://schemas.microsoft.com/office/drawing/2014/main" id="{3C0C8AC6-FE66-4C41-BDAB-4E6663F886C1}"/>
              </a:ext>
            </a:extLst>
          </p:cNvPr>
          <p:cNvSpPr/>
          <p:nvPr/>
        </p:nvSpPr>
        <p:spPr>
          <a:xfrm>
            <a:off x="3984542" y="3253022"/>
            <a:ext cx="1470569"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Conclusiones</a:t>
            </a:r>
          </a:p>
        </p:txBody>
      </p:sp>
      <p:sp>
        <p:nvSpPr>
          <p:cNvPr id="26" name="Forma libre 25">
            <a:extLst>
              <a:ext uri="{FF2B5EF4-FFF2-40B4-BE49-F238E27FC236}">
                <a16:creationId xmlns:a16="http://schemas.microsoft.com/office/drawing/2014/main" id="{A1723BC7-B080-BB49-AEE0-406ED50AC42B}"/>
              </a:ext>
            </a:extLst>
          </p:cNvPr>
          <p:cNvSpPr/>
          <p:nvPr/>
        </p:nvSpPr>
        <p:spPr>
          <a:xfrm>
            <a:off x="3985770" y="3880166"/>
            <a:ext cx="1870843"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Recomendaciones</a:t>
            </a:r>
          </a:p>
        </p:txBody>
      </p:sp>
      <p:sp>
        <p:nvSpPr>
          <p:cNvPr id="30" name="Forma libre 29">
            <a:extLst>
              <a:ext uri="{FF2B5EF4-FFF2-40B4-BE49-F238E27FC236}">
                <a16:creationId xmlns:a16="http://schemas.microsoft.com/office/drawing/2014/main" id="{2EAFF82D-BB8B-9940-9BD0-0B9FF0A17066}"/>
              </a:ext>
            </a:extLst>
          </p:cNvPr>
          <p:cNvSpPr/>
          <p:nvPr/>
        </p:nvSpPr>
        <p:spPr>
          <a:xfrm>
            <a:off x="3984386" y="4507310"/>
            <a:ext cx="2071531"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Agradecimientos</a:t>
            </a:r>
          </a:p>
        </p:txBody>
      </p:sp>
      <p:sp>
        <p:nvSpPr>
          <p:cNvPr id="33" name="Forma libre 32">
            <a:extLst>
              <a:ext uri="{FF2B5EF4-FFF2-40B4-BE49-F238E27FC236}">
                <a16:creationId xmlns:a16="http://schemas.microsoft.com/office/drawing/2014/main" id="{8413D005-ADC1-5A46-9B93-407898F3EA7C}"/>
              </a:ext>
            </a:extLst>
          </p:cNvPr>
          <p:cNvSpPr/>
          <p:nvPr/>
        </p:nvSpPr>
        <p:spPr>
          <a:xfrm>
            <a:off x="3984540" y="1417911"/>
            <a:ext cx="1470569" cy="497094"/>
          </a:xfrm>
          <a:custGeom>
            <a:avLst/>
            <a:gdLst>
              <a:gd name="connsiteX0" fmla="*/ 0 w 1470569"/>
              <a:gd name="connsiteY0" fmla="*/ 0 h 497094"/>
              <a:gd name="connsiteX1" fmla="*/ 1470569 w 1470569"/>
              <a:gd name="connsiteY1" fmla="*/ 0 h 497094"/>
              <a:gd name="connsiteX2" fmla="*/ 1470569 w 1470569"/>
              <a:gd name="connsiteY2" fmla="*/ 497094 h 497094"/>
              <a:gd name="connsiteX3" fmla="*/ 0 w 1470569"/>
              <a:gd name="connsiteY3" fmla="*/ 497094 h 497094"/>
              <a:gd name="connsiteX4" fmla="*/ 0 w 1470569"/>
              <a:gd name="connsiteY4" fmla="*/ 0 h 49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69" h="497094">
                <a:moveTo>
                  <a:pt x="0" y="0"/>
                </a:moveTo>
                <a:lnTo>
                  <a:pt x="1470569" y="0"/>
                </a:lnTo>
                <a:lnTo>
                  <a:pt x="1470569" y="497094"/>
                </a:lnTo>
                <a:lnTo>
                  <a:pt x="0" y="497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defTabSz="711200">
              <a:lnSpc>
                <a:spcPct val="90000"/>
              </a:lnSpc>
              <a:spcBef>
                <a:spcPct val="0"/>
              </a:spcBef>
              <a:spcAft>
                <a:spcPct val="35000"/>
              </a:spcAft>
            </a:pPr>
            <a:r>
              <a:rPr lang="es-EC" sz="1600" dirty="0"/>
              <a:t>Objetivos</a:t>
            </a:r>
          </a:p>
        </p:txBody>
      </p:sp>
      <p:sp>
        <p:nvSpPr>
          <p:cNvPr id="36" name="Elipse 35">
            <a:extLst>
              <a:ext uri="{FF2B5EF4-FFF2-40B4-BE49-F238E27FC236}">
                <a16:creationId xmlns:a16="http://schemas.microsoft.com/office/drawing/2014/main" id="{447D30A1-F1F0-8D40-90D6-1E60C83AA8E3}"/>
              </a:ext>
            </a:extLst>
          </p:cNvPr>
          <p:cNvSpPr/>
          <p:nvPr/>
        </p:nvSpPr>
        <p:spPr>
          <a:xfrm>
            <a:off x="3563674" y="1599927"/>
            <a:ext cx="356400" cy="356400"/>
          </a:xfrm>
          <a:prstGeom prst="ellipse">
            <a:avLst/>
          </a:prstGeom>
          <a:solidFill>
            <a:srgbClr val="008790"/>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7" name="Elipse 36">
            <a:extLst>
              <a:ext uri="{FF2B5EF4-FFF2-40B4-BE49-F238E27FC236}">
                <a16:creationId xmlns:a16="http://schemas.microsoft.com/office/drawing/2014/main" id="{472922C1-5BE3-D544-8FF9-1BBB94CE5FB4}"/>
              </a:ext>
            </a:extLst>
          </p:cNvPr>
          <p:cNvSpPr/>
          <p:nvPr/>
        </p:nvSpPr>
        <p:spPr>
          <a:xfrm>
            <a:off x="3562085" y="2746213"/>
            <a:ext cx="356400" cy="356400"/>
          </a:xfrm>
          <a:prstGeom prst="ellipse">
            <a:avLst/>
          </a:prstGeom>
          <a:solidFill>
            <a:srgbClr val="004A5B"/>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8" name="Elipse 37">
            <a:extLst>
              <a:ext uri="{FF2B5EF4-FFF2-40B4-BE49-F238E27FC236}">
                <a16:creationId xmlns:a16="http://schemas.microsoft.com/office/drawing/2014/main" id="{6CBC1A90-A9D1-C849-8650-00E484393C69}"/>
              </a:ext>
            </a:extLst>
          </p:cNvPr>
          <p:cNvSpPr/>
          <p:nvPr/>
        </p:nvSpPr>
        <p:spPr>
          <a:xfrm>
            <a:off x="3562085" y="4050465"/>
            <a:ext cx="356400" cy="356400"/>
          </a:xfrm>
          <a:prstGeom prst="ellipse">
            <a:avLst/>
          </a:prstGeom>
          <a:solidFill>
            <a:srgbClr val="00C0A1"/>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9" name="Elipse 38">
            <a:extLst>
              <a:ext uri="{FF2B5EF4-FFF2-40B4-BE49-F238E27FC236}">
                <a16:creationId xmlns:a16="http://schemas.microsoft.com/office/drawing/2014/main" id="{6423FB79-21B8-EF40-813D-EE1C663D9B58}"/>
              </a:ext>
            </a:extLst>
          </p:cNvPr>
          <p:cNvSpPr/>
          <p:nvPr/>
        </p:nvSpPr>
        <p:spPr>
          <a:xfrm>
            <a:off x="3562085" y="3393716"/>
            <a:ext cx="356400" cy="356400"/>
          </a:xfrm>
          <a:prstGeom prst="ellipse">
            <a:avLst/>
          </a:prstGeom>
          <a:solidFill>
            <a:schemeClr val="bg1">
              <a:lumMod val="85000"/>
            </a:schemeClr>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1" name="Elipse 40">
            <a:extLst>
              <a:ext uri="{FF2B5EF4-FFF2-40B4-BE49-F238E27FC236}">
                <a16:creationId xmlns:a16="http://schemas.microsoft.com/office/drawing/2014/main" id="{8C82F8C0-DAFF-A643-BCC0-A926E90A4A5C}"/>
              </a:ext>
            </a:extLst>
          </p:cNvPr>
          <p:cNvSpPr/>
          <p:nvPr/>
        </p:nvSpPr>
        <p:spPr>
          <a:xfrm>
            <a:off x="3562085" y="2212781"/>
            <a:ext cx="356400" cy="356400"/>
          </a:xfrm>
          <a:prstGeom prst="ellipse">
            <a:avLst/>
          </a:prstGeom>
          <a:solidFill>
            <a:schemeClr val="bg1">
              <a:lumMod val="85000"/>
            </a:schemeClr>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2" name="Elipse 41">
            <a:extLst>
              <a:ext uri="{FF2B5EF4-FFF2-40B4-BE49-F238E27FC236}">
                <a16:creationId xmlns:a16="http://schemas.microsoft.com/office/drawing/2014/main" id="{6F8B72F4-F9C5-E845-8380-42123DDA331B}"/>
              </a:ext>
            </a:extLst>
          </p:cNvPr>
          <p:cNvSpPr/>
          <p:nvPr/>
        </p:nvSpPr>
        <p:spPr>
          <a:xfrm>
            <a:off x="3548588" y="4670453"/>
            <a:ext cx="356400" cy="356400"/>
          </a:xfrm>
          <a:prstGeom prst="ellipse">
            <a:avLst/>
          </a:prstGeom>
          <a:solidFill>
            <a:schemeClr val="bg1">
              <a:lumMod val="85000"/>
            </a:schemeClr>
          </a:solidFill>
          <a:ln>
            <a:solidFill>
              <a:srgbClr val="6F6F6F"/>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8917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82185C-4B5C-E44E-88E8-5EE9E089B3B6}"/>
              </a:ext>
            </a:extLst>
          </p:cNvPr>
          <p:cNvSpPr>
            <a:spLocks noGrp="1"/>
          </p:cNvSpPr>
          <p:nvPr>
            <p:ph type="title"/>
          </p:nvPr>
        </p:nvSpPr>
        <p:spPr>
          <a:xfrm>
            <a:off x="2" y="48599"/>
            <a:ext cx="9576595" cy="642918"/>
          </a:xfrm>
        </p:spPr>
        <p:txBody>
          <a:bodyPr/>
          <a:lstStyle/>
          <a:p>
            <a:r>
              <a:rPr lang="es-EC">
                <a:solidFill>
                  <a:schemeClr val="tx1"/>
                </a:solidFill>
              </a:rPr>
              <a:t>Resultados y discusión</a:t>
            </a:r>
            <a:endParaRPr lang="es-EC"/>
          </a:p>
        </p:txBody>
      </p:sp>
      <p:sp>
        <p:nvSpPr>
          <p:cNvPr id="4" name="Marcador de número de diapositiva 3">
            <a:extLst>
              <a:ext uri="{FF2B5EF4-FFF2-40B4-BE49-F238E27FC236}">
                <a16:creationId xmlns:a16="http://schemas.microsoft.com/office/drawing/2014/main" id="{E672FAD0-9EE6-7445-B22C-265B7D342536}"/>
              </a:ext>
            </a:extLst>
          </p:cNvPr>
          <p:cNvSpPr>
            <a:spLocks noGrp="1"/>
          </p:cNvSpPr>
          <p:nvPr>
            <p:ph type="sldNum" sz="quarter" idx="4"/>
          </p:nvPr>
        </p:nvSpPr>
        <p:spPr/>
        <p:txBody>
          <a:bodyPr/>
          <a:lstStyle/>
          <a:p>
            <a:fld id="{F5A27939-E5A9-4EA9-B14C-C2D6452E4F29}" type="slidenum">
              <a:rPr lang="es-EC" smtClean="0"/>
              <a:pPr/>
              <a:t>20</a:t>
            </a:fld>
            <a:endParaRPr lang="es-EC"/>
          </a:p>
        </p:txBody>
      </p:sp>
      <p:sp>
        <p:nvSpPr>
          <p:cNvPr id="64" name="Rectángulo 63">
            <a:extLst>
              <a:ext uri="{FF2B5EF4-FFF2-40B4-BE49-F238E27FC236}">
                <a16:creationId xmlns:a16="http://schemas.microsoft.com/office/drawing/2014/main" id="{B651E383-2762-8642-A098-8B5FA0CF7681}"/>
              </a:ext>
            </a:extLst>
          </p:cNvPr>
          <p:cNvSpPr/>
          <p:nvPr/>
        </p:nvSpPr>
        <p:spPr>
          <a:xfrm>
            <a:off x="326907" y="604011"/>
            <a:ext cx="2191626" cy="307777"/>
          </a:xfrm>
          <a:prstGeom prst="rect">
            <a:avLst/>
          </a:prstGeom>
        </p:spPr>
        <p:txBody>
          <a:bodyPr wrap="none">
            <a:spAutoFit/>
          </a:bodyPr>
          <a:lstStyle/>
          <a:p>
            <a:pPr marL="285750" indent="-285750">
              <a:buFont typeface="Arial" panose="020B0604020202020204" pitchFamily="34" charset="0"/>
              <a:buChar char="•"/>
            </a:pPr>
            <a:r>
              <a:rPr lang="es-EC" sz="1400" b="1">
                <a:latin typeface="+mj-lt"/>
              </a:rPr>
              <a:t>Postulados de Koch</a:t>
            </a:r>
            <a:endParaRPr lang="es-EC" sz="1400">
              <a:latin typeface="+mj-lt"/>
            </a:endParaRPr>
          </a:p>
        </p:txBody>
      </p:sp>
      <p:sp>
        <p:nvSpPr>
          <p:cNvPr id="2" name="CuadroTexto 1">
            <a:extLst>
              <a:ext uri="{FF2B5EF4-FFF2-40B4-BE49-F238E27FC236}">
                <a16:creationId xmlns:a16="http://schemas.microsoft.com/office/drawing/2014/main" id="{F0183E59-E732-E940-AB02-EAC59EEEBA7B}"/>
              </a:ext>
            </a:extLst>
          </p:cNvPr>
          <p:cNvSpPr txBox="1"/>
          <p:nvPr/>
        </p:nvSpPr>
        <p:spPr>
          <a:xfrm>
            <a:off x="-2753139" y="-874643"/>
            <a:ext cx="184731" cy="333168"/>
          </a:xfrm>
          <a:prstGeom prst="rect">
            <a:avLst/>
          </a:prstGeom>
          <a:noFill/>
        </p:spPr>
        <p:txBody>
          <a:bodyPr wrap="none" rtlCol="0">
            <a:spAutoFit/>
          </a:bodyPr>
          <a:lstStyle/>
          <a:p>
            <a:endParaRPr lang="es-EC"/>
          </a:p>
        </p:txBody>
      </p:sp>
      <p:sp>
        <p:nvSpPr>
          <p:cNvPr id="24" name="Rectángulo 23">
            <a:extLst>
              <a:ext uri="{FF2B5EF4-FFF2-40B4-BE49-F238E27FC236}">
                <a16:creationId xmlns:a16="http://schemas.microsoft.com/office/drawing/2014/main" id="{5B722B6A-ED41-7A45-B752-3BE16607D53D}"/>
              </a:ext>
            </a:extLst>
          </p:cNvPr>
          <p:cNvSpPr/>
          <p:nvPr/>
        </p:nvSpPr>
        <p:spPr>
          <a:xfrm>
            <a:off x="762924" y="1143645"/>
            <a:ext cx="1755609" cy="307777"/>
          </a:xfrm>
          <a:prstGeom prst="rect">
            <a:avLst/>
          </a:prstGeom>
        </p:spPr>
        <p:txBody>
          <a:bodyPr wrap="none">
            <a:spAutoFit/>
          </a:bodyPr>
          <a:lstStyle/>
          <a:p>
            <a:pPr marL="285750" indent="-285750">
              <a:buFont typeface="Arial" panose="020B0604020202020204" pitchFamily="34" charset="0"/>
              <a:buChar char="•"/>
            </a:pPr>
            <a:r>
              <a:rPr lang="es-EC" sz="1400" b="1"/>
              <a:t>Aislado (CHT4)</a:t>
            </a:r>
            <a:endParaRPr lang="es-EC" sz="1400"/>
          </a:p>
        </p:txBody>
      </p:sp>
      <p:grpSp>
        <p:nvGrpSpPr>
          <p:cNvPr id="34" name="Grupo 33">
            <a:extLst>
              <a:ext uri="{FF2B5EF4-FFF2-40B4-BE49-F238E27FC236}">
                <a16:creationId xmlns:a16="http://schemas.microsoft.com/office/drawing/2014/main" id="{09D11D17-0FDD-A34B-B5D2-306F22112A25}"/>
              </a:ext>
            </a:extLst>
          </p:cNvPr>
          <p:cNvGrpSpPr/>
          <p:nvPr/>
        </p:nvGrpSpPr>
        <p:grpSpPr>
          <a:xfrm>
            <a:off x="733211" y="1671693"/>
            <a:ext cx="3534410" cy="2722880"/>
            <a:chOff x="3578708" y="2418560"/>
            <a:chExt cx="3534585" cy="2722880"/>
          </a:xfrm>
        </p:grpSpPr>
        <p:grpSp>
          <p:nvGrpSpPr>
            <p:cNvPr id="35" name="Grupo 34">
              <a:extLst>
                <a:ext uri="{FF2B5EF4-FFF2-40B4-BE49-F238E27FC236}">
                  <a16:creationId xmlns:a16="http://schemas.microsoft.com/office/drawing/2014/main" id="{AFE0A2D8-EDF6-B04D-867F-48AF09D354FD}"/>
                </a:ext>
              </a:extLst>
            </p:cNvPr>
            <p:cNvGrpSpPr/>
            <p:nvPr/>
          </p:nvGrpSpPr>
          <p:grpSpPr>
            <a:xfrm>
              <a:off x="3578708" y="2418560"/>
              <a:ext cx="3534585" cy="2722880"/>
              <a:chOff x="0" y="0"/>
              <a:chExt cx="3534585" cy="2722880"/>
            </a:xfrm>
          </p:grpSpPr>
          <p:sp>
            <p:nvSpPr>
              <p:cNvPr id="36" name="Rectángulo 35">
                <a:extLst>
                  <a:ext uri="{FF2B5EF4-FFF2-40B4-BE49-F238E27FC236}">
                    <a16:creationId xmlns:a16="http://schemas.microsoft.com/office/drawing/2014/main" id="{D92B3785-079F-C64F-A6B1-5EC2E38A418A}"/>
                  </a:ext>
                </a:extLst>
              </p:cNvPr>
              <p:cNvSpPr/>
              <p:nvPr/>
            </p:nvSpPr>
            <p:spPr>
              <a:xfrm>
                <a:off x="0" y="0"/>
                <a:ext cx="3534575" cy="272287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37" name="Shape 11">
                <a:extLst>
                  <a:ext uri="{FF2B5EF4-FFF2-40B4-BE49-F238E27FC236}">
                    <a16:creationId xmlns:a16="http://schemas.microsoft.com/office/drawing/2014/main" id="{631DB288-B814-8744-8D27-690A5C7FF3F1}"/>
                  </a:ext>
                </a:extLst>
              </p:cNvPr>
              <p:cNvPicPr preferRelativeResize="0"/>
              <p:nvPr/>
            </p:nvPicPr>
            <p:blipFill rotWithShape="1">
              <a:blip r:embed="rId3">
                <a:alphaModFix/>
              </a:blip>
              <a:srcRect/>
              <a:stretch/>
            </p:blipFill>
            <p:spPr>
              <a:xfrm>
                <a:off x="0" y="0"/>
                <a:ext cx="1680210" cy="2722880"/>
              </a:xfrm>
              <a:prstGeom prst="rect">
                <a:avLst/>
              </a:prstGeom>
              <a:noFill/>
              <a:ln>
                <a:noFill/>
              </a:ln>
            </p:spPr>
          </p:pic>
          <p:pic>
            <p:nvPicPr>
              <p:cNvPr id="38" name="Shape 12">
                <a:extLst>
                  <a:ext uri="{FF2B5EF4-FFF2-40B4-BE49-F238E27FC236}">
                    <a16:creationId xmlns:a16="http://schemas.microsoft.com/office/drawing/2014/main" id="{75E3C8A1-D9DD-F64A-8A1F-920003B047DB}"/>
                  </a:ext>
                </a:extLst>
              </p:cNvPr>
              <p:cNvPicPr preferRelativeResize="0"/>
              <p:nvPr/>
            </p:nvPicPr>
            <p:blipFill rotWithShape="1">
              <a:blip r:embed="rId4">
                <a:alphaModFix/>
              </a:blip>
              <a:srcRect/>
              <a:stretch/>
            </p:blipFill>
            <p:spPr>
              <a:xfrm>
                <a:off x="1681655" y="0"/>
                <a:ext cx="1852930" cy="2722880"/>
              </a:xfrm>
              <a:prstGeom prst="rect">
                <a:avLst/>
              </a:prstGeom>
              <a:noFill/>
              <a:ln>
                <a:noFill/>
              </a:ln>
            </p:spPr>
          </p:pic>
          <p:sp>
            <p:nvSpPr>
              <p:cNvPr id="39" name="Rectángulo 38">
                <a:extLst>
                  <a:ext uri="{FF2B5EF4-FFF2-40B4-BE49-F238E27FC236}">
                    <a16:creationId xmlns:a16="http://schemas.microsoft.com/office/drawing/2014/main" id="{342A93E5-3449-1449-B25A-4194B1B47BDC}"/>
                  </a:ext>
                </a:extLst>
              </p:cNvPr>
              <p:cNvSpPr/>
              <p:nvPr/>
            </p:nvSpPr>
            <p:spPr>
              <a:xfrm>
                <a:off x="0" y="0"/>
                <a:ext cx="325820" cy="336331"/>
              </a:xfrm>
              <a:prstGeom prst="rect">
                <a:avLst/>
              </a:prstGeom>
              <a:noFill/>
              <a:ln>
                <a:noFill/>
              </a:ln>
            </p:spPr>
            <p:txBody>
              <a:bodyPr spcFirstLastPara="1" wrap="square" lIns="91425" tIns="45700" rIns="91425" bIns="45700" anchor="ctr" anchorCtr="0">
                <a:noAutofit/>
              </a:bodyPr>
              <a:lstStyle/>
              <a:p>
                <a:pPr algn="ctr"/>
                <a:r>
                  <a:rPr lang="es-EC" sz="1100">
                    <a:solidFill>
                      <a:srgbClr val="000000"/>
                    </a:solidFill>
                    <a:effectLst/>
                    <a:latin typeface="Calibri" panose="020F0502020204030204" pitchFamily="34" charset="0"/>
                    <a:ea typeface="Calibri" panose="020F0502020204030204" pitchFamily="34" charset="0"/>
                  </a:rPr>
                  <a:t>A</a:t>
                </a:r>
                <a:endParaRPr lang="es-EC" sz="1200">
                  <a:effectLst/>
                  <a:latin typeface="Times New Roman" panose="02020603050405020304" pitchFamily="18" charset="0"/>
                  <a:ea typeface="Times New Roman" panose="02020603050405020304" pitchFamily="18" charset="0"/>
                </a:endParaRPr>
              </a:p>
            </p:txBody>
          </p:sp>
          <p:sp>
            <p:nvSpPr>
              <p:cNvPr id="40" name="Rectángulo 39">
                <a:extLst>
                  <a:ext uri="{FF2B5EF4-FFF2-40B4-BE49-F238E27FC236}">
                    <a16:creationId xmlns:a16="http://schemas.microsoft.com/office/drawing/2014/main" id="{03E296E9-C35E-6C4B-A909-D13101A55DBF}"/>
                  </a:ext>
                </a:extLst>
              </p:cNvPr>
              <p:cNvSpPr/>
              <p:nvPr/>
            </p:nvSpPr>
            <p:spPr>
              <a:xfrm>
                <a:off x="1713186" y="10510"/>
                <a:ext cx="325820" cy="336331"/>
              </a:xfrm>
              <a:prstGeom prst="rect">
                <a:avLst/>
              </a:prstGeom>
              <a:noFill/>
              <a:ln>
                <a:noFill/>
              </a:ln>
            </p:spPr>
            <p:txBody>
              <a:bodyPr spcFirstLastPara="1" wrap="square" lIns="91425" tIns="45700" rIns="91425" bIns="45700" anchor="ctr" anchorCtr="0">
                <a:noAutofit/>
              </a:bodyPr>
              <a:lstStyle/>
              <a:p>
                <a:pPr algn="ctr"/>
                <a:r>
                  <a:rPr lang="es-EC" sz="1100">
                    <a:solidFill>
                      <a:srgbClr val="000000"/>
                    </a:solidFill>
                    <a:effectLst/>
                    <a:latin typeface="Calibri" panose="020F0502020204030204" pitchFamily="34" charset="0"/>
                    <a:ea typeface="Calibri" panose="020F0502020204030204" pitchFamily="34" charset="0"/>
                  </a:rPr>
                  <a:t>B</a:t>
                </a:r>
                <a:endParaRPr lang="es-EC" sz="1200">
                  <a:effectLst/>
                  <a:latin typeface="Times New Roman" panose="02020603050405020304" pitchFamily="18" charset="0"/>
                  <a:ea typeface="Times New Roman" panose="02020603050405020304" pitchFamily="18" charset="0"/>
                </a:endParaRPr>
              </a:p>
            </p:txBody>
          </p:sp>
        </p:grpSp>
      </p:grpSp>
      <p:sp>
        <p:nvSpPr>
          <p:cNvPr id="68" name="Rectángulo 67">
            <a:extLst>
              <a:ext uri="{FF2B5EF4-FFF2-40B4-BE49-F238E27FC236}">
                <a16:creationId xmlns:a16="http://schemas.microsoft.com/office/drawing/2014/main" id="{CBB763BF-C10F-3440-88B1-256B1CC99B6F}"/>
              </a:ext>
            </a:extLst>
          </p:cNvPr>
          <p:cNvSpPr/>
          <p:nvPr/>
        </p:nvSpPr>
        <p:spPr>
          <a:xfrm>
            <a:off x="4788299" y="745813"/>
            <a:ext cx="1755609" cy="307777"/>
          </a:xfrm>
          <a:prstGeom prst="rect">
            <a:avLst/>
          </a:prstGeom>
        </p:spPr>
        <p:txBody>
          <a:bodyPr wrap="none">
            <a:spAutoFit/>
          </a:bodyPr>
          <a:lstStyle/>
          <a:p>
            <a:pPr marL="285750" indent="-285750">
              <a:buFont typeface="Arial" panose="020B0604020202020204" pitchFamily="34" charset="0"/>
              <a:buChar char="•"/>
            </a:pPr>
            <a:r>
              <a:rPr lang="es-EC" sz="1400" b="1" dirty="0"/>
              <a:t>Aislado (CHT4)</a:t>
            </a:r>
            <a:endParaRPr lang="es-EC" sz="1400" dirty="0"/>
          </a:p>
        </p:txBody>
      </p:sp>
      <p:grpSp>
        <p:nvGrpSpPr>
          <p:cNvPr id="69" name="Grupo 68">
            <a:extLst>
              <a:ext uri="{FF2B5EF4-FFF2-40B4-BE49-F238E27FC236}">
                <a16:creationId xmlns:a16="http://schemas.microsoft.com/office/drawing/2014/main" id="{8466B757-F6BE-184A-814C-0E5243F8A510}"/>
              </a:ext>
            </a:extLst>
          </p:cNvPr>
          <p:cNvGrpSpPr/>
          <p:nvPr/>
        </p:nvGrpSpPr>
        <p:grpSpPr>
          <a:xfrm>
            <a:off x="5040312" y="1053590"/>
            <a:ext cx="3960000" cy="1980000"/>
            <a:chOff x="3132000" y="2673000"/>
            <a:chExt cx="4428000" cy="2214000"/>
          </a:xfrm>
        </p:grpSpPr>
        <p:grpSp>
          <p:nvGrpSpPr>
            <p:cNvPr id="70" name="Grupo 69">
              <a:extLst>
                <a:ext uri="{FF2B5EF4-FFF2-40B4-BE49-F238E27FC236}">
                  <a16:creationId xmlns:a16="http://schemas.microsoft.com/office/drawing/2014/main" id="{9D73EB63-3623-1B4A-99C7-30A9E27D6D66}"/>
                </a:ext>
              </a:extLst>
            </p:cNvPr>
            <p:cNvGrpSpPr/>
            <p:nvPr/>
          </p:nvGrpSpPr>
          <p:grpSpPr>
            <a:xfrm>
              <a:off x="3132000" y="2673000"/>
              <a:ext cx="4428000" cy="2214000"/>
              <a:chOff x="0" y="0"/>
              <a:chExt cx="5440082" cy="2752090"/>
            </a:xfrm>
          </p:grpSpPr>
          <p:sp>
            <p:nvSpPr>
              <p:cNvPr id="71" name="Rectángulo 70">
                <a:extLst>
                  <a:ext uri="{FF2B5EF4-FFF2-40B4-BE49-F238E27FC236}">
                    <a16:creationId xmlns:a16="http://schemas.microsoft.com/office/drawing/2014/main" id="{499CEB3A-889B-054D-8A93-7426C737377A}"/>
                  </a:ext>
                </a:extLst>
              </p:cNvPr>
              <p:cNvSpPr/>
              <p:nvPr/>
            </p:nvSpPr>
            <p:spPr>
              <a:xfrm>
                <a:off x="0" y="0"/>
                <a:ext cx="5440075" cy="275207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72" name="Shape 116">
                <a:extLst>
                  <a:ext uri="{FF2B5EF4-FFF2-40B4-BE49-F238E27FC236}">
                    <a16:creationId xmlns:a16="http://schemas.microsoft.com/office/drawing/2014/main" id="{DBDAFAF1-903F-F346-B053-E5DCBFBFED09}"/>
                  </a:ext>
                </a:extLst>
              </p:cNvPr>
              <p:cNvPicPr preferRelativeResize="0"/>
              <p:nvPr/>
            </p:nvPicPr>
            <p:blipFill rotWithShape="1">
              <a:blip r:embed="rId5">
                <a:alphaModFix/>
              </a:blip>
              <a:srcRect l="18327" t="7697" r="20507" b="10281"/>
              <a:stretch/>
            </p:blipFill>
            <p:spPr>
              <a:xfrm>
                <a:off x="0" y="0"/>
                <a:ext cx="2734310" cy="2752090"/>
              </a:xfrm>
              <a:prstGeom prst="rect">
                <a:avLst/>
              </a:prstGeom>
              <a:noFill/>
              <a:ln>
                <a:noFill/>
              </a:ln>
            </p:spPr>
          </p:pic>
          <p:pic>
            <p:nvPicPr>
              <p:cNvPr id="73" name="Shape 117">
                <a:extLst>
                  <a:ext uri="{FF2B5EF4-FFF2-40B4-BE49-F238E27FC236}">
                    <a16:creationId xmlns:a16="http://schemas.microsoft.com/office/drawing/2014/main" id="{9353D569-DFE9-1A49-9C3C-719118A10AD7}"/>
                  </a:ext>
                </a:extLst>
              </p:cNvPr>
              <p:cNvPicPr preferRelativeResize="0"/>
              <p:nvPr/>
            </p:nvPicPr>
            <p:blipFill rotWithShape="1">
              <a:blip r:embed="rId6">
                <a:alphaModFix/>
              </a:blip>
              <a:srcRect l="21515" t="10351" r="16128" b="5244"/>
              <a:stretch/>
            </p:blipFill>
            <p:spPr>
              <a:xfrm>
                <a:off x="2732442" y="0"/>
                <a:ext cx="2707640" cy="2751455"/>
              </a:xfrm>
              <a:prstGeom prst="rect">
                <a:avLst/>
              </a:prstGeom>
              <a:noFill/>
              <a:ln>
                <a:noFill/>
              </a:ln>
            </p:spPr>
          </p:pic>
        </p:grpSp>
      </p:grpSp>
      <p:grpSp>
        <p:nvGrpSpPr>
          <p:cNvPr id="74" name="Grupo 73">
            <a:extLst>
              <a:ext uri="{FF2B5EF4-FFF2-40B4-BE49-F238E27FC236}">
                <a16:creationId xmlns:a16="http://schemas.microsoft.com/office/drawing/2014/main" id="{5E3DDF2F-A48E-8849-ADAF-26FD953E3F11}"/>
              </a:ext>
            </a:extLst>
          </p:cNvPr>
          <p:cNvGrpSpPr/>
          <p:nvPr/>
        </p:nvGrpSpPr>
        <p:grpSpPr>
          <a:xfrm>
            <a:off x="5998122" y="3529074"/>
            <a:ext cx="2408123" cy="1633302"/>
            <a:chOff x="3403535" y="2651288"/>
            <a:chExt cx="3884930" cy="2257425"/>
          </a:xfrm>
        </p:grpSpPr>
        <p:grpSp>
          <p:nvGrpSpPr>
            <p:cNvPr id="75" name="Grupo 74">
              <a:extLst>
                <a:ext uri="{FF2B5EF4-FFF2-40B4-BE49-F238E27FC236}">
                  <a16:creationId xmlns:a16="http://schemas.microsoft.com/office/drawing/2014/main" id="{54E9C14B-BDBA-1044-B74F-0F7D31A7BBA5}"/>
                </a:ext>
              </a:extLst>
            </p:cNvPr>
            <p:cNvGrpSpPr/>
            <p:nvPr/>
          </p:nvGrpSpPr>
          <p:grpSpPr>
            <a:xfrm>
              <a:off x="3403535" y="2651288"/>
              <a:ext cx="3884930" cy="2257425"/>
              <a:chOff x="0" y="0"/>
              <a:chExt cx="4115958" cy="2439035"/>
            </a:xfrm>
          </p:grpSpPr>
          <p:sp>
            <p:nvSpPr>
              <p:cNvPr id="76" name="Rectángulo 75">
                <a:extLst>
                  <a:ext uri="{FF2B5EF4-FFF2-40B4-BE49-F238E27FC236}">
                    <a16:creationId xmlns:a16="http://schemas.microsoft.com/office/drawing/2014/main" id="{7470900D-DC50-5F4E-93E7-4442C3824B02}"/>
                  </a:ext>
                </a:extLst>
              </p:cNvPr>
              <p:cNvSpPr/>
              <p:nvPr/>
            </p:nvSpPr>
            <p:spPr>
              <a:xfrm>
                <a:off x="0" y="0"/>
                <a:ext cx="4115950" cy="2439025"/>
              </a:xfrm>
              <a:prstGeom prst="rect">
                <a:avLst/>
              </a:prstGeom>
              <a:noFill/>
              <a:ln>
                <a:noFill/>
              </a:ln>
            </p:spPr>
            <p:txBody>
              <a:bodyPr spcFirstLastPara="1" wrap="square" lIns="91425" tIns="91425" rIns="91425" bIns="91425" anchor="ctr" anchorCtr="0">
                <a:noAutofit/>
              </a:bodyPr>
              <a:lstStyle/>
              <a:p>
                <a:r>
                  <a:rPr lang="es-EC" sz="1200">
                    <a:effectLst/>
                    <a:latin typeface="Times New Roman" panose="02020603050405020304" pitchFamily="18" charset="0"/>
                    <a:ea typeface="Times New Roman" panose="02020603050405020304" pitchFamily="18" charset="0"/>
                  </a:rPr>
                  <a:t> </a:t>
                </a:r>
              </a:p>
            </p:txBody>
          </p:sp>
          <p:pic>
            <p:nvPicPr>
              <p:cNvPr id="77" name="Shape 4">
                <a:extLst>
                  <a:ext uri="{FF2B5EF4-FFF2-40B4-BE49-F238E27FC236}">
                    <a16:creationId xmlns:a16="http://schemas.microsoft.com/office/drawing/2014/main" id="{8BAD0BC2-2198-0E4E-A11F-DC8CD7B1C822}"/>
                  </a:ext>
                </a:extLst>
              </p:cNvPr>
              <p:cNvPicPr preferRelativeResize="0"/>
              <p:nvPr/>
            </p:nvPicPr>
            <p:blipFill rotWithShape="1">
              <a:blip r:embed="rId7">
                <a:alphaModFix/>
              </a:blip>
              <a:srcRect/>
              <a:stretch/>
            </p:blipFill>
            <p:spPr>
              <a:xfrm>
                <a:off x="2043953" y="0"/>
                <a:ext cx="2072005" cy="2433955"/>
              </a:xfrm>
              <a:prstGeom prst="rect">
                <a:avLst/>
              </a:prstGeom>
              <a:noFill/>
              <a:ln>
                <a:noFill/>
              </a:ln>
            </p:spPr>
          </p:pic>
          <p:pic>
            <p:nvPicPr>
              <p:cNvPr id="78" name="Shape 5">
                <a:extLst>
                  <a:ext uri="{FF2B5EF4-FFF2-40B4-BE49-F238E27FC236}">
                    <a16:creationId xmlns:a16="http://schemas.microsoft.com/office/drawing/2014/main" id="{83EA5D04-C86E-0640-9097-6E783375B05B}"/>
                  </a:ext>
                </a:extLst>
              </p:cNvPr>
              <p:cNvPicPr preferRelativeResize="0"/>
              <p:nvPr/>
            </p:nvPicPr>
            <p:blipFill rotWithShape="1">
              <a:blip r:embed="rId8">
                <a:alphaModFix/>
              </a:blip>
              <a:srcRect/>
              <a:stretch/>
            </p:blipFill>
            <p:spPr>
              <a:xfrm>
                <a:off x="0" y="0"/>
                <a:ext cx="2045970" cy="2439035"/>
              </a:xfrm>
              <a:prstGeom prst="rect">
                <a:avLst/>
              </a:prstGeom>
              <a:noFill/>
              <a:ln>
                <a:noFill/>
              </a:ln>
            </p:spPr>
          </p:pic>
        </p:grpSp>
      </p:grpSp>
      <p:sp>
        <p:nvSpPr>
          <p:cNvPr id="79" name="Rectángulo 78">
            <a:extLst>
              <a:ext uri="{FF2B5EF4-FFF2-40B4-BE49-F238E27FC236}">
                <a16:creationId xmlns:a16="http://schemas.microsoft.com/office/drawing/2014/main" id="{9414AF60-0354-0044-8D41-3EBB2852E25B}"/>
              </a:ext>
            </a:extLst>
          </p:cNvPr>
          <p:cNvSpPr/>
          <p:nvPr/>
        </p:nvSpPr>
        <p:spPr>
          <a:xfrm>
            <a:off x="5040312" y="3096666"/>
            <a:ext cx="4128231" cy="369332"/>
          </a:xfrm>
          <a:prstGeom prst="rect">
            <a:avLst/>
          </a:prstGeom>
        </p:spPr>
        <p:txBody>
          <a:bodyPr wrap="square">
            <a:spAutoFit/>
          </a:bodyPr>
          <a:lstStyle/>
          <a:p>
            <a:r>
              <a:rPr lang="es-EC" sz="900">
                <a:solidFill>
                  <a:srgbClr val="000000"/>
                </a:solidFill>
                <a:latin typeface="Arial" panose="020B0604020202020204" pitchFamily="34" charset="0"/>
                <a:ea typeface="Times New Roman" panose="02020603050405020304" pitchFamily="18" charset="0"/>
                <a:cs typeface="Arial" panose="020B0604020202020204" pitchFamily="34" charset="0"/>
              </a:rPr>
              <a:t>Colonia de reaislado CHT4 con un tiempo de desarrollo de 12  días en PDA  (A) Vista frontal, de micelio.(B) Vista posterior del cultivo.</a:t>
            </a:r>
            <a:endParaRPr lang="es-EC" sz="900">
              <a:latin typeface="Arial" panose="020B0604020202020204" pitchFamily="34" charset="0"/>
              <a:cs typeface="Arial" panose="020B0604020202020204" pitchFamily="34" charset="0"/>
            </a:endParaRPr>
          </a:p>
        </p:txBody>
      </p:sp>
      <p:sp>
        <p:nvSpPr>
          <p:cNvPr id="80" name="Rectángulo 79">
            <a:extLst>
              <a:ext uri="{FF2B5EF4-FFF2-40B4-BE49-F238E27FC236}">
                <a16:creationId xmlns:a16="http://schemas.microsoft.com/office/drawing/2014/main" id="{E80A6A26-988E-E64E-8EA7-D1665FF45269}"/>
              </a:ext>
            </a:extLst>
          </p:cNvPr>
          <p:cNvSpPr/>
          <p:nvPr/>
        </p:nvSpPr>
        <p:spPr>
          <a:xfrm>
            <a:off x="5666103" y="5253616"/>
            <a:ext cx="3138983" cy="369332"/>
          </a:xfrm>
          <a:prstGeom prst="rect">
            <a:avLst/>
          </a:prstGeom>
        </p:spPr>
        <p:txBody>
          <a:bodyPr wrap="square">
            <a:spAutoFit/>
          </a:bodyPr>
          <a:lstStyle/>
          <a:p>
            <a:r>
              <a:rPr lang="es-EC" sz="900">
                <a:solidFill>
                  <a:srgbClr val="000000"/>
                </a:solidFill>
                <a:latin typeface="Arial" panose="020B0604020202020204" pitchFamily="34" charset="0"/>
                <a:ea typeface="Times New Roman" panose="02020603050405020304" pitchFamily="18" charset="0"/>
                <a:cs typeface="Arial" panose="020B0604020202020204" pitchFamily="34" charset="0"/>
              </a:rPr>
              <a:t>Reaislado CHT4 (A) conidióforos (B) conidios con tinción de azul de metileno. Barra de escala 20um.</a:t>
            </a:r>
            <a:endParaRPr lang="es-EC" sz="90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F8FDF131-7B0D-344D-81B1-4592E7E89E43}"/>
              </a:ext>
            </a:extLst>
          </p:cNvPr>
          <p:cNvSpPr/>
          <p:nvPr/>
        </p:nvSpPr>
        <p:spPr>
          <a:xfrm>
            <a:off x="733212" y="4529890"/>
            <a:ext cx="3534400" cy="553998"/>
          </a:xfrm>
          <a:prstGeom prst="rect">
            <a:avLst/>
          </a:prstGeom>
        </p:spPr>
        <p:txBody>
          <a:bodyPr wrap="square">
            <a:spAutoFit/>
          </a:bodyPr>
          <a:lstStyle/>
          <a:p>
            <a:r>
              <a:rPr lang="es-EC" sz="1000" dirty="0"/>
              <a:t>Análisis de síntomas a los 7 días de la inoculación del aislado CHT4 (Alternaria sp). (A) crecimiento con bloque de agar. (B) Control</a:t>
            </a:r>
          </a:p>
        </p:txBody>
      </p:sp>
    </p:spTree>
    <p:extLst>
      <p:ext uri="{BB962C8B-B14F-4D97-AF65-F5344CB8AC3E}">
        <p14:creationId xmlns:p14="http://schemas.microsoft.com/office/powerpoint/2010/main" val="220773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CB7A0E0-9FB0-9D4B-B90A-0FC75F316E1E}"/>
              </a:ext>
            </a:extLst>
          </p:cNvPr>
          <p:cNvSpPr>
            <a:spLocks noGrp="1"/>
          </p:cNvSpPr>
          <p:nvPr>
            <p:ph type="title"/>
          </p:nvPr>
        </p:nvSpPr>
        <p:spPr/>
        <p:txBody>
          <a:bodyPr/>
          <a:lstStyle/>
          <a:p>
            <a:r>
              <a:rPr lang="es-EC">
                <a:solidFill>
                  <a:schemeClr val="tx1"/>
                </a:solidFill>
              </a:rPr>
              <a:t>Conclusiones</a:t>
            </a:r>
            <a:endParaRPr lang="es-EC"/>
          </a:p>
        </p:txBody>
      </p:sp>
      <p:sp>
        <p:nvSpPr>
          <p:cNvPr id="4" name="Marcador de número de diapositiva 3">
            <a:extLst>
              <a:ext uri="{FF2B5EF4-FFF2-40B4-BE49-F238E27FC236}">
                <a16:creationId xmlns:a16="http://schemas.microsoft.com/office/drawing/2014/main" id="{F2F3E743-FB46-F245-8B5B-9A6FF4E230A3}"/>
              </a:ext>
            </a:extLst>
          </p:cNvPr>
          <p:cNvSpPr>
            <a:spLocks noGrp="1"/>
          </p:cNvSpPr>
          <p:nvPr>
            <p:ph type="sldNum" sz="quarter" idx="4"/>
          </p:nvPr>
        </p:nvSpPr>
        <p:spPr/>
        <p:txBody>
          <a:bodyPr/>
          <a:lstStyle/>
          <a:p>
            <a:fld id="{F5A27939-E5A9-4EA9-B14C-C2D6452E4F29}" type="slidenum">
              <a:rPr lang="es-EC" smtClean="0"/>
              <a:pPr/>
              <a:t>21</a:t>
            </a:fld>
            <a:endParaRPr lang="es-EC"/>
          </a:p>
        </p:txBody>
      </p:sp>
      <p:graphicFrame>
        <p:nvGraphicFramePr>
          <p:cNvPr id="6" name="Diagrama 5">
            <a:extLst>
              <a:ext uri="{FF2B5EF4-FFF2-40B4-BE49-F238E27FC236}">
                <a16:creationId xmlns:a16="http://schemas.microsoft.com/office/drawing/2014/main" id="{8D5FCEB0-4DD6-5542-B3F1-035C03B1F6E7}"/>
              </a:ext>
            </a:extLst>
          </p:cNvPr>
          <p:cNvGraphicFramePr/>
          <p:nvPr>
            <p:extLst>
              <p:ext uri="{D42A27DB-BD31-4B8C-83A1-F6EECF244321}">
                <p14:modId xmlns:p14="http://schemas.microsoft.com/office/powerpoint/2010/main" val="2407757711"/>
              </p:ext>
            </p:extLst>
          </p:nvPr>
        </p:nvGraphicFramePr>
        <p:xfrm>
          <a:off x="1116097" y="1128415"/>
          <a:ext cx="8596863" cy="4073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7D99AD1C-B93E-8C4E-9856-4A02E689FB8C}"/>
              </a:ext>
            </a:extLst>
          </p:cNvPr>
          <p:cNvPicPr>
            <a:picLocks noChangeAspect="1"/>
          </p:cNvPicPr>
          <p:nvPr/>
        </p:nvPicPr>
        <p:blipFill>
          <a:blip r:embed="rId7"/>
          <a:stretch>
            <a:fillRect/>
          </a:stretch>
        </p:blipFill>
        <p:spPr>
          <a:xfrm>
            <a:off x="367665" y="2720667"/>
            <a:ext cx="838200" cy="889000"/>
          </a:xfrm>
          <a:prstGeom prst="rect">
            <a:avLst/>
          </a:prstGeom>
        </p:spPr>
      </p:pic>
    </p:spTree>
    <p:extLst>
      <p:ext uri="{BB962C8B-B14F-4D97-AF65-F5344CB8AC3E}">
        <p14:creationId xmlns:p14="http://schemas.microsoft.com/office/powerpoint/2010/main" val="44910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CB7A0E0-9FB0-9D4B-B90A-0FC75F316E1E}"/>
              </a:ext>
            </a:extLst>
          </p:cNvPr>
          <p:cNvSpPr>
            <a:spLocks noGrp="1"/>
          </p:cNvSpPr>
          <p:nvPr>
            <p:ph type="title"/>
          </p:nvPr>
        </p:nvSpPr>
        <p:spPr/>
        <p:txBody>
          <a:bodyPr/>
          <a:lstStyle/>
          <a:p>
            <a:r>
              <a:rPr lang="es-EC">
                <a:solidFill>
                  <a:schemeClr val="tx1"/>
                </a:solidFill>
              </a:rPr>
              <a:t>Conclusiones</a:t>
            </a:r>
            <a:endParaRPr lang="es-EC"/>
          </a:p>
        </p:txBody>
      </p:sp>
      <p:sp>
        <p:nvSpPr>
          <p:cNvPr id="4" name="Marcador de número de diapositiva 3">
            <a:extLst>
              <a:ext uri="{FF2B5EF4-FFF2-40B4-BE49-F238E27FC236}">
                <a16:creationId xmlns:a16="http://schemas.microsoft.com/office/drawing/2014/main" id="{F2F3E743-FB46-F245-8B5B-9A6FF4E230A3}"/>
              </a:ext>
            </a:extLst>
          </p:cNvPr>
          <p:cNvSpPr>
            <a:spLocks noGrp="1"/>
          </p:cNvSpPr>
          <p:nvPr>
            <p:ph type="sldNum" sz="quarter" idx="4"/>
          </p:nvPr>
        </p:nvSpPr>
        <p:spPr/>
        <p:txBody>
          <a:bodyPr/>
          <a:lstStyle/>
          <a:p>
            <a:fld id="{F5A27939-E5A9-4EA9-B14C-C2D6452E4F29}" type="slidenum">
              <a:rPr lang="es-EC" smtClean="0"/>
              <a:pPr/>
              <a:t>22</a:t>
            </a:fld>
            <a:endParaRPr lang="es-EC"/>
          </a:p>
        </p:txBody>
      </p:sp>
      <p:graphicFrame>
        <p:nvGraphicFramePr>
          <p:cNvPr id="6" name="Diagrama 5">
            <a:extLst>
              <a:ext uri="{FF2B5EF4-FFF2-40B4-BE49-F238E27FC236}">
                <a16:creationId xmlns:a16="http://schemas.microsoft.com/office/drawing/2014/main" id="{8D5FCEB0-4DD6-5542-B3F1-035C03B1F6E7}"/>
              </a:ext>
            </a:extLst>
          </p:cNvPr>
          <p:cNvGraphicFramePr/>
          <p:nvPr>
            <p:extLst>
              <p:ext uri="{D42A27DB-BD31-4B8C-83A1-F6EECF244321}">
                <p14:modId xmlns:p14="http://schemas.microsoft.com/office/powerpoint/2010/main" val="1937581306"/>
              </p:ext>
            </p:extLst>
          </p:nvPr>
        </p:nvGraphicFramePr>
        <p:xfrm>
          <a:off x="1339617" y="1097935"/>
          <a:ext cx="8373343" cy="3971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3B77CA5C-EE15-4643-955A-27F8C73A09DD}"/>
              </a:ext>
            </a:extLst>
          </p:cNvPr>
          <p:cNvPicPr>
            <a:picLocks noChangeAspect="1"/>
          </p:cNvPicPr>
          <p:nvPr/>
        </p:nvPicPr>
        <p:blipFill>
          <a:blip r:embed="rId7"/>
          <a:stretch>
            <a:fillRect/>
          </a:stretch>
        </p:blipFill>
        <p:spPr>
          <a:xfrm>
            <a:off x="501417" y="2639388"/>
            <a:ext cx="838200" cy="889000"/>
          </a:xfrm>
          <a:prstGeom prst="rect">
            <a:avLst/>
          </a:prstGeom>
        </p:spPr>
      </p:pic>
    </p:spTree>
    <p:extLst>
      <p:ext uri="{BB962C8B-B14F-4D97-AF65-F5344CB8AC3E}">
        <p14:creationId xmlns:p14="http://schemas.microsoft.com/office/powerpoint/2010/main" val="86388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CB7A0E0-9FB0-9D4B-B90A-0FC75F316E1E}"/>
              </a:ext>
            </a:extLst>
          </p:cNvPr>
          <p:cNvSpPr>
            <a:spLocks noGrp="1"/>
          </p:cNvSpPr>
          <p:nvPr>
            <p:ph type="title"/>
          </p:nvPr>
        </p:nvSpPr>
        <p:spPr/>
        <p:txBody>
          <a:bodyPr/>
          <a:lstStyle/>
          <a:p>
            <a:r>
              <a:rPr lang="es-EC">
                <a:solidFill>
                  <a:schemeClr val="tx1"/>
                </a:solidFill>
              </a:rPr>
              <a:t>Recomendaciones</a:t>
            </a:r>
            <a:endParaRPr lang="es-EC"/>
          </a:p>
        </p:txBody>
      </p:sp>
      <p:sp>
        <p:nvSpPr>
          <p:cNvPr id="4" name="Marcador de número de diapositiva 3">
            <a:extLst>
              <a:ext uri="{FF2B5EF4-FFF2-40B4-BE49-F238E27FC236}">
                <a16:creationId xmlns:a16="http://schemas.microsoft.com/office/drawing/2014/main" id="{F2F3E743-FB46-F245-8B5B-9A6FF4E230A3}"/>
              </a:ext>
            </a:extLst>
          </p:cNvPr>
          <p:cNvSpPr>
            <a:spLocks noGrp="1"/>
          </p:cNvSpPr>
          <p:nvPr>
            <p:ph type="sldNum" sz="quarter" idx="4"/>
          </p:nvPr>
        </p:nvSpPr>
        <p:spPr/>
        <p:txBody>
          <a:bodyPr/>
          <a:lstStyle/>
          <a:p>
            <a:fld id="{F5A27939-E5A9-4EA9-B14C-C2D6452E4F29}" type="slidenum">
              <a:rPr lang="es-EC" smtClean="0"/>
              <a:pPr/>
              <a:t>23</a:t>
            </a:fld>
            <a:endParaRPr lang="es-EC"/>
          </a:p>
        </p:txBody>
      </p:sp>
      <p:graphicFrame>
        <p:nvGraphicFramePr>
          <p:cNvPr id="6" name="Diagrama 5">
            <a:extLst>
              <a:ext uri="{FF2B5EF4-FFF2-40B4-BE49-F238E27FC236}">
                <a16:creationId xmlns:a16="http://schemas.microsoft.com/office/drawing/2014/main" id="{8D5FCEB0-4DD6-5542-B3F1-035C03B1F6E7}"/>
              </a:ext>
            </a:extLst>
          </p:cNvPr>
          <p:cNvGraphicFramePr/>
          <p:nvPr>
            <p:extLst>
              <p:ext uri="{D42A27DB-BD31-4B8C-83A1-F6EECF244321}">
                <p14:modId xmlns:p14="http://schemas.microsoft.com/office/powerpoint/2010/main" val="2425851416"/>
              </p:ext>
            </p:extLst>
          </p:nvPr>
        </p:nvGraphicFramePr>
        <p:xfrm>
          <a:off x="1136417" y="1301135"/>
          <a:ext cx="8586703" cy="4002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2DB88185-3091-0943-A722-73B6A5561C4F}"/>
              </a:ext>
            </a:extLst>
          </p:cNvPr>
          <p:cNvPicPr>
            <a:picLocks noChangeAspect="1"/>
          </p:cNvPicPr>
          <p:nvPr/>
        </p:nvPicPr>
        <p:blipFill>
          <a:blip r:embed="rId7"/>
          <a:stretch>
            <a:fillRect/>
          </a:stretch>
        </p:blipFill>
        <p:spPr>
          <a:xfrm>
            <a:off x="520065" y="2795587"/>
            <a:ext cx="838200" cy="889000"/>
          </a:xfrm>
          <a:prstGeom prst="rect">
            <a:avLst/>
          </a:prstGeom>
        </p:spPr>
      </p:pic>
    </p:spTree>
    <p:extLst>
      <p:ext uri="{BB962C8B-B14F-4D97-AF65-F5344CB8AC3E}">
        <p14:creationId xmlns:p14="http://schemas.microsoft.com/office/powerpoint/2010/main" val="769178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2D04A55-2D3B-8F4C-90D3-3C2139F67A67}"/>
              </a:ext>
            </a:extLst>
          </p:cNvPr>
          <p:cNvSpPr>
            <a:spLocks noGrp="1"/>
          </p:cNvSpPr>
          <p:nvPr>
            <p:ph type="title"/>
          </p:nvPr>
        </p:nvSpPr>
        <p:spPr/>
        <p:txBody>
          <a:bodyPr/>
          <a:lstStyle/>
          <a:p>
            <a:r>
              <a:rPr lang="es-EC" dirty="0"/>
              <a:t>Dedicatoria</a:t>
            </a:r>
          </a:p>
        </p:txBody>
      </p:sp>
      <p:sp>
        <p:nvSpPr>
          <p:cNvPr id="4" name="Marcador de número de diapositiva 3">
            <a:extLst>
              <a:ext uri="{FF2B5EF4-FFF2-40B4-BE49-F238E27FC236}">
                <a16:creationId xmlns:a16="http://schemas.microsoft.com/office/drawing/2014/main" id="{154EB56B-899A-E349-A583-91346236A287}"/>
              </a:ext>
            </a:extLst>
          </p:cNvPr>
          <p:cNvSpPr>
            <a:spLocks noGrp="1"/>
          </p:cNvSpPr>
          <p:nvPr>
            <p:ph type="sldNum" sz="quarter" idx="4"/>
          </p:nvPr>
        </p:nvSpPr>
        <p:spPr/>
        <p:txBody>
          <a:bodyPr/>
          <a:lstStyle/>
          <a:p>
            <a:fld id="{F5A27939-E5A9-4EA9-B14C-C2D6452E4F29}" type="slidenum">
              <a:rPr lang="es-EC" smtClean="0"/>
              <a:pPr/>
              <a:t>24</a:t>
            </a:fld>
            <a:endParaRPr lang="es-EC"/>
          </a:p>
        </p:txBody>
      </p:sp>
      <p:pic>
        <p:nvPicPr>
          <p:cNvPr id="10" name="Imagen 9">
            <a:extLst>
              <a:ext uri="{FF2B5EF4-FFF2-40B4-BE49-F238E27FC236}">
                <a16:creationId xmlns:a16="http://schemas.microsoft.com/office/drawing/2014/main" id="{87611905-71F6-2E4F-A006-7D476EFE2063}"/>
              </a:ext>
            </a:extLst>
          </p:cNvPr>
          <p:cNvPicPr>
            <a:picLocks noChangeAspect="1"/>
          </p:cNvPicPr>
          <p:nvPr/>
        </p:nvPicPr>
        <p:blipFill>
          <a:blip r:embed="rId2"/>
          <a:stretch>
            <a:fillRect/>
          </a:stretch>
        </p:blipFill>
        <p:spPr>
          <a:xfrm>
            <a:off x="1930814" y="2024151"/>
            <a:ext cx="2400075" cy="1368043"/>
          </a:xfrm>
          <a:prstGeom prst="rect">
            <a:avLst/>
          </a:prstGeom>
        </p:spPr>
      </p:pic>
      <p:pic>
        <p:nvPicPr>
          <p:cNvPr id="11" name="Imagen 10">
            <a:extLst>
              <a:ext uri="{FF2B5EF4-FFF2-40B4-BE49-F238E27FC236}">
                <a16:creationId xmlns:a16="http://schemas.microsoft.com/office/drawing/2014/main" id="{9CD95510-01F3-464B-84DF-7F669E01BCAA}"/>
              </a:ext>
            </a:extLst>
          </p:cNvPr>
          <p:cNvPicPr>
            <a:picLocks noChangeAspect="1"/>
          </p:cNvPicPr>
          <p:nvPr/>
        </p:nvPicPr>
        <p:blipFill>
          <a:blip r:embed="rId3"/>
          <a:stretch>
            <a:fillRect/>
          </a:stretch>
        </p:blipFill>
        <p:spPr>
          <a:xfrm>
            <a:off x="853494" y="3339646"/>
            <a:ext cx="2987405" cy="2240553"/>
          </a:xfrm>
          <a:prstGeom prst="rect">
            <a:avLst/>
          </a:prstGeom>
        </p:spPr>
      </p:pic>
      <p:sp>
        <p:nvSpPr>
          <p:cNvPr id="13" name="Content Placeholder 2">
            <a:extLst>
              <a:ext uri="{FF2B5EF4-FFF2-40B4-BE49-F238E27FC236}">
                <a16:creationId xmlns:a16="http://schemas.microsoft.com/office/drawing/2014/main" id="{E9368C8F-0ABF-114F-9C65-BFC05F8928DB}"/>
              </a:ext>
            </a:extLst>
          </p:cNvPr>
          <p:cNvSpPr>
            <a:spLocks noGrp="1"/>
          </p:cNvSpPr>
          <p:nvPr>
            <p:ph idx="1"/>
          </p:nvPr>
        </p:nvSpPr>
        <p:spPr>
          <a:xfrm>
            <a:off x="4788299" y="991541"/>
            <a:ext cx="3525343" cy="4696209"/>
          </a:xfrm>
        </p:spPr>
        <p:txBody>
          <a:bodyPr>
            <a:noAutofit/>
          </a:bodyPr>
          <a:lstStyle/>
          <a:p>
            <a:pPr marL="0" indent="0" algn="ctr">
              <a:buNone/>
            </a:pPr>
            <a:r>
              <a:rPr lang="es-EC" sz="1300" dirty="0">
                <a:solidFill>
                  <a:schemeClr val="tx1">
                    <a:lumMod val="95000"/>
                    <a:lumOff val="5000"/>
                  </a:schemeClr>
                </a:solidFill>
                <a:latin typeface="Calibri Light" panose="020F0302020204030204" pitchFamily="34" charset="0"/>
                <a:cs typeface="Calibri Light" panose="020F0302020204030204" pitchFamily="34" charset="0"/>
              </a:rPr>
              <a:t>Francisco Flores, Ph.D.</a:t>
            </a:r>
          </a:p>
          <a:p>
            <a:pPr marL="0" indent="0" algn="ctr">
              <a:buNone/>
            </a:pPr>
            <a:r>
              <a:rPr lang="es-EC" sz="1300" b="1" dirty="0">
                <a:solidFill>
                  <a:schemeClr val="tx1">
                    <a:lumMod val="95000"/>
                    <a:lumOff val="5000"/>
                  </a:schemeClr>
                </a:solidFill>
                <a:latin typeface="Calibri Light" panose="020F0302020204030204" pitchFamily="34" charset="0"/>
                <a:cs typeface="Calibri Light" panose="020F0302020204030204" pitchFamily="34" charset="0"/>
              </a:rPr>
              <a:t>Director del proyecto</a:t>
            </a:r>
          </a:p>
          <a:p>
            <a:pPr marL="0" indent="0" algn="ctr">
              <a:buNone/>
            </a:pPr>
            <a:r>
              <a:rPr lang="es-EC" sz="1300" b="1" dirty="0">
                <a:solidFill>
                  <a:schemeClr val="tx1">
                    <a:lumMod val="95000"/>
                    <a:lumOff val="5000"/>
                  </a:schemeClr>
                </a:solidFill>
                <a:latin typeface="Calibri Light" panose="020F0302020204030204" pitchFamily="34" charset="0"/>
                <a:cs typeface="Calibri Light" panose="020F0302020204030204" pitchFamily="34" charset="0"/>
              </a:rPr>
              <a:t>Universidad de las Fuerzas Armadas ESPE</a:t>
            </a:r>
          </a:p>
          <a:p>
            <a:pPr marL="0" indent="0" algn="ctr">
              <a:buNone/>
            </a:pPr>
            <a:endParaRPr lang="es-EC" sz="13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s-EC" sz="13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r>
              <a:rPr lang="es-EC" sz="1300" b="1" dirty="0">
                <a:solidFill>
                  <a:schemeClr val="tx1">
                    <a:lumMod val="95000"/>
                    <a:lumOff val="5000"/>
                  </a:schemeClr>
                </a:solidFill>
                <a:latin typeface="Calibri Light" panose="020F0302020204030204" pitchFamily="34" charset="0"/>
                <a:cs typeface="Calibri Light" panose="020F0302020204030204" pitchFamily="34" charset="0"/>
              </a:rPr>
              <a:t>Laboratorio de diagnostico molecular IDgen</a:t>
            </a:r>
          </a:p>
          <a:p>
            <a:pPr marL="0" indent="0" algn="ctr">
              <a:buNone/>
            </a:pPr>
            <a:endParaRPr lang="es-EC" sz="13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s-EC" sz="13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r>
              <a:rPr lang="es-EC" sz="1300" dirty="0">
                <a:solidFill>
                  <a:schemeClr val="tx1">
                    <a:lumMod val="95000"/>
                    <a:lumOff val="5000"/>
                  </a:schemeClr>
                </a:solidFill>
                <a:latin typeface="Calibri Light" panose="020F0302020204030204" pitchFamily="34" charset="0"/>
                <a:cs typeface="Calibri Light" panose="020F0302020204030204" pitchFamily="34" charset="0"/>
              </a:rPr>
              <a:t>Francisco Garrido</a:t>
            </a:r>
          </a:p>
          <a:p>
            <a:pPr marL="0" indent="0" algn="ctr">
              <a:buNone/>
            </a:pPr>
            <a:r>
              <a:rPr lang="es-EC" sz="1300" b="1" dirty="0">
                <a:solidFill>
                  <a:schemeClr val="tx1">
                    <a:lumMod val="95000"/>
                    <a:lumOff val="5000"/>
                  </a:schemeClr>
                </a:solidFill>
                <a:latin typeface="Calibri Light" panose="020F0302020204030204" pitchFamily="34" charset="0"/>
                <a:cs typeface="Calibri Light" panose="020F0302020204030204" pitchFamily="34" charset="0"/>
              </a:rPr>
              <a:t>Técnico de Laboratorio IDgen - Quito</a:t>
            </a:r>
          </a:p>
          <a:p>
            <a:pPr marL="0" indent="0" algn="ctr">
              <a:buNone/>
            </a:pPr>
            <a:endParaRPr lang="es-EC" sz="1300" b="1"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s-EC" sz="1300" b="1"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s-EC" sz="1300" b="1"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s-EC" sz="13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r>
              <a:rPr lang="es-EC" sz="1300" b="1" dirty="0">
                <a:solidFill>
                  <a:schemeClr val="tx1">
                    <a:lumMod val="95000"/>
                    <a:lumOff val="5000"/>
                  </a:schemeClr>
                </a:solidFill>
                <a:latin typeface="Calibri Light" panose="020F0302020204030204" pitchFamily="34" charset="0"/>
                <a:cs typeface="Calibri Light" panose="020F0302020204030204" pitchFamily="34" charset="0"/>
              </a:rPr>
              <a:t>FAMILIA Y AMIGOS</a:t>
            </a:r>
          </a:p>
        </p:txBody>
      </p:sp>
      <p:pic>
        <p:nvPicPr>
          <p:cNvPr id="14" name="Imagen 13">
            <a:extLst>
              <a:ext uri="{FF2B5EF4-FFF2-40B4-BE49-F238E27FC236}">
                <a16:creationId xmlns:a16="http://schemas.microsoft.com/office/drawing/2014/main" id="{7E2D444B-BDBB-034D-AF79-4EBC4F2B2B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65" y="2173888"/>
            <a:ext cx="958395" cy="966641"/>
          </a:xfrm>
          <a:prstGeom prst="rect">
            <a:avLst/>
          </a:prstGeom>
        </p:spPr>
      </p:pic>
      <p:pic>
        <p:nvPicPr>
          <p:cNvPr id="15" name="Picture 6" descr="http://ugi.espe.edu.ec/ugi/wp-content/uploads/2014/06/Logo-RP-UFA-ESPE2.jpg">
            <a:extLst>
              <a:ext uri="{FF2B5EF4-FFF2-40B4-BE49-F238E27FC236}">
                <a16:creationId xmlns:a16="http://schemas.microsoft.com/office/drawing/2014/main" id="{1AAFA1B9-09CF-C343-BE07-A69CE42E7A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253" y="1161979"/>
            <a:ext cx="3133889" cy="89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3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0" y="265879"/>
            <a:ext cx="9576595" cy="1252537"/>
          </a:xfrm>
        </p:spPr>
        <p:txBody>
          <a:bodyPr/>
          <a:lstStyle/>
          <a:p>
            <a:r>
              <a:rPr lang="es-EC" dirty="0"/>
              <a:t> Introducción </a:t>
            </a:r>
            <a:br>
              <a:rPr lang="es-EC" dirty="0">
                <a:latin typeface="+mj-lt"/>
              </a:rPr>
            </a:br>
            <a:endParaRPr lang="es-EC" dirty="0">
              <a:latin typeface="+mj-lt"/>
            </a:endParaRPr>
          </a:p>
        </p:txBody>
      </p:sp>
      <p:sp>
        <p:nvSpPr>
          <p:cNvPr id="4" name="Marcador de número de diapositiva 3"/>
          <p:cNvSpPr>
            <a:spLocks noGrp="1"/>
          </p:cNvSpPr>
          <p:nvPr>
            <p:ph type="sldNum" sz="quarter" idx="4"/>
          </p:nvPr>
        </p:nvSpPr>
        <p:spPr/>
        <p:txBody>
          <a:bodyPr/>
          <a:lstStyle/>
          <a:p>
            <a:pPr defTabSz="863951"/>
            <a:fld id="{F5A27939-E5A9-4EA9-B14C-C2D6452E4F29}" type="slidenum">
              <a:rPr lang="es-EC">
                <a:solidFill>
                  <a:prstClr val="black">
                    <a:lumMod val="85000"/>
                    <a:lumOff val="15000"/>
                  </a:prstClr>
                </a:solidFill>
                <a:latin typeface="Arial"/>
              </a:rPr>
              <a:pPr defTabSz="863951"/>
              <a:t>3</a:t>
            </a:fld>
            <a:endParaRPr lang="es-EC">
              <a:solidFill>
                <a:prstClr val="black">
                  <a:lumMod val="85000"/>
                  <a:lumOff val="15000"/>
                </a:prstClr>
              </a:solidFill>
              <a:latin typeface="Arial"/>
            </a:endParaRPr>
          </a:p>
        </p:txBody>
      </p:sp>
      <p:sp>
        <p:nvSpPr>
          <p:cNvPr id="12" name="Rectangle 33">
            <a:extLst>
              <a:ext uri="{FF2B5EF4-FFF2-40B4-BE49-F238E27FC236}">
                <a16:creationId xmlns:a16="http://schemas.microsoft.com/office/drawing/2014/main" id="{AEF7F697-3B9E-48CB-B327-C4A23D875999}"/>
              </a:ext>
            </a:extLst>
          </p:cNvPr>
          <p:cNvSpPr>
            <a:spLocks noChangeArrowheads="1"/>
          </p:cNvSpPr>
          <p:nvPr/>
        </p:nvSpPr>
        <p:spPr bwMode="auto">
          <a:xfrm>
            <a:off x="629888" y="783042"/>
            <a:ext cx="133671" cy="28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157" tIns="33078" rIns="66157" bIns="33078" numCol="1" anchor="ctr" anchorCtr="0" compatLnSpc="1">
            <a:prstTxWarp prst="textNoShape">
              <a:avLst/>
            </a:prstTxWarp>
            <a:spAutoFit/>
          </a:bodyPr>
          <a:lstStyle/>
          <a:p>
            <a:pPr defTabSz="863951"/>
            <a:endParaRPr lang="es-EC" sz="1406">
              <a:solidFill>
                <a:prstClr val="black"/>
              </a:solidFill>
              <a:latin typeface="Arial"/>
            </a:endParaRPr>
          </a:p>
        </p:txBody>
      </p:sp>
      <p:sp>
        <p:nvSpPr>
          <p:cNvPr id="13" name="Rectangle 48">
            <a:extLst>
              <a:ext uri="{FF2B5EF4-FFF2-40B4-BE49-F238E27FC236}">
                <a16:creationId xmlns:a16="http://schemas.microsoft.com/office/drawing/2014/main" id="{C009C538-4AA2-449A-ADCD-284DDC9D6BFA}"/>
              </a:ext>
            </a:extLst>
          </p:cNvPr>
          <p:cNvSpPr>
            <a:spLocks noChangeArrowheads="1"/>
          </p:cNvSpPr>
          <p:nvPr/>
        </p:nvSpPr>
        <p:spPr bwMode="auto">
          <a:xfrm>
            <a:off x="629888" y="948433"/>
            <a:ext cx="133671" cy="28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157" tIns="33078" rIns="66157" bIns="33078" numCol="1" anchor="ctr" anchorCtr="0" compatLnSpc="1">
            <a:prstTxWarp prst="textNoShape">
              <a:avLst/>
            </a:prstTxWarp>
            <a:spAutoFit/>
          </a:bodyPr>
          <a:lstStyle/>
          <a:p>
            <a:pPr defTabSz="863951"/>
            <a:endParaRPr lang="es-EC" sz="1406">
              <a:solidFill>
                <a:prstClr val="black"/>
              </a:solidFill>
              <a:latin typeface="Arial"/>
            </a:endParaRPr>
          </a:p>
        </p:txBody>
      </p:sp>
      <p:sp>
        <p:nvSpPr>
          <p:cNvPr id="2" name="Rectángulo 1"/>
          <p:cNvSpPr/>
          <p:nvPr/>
        </p:nvSpPr>
        <p:spPr>
          <a:xfrm>
            <a:off x="629888" y="5984862"/>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(Corporación Financiera Nacional, 2020; Vega, 2013; INIAP, 2014; G. Vega &amp; Esther, 2013)</a:t>
            </a:r>
            <a:endParaRPr lang="es-EC" sz="700" dirty="0">
              <a:solidFill>
                <a:prstClr val="black"/>
              </a:solidFill>
              <a:latin typeface="Arial"/>
            </a:endParaRPr>
          </a:p>
        </p:txBody>
      </p:sp>
      <p:sp>
        <p:nvSpPr>
          <p:cNvPr id="189" name="TextBox 5">
            <a:extLst>
              <a:ext uri="{FF2B5EF4-FFF2-40B4-BE49-F238E27FC236}">
                <a16:creationId xmlns:a16="http://schemas.microsoft.com/office/drawing/2014/main" id="{5ADC8031-E9A3-4837-BD19-EFE2DAF47E21}"/>
              </a:ext>
            </a:extLst>
          </p:cNvPr>
          <p:cNvSpPr txBox="1"/>
          <p:nvPr/>
        </p:nvSpPr>
        <p:spPr>
          <a:xfrm>
            <a:off x="139858" y="808399"/>
            <a:ext cx="3350976" cy="456343"/>
          </a:xfrm>
          <a:prstGeom prst="rect">
            <a:avLst/>
          </a:prstGeom>
          <a:noFill/>
        </p:spPr>
        <p:txBody>
          <a:bodyPr wrap="square">
            <a:spAutoFit/>
          </a:bodyPr>
          <a:lstStyle/>
          <a:p>
            <a:pPr marL="616513" indent="-285750" defTabSz="863951">
              <a:lnSpc>
                <a:spcPct val="200000"/>
              </a:lnSpc>
              <a:spcBef>
                <a:spcPts val="723"/>
              </a:spcBef>
              <a:buFont typeface="Arial" panose="020B0604020202020204" pitchFamily="34" charset="0"/>
              <a:buChar char="•"/>
            </a:pPr>
            <a:r>
              <a:rPr lang="es-EC" sz="1400" b="1">
                <a:solidFill>
                  <a:srgbClr val="000000"/>
                </a:solidFill>
                <a:latin typeface="Arial" panose="020B0604020202020204" pitchFamily="34" charset="0"/>
                <a:ea typeface="Times New Roman" panose="02020603050405020304" pitchFamily="18" charset="0"/>
                <a:cs typeface="Arial" panose="020B0604020202020204" pitchFamily="34" charset="0"/>
              </a:rPr>
              <a:t>Producción de Chirimoya </a:t>
            </a:r>
          </a:p>
        </p:txBody>
      </p:sp>
      <p:grpSp>
        <p:nvGrpSpPr>
          <p:cNvPr id="24" name="Grupo 23">
            <a:extLst>
              <a:ext uri="{FF2B5EF4-FFF2-40B4-BE49-F238E27FC236}">
                <a16:creationId xmlns:a16="http://schemas.microsoft.com/office/drawing/2014/main" id="{2A549FF3-ECF5-2F40-A057-0DDC61AC3DBA}"/>
              </a:ext>
            </a:extLst>
          </p:cNvPr>
          <p:cNvGrpSpPr/>
          <p:nvPr/>
        </p:nvGrpSpPr>
        <p:grpSpPr>
          <a:xfrm>
            <a:off x="109724" y="1334428"/>
            <a:ext cx="4879790" cy="1841021"/>
            <a:chOff x="281333" y="1366128"/>
            <a:chExt cx="4916480" cy="1911331"/>
          </a:xfrm>
        </p:grpSpPr>
        <p:sp>
          <p:nvSpPr>
            <p:cNvPr id="15" name="Flecha derecha 14">
              <a:extLst>
                <a:ext uri="{FF2B5EF4-FFF2-40B4-BE49-F238E27FC236}">
                  <a16:creationId xmlns:a16="http://schemas.microsoft.com/office/drawing/2014/main" id="{3FCC5617-DFA5-7548-A5AD-A288931CCFE0}"/>
                </a:ext>
              </a:extLst>
            </p:cNvPr>
            <p:cNvSpPr/>
            <p:nvPr/>
          </p:nvSpPr>
          <p:spPr>
            <a:xfrm>
              <a:off x="285415" y="1366128"/>
              <a:ext cx="3877054" cy="576072"/>
            </a:xfrm>
            <a:prstGeom prst="rightArrow">
              <a:avLst>
                <a:gd name="adj1" fmla="val 69046"/>
                <a:gd name="adj2" fmla="val 50000"/>
              </a:avLst>
            </a:prstGeom>
            <a:solidFill>
              <a:srgbClr val="6F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ES_tradnl" sz="1100" dirty="0">
                  <a:solidFill>
                    <a:schemeClr val="tx1"/>
                  </a:solidFill>
                </a:rPr>
                <a:t>Árbol</a:t>
              </a:r>
              <a:r>
                <a:rPr lang="es-EC" sz="1100" dirty="0">
                  <a:solidFill>
                    <a:schemeClr val="tx1"/>
                  </a:solidFill>
                </a:rPr>
                <a:t> semicaducifolio de frutos carnosos</a:t>
              </a:r>
            </a:p>
          </p:txBody>
        </p:sp>
        <p:sp>
          <p:nvSpPr>
            <p:cNvPr id="97" name="Flecha derecha 96">
              <a:extLst>
                <a:ext uri="{FF2B5EF4-FFF2-40B4-BE49-F238E27FC236}">
                  <a16:creationId xmlns:a16="http://schemas.microsoft.com/office/drawing/2014/main" id="{13AD2459-E538-DA43-B60F-D2F48E79DBE5}"/>
                </a:ext>
              </a:extLst>
            </p:cNvPr>
            <p:cNvSpPr/>
            <p:nvPr/>
          </p:nvSpPr>
          <p:spPr>
            <a:xfrm>
              <a:off x="285415" y="1805447"/>
              <a:ext cx="4204289" cy="576072"/>
            </a:xfrm>
            <a:prstGeom prst="rightArrow">
              <a:avLst>
                <a:gd name="adj1" fmla="val 65873"/>
                <a:gd name="adj2" fmla="val 50000"/>
              </a:avLst>
            </a:prstGeom>
            <a:solidFill>
              <a:srgbClr val="00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EC" sz="1100" dirty="0">
                  <a:solidFill>
                    <a:schemeClr val="tx1"/>
                  </a:solidFill>
                </a:rPr>
                <a:t>Familia Annonaceae, es originaria de Loja </a:t>
              </a:r>
            </a:p>
          </p:txBody>
        </p:sp>
        <p:sp>
          <p:nvSpPr>
            <p:cNvPr id="98" name="Flecha derecha 97">
              <a:extLst>
                <a:ext uri="{FF2B5EF4-FFF2-40B4-BE49-F238E27FC236}">
                  <a16:creationId xmlns:a16="http://schemas.microsoft.com/office/drawing/2014/main" id="{58D0802C-6626-114A-8D49-5F762662F655}"/>
                </a:ext>
              </a:extLst>
            </p:cNvPr>
            <p:cNvSpPr/>
            <p:nvPr/>
          </p:nvSpPr>
          <p:spPr>
            <a:xfrm>
              <a:off x="281333" y="2242377"/>
              <a:ext cx="4597398" cy="576072"/>
            </a:xfrm>
            <a:prstGeom prst="rightArrow">
              <a:avLst>
                <a:gd name="adj1" fmla="val 65873"/>
                <a:gd name="adj2" fmla="val 50000"/>
              </a:avLst>
            </a:prstGeom>
            <a:solidFill>
              <a:srgbClr val="0087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EC" sz="1100" dirty="0">
                  <a:solidFill>
                    <a:schemeClr val="tx1"/>
                  </a:solidFill>
                </a:rPr>
                <a:t>1800 - 2500 msnm , T 15 a 20° C, precipitación: 675 -1000 mm/año</a:t>
              </a:r>
            </a:p>
          </p:txBody>
        </p:sp>
        <p:sp>
          <p:nvSpPr>
            <p:cNvPr id="99" name="Flecha derecha 98">
              <a:extLst>
                <a:ext uri="{FF2B5EF4-FFF2-40B4-BE49-F238E27FC236}">
                  <a16:creationId xmlns:a16="http://schemas.microsoft.com/office/drawing/2014/main" id="{7648A901-81CC-A843-8C53-E1DD53FD1F31}"/>
                </a:ext>
              </a:extLst>
            </p:cNvPr>
            <p:cNvSpPr/>
            <p:nvPr/>
          </p:nvSpPr>
          <p:spPr>
            <a:xfrm>
              <a:off x="285412" y="2701387"/>
              <a:ext cx="4912401" cy="576072"/>
            </a:xfrm>
            <a:prstGeom prst="rightArrow">
              <a:avLst>
                <a:gd name="adj1" fmla="val 65873"/>
                <a:gd name="adj2" fmla="val 5000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EC" sz="1100" dirty="0">
                  <a:solidFill>
                    <a:schemeClr val="tx1"/>
                  </a:solidFill>
                </a:rPr>
                <a:t>Argentina (407 tm), Colombia  (30 tm) y  Ecuador (187 tm)</a:t>
              </a:r>
            </a:p>
          </p:txBody>
        </p:sp>
      </p:grpSp>
      <p:pic>
        <p:nvPicPr>
          <p:cNvPr id="20" name="Imagen 19">
            <a:extLst>
              <a:ext uri="{FF2B5EF4-FFF2-40B4-BE49-F238E27FC236}">
                <a16:creationId xmlns:a16="http://schemas.microsoft.com/office/drawing/2014/main" id="{7713CDB5-3748-4C4B-A463-E1D215BED9C4}"/>
              </a:ext>
            </a:extLst>
          </p:cNvPr>
          <p:cNvPicPr>
            <a:picLocks noChangeAspect="1"/>
          </p:cNvPicPr>
          <p:nvPr/>
        </p:nvPicPr>
        <p:blipFill rotWithShape="1">
          <a:blip r:embed="rId3"/>
          <a:srcRect l="6544" t="8361" r="6091" b="7055"/>
          <a:stretch/>
        </p:blipFill>
        <p:spPr>
          <a:xfrm>
            <a:off x="4864136" y="1355070"/>
            <a:ext cx="2135972" cy="1344168"/>
          </a:xfrm>
          <a:prstGeom prst="rect">
            <a:avLst/>
          </a:prstGeom>
        </p:spPr>
      </p:pic>
      <p:pic>
        <p:nvPicPr>
          <p:cNvPr id="23" name="Imagen 22">
            <a:extLst>
              <a:ext uri="{FF2B5EF4-FFF2-40B4-BE49-F238E27FC236}">
                <a16:creationId xmlns:a16="http://schemas.microsoft.com/office/drawing/2014/main" id="{AD5E8849-55BF-4441-90BD-3A6C2BAA0493}"/>
              </a:ext>
            </a:extLst>
          </p:cNvPr>
          <p:cNvPicPr>
            <a:picLocks noChangeAspect="1"/>
          </p:cNvPicPr>
          <p:nvPr/>
        </p:nvPicPr>
        <p:blipFill rotWithShape="1">
          <a:blip r:embed="rId4"/>
          <a:srcRect l="21860" t="7702" r="21756" b="3129"/>
          <a:stretch/>
        </p:blipFill>
        <p:spPr>
          <a:xfrm>
            <a:off x="1802693" y="3283951"/>
            <a:ext cx="1870701" cy="2053728"/>
          </a:xfrm>
          <a:prstGeom prst="rect">
            <a:avLst/>
          </a:prstGeom>
        </p:spPr>
      </p:pic>
      <p:sp>
        <p:nvSpPr>
          <p:cNvPr id="25" name="Rectángulo 24">
            <a:extLst>
              <a:ext uri="{FF2B5EF4-FFF2-40B4-BE49-F238E27FC236}">
                <a16:creationId xmlns:a16="http://schemas.microsoft.com/office/drawing/2014/main" id="{82BF53E7-6F6F-E948-958D-1862B4CD5999}"/>
              </a:ext>
            </a:extLst>
          </p:cNvPr>
          <p:cNvSpPr/>
          <p:nvPr/>
        </p:nvSpPr>
        <p:spPr>
          <a:xfrm>
            <a:off x="5285946" y="2764045"/>
            <a:ext cx="1651414" cy="261610"/>
          </a:xfrm>
          <a:prstGeom prst="rect">
            <a:avLst/>
          </a:prstGeom>
        </p:spPr>
        <p:txBody>
          <a:bodyPr wrap="none">
            <a:spAutoFit/>
          </a:bodyPr>
          <a:lstStyle/>
          <a:p>
            <a:r>
              <a:rPr lang="es-EC" sz="1100" i="1">
                <a:effectLst/>
                <a:latin typeface="Arial" panose="020B0604020202020204" pitchFamily="34" charset="0"/>
                <a:cs typeface="Arial" panose="020B0604020202020204" pitchFamily="34" charset="0"/>
              </a:rPr>
              <a:t>Annona cherimola </a:t>
            </a:r>
            <a:r>
              <a:rPr lang="es-EC" sz="1100">
                <a:effectLst/>
                <a:latin typeface="Arial" panose="020B0604020202020204" pitchFamily="34" charset="0"/>
                <a:cs typeface="Arial" panose="020B0604020202020204" pitchFamily="34" charset="0"/>
              </a:rPr>
              <a:t>Mill. </a:t>
            </a:r>
            <a:endParaRPr lang="es-EC" sz="110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0769595F-7983-2347-843F-C04714128F0E}"/>
              </a:ext>
            </a:extLst>
          </p:cNvPr>
          <p:cNvSpPr txBox="1"/>
          <p:nvPr/>
        </p:nvSpPr>
        <p:spPr>
          <a:xfrm>
            <a:off x="-2130552" y="-530352"/>
            <a:ext cx="184731" cy="333168"/>
          </a:xfrm>
          <a:prstGeom prst="rect">
            <a:avLst/>
          </a:prstGeom>
          <a:noFill/>
        </p:spPr>
        <p:txBody>
          <a:bodyPr wrap="none" rtlCol="0">
            <a:spAutoFit/>
          </a:bodyPr>
          <a:lstStyle/>
          <a:p>
            <a:endParaRPr lang="es-EC"/>
          </a:p>
        </p:txBody>
      </p:sp>
      <p:grpSp>
        <p:nvGrpSpPr>
          <p:cNvPr id="190" name="Grupo 189">
            <a:extLst>
              <a:ext uri="{FF2B5EF4-FFF2-40B4-BE49-F238E27FC236}">
                <a16:creationId xmlns:a16="http://schemas.microsoft.com/office/drawing/2014/main" id="{189A5FA1-B3D2-1F48-B997-0FBA7F3E5E28}"/>
              </a:ext>
            </a:extLst>
          </p:cNvPr>
          <p:cNvGrpSpPr/>
          <p:nvPr/>
        </p:nvGrpSpPr>
        <p:grpSpPr>
          <a:xfrm>
            <a:off x="7191431" y="1357250"/>
            <a:ext cx="2864187" cy="1617983"/>
            <a:chOff x="7015491" y="1365169"/>
            <a:chExt cx="2864187" cy="1617983"/>
          </a:xfrm>
        </p:grpSpPr>
        <p:grpSp>
          <p:nvGrpSpPr>
            <p:cNvPr id="191" name="Grupo 190">
              <a:extLst>
                <a:ext uri="{FF2B5EF4-FFF2-40B4-BE49-F238E27FC236}">
                  <a16:creationId xmlns:a16="http://schemas.microsoft.com/office/drawing/2014/main" id="{29DB5CE2-BE60-354F-87E7-3E9BE4B611F9}"/>
                </a:ext>
              </a:extLst>
            </p:cNvPr>
            <p:cNvGrpSpPr/>
            <p:nvPr/>
          </p:nvGrpSpPr>
          <p:grpSpPr>
            <a:xfrm>
              <a:off x="7015491" y="1365169"/>
              <a:ext cx="2864187" cy="1617983"/>
              <a:chOff x="7015491" y="1365169"/>
              <a:chExt cx="2864187" cy="1617983"/>
            </a:xfrm>
          </p:grpSpPr>
          <p:sp>
            <p:nvSpPr>
              <p:cNvPr id="193" name="Rectángulo 192">
                <a:extLst>
                  <a:ext uri="{FF2B5EF4-FFF2-40B4-BE49-F238E27FC236}">
                    <a16:creationId xmlns:a16="http://schemas.microsoft.com/office/drawing/2014/main" id="{2264D692-55AB-5A4C-A59D-1DA39F8985FF}"/>
                  </a:ext>
                </a:extLst>
              </p:cNvPr>
              <p:cNvSpPr/>
              <p:nvPr/>
            </p:nvSpPr>
            <p:spPr>
              <a:xfrm>
                <a:off x="8332918" y="1365169"/>
                <a:ext cx="807166" cy="276999"/>
              </a:xfrm>
              <a:prstGeom prst="rect">
                <a:avLst/>
              </a:prstGeom>
            </p:spPr>
            <p:txBody>
              <a:bodyPr wrap="square">
                <a:spAutoFit/>
              </a:bodyPr>
              <a:lstStyle/>
              <a:p>
                <a:r>
                  <a:rPr lang="es-EC" sz="1200" dirty="0">
                    <a:solidFill>
                      <a:schemeClr val="tx1"/>
                    </a:solidFill>
                  </a:rPr>
                  <a:t>1000 ha</a:t>
                </a:r>
                <a:endParaRPr lang="es-EC" sz="1200" dirty="0"/>
              </a:p>
            </p:txBody>
          </p:sp>
          <p:sp>
            <p:nvSpPr>
              <p:cNvPr id="194" name="Rectángulo 193">
                <a:extLst>
                  <a:ext uri="{FF2B5EF4-FFF2-40B4-BE49-F238E27FC236}">
                    <a16:creationId xmlns:a16="http://schemas.microsoft.com/office/drawing/2014/main" id="{33443107-2F65-A24C-8FE1-D61E302E1C3B}"/>
                  </a:ext>
                </a:extLst>
              </p:cNvPr>
              <p:cNvSpPr/>
              <p:nvPr/>
            </p:nvSpPr>
            <p:spPr>
              <a:xfrm>
                <a:off x="7296540" y="1779181"/>
                <a:ext cx="1314260" cy="461665"/>
              </a:xfrm>
              <a:prstGeom prst="rect">
                <a:avLst/>
              </a:prstGeom>
            </p:spPr>
            <p:txBody>
              <a:bodyPr wrap="square">
                <a:spAutoFit/>
              </a:bodyPr>
              <a:lstStyle/>
              <a:p>
                <a:pPr algn="ctr"/>
                <a:r>
                  <a:rPr lang="es-EC" sz="1200" dirty="0">
                    <a:solidFill>
                      <a:schemeClr val="tx1"/>
                    </a:solidFill>
                  </a:rPr>
                  <a:t>72,642 árboles cosechados</a:t>
                </a:r>
              </a:p>
            </p:txBody>
          </p:sp>
          <p:sp>
            <p:nvSpPr>
              <p:cNvPr id="195" name="Rectángulo 194">
                <a:extLst>
                  <a:ext uri="{FF2B5EF4-FFF2-40B4-BE49-F238E27FC236}">
                    <a16:creationId xmlns:a16="http://schemas.microsoft.com/office/drawing/2014/main" id="{2F0FD780-60AB-F04A-8195-AA85B98488A1}"/>
                  </a:ext>
                </a:extLst>
              </p:cNvPr>
              <p:cNvSpPr/>
              <p:nvPr/>
            </p:nvSpPr>
            <p:spPr>
              <a:xfrm>
                <a:off x="8904000" y="1824534"/>
                <a:ext cx="952505" cy="276999"/>
              </a:xfrm>
              <a:prstGeom prst="rect">
                <a:avLst/>
              </a:prstGeom>
            </p:spPr>
            <p:txBody>
              <a:bodyPr wrap="none">
                <a:spAutoFit/>
              </a:bodyPr>
              <a:lstStyle/>
              <a:p>
                <a:r>
                  <a:rPr lang="es-EC" sz="1200">
                    <a:solidFill>
                      <a:schemeClr val="tx1"/>
                    </a:solidFill>
                  </a:rPr>
                  <a:t>1853.12 tm</a:t>
                </a:r>
                <a:endParaRPr lang="es-EC" sz="1200"/>
              </a:p>
            </p:txBody>
          </p:sp>
          <p:sp>
            <p:nvSpPr>
              <p:cNvPr id="196" name="Rectángulo 195">
                <a:extLst>
                  <a:ext uri="{FF2B5EF4-FFF2-40B4-BE49-F238E27FC236}">
                    <a16:creationId xmlns:a16="http://schemas.microsoft.com/office/drawing/2014/main" id="{13DA5878-4965-054B-B41B-D7A287516C4F}"/>
                  </a:ext>
                </a:extLst>
              </p:cNvPr>
              <p:cNvSpPr/>
              <p:nvPr/>
            </p:nvSpPr>
            <p:spPr>
              <a:xfrm>
                <a:off x="7424928" y="2306722"/>
                <a:ext cx="2454750" cy="276999"/>
              </a:xfrm>
              <a:prstGeom prst="rect">
                <a:avLst/>
              </a:prstGeom>
            </p:spPr>
            <p:txBody>
              <a:bodyPr wrap="square">
                <a:spAutoFit/>
              </a:bodyPr>
              <a:lstStyle/>
              <a:p>
                <a:pPr algn="ctr"/>
                <a:r>
                  <a:rPr lang="es-EC" sz="1200">
                    <a:solidFill>
                      <a:schemeClr val="tx1"/>
                    </a:solidFill>
                  </a:rPr>
                  <a:t>R: 0,03 tm/ árboles                 </a:t>
                </a:r>
              </a:p>
            </p:txBody>
          </p:sp>
          <p:sp>
            <p:nvSpPr>
              <p:cNvPr id="197" name="Rectángulo 196">
                <a:extLst>
                  <a:ext uri="{FF2B5EF4-FFF2-40B4-BE49-F238E27FC236}">
                    <a16:creationId xmlns:a16="http://schemas.microsoft.com/office/drawing/2014/main" id="{7F925000-E872-FF40-A2CC-EE83C1ED6AA5}"/>
                  </a:ext>
                </a:extLst>
              </p:cNvPr>
              <p:cNvSpPr/>
              <p:nvPr/>
            </p:nvSpPr>
            <p:spPr>
              <a:xfrm>
                <a:off x="7015491" y="2706153"/>
                <a:ext cx="1595309" cy="276999"/>
              </a:xfrm>
              <a:prstGeom prst="rect">
                <a:avLst/>
              </a:prstGeom>
            </p:spPr>
            <p:txBody>
              <a:bodyPr wrap="none">
                <a:spAutoFit/>
              </a:bodyPr>
              <a:lstStyle/>
              <a:p>
                <a:r>
                  <a:rPr lang="es-EC" sz="1200" dirty="0">
                    <a:solidFill>
                      <a:schemeClr val="tx1"/>
                    </a:solidFill>
                  </a:rPr>
                  <a:t>FOB: $89.08 M (3%)</a:t>
                </a:r>
              </a:p>
            </p:txBody>
          </p:sp>
          <p:sp>
            <p:nvSpPr>
              <p:cNvPr id="198" name="Rectángulo 197">
                <a:extLst>
                  <a:ext uri="{FF2B5EF4-FFF2-40B4-BE49-F238E27FC236}">
                    <a16:creationId xmlns:a16="http://schemas.microsoft.com/office/drawing/2014/main" id="{97F7C99D-D756-E546-AFC9-2C68EF091BED}"/>
                  </a:ext>
                </a:extLst>
              </p:cNvPr>
              <p:cNvSpPr/>
              <p:nvPr/>
            </p:nvSpPr>
            <p:spPr>
              <a:xfrm>
                <a:off x="9071511" y="2686322"/>
                <a:ext cx="405880" cy="276999"/>
              </a:xfrm>
              <a:prstGeom prst="rect">
                <a:avLst/>
              </a:prstGeom>
            </p:spPr>
            <p:txBody>
              <a:bodyPr wrap="none">
                <a:spAutoFit/>
              </a:bodyPr>
              <a:lstStyle/>
              <a:p>
                <a:r>
                  <a:rPr lang="es-EC" sz="1200">
                    <a:solidFill>
                      <a:schemeClr val="tx1"/>
                    </a:solidFill>
                  </a:rPr>
                  <a:t>1%</a:t>
                </a:r>
                <a:endParaRPr lang="es-EC" sz="1200"/>
              </a:p>
            </p:txBody>
          </p:sp>
          <p:sp>
            <p:nvSpPr>
              <p:cNvPr id="199" name="Flecha derecha 198">
                <a:extLst>
                  <a:ext uri="{FF2B5EF4-FFF2-40B4-BE49-F238E27FC236}">
                    <a16:creationId xmlns:a16="http://schemas.microsoft.com/office/drawing/2014/main" id="{F563BB69-719C-6743-AD72-710C58D12BA3}"/>
                  </a:ext>
                </a:extLst>
              </p:cNvPr>
              <p:cNvSpPr/>
              <p:nvPr/>
            </p:nvSpPr>
            <p:spPr>
              <a:xfrm>
                <a:off x="8594769" y="1928197"/>
                <a:ext cx="283464" cy="173736"/>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92" name="Flecha derecha 191">
              <a:extLst>
                <a:ext uri="{FF2B5EF4-FFF2-40B4-BE49-F238E27FC236}">
                  <a16:creationId xmlns:a16="http://schemas.microsoft.com/office/drawing/2014/main" id="{B7EB9C34-3D43-8C49-8D9A-EA55497BBD4E}"/>
                </a:ext>
              </a:extLst>
            </p:cNvPr>
            <p:cNvSpPr/>
            <p:nvPr/>
          </p:nvSpPr>
          <p:spPr>
            <a:xfrm>
              <a:off x="8620536" y="2766059"/>
              <a:ext cx="283464" cy="173736"/>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00" name="Rectángulo 199">
            <a:extLst>
              <a:ext uri="{FF2B5EF4-FFF2-40B4-BE49-F238E27FC236}">
                <a16:creationId xmlns:a16="http://schemas.microsoft.com/office/drawing/2014/main" id="{4D85033D-33B4-F84D-B659-8733E5AECBF3}"/>
              </a:ext>
            </a:extLst>
          </p:cNvPr>
          <p:cNvSpPr/>
          <p:nvPr/>
        </p:nvSpPr>
        <p:spPr>
          <a:xfrm>
            <a:off x="228579" y="3500954"/>
            <a:ext cx="1584176" cy="2185214"/>
          </a:xfrm>
          <a:prstGeom prst="rect">
            <a:avLst/>
          </a:prstGeom>
        </p:spPr>
        <p:txBody>
          <a:bodyPr wrap="square">
            <a:spAutoFit/>
          </a:bodyPr>
          <a:lstStyle/>
          <a:p>
            <a:pPr algn="ctr"/>
            <a:r>
              <a:rPr lang="es-EC" sz="1400" b="1" dirty="0"/>
              <a:t>Localidades</a:t>
            </a:r>
          </a:p>
          <a:p>
            <a:pPr algn="ctr"/>
            <a:endParaRPr lang="es-EC" sz="1400" b="1" dirty="0">
              <a:solidFill>
                <a:srgbClr val="1F497D"/>
              </a:solidFill>
            </a:endParaRPr>
          </a:p>
          <a:p>
            <a:pPr marL="171450" indent="-171450">
              <a:buFont typeface="Arial" panose="020B0604020202020204" pitchFamily="34" charset="0"/>
              <a:buChar char="•"/>
            </a:pPr>
            <a:r>
              <a:rPr lang="es-EC" sz="1200" dirty="0"/>
              <a:t>San José de Minas </a:t>
            </a:r>
          </a:p>
          <a:p>
            <a:pPr marL="171450" indent="-171450">
              <a:buFont typeface="Arial" panose="020B0604020202020204" pitchFamily="34" charset="0"/>
              <a:buChar char="•"/>
            </a:pPr>
            <a:r>
              <a:rPr lang="es-EC" sz="1200" dirty="0"/>
              <a:t>Tumbaco</a:t>
            </a:r>
          </a:p>
          <a:p>
            <a:pPr marL="171450" indent="-171450">
              <a:buFont typeface="Arial" panose="020B0604020202020204" pitchFamily="34" charset="0"/>
              <a:buChar char="•"/>
            </a:pPr>
            <a:r>
              <a:rPr lang="es-EC" sz="1200" dirty="0"/>
              <a:t>Loja</a:t>
            </a:r>
          </a:p>
          <a:p>
            <a:pPr marL="171450" indent="-171450">
              <a:buFont typeface="Arial" panose="020B0604020202020204" pitchFamily="34" charset="0"/>
              <a:buChar char="•"/>
            </a:pPr>
            <a:r>
              <a:rPr lang="es-EC" sz="1200" dirty="0"/>
              <a:t>Paute </a:t>
            </a:r>
          </a:p>
          <a:p>
            <a:pPr marL="171450" indent="-171450">
              <a:buFont typeface="Arial" panose="020B0604020202020204" pitchFamily="34" charset="0"/>
              <a:buChar char="•"/>
            </a:pPr>
            <a:r>
              <a:rPr lang="es-EC" sz="1200" dirty="0"/>
              <a:t>Patate</a:t>
            </a:r>
          </a:p>
          <a:p>
            <a:pPr marL="171450" indent="-171450">
              <a:buFont typeface="Arial" panose="020B0604020202020204" pitchFamily="34" charset="0"/>
              <a:buChar char="•"/>
            </a:pPr>
            <a:r>
              <a:rPr lang="es-EC" sz="1200" dirty="0"/>
              <a:t>Guayllabamba</a:t>
            </a:r>
          </a:p>
          <a:p>
            <a:pPr marL="171450" indent="-171450">
              <a:buFont typeface="Arial" panose="020B0604020202020204" pitchFamily="34" charset="0"/>
              <a:buChar char="•"/>
            </a:pPr>
            <a:r>
              <a:rPr lang="es-EC" sz="1200" dirty="0"/>
              <a:t>Vilcabamba </a:t>
            </a:r>
          </a:p>
          <a:p>
            <a:pPr algn="ctr"/>
            <a:endParaRPr lang="es-EC" sz="1200" b="1" dirty="0"/>
          </a:p>
        </p:txBody>
      </p:sp>
      <p:pic>
        <p:nvPicPr>
          <p:cNvPr id="5122" name="Picture 2">
            <a:extLst>
              <a:ext uri="{FF2B5EF4-FFF2-40B4-BE49-F238E27FC236}">
                <a16:creationId xmlns:a16="http://schemas.microsoft.com/office/drawing/2014/main" id="{B92888C6-98EE-124A-BC35-89F415B84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150" y="3787490"/>
            <a:ext cx="2135972" cy="13670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Diagrama 40">
            <a:extLst>
              <a:ext uri="{FF2B5EF4-FFF2-40B4-BE49-F238E27FC236}">
                <a16:creationId xmlns:a16="http://schemas.microsoft.com/office/drawing/2014/main" id="{4255F3C2-0842-AD4E-88FE-F4A5B5C447E1}"/>
              </a:ext>
            </a:extLst>
          </p:cNvPr>
          <p:cNvGraphicFramePr/>
          <p:nvPr>
            <p:extLst>
              <p:ext uri="{D42A27DB-BD31-4B8C-83A1-F6EECF244321}">
                <p14:modId xmlns:p14="http://schemas.microsoft.com/office/powerpoint/2010/main" val="3255532323"/>
              </p:ext>
            </p:extLst>
          </p:nvPr>
        </p:nvGraphicFramePr>
        <p:xfrm>
          <a:off x="5744817" y="3489199"/>
          <a:ext cx="4259724" cy="20537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6683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E1911BD-9E88-B743-BD81-51E47A0593C0}"/>
              </a:ext>
            </a:extLst>
          </p:cNvPr>
          <p:cNvSpPr>
            <a:spLocks noGrp="1"/>
          </p:cNvSpPr>
          <p:nvPr>
            <p:ph type="title"/>
          </p:nvPr>
        </p:nvSpPr>
        <p:spPr>
          <a:xfrm>
            <a:off x="2" y="267923"/>
            <a:ext cx="9576595" cy="642918"/>
          </a:xfrm>
        </p:spPr>
        <p:txBody>
          <a:bodyPr/>
          <a:lstStyle/>
          <a:p>
            <a:r>
              <a:rPr lang="es-EC"/>
              <a:t> Introducción </a:t>
            </a:r>
          </a:p>
        </p:txBody>
      </p:sp>
      <p:sp>
        <p:nvSpPr>
          <p:cNvPr id="4" name="Marcador de número de diapositiva 3">
            <a:extLst>
              <a:ext uri="{FF2B5EF4-FFF2-40B4-BE49-F238E27FC236}">
                <a16:creationId xmlns:a16="http://schemas.microsoft.com/office/drawing/2014/main" id="{E11105E2-CC17-E046-BF7F-49C003C0F8DA}"/>
              </a:ext>
            </a:extLst>
          </p:cNvPr>
          <p:cNvSpPr>
            <a:spLocks noGrp="1"/>
          </p:cNvSpPr>
          <p:nvPr>
            <p:ph type="sldNum" sz="quarter" idx="4"/>
          </p:nvPr>
        </p:nvSpPr>
        <p:spPr/>
        <p:txBody>
          <a:bodyPr/>
          <a:lstStyle/>
          <a:p>
            <a:fld id="{F5A27939-E5A9-4EA9-B14C-C2D6452E4F29}" type="slidenum">
              <a:rPr lang="es-EC" smtClean="0"/>
              <a:pPr/>
              <a:t>4</a:t>
            </a:fld>
            <a:endParaRPr lang="es-EC"/>
          </a:p>
        </p:txBody>
      </p:sp>
      <p:sp>
        <p:nvSpPr>
          <p:cNvPr id="5" name="TextBox 5">
            <a:extLst>
              <a:ext uri="{FF2B5EF4-FFF2-40B4-BE49-F238E27FC236}">
                <a16:creationId xmlns:a16="http://schemas.microsoft.com/office/drawing/2014/main" id="{673AF7E5-0028-1D40-921A-ED2039D095C6}"/>
              </a:ext>
            </a:extLst>
          </p:cNvPr>
          <p:cNvSpPr txBox="1"/>
          <p:nvPr/>
        </p:nvSpPr>
        <p:spPr>
          <a:xfrm>
            <a:off x="139858" y="808399"/>
            <a:ext cx="3186146" cy="456343"/>
          </a:xfrm>
          <a:prstGeom prst="rect">
            <a:avLst/>
          </a:prstGeom>
          <a:noFill/>
        </p:spPr>
        <p:txBody>
          <a:bodyPr wrap="square">
            <a:spAutoFit/>
          </a:bodyPr>
          <a:lstStyle/>
          <a:p>
            <a:pPr marL="537489" indent="-206726" defTabSz="863951">
              <a:lnSpc>
                <a:spcPct val="200000"/>
              </a:lnSpc>
              <a:spcBef>
                <a:spcPts val="723"/>
              </a:spcBef>
              <a:buFont typeface="Arial" panose="020B0604020202020204" pitchFamily="34" charset="0"/>
              <a:buChar char="•"/>
            </a:pPr>
            <a:r>
              <a:rPr lang="es-EC"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Enfermedades  </a:t>
            </a:r>
          </a:p>
        </p:txBody>
      </p:sp>
      <p:sp>
        <p:nvSpPr>
          <p:cNvPr id="8" name="TextBox 5">
            <a:extLst>
              <a:ext uri="{FF2B5EF4-FFF2-40B4-BE49-F238E27FC236}">
                <a16:creationId xmlns:a16="http://schemas.microsoft.com/office/drawing/2014/main" id="{8D9ACD9B-F369-1340-9DF1-9119F32B6100}"/>
              </a:ext>
            </a:extLst>
          </p:cNvPr>
          <p:cNvSpPr txBox="1"/>
          <p:nvPr/>
        </p:nvSpPr>
        <p:spPr>
          <a:xfrm>
            <a:off x="6684909" y="759996"/>
            <a:ext cx="2439426" cy="456343"/>
          </a:xfrm>
          <a:prstGeom prst="rect">
            <a:avLst/>
          </a:prstGeom>
          <a:noFill/>
        </p:spPr>
        <p:txBody>
          <a:bodyPr wrap="square">
            <a:spAutoFit/>
          </a:bodyPr>
          <a:lstStyle/>
          <a:p>
            <a:pPr marL="537489" indent="-206726" defTabSz="863951">
              <a:lnSpc>
                <a:spcPct val="200000"/>
              </a:lnSpc>
              <a:spcBef>
                <a:spcPts val="723"/>
              </a:spcBef>
              <a:buFont typeface="Arial" panose="020B0604020202020204" pitchFamily="34" charset="0"/>
              <a:buChar char="•"/>
            </a:pPr>
            <a:r>
              <a:rPr lang="es-EC"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Sintomatología </a:t>
            </a:r>
          </a:p>
        </p:txBody>
      </p:sp>
      <p:pic>
        <p:nvPicPr>
          <p:cNvPr id="6150" name="Picture 6" descr="Chirimoya Está Podrido Fotos, Retratos, Imágenes Y Fotografía De Archivo  Libres De Derecho. Image 41998674.">
            <a:extLst>
              <a:ext uri="{FF2B5EF4-FFF2-40B4-BE49-F238E27FC236}">
                <a16:creationId xmlns:a16="http://schemas.microsoft.com/office/drawing/2014/main" id="{E7E4B624-3B1A-2945-A857-40DBCE7329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5" r="16164"/>
          <a:stretch/>
        </p:blipFill>
        <p:spPr bwMode="auto">
          <a:xfrm>
            <a:off x="8003548" y="4164340"/>
            <a:ext cx="1302421" cy="13261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unettes Droites Pour Visage Carre forme: [34+] Custard Apple Fruit Rot">
            <a:extLst>
              <a:ext uri="{FF2B5EF4-FFF2-40B4-BE49-F238E27FC236}">
                <a16:creationId xmlns:a16="http://schemas.microsoft.com/office/drawing/2014/main" id="{DFD54B37-FE35-F449-8935-540C710D4B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38" t="25664" r="20669" b="26361"/>
          <a:stretch/>
        </p:blipFill>
        <p:spPr bwMode="auto">
          <a:xfrm>
            <a:off x="6115664" y="4152914"/>
            <a:ext cx="1498857" cy="1326146"/>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B5A4B648-82F1-4445-BAC4-6A1C5A4A4674}"/>
              </a:ext>
            </a:extLst>
          </p:cNvPr>
          <p:cNvSpPr/>
          <p:nvPr/>
        </p:nvSpPr>
        <p:spPr>
          <a:xfrm>
            <a:off x="7501039" y="5325171"/>
            <a:ext cx="807166" cy="307777"/>
          </a:xfrm>
          <a:prstGeom prst="rect">
            <a:avLst/>
          </a:prstGeom>
        </p:spPr>
        <p:txBody>
          <a:bodyPr wrap="square">
            <a:spAutoFit/>
          </a:bodyPr>
          <a:lstStyle/>
          <a:p>
            <a:r>
              <a:rPr lang="es-EC" sz="1400" dirty="0">
                <a:solidFill>
                  <a:schemeClr val="tx1"/>
                </a:solidFill>
              </a:rPr>
              <a:t>Fruto</a:t>
            </a:r>
            <a:r>
              <a:rPr lang="es-EC" sz="1200" dirty="0">
                <a:solidFill>
                  <a:schemeClr val="tx1"/>
                </a:solidFill>
              </a:rPr>
              <a:t> </a:t>
            </a:r>
            <a:endParaRPr lang="es-EC" sz="1200" dirty="0"/>
          </a:p>
        </p:txBody>
      </p:sp>
      <p:sp>
        <p:nvSpPr>
          <p:cNvPr id="16" name="Rectángulo 15">
            <a:extLst>
              <a:ext uri="{FF2B5EF4-FFF2-40B4-BE49-F238E27FC236}">
                <a16:creationId xmlns:a16="http://schemas.microsoft.com/office/drawing/2014/main" id="{61BA25C8-2DA7-2945-AF5E-035D2139E3FD}"/>
              </a:ext>
            </a:extLst>
          </p:cNvPr>
          <p:cNvSpPr/>
          <p:nvPr/>
        </p:nvSpPr>
        <p:spPr>
          <a:xfrm>
            <a:off x="7501039" y="3965545"/>
            <a:ext cx="807166" cy="307777"/>
          </a:xfrm>
          <a:prstGeom prst="rect">
            <a:avLst/>
          </a:prstGeom>
        </p:spPr>
        <p:txBody>
          <a:bodyPr wrap="square">
            <a:spAutoFit/>
          </a:bodyPr>
          <a:lstStyle/>
          <a:p>
            <a:r>
              <a:rPr lang="es-EC" sz="1400" dirty="0">
                <a:solidFill>
                  <a:schemeClr val="tx1"/>
                </a:solidFill>
              </a:rPr>
              <a:t>Hoja</a:t>
            </a:r>
            <a:endParaRPr lang="es-EC" sz="1400" dirty="0"/>
          </a:p>
        </p:txBody>
      </p:sp>
      <p:graphicFrame>
        <p:nvGraphicFramePr>
          <p:cNvPr id="21" name="Diagrama 20">
            <a:extLst>
              <a:ext uri="{FF2B5EF4-FFF2-40B4-BE49-F238E27FC236}">
                <a16:creationId xmlns:a16="http://schemas.microsoft.com/office/drawing/2014/main" id="{F61815C4-A3E4-5844-B74A-3C8CA6F64384}"/>
              </a:ext>
            </a:extLst>
          </p:cNvPr>
          <p:cNvGraphicFramePr/>
          <p:nvPr>
            <p:extLst>
              <p:ext uri="{D42A27DB-BD31-4B8C-83A1-F6EECF244321}">
                <p14:modId xmlns:p14="http://schemas.microsoft.com/office/powerpoint/2010/main" val="770148109"/>
              </p:ext>
            </p:extLst>
          </p:nvPr>
        </p:nvGraphicFramePr>
        <p:xfrm>
          <a:off x="-100396" y="2031841"/>
          <a:ext cx="5827033" cy="27937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CuadroTexto 19">
            <a:extLst>
              <a:ext uri="{FF2B5EF4-FFF2-40B4-BE49-F238E27FC236}">
                <a16:creationId xmlns:a16="http://schemas.microsoft.com/office/drawing/2014/main" id="{25B504B5-6B3F-E041-8F21-38C54D5325B3}"/>
              </a:ext>
            </a:extLst>
          </p:cNvPr>
          <p:cNvSpPr txBox="1"/>
          <p:nvPr/>
        </p:nvSpPr>
        <p:spPr>
          <a:xfrm>
            <a:off x="-2733261" y="-705678"/>
            <a:ext cx="5489003" cy="333168"/>
          </a:xfrm>
          <a:prstGeom prst="rect">
            <a:avLst/>
          </a:prstGeom>
          <a:noFill/>
        </p:spPr>
        <p:txBody>
          <a:bodyPr wrap="none" rtlCol="0">
            <a:spAutoFit/>
          </a:bodyPr>
          <a:lstStyle/>
          <a:p>
            <a:r>
              <a:rPr lang="es-EC" dirty="0"/>
              <a:t>las bajas temperaturas provocan estrés por congelamiento </a:t>
            </a:r>
          </a:p>
        </p:txBody>
      </p:sp>
      <p:pic>
        <p:nvPicPr>
          <p:cNvPr id="6157" name="Picture 13" descr="[​IMG]">
            <a:extLst>
              <a:ext uri="{FF2B5EF4-FFF2-40B4-BE49-F238E27FC236}">
                <a16:creationId xmlns:a16="http://schemas.microsoft.com/office/drawing/2014/main" id="{A8C7EEAC-E064-3C43-BA77-FB14E65BB4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70" t="12719" r="5477" b="9082"/>
          <a:stretch/>
        </p:blipFill>
        <p:spPr bwMode="auto">
          <a:xfrm>
            <a:off x="6338706" y="1366919"/>
            <a:ext cx="3057542" cy="2405309"/>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31">
            <a:extLst>
              <a:ext uri="{FF2B5EF4-FFF2-40B4-BE49-F238E27FC236}">
                <a16:creationId xmlns:a16="http://schemas.microsoft.com/office/drawing/2014/main" id="{A617A2A1-87B0-4748-857B-ED9188315F25}"/>
              </a:ext>
            </a:extLst>
          </p:cNvPr>
          <p:cNvSpPr/>
          <p:nvPr/>
        </p:nvSpPr>
        <p:spPr>
          <a:xfrm>
            <a:off x="629888" y="5984862"/>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(Vega, 2013; INIAP, 2014; G. Vega &amp; Esther, 2013; Verónica  Cotroneo &amp; Besoaín, 1998; Cheung et al., 2020)</a:t>
            </a:r>
            <a:endParaRPr lang="es-EC" sz="700" dirty="0">
              <a:solidFill>
                <a:prstClr val="black"/>
              </a:solidFill>
              <a:latin typeface="Arial"/>
            </a:endParaRPr>
          </a:p>
        </p:txBody>
      </p:sp>
    </p:spTree>
    <p:extLst>
      <p:ext uri="{BB962C8B-B14F-4D97-AF65-F5344CB8AC3E}">
        <p14:creationId xmlns:p14="http://schemas.microsoft.com/office/powerpoint/2010/main" val="419845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A1B1A5B-EF71-894C-AB55-EAB4FC3AB73C}"/>
              </a:ext>
            </a:extLst>
          </p:cNvPr>
          <p:cNvSpPr>
            <a:spLocks noGrp="1"/>
          </p:cNvSpPr>
          <p:nvPr>
            <p:ph type="title"/>
          </p:nvPr>
        </p:nvSpPr>
        <p:spPr/>
        <p:txBody>
          <a:bodyPr/>
          <a:lstStyle/>
          <a:p>
            <a:r>
              <a:rPr lang="es-EC"/>
              <a:t>Objetivos </a:t>
            </a:r>
          </a:p>
        </p:txBody>
      </p:sp>
      <p:sp>
        <p:nvSpPr>
          <p:cNvPr id="4" name="Marcador de número de diapositiva 3">
            <a:extLst>
              <a:ext uri="{FF2B5EF4-FFF2-40B4-BE49-F238E27FC236}">
                <a16:creationId xmlns:a16="http://schemas.microsoft.com/office/drawing/2014/main" id="{4A12DF73-7C16-6A44-ADF8-D9F194794441}"/>
              </a:ext>
            </a:extLst>
          </p:cNvPr>
          <p:cNvSpPr>
            <a:spLocks noGrp="1"/>
          </p:cNvSpPr>
          <p:nvPr>
            <p:ph type="sldNum" sz="quarter" idx="4"/>
          </p:nvPr>
        </p:nvSpPr>
        <p:spPr/>
        <p:txBody>
          <a:bodyPr/>
          <a:lstStyle/>
          <a:p>
            <a:fld id="{F5A27939-E5A9-4EA9-B14C-C2D6452E4F29}" type="slidenum">
              <a:rPr lang="es-EC" smtClean="0"/>
              <a:pPr/>
              <a:t>5</a:t>
            </a:fld>
            <a:endParaRPr lang="es-EC"/>
          </a:p>
        </p:txBody>
      </p:sp>
      <p:graphicFrame>
        <p:nvGraphicFramePr>
          <p:cNvPr id="7" name="Diagrama 6">
            <a:extLst>
              <a:ext uri="{FF2B5EF4-FFF2-40B4-BE49-F238E27FC236}">
                <a16:creationId xmlns:a16="http://schemas.microsoft.com/office/drawing/2014/main" id="{0DFC2DE2-5170-F243-B879-69FBCCDEDF3A}"/>
              </a:ext>
            </a:extLst>
          </p:cNvPr>
          <p:cNvGraphicFramePr/>
          <p:nvPr>
            <p:extLst>
              <p:ext uri="{D42A27DB-BD31-4B8C-83A1-F6EECF244321}">
                <p14:modId xmlns:p14="http://schemas.microsoft.com/office/powerpoint/2010/main" val="3769017425"/>
              </p:ext>
            </p:extLst>
          </p:nvPr>
        </p:nvGraphicFramePr>
        <p:xfrm>
          <a:off x="621161" y="1232527"/>
          <a:ext cx="8334275" cy="691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10">
            <a:extLst>
              <a:ext uri="{FF2B5EF4-FFF2-40B4-BE49-F238E27FC236}">
                <a16:creationId xmlns:a16="http://schemas.microsoft.com/office/drawing/2014/main" id="{BD11DA77-98C8-D648-B398-8DDA60C5EB18}"/>
              </a:ext>
            </a:extLst>
          </p:cNvPr>
          <p:cNvGraphicFramePr/>
          <p:nvPr>
            <p:extLst>
              <p:ext uri="{D42A27DB-BD31-4B8C-83A1-F6EECF244321}">
                <p14:modId xmlns:p14="http://schemas.microsoft.com/office/powerpoint/2010/main" val="1650239293"/>
              </p:ext>
            </p:extLst>
          </p:nvPr>
        </p:nvGraphicFramePr>
        <p:xfrm>
          <a:off x="621161" y="2803340"/>
          <a:ext cx="8334275" cy="2520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15">
            <a:extLst>
              <a:ext uri="{FF2B5EF4-FFF2-40B4-BE49-F238E27FC236}">
                <a16:creationId xmlns:a16="http://schemas.microsoft.com/office/drawing/2014/main" id="{A778F3C5-9F1E-2942-953B-F7DECD5689D2}"/>
              </a:ext>
            </a:extLst>
          </p:cNvPr>
          <p:cNvSpPr txBox="1"/>
          <p:nvPr/>
        </p:nvSpPr>
        <p:spPr>
          <a:xfrm>
            <a:off x="621161" y="802540"/>
            <a:ext cx="5040313" cy="338554"/>
          </a:xfrm>
          <a:prstGeom prst="rect">
            <a:avLst/>
          </a:prstGeom>
          <a:noFill/>
        </p:spPr>
        <p:txBody>
          <a:bodyPr wrap="square">
            <a:spAutoFit/>
          </a:bodyPr>
          <a:lstStyle/>
          <a:p>
            <a:r>
              <a:rPr lang="es-MX" sz="1600" b="1">
                <a:cs typeface="Calibri" panose="020F0502020204030204" pitchFamily="34" charset="0"/>
              </a:rPr>
              <a:t>Objetivo General</a:t>
            </a:r>
          </a:p>
        </p:txBody>
      </p:sp>
      <p:sp>
        <p:nvSpPr>
          <p:cNvPr id="10" name="TextBox 12">
            <a:extLst>
              <a:ext uri="{FF2B5EF4-FFF2-40B4-BE49-F238E27FC236}">
                <a16:creationId xmlns:a16="http://schemas.microsoft.com/office/drawing/2014/main" id="{E92CC4B1-A19D-0741-9A8A-4FDF528F4D24}"/>
              </a:ext>
            </a:extLst>
          </p:cNvPr>
          <p:cNvSpPr txBox="1"/>
          <p:nvPr/>
        </p:nvSpPr>
        <p:spPr>
          <a:xfrm>
            <a:off x="626135" y="2375991"/>
            <a:ext cx="5040313" cy="338554"/>
          </a:xfrm>
          <a:prstGeom prst="rect">
            <a:avLst/>
          </a:prstGeom>
          <a:noFill/>
        </p:spPr>
        <p:txBody>
          <a:bodyPr wrap="square">
            <a:spAutoFit/>
          </a:bodyPr>
          <a:lstStyle/>
          <a:p>
            <a:r>
              <a:rPr lang="es-MX" sz="1600" b="1">
                <a:cs typeface="Calibri" panose="020F0502020204030204" pitchFamily="34" charset="0"/>
              </a:rPr>
              <a:t>Objetivos Específicos</a:t>
            </a:r>
          </a:p>
        </p:txBody>
      </p:sp>
      <p:pic>
        <p:nvPicPr>
          <p:cNvPr id="13" name="Imagen 12">
            <a:extLst>
              <a:ext uri="{FF2B5EF4-FFF2-40B4-BE49-F238E27FC236}">
                <a16:creationId xmlns:a16="http://schemas.microsoft.com/office/drawing/2014/main" id="{3112B41B-3CB4-C541-9B06-A219063AFA2C}"/>
              </a:ext>
            </a:extLst>
          </p:cNvPr>
          <p:cNvPicPr>
            <a:picLocks noChangeAspect="1"/>
          </p:cNvPicPr>
          <p:nvPr/>
        </p:nvPicPr>
        <p:blipFill>
          <a:blip r:embed="rId12"/>
          <a:stretch>
            <a:fillRect/>
          </a:stretch>
        </p:blipFill>
        <p:spPr>
          <a:xfrm>
            <a:off x="1035979" y="1346551"/>
            <a:ext cx="838200" cy="889000"/>
          </a:xfrm>
          <a:prstGeom prst="rect">
            <a:avLst/>
          </a:prstGeom>
        </p:spPr>
      </p:pic>
      <p:pic>
        <p:nvPicPr>
          <p:cNvPr id="14" name="Imagen 13">
            <a:extLst>
              <a:ext uri="{FF2B5EF4-FFF2-40B4-BE49-F238E27FC236}">
                <a16:creationId xmlns:a16="http://schemas.microsoft.com/office/drawing/2014/main" id="{9A8600D8-4593-BA4E-B2E1-624BAD492ADD}"/>
              </a:ext>
            </a:extLst>
          </p:cNvPr>
          <p:cNvPicPr>
            <a:picLocks noChangeAspect="1"/>
          </p:cNvPicPr>
          <p:nvPr/>
        </p:nvPicPr>
        <p:blipFill rotWithShape="1">
          <a:blip r:embed="rId13"/>
          <a:srcRect l="59279" r="-1"/>
          <a:stretch/>
        </p:blipFill>
        <p:spPr>
          <a:xfrm>
            <a:off x="1196902" y="2845419"/>
            <a:ext cx="562070" cy="578386"/>
          </a:xfrm>
          <a:prstGeom prst="rect">
            <a:avLst/>
          </a:prstGeom>
        </p:spPr>
      </p:pic>
      <p:pic>
        <p:nvPicPr>
          <p:cNvPr id="15" name="Imagen 14">
            <a:extLst>
              <a:ext uri="{FF2B5EF4-FFF2-40B4-BE49-F238E27FC236}">
                <a16:creationId xmlns:a16="http://schemas.microsoft.com/office/drawing/2014/main" id="{98053BE5-9F17-9D40-B604-D6BC7B679874}"/>
              </a:ext>
            </a:extLst>
          </p:cNvPr>
          <p:cNvPicPr>
            <a:picLocks noChangeAspect="1"/>
          </p:cNvPicPr>
          <p:nvPr/>
        </p:nvPicPr>
        <p:blipFill rotWithShape="1">
          <a:blip r:embed="rId14"/>
          <a:srcRect l="57273" t="1811"/>
          <a:stretch/>
        </p:blipFill>
        <p:spPr>
          <a:xfrm>
            <a:off x="1196903" y="3413696"/>
            <a:ext cx="562069" cy="652180"/>
          </a:xfrm>
          <a:prstGeom prst="rect">
            <a:avLst/>
          </a:prstGeom>
        </p:spPr>
      </p:pic>
      <p:pic>
        <p:nvPicPr>
          <p:cNvPr id="16" name="Imagen 15">
            <a:extLst>
              <a:ext uri="{FF2B5EF4-FFF2-40B4-BE49-F238E27FC236}">
                <a16:creationId xmlns:a16="http://schemas.microsoft.com/office/drawing/2014/main" id="{5AEA52A7-7116-C647-B30D-B76DEF7BA3FE}"/>
              </a:ext>
            </a:extLst>
          </p:cNvPr>
          <p:cNvPicPr>
            <a:picLocks noChangeAspect="1"/>
          </p:cNvPicPr>
          <p:nvPr/>
        </p:nvPicPr>
        <p:blipFill rotWithShape="1">
          <a:blip r:embed="rId15"/>
          <a:srcRect l="86163"/>
          <a:stretch/>
        </p:blipFill>
        <p:spPr>
          <a:xfrm>
            <a:off x="1317129" y="4063480"/>
            <a:ext cx="557050" cy="652180"/>
          </a:xfrm>
          <a:prstGeom prst="rect">
            <a:avLst/>
          </a:prstGeom>
        </p:spPr>
      </p:pic>
      <p:pic>
        <p:nvPicPr>
          <p:cNvPr id="17" name="Imagen 16">
            <a:extLst>
              <a:ext uri="{FF2B5EF4-FFF2-40B4-BE49-F238E27FC236}">
                <a16:creationId xmlns:a16="http://schemas.microsoft.com/office/drawing/2014/main" id="{8D594FC0-FBF4-E442-AA15-85F9947EBCFA}"/>
              </a:ext>
            </a:extLst>
          </p:cNvPr>
          <p:cNvPicPr>
            <a:picLocks noChangeAspect="1"/>
          </p:cNvPicPr>
          <p:nvPr/>
        </p:nvPicPr>
        <p:blipFill rotWithShape="1">
          <a:blip r:embed="rId16"/>
          <a:srcRect b="12999"/>
          <a:stretch/>
        </p:blipFill>
        <p:spPr>
          <a:xfrm>
            <a:off x="1035979" y="4807534"/>
            <a:ext cx="919993" cy="652180"/>
          </a:xfrm>
          <a:prstGeom prst="rect">
            <a:avLst/>
          </a:prstGeom>
          <a:ln>
            <a:noFill/>
          </a:ln>
        </p:spPr>
      </p:pic>
    </p:spTree>
    <p:extLst>
      <p:ext uri="{BB962C8B-B14F-4D97-AF65-F5344CB8AC3E}">
        <p14:creationId xmlns:p14="http://schemas.microsoft.com/office/powerpoint/2010/main" val="42144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4D31512-A556-7440-B342-FF6F8824C508}"/>
              </a:ext>
            </a:extLst>
          </p:cNvPr>
          <p:cNvSpPr>
            <a:spLocks noGrp="1"/>
          </p:cNvSpPr>
          <p:nvPr>
            <p:ph type="title"/>
          </p:nvPr>
        </p:nvSpPr>
        <p:spPr/>
        <p:txBody>
          <a:bodyPr/>
          <a:lstStyle/>
          <a:p>
            <a:r>
              <a:rPr lang="es-EC" dirty="0"/>
              <a:t>Hipótesis </a:t>
            </a:r>
          </a:p>
        </p:txBody>
      </p:sp>
      <p:sp>
        <p:nvSpPr>
          <p:cNvPr id="4" name="Marcador de número de diapositiva 3">
            <a:extLst>
              <a:ext uri="{FF2B5EF4-FFF2-40B4-BE49-F238E27FC236}">
                <a16:creationId xmlns:a16="http://schemas.microsoft.com/office/drawing/2014/main" id="{0D60D1B4-7789-254E-939A-B0FCE771691D}"/>
              </a:ext>
            </a:extLst>
          </p:cNvPr>
          <p:cNvSpPr>
            <a:spLocks noGrp="1"/>
          </p:cNvSpPr>
          <p:nvPr>
            <p:ph type="sldNum" sz="quarter" idx="4"/>
          </p:nvPr>
        </p:nvSpPr>
        <p:spPr/>
        <p:txBody>
          <a:bodyPr/>
          <a:lstStyle/>
          <a:p>
            <a:fld id="{F5A27939-E5A9-4EA9-B14C-C2D6452E4F29}" type="slidenum">
              <a:rPr lang="es-EC" smtClean="0"/>
              <a:pPr/>
              <a:t>6</a:t>
            </a:fld>
            <a:endParaRPr lang="es-EC"/>
          </a:p>
        </p:txBody>
      </p:sp>
      <p:sp>
        <p:nvSpPr>
          <p:cNvPr id="6" name="Rectángulo 5">
            <a:extLst>
              <a:ext uri="{FF2B5EF4-FFF2-40B4-BE49-F238E27FC236}">
                <a16:creationId xmlns:a16="http://schemas.microsoft.com/office/drawing/2014/main" id="{EF5DCEAF-7269-E14E-B7AF-B2A2C50EEEEF}"/>
              </a:ext>
            </a:extLst>
          </p:cNvPr>
          <p:cNvSpPr/>
          <p:nvPr/>
        </p:nvSpPr>
        <p:spPr>
          <a:xfrm>
            <a:off x="1140208" y="2083134"/>
            <a:ext cx="7800208" cy="574003"/>
          </a:xfrm>
          <a:prstGeom prst="rect">
            <a:avLst/>
          </a:prstGeom>
        </p:spPr>
        <p:txBody>
          <a:bodyPr wrap="square">
            <a:spAutoFit/>
          </a:bodyPr>
          <a:lstStyle/>
          <a:p>
            <a:r>
              <a:rPr lang="es-EC" dirty="0"/>
              <a:t>El agente causal de los síntomas de necrosis en hojas y pudrición del fruto en plantas de chirimoya (</a:t>
            </a:r>
            <a:r>
              <a:rPr lang="es-EC" i="1" dirty="0"/>
              <a:t>Annona cherimola </a:t>
            </a:r>
            <a:r>
              <a:rPr lang="es-EC" dirty="0"/>
              <a:t>Mill.) pertenece al género </a:t>
            </a:r>
            <a:r>
              <a:rPr lang="es-EC" i="1" dirty="0"/>
              <a:t>Botrytis </a:t>
            </a:r>
            <a:r>
              <a:rPr lang="es-EC" dirty="0"/>
              <a:t>sp. </a:t>
            </a:r>
          </a:p>
        </p:txBody>
      </p:sp>
    </p:spTree>
    <p:extLst>
      <p:ext uri="{BB962C8B-B14F-4D97-AF65-F5344CB8AC3E}">
        <p14:creationId xmlns:p14="http://schemas.microsoft.com/office/powerpoint/2010/main" val="2279006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FD8D4EE-624E-214E-83C5-D3CC343690EA}"/>
              </a:ext>
            </a:extLst>
          </p:cNvPr>
          <p:cNvSpPr>
            <a:spLocks noGrp="1"/>
          </p:cNvSpPr>
          <p:nvPr>
            <p:ph type="title"/>
          </p:nvPr>
        </p:nvSpPr>
        <p:spPr>
          <a:xfrm>
            <a:off x="2" y="48599"/>
            <a:ext cx="9576595" cy="631626"/>
          </a:xfrm>
        </p:spPr>
        <p:txBody>
          <a:bodyPr/>
          <a:lstStyle/>
          <a:p>
            <a:r>
              <a:rPr lang="es-EC" sz="3600"/>
              <a:t>Materiales y métodos</a:t>
            </a:r>
            <a:endParaRPr lang="es-EC"/>
          </a:p>
        </p:txBody>
      </p:sp>
      <p:sp>
        <p:nvSpPr>
          <p:cNvPr id="4" name="Marcador de número de diapositiva 3">
            <a:extLst>
              <a:ext uri="{FF2B5EF4-FFF2-40B4-BE49-F238E27FC236}">
                <a16:creationId xmlns:a16="http://schemas.microsoft.com/office/drawing/2014/main" id="{1C571850-2778-584C-A676-D724593992DA}"/>
              </a:ext>
            </a:extLst>
          </p:cNvPr>
          <p:cNvSpPr>
            <a:spLocks noGrp="1"/>
          </p:cNvSpPr>
          <p:nvPr>
            <p:ph type="sldNum" sz="quarter" idx="4"/>
          </p:nvPr>
        </p:nvSpPr>
        <p:spPr/>
        <p:txBody>
          <a:bodyPr/>
          <a:lstStyle/>
          <a:p>
            <a:fld id="{F5A27939-E5A9-4EA9-B14C-C2D6452E4F29}" type="slidenum">
              <a:rPr lang="es-EC" smtClean="0"/>
              <a:pPr/>
              <a:t>7</a:t>
            </a:fld>
            <a:endParaRPr lang="es-EC"/>
          </a:p>
        </p:txBody>
      </p:sp>
      <p:sp>
        <p:nvSpPr>
          <p:cNvPr id="5" name="Rectángulo 4">
            <a:extLst>
              <a:ext uri="{FF2B5EF4-FFF2-40B4-BE49-F238E27FC236}">
                <a16:creationId xmlns:a16="http://schemas.microsoft.com/office/drawing/2014/main" id="{57C0C8E6-A7DA-B946-91D1-D619B4145E6B}"/>
              </a:ext>
            </a:extLst>
          </p:cNvPr>
          <p:cNvSpPr/>
          <p:nvPr/>
        </p:nvSpPr>
        <p:spPr>
          <a:xfrm>
            <a:off x="233302" y="910855"/>
            <a:ext cx="2787943" cy="307777"/>
          </a:xfrm>
          <a:prstGeom prst="rect">
            <a:avLst/>
          </a:prstGeom>
        </p:spPr>
        <p:txBody>
          <a:bodyPr wrap="none">
            <a:spAutoFit/>
          </a:bodyPr>
          <a:lstStyle/>
          <a:p>
            <a:pPr marL="285750" indent="-285750">
              <a:buFont typeface="Arial" panose="020B0604020202020204" pitchFamily="34" charset="0"/>
              <a:buChar char="•"/>
            </a:pPr>
            <a:r>
              <a:rPr lang="es-EC" sz="1400" b="1">
                <a:effectLst/>
                <a:latin typeface="+mj-lt"/>
              </a:rPr>
              <a:t>Muestreo y sintomatología </a:t>
            </a:r>
            <a:endParaRPr lang="es-EC" sz="1400">
              <a:latin typeface="+mj-lt"/>
            </a:endParaRPr>
          </a:p>
        </p:txBody>
      </p:sp>
      <p:pic>
        <p:nvPicPr>
          <p:cNvPr id="7" name="Imagen 6">
            <a:extLst>
              <a:ext uri="{FF2B5EF4-FFF2-40B4-BE49-F238E27FC236}">
                <a16:creationId xmlns:a16="http://schemas.microsoft.com/office/drawing/2014/main" id="{701D4A36-B62D-4B45-96E8-7264AD2A8F77}"/>
              </a:ext>
            </a:extLst>
          </p:cNvPr>
          <p:cNvPicPr>
            <a:picLocks noChangeAspect="1"/>
          </p:cNvPicPr>
          <p:nvPr/>
        </p:nvPicPr>
        <p:blipFill>
          <a:blip r:embed="rId3"/>
          <a:stretch>
            <a:fillRect/>
          </a:stretch>
        </p:blipFill>
        <p:spPr>
          <a:xfrm>
            <a:off x="493270" y="1539493"/>
            <a:ext cx="4776948" cy="2317599"/>
          </a:xfrm>
          <a:prstGeom prst="rect">
            <a:avLst/>
          </a:prstGeom>
        </p:spPr>
      </p:pic>
      <p:pic>
        <p:nvPicPr>
          <p:cNvPr id="8194" name="Picture 2" descr="Agrocalidad - La Agencia de Regulación y Control Fito y Zoosanitario.">
            <a:extLst>
              <a:ext uri="{FF2B5EF4-FFF2-40B4-BE49-F238E27FC236}">
                <a16:creationId xmlns:a16="http://schemas.microsoft.com/office/drawing/2014/main" id="{FA799992-B086-E944-8A68-FCC6D2154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99" y="1449262"/>
            <a:ext cx="1657245" cy="6846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a:extLst>
              <a:ext uri="{FF2B5EF4-FFF2-40B4-BE49-F238E27FC236}">
                <a16:creationId xmlns:a16="http://schemas.microsoft.com/office/drawing/2014/main" id="{8F60C196-67FF-C949-A32C-0E0A62CD8851}"/>
              </a:ext>
            </a:extLst>
          </p:cNvPr>
          <p:cNvGraphicFramePr/>
          <p:nvPr>
            <p:extLst>
              <p:ext uri="{D42A27DB-BD31-4B8C-83A1-F6EECF244321}">
                <p14:modId xmlns:p14="http://schemas.microsoft.com/office/powerpoint/2010/main" val="550939694"/>
              </p:ext>
            </p:extLst>
          </p:nvPr>
        </p:nvGraphicFramePr>
        <p:xfrm>
          <a:off x="5270218" y="3950893"/>
          <a:ext cx="4380653" cy="20772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Imagen 19">
            <a:extLst>
              <a:ext uri="{FF2B5EF4-FFF2-40B4-BE49-F238E27FC236}">
                <a16:creationId xmlns:a16="http://schemas.microsoft.com/office/drawing/2014/main" id="{313B4083-C0C1-0749-B51B-D90CC704E4BD}"/>
              </a:ext>
            </a:extLst>
          </p:cNvPr>
          <p:cNvPicPr>
            <a:picLocks noChangeAspect="1"/>
          </p:cNvPicPr>
          <p:nvPr/>
        </p:nvPicPr>
        <p:blipFill>
          <a:blip r:embed="rId10"/>
          <a:stretch>
            <a:fillRect/>
          </a:stretch>
        </p:blipFill>
        <p:spPr>
          <a:xfrm>
            <a:off x="5708724" y="890724"/>
            <a:ext cx="3289666" cy="2860246"/>
          </a:xfrm>
          <a:prstGeom prst="rect">
            <a:avLst/>
          </a:prstGeom>
        </p:spPr>
      </p:pic>
      <p:pic>
        <p:nvPicPr>
          <p:cNvPr id="22" name="Imagen 21">
            <a:extLst>
              <a:ext uri="{FF2B5EF4-FFF2-40B4-BE49-F238E27FC236}">
                <a16:creationId xmlns:a16="http://schemas.microsoft.com/office/drawing/2014/main" id="{3E3D0439-409E-154F-A2FD-1CB63939E6E9}"/>
              </a:ext>
            </a:extLst>
          </p:cNvPr>
          <p:cNvPicPr>
            <a:picLocks noChangeAspect="1"/>
          </p:cNvPicPr>
          <p:nvPr/>
        </p:nvPicPr>
        <p:blipFill>
          <a:blip r:embed="rId11"/>
          <a:stretch>
            <a:fillRect/>
          </a:stretch>
        </p:blipFill>
        <p:spPr>
          <a:xfrm>
            <a:off x="2361181" y="4010123"/>
            <a:ext cx="2410418" cy="1591096"/>
          </a:xfrm>
          <a:prstGeom prst="rect">
            <a:avLst/>
          </a:prstGeom>
        </p:spPr>
      </p:pic>
      <p:grpSp>
        <p:nvGrpSpPr>
          <p:cNvPr id="24" name="Grupo 23">
            <a:extLst>
              <a:ext uri="{FF2B5EF4-FFF2-40B4-BE49-F238E27FC236}">
                <a16:creationId xmlns:a16="http://schemas.microsoft.com/office/drawing/2014/main" id="{1AAF49A7-BCE7-574E-9F48-E2A7B24D23EA}"/>
              </a:ext>
            </a:extLst>
          </p:cNvPr>
          <p:cNvGrpSpPr/>
          <p:nvPr/>
        </p:nvGrpSpPr>
        <p:grpSpPr>
          <a:xfrm>
            <a:off x="429754" y="4275234"/>
            <a:ext cx="2025175" cy="997076"/>
            <a:chOff x="1141522" y="36423"/>
            <a:chExt cx="2025175" cy="997076"/>
          </a:xfrm>
        </p:grpSpPr>
        <p:sp>
          <p:nvSpPr>
            <p:cNvPr id="25" name="Rectángulo 24">
              <a:extLst>
                <a:ext uri="{FF2B5EF4-FFF2-40B4-BE49-F238E27FC236}">
                  <a16:creationId xmlns:a16="http://schemas.microsoft.com/office/drawing/2014/main" id="{74B8B096-11EB-0047-8BE6-2ED8059F6DEA}"/>
                </a:ext>
              </a:extLst>
            </p:cNvPr>
            <p:cNvSpPr/>
            <p:nvPr/>
          </p:nvSpPr>
          <p:spPr>
            <a:xfrm>
              <a:off x="1360922" y="36423"/>
              <a:ext cx="1805775" cy="9970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CuadroTexto 25">
              <a:extLst>
                <a:ext uri="{FF2B5EF4-FFF2-40B4-BE49-F238E27FC236}">
                  <a16:creationId xmlns:a16="http://schemas.microsoft.com/office/drawing/2014/main" id="{D29F8F48-51FD-264A-B057-3408E0FE5C54}"/>
                </a:ext>
              </a:extLst>
            </p:cNvPr>
            <p:cNvSpPr txBox="1"/>
            <p:nvPr/>
          </p:nvSpPr>
          <p:spPr>
            <a:xfrm>
              <a:off x="1141522" y="36423"/>
              <a:ext cx="1805775" cy="9970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0" rIns="85344" bIns="85344" numCol="1" spcCol="1270" anchor="ctr" anchorCtr="0">
              <a:noAutofit/>
            </a:bodyPr>
            <a:lstStyle/>
            <a:p>
              <a:pPr marL="0" lvl="0" indent="0" algn="just" defTabSz="533400">
                <a:lnSpc>
                  <a:spcPct val="90000"/>
                </a:lnSpc>
                <a:spcBef>
                  <a:spcPct val="0"/>
                </a:spcBef>
                <a:spcAft>
                  <a:spcPct val="35000"/>
                </a:spcAft>
                <a:buNone/>
              </a:pPr>
              <a:r>
                <a:rPr lang="es-EC" sz="1200" kern="1200"/>
                <a:t>Almacenamiento en refrigeración para su almacenamiento </a:t>
              </a:r>
              <a:endParaRPr lang="es-MX" sz="1200" kern="1200"/>
            </a:p>
          </p:txBody>
        </p:sp>
      </p:grpSp>
      <p:pic>
        <p:nvPicPr>
          <p:cNvPr id="27" name="Imagen 26">
            <a:extLst>
              <a:ext uri="{FF2B5EF4-FFF2-40B4-BE49-F238E27FC236}">
                <a16:creationId xmlns:a16="http://schemas.microsoft.com/office/drawing/2014/main" id="{142CE10B-2DCA-6543-A344-354865B85840}"/>
              </a:ext>
            </a:extLst>
          </p:cNvPr>
          <p:cNvPicPr>
            <a:picLocks noChangeAspect="1"/>
          </p:cNvPicPr>
          <p:nvPr/>
        </p:nvPicPr>
        <p:blipFill>
          <a:blip r:embed="rId12"/>
          <a:stretch>
            <a:fillRect/>
          </a:stretch>
        </p:blipFill>
        <p:spPr>
          <a:xfrm rot="9718248" flipH="1">
            <a:off x="4799902" y="1108932"/>
            <a:ext cx="940631" cy="332116"/>
          </a:xfrm>
          <a:prstGeom prst="rect">
            <a:avLst/>
          </a:prstGeom>
        </p:spPr>
      </p:pic>
      <p:pic>
        <p:nvPicPr>
          <p:cNvPr id="28" name="Imagen 27">
            <a:extLst>
              <a:ext uri="{FF2B5EF4-FFF2-40B4-BE49-F238E27FC236}">
                <a16:creationId xmlns:a16="http://schemas.microsoft.com/office/drawing/2014/main" id="{FE711324-85F3-AE42-AD0C-447763FD249C}"/>
              </a:ext>
            </a:extLst>
          </p:cNvPr>
          <p:cNvPicPr>
            <a:picLocks noChangeAspect="1"/>
          </p:cNvPicPr>
          <p:nvPr/>
        </p:nvPicPr>
        <p:blipFill>
          <a:blip r:embed="rId12"/>
          <a:stretch>
            <a:fillRect/>
          </a:stretch>
        </p:blipFill>
        <p:spPr>
          <a:xfrm rot="16582097" flipH="1">
            <a:off x="8656977" y="3520330"/>
            <a:ext cx="940631" cy="332116"/>
          </a:xfrm>
          <a:prstGeom prst="rect">
            <a:avLst/>
          </a:prstGeom>
        </p:spPr>
      </p:pic>
      <p:pic>
        <p:nvPicPr>
          <p:cNvPr id="29" name="Imagen 28">
            <a:extLst>
              <a:ext uri="{FF2B5EF4-FFF2-40B4-BE49-F238E27FC236}">
                <a16:creationId xmlns:a16="http://schemas.microsoft.com/office/drawing/2014/main" id="{2873AAF9-0385-354E-857D-DEFDB8CE771C}"/>
              </a:ext>
            </a:extLst>
          </p:cNvPr>
          <p:cNvPicPr>
            <a:picLocks noChangeAspect="1"/>
          </p:cNvPicPr>
          <p:nvPr/>
        </p:nvPicPr>
        <p:blipFill>
          <a:blip r:embed="rId12"/>
          <a:stretch>
            <a:fillRect/>
          </a:stretch>
        </p:blipFill>
        <p:spPr>
          <a:xfrm rot="20136248" flipH="1">
            <a:off x="4923846" y="4953203"/>
            <a:ext cx="940631" cy="332116"/>
          </a:xfrm>
          <a:prstGeom prst="rect">
            <a:avLst/>
          </a:prstGeom>
        </p:spPr>
      </p:pic>
      <p:sp>
        <p:nvSpPr>
          <p:cNvPr id="31" name="Rectángulo 30">
            <a:extLst>
              <a:ext uri="{FF2B5EF4-FFF2-40B4-BE49-F238E27FC236}">
                <a16:creationId xmlns:a16="http://schemas.microsoft.com/office/drawing/2014/main" id="{17701DAC-15E1-0640-BED2-F5C8606097AA}"/>
              </a:ext>
            </a:extLst>
          </p:cNvPr>
          <p:cNvSpPr/>
          <p:nvPr/>
        </p:nvSpPr>
        <p:spPr>
          <a:xfrm>
            <a:off x="649154" y="6060360"/>
            <a:ext cx="6370220" cy="200055"/>
          </a:xfrm>
          <a:prstGeom prst="rect">
            <a:avLst/>
          </a:prstGeom>
        </p:spPr>
        <p:txBody>
          <a:bodyPr wrap="square">
            <a:spAutoFit/>
          </a:bodyPr>
          <a:lstStyle/>
          <a:p>
            <a:pPr defTabSz="863951"/>
            <a:r>
              <a:rPr lang="es-EC" sz="700" dirty="0">
                <a:solidFill>
                  <a:prstClr val="black"/>
                </a:solidFill>
                <a:ea typeface="Calibri" panose="020F0502020204030204" pitchFamily="34" charset="0"/>
                <a:cs typeface="Times New Roman" panose="02020603050405020304" pitchFamily="18" charset="0"/>
              </a:rPr>
              <a:t>(Guevara et al., 2019; Cotroneo &amp; Besoaín, 1998)</a:t>
            </a:r>
            <a:endParaRPr lang="es-EC" sz="700" dirty="0">
              <a:solidFill>
                <a:prstClr val="black"/>
              </a:solidFill>
              <a:latin typeface="Arial"/>
            </a:endParaRPr>
          </a:p>
        </p:txBody>
      </p:sp>
    </p:spTree>
    <p:extLst>
      <p:ext uri="{BB962C8B-B14F-4D97-AF65-F5344CB8AC3E}">
        <p14:creationId xmlns:p14="http://schemas.microsoft.com/office/powerpoint/2010/main" val="329716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C5F829-E0E7-B243-879C-22CB54A01AE0}"/>
              </a:ext>
            </a:extLst>
          </p:cNvPr>
          <p:cNvSpPr>
            <a:spLocks noGrp="1"/>
          </p:cNvSpPr>
          <p:nvPr>
            <p:ph type="title"/>
          </p:nvPr>
        </p:nvSpPr>
        <p:spPr>
          <a:xfrm>
            <a:off x="2" y="48599"/>
            <a:ext cx="9576595" cy="642918"/>
          </a:xfrm>
        </p:spPr>
        <p:txBody>
          <a:bodyPr/>
          <a:lstStyle/>
          <a:p>
            <a:r>
              <a:rPr lang="es-EC" sz="3200"/>
              <a:t>Materiales y métodos</a:t>
            </a:r>
            <a:endParaRPr lang="es-EC"/>
          </a:p>
        </p:txBody>
      </p:sp>
      <p:sp>
        <p:nvSpPr>
          <p:cNvPr id="4" name="Marcador de número de diapositiva 3">
            <a:extLst>
              <a:ext uri="{FF2B5EF4-FFF2-40B4-BE49-F238E27FC236}">
                <a16:creationId xmlns:a16="http://schemas.microsoft.com/office/drawing/2014/main" id="{59A96CEE-9E8C-4047-93BA-9935368B8F09}"/>
              </a:ext>
            </a:extLst>
          </p:cNvPr>
          <p:cNvSpPr>
            <a:spLocks noGrp="1"/>
          </p:cNvSpPr>
          <p:nvPr>
            <p:ph type="sldNum" sz="quarter" idx="4"/>
          </p:nvPr>
        </p:nvSpPr>
        <p:spPr/>
        <p:txBody>
          <a:bodyPr/>
          <a:lstStyle/>
          <a:p>
            <a:fld id="{F5A27939-E5A9-4EA9-B14C-C2D6452E4F29}" type="slidenum">
              <a:rPr lang="es-EC" smtClean="0"/>
              <a:pPr/>
              <a:t>8</a:t>
            </a:fld>
            <a:endParaRPr lang="es-EC"/>
          </a:p>
        </p:txBody>
      </p:sp>
      <p:sp>
        <p:nvSpPr>
          <p:cNvPr id="7" name="Rectángulo 6">
            <a:extLst>
              <a:ext uri="{FF2B5EF4-FFF2-40B4-BE49-F238E27FC236}">
                <a16:creationId xmlns:a16="http://schemas.microsoft.com/office/drawing/2014/main" id="{4C6CBD0A-AE7F-584A-99AA-2C117B53F891}"/>
              </a:ext>
            </a:extLst>
          </p:cNvPr>
          <p:cNvSpPr/>
          <p:nvPr/>
        </p:nvSpPr>
        <p:spPr>
          <a:xfrm>
            <a:off x="204499" y="661150"/>
            <a:ext cx="3206327" cy="307777"/>
          </a:xfrm>
          <a:prstGeom prst="rect">
            <a:avLst/>
          </a:prstGeom>
        </p:spPr>
        <p:txBody>
          <a:bodyPr wrap="none">
            <a:spAutoFit/>
          </a:bodyPr>
          <a:lstStyle/>
          <a:p>
            <a:pPr marL="285750" indent="-285750">
              <a:buFont typeface="Arial" panose="020B0604020202020204" pitchFamily="34" charset="0"/>
              <a:buChar char="•"/>
            </a:pPr>
            <a:r>
              <a:rPr lang="es-EC" sz="1400" b="1">
                <a:latin typeface="Arial" panose="020B0604020202020204" pitchFamily="34" charset="0"/>
                <a:cs typeface="Arial" panose="020B0604020202020204" pitchFamily="34" charset="0"/>
              </a:rPr>
              <a:t>Aislamiento en medio de cultivo</a:t>
            </a:r>
          </a:p>
        </p:txBody>
      </p:sp>
      <p:grpSp>
        <p:nvGrpSpPr>
          <p:cNvPr id="48" name="Grupo 47">
            <a:extLst>
              <a:ext uri="{FF2B5EF4-FFF2-40B4-BE49-F238E27FC236}">
                <a16:creationId xmlns:a16="http://schemas.microsoft.com/office/drawing/2014/main" id="{C191E20C-C6FC-5E44-8EBC-34D039E2A631}"/>
              </a:ext>
            </a:extLst>
          </p:cNvPr>
          <p:cNvGrpSpPr/>
          <p:nvPr/>
        </p:nvGrpSpPr>
        <p:grpSpPr>
          <a:xfrm>
            <a:off x="204499" y="1100087"/>
            <a:ext cx="9603607" cy="2218953"/>
            <a:chOff x="238508" y="1615333"/>
            <a:chExt cx="9603607" cy="2218953"/>
          </a:xfrm>
        </p:grpSpPr>
        <p:grpSp>
          <p:nvGrpSpPr>
            <p:cNvPr id="27" name="Grupo 26">
              <a:extLst>
                <a:ext uri="{FF2B5EF4-FFF2-40B4-BE49-F238E27FC236}">
                  <a16:creationId xmlns:a16="http://schemas.microsoft.com/office/drawing/2014/main" id="{F9432F63-7829-6E48-BAE3-B2899962D75A}"/>
                </a:ext>
              </a:extLst>
            </p:cNvPr>
            <p:cNvGrpSpPr/>
            <p:nvPr/>
          </p:nvGrpSpPr>
          <p:grpSpPr>
            <a:xfrm>
              <a:off x="238508" y="1615333"/>
              <a:ext cx="9603607" cy="2218953"/>
              <a:chOff x="141707" y="1064389"/>
              <a:chExt cx="9603607" cy="2218953"/>
            </a:xfrm>
          </p:grpSpPr>
          <p:sp>
            <p:nvSpPr>
              <p:cNvPr id="9" name="Rectángulo 8">
                <a:extLst>
                  <a:ext uri="{FF2B5EF4-FFF2-40B4-BE49-F238E27FC236}">
                    <a16:creationId xmlns:a16="http://schemas.microsoft.com/office/drawing/2014/main" id="{B512231E-1027-2D42-BB83-919ED06C6E5B}"/>
                  </a:ext>
                </a:extLst>
              </p:cNvPr>
              <p:cNvSpPr/>
              <p:nvPr/>
            </p:nvSpPr>
            <p:spPr>
              <a:xfrm>
                <a:off x="141707" y="1068167"/>
                <a:ext cx="1800000" cy="507831"/>
              </a:xfrm>
              <a:prstGeom prst="rect">
                <a:avLst/>
              </a:prstGeom>
            </p:spPr>
            <p:txBody>
              <a:bodyPr wrap="square">
                <a:spAutoFit/>
              </a:bodyPr>
              <a:lstStyle/>
              <a:p>
                <a:pPr algn="just"/>
                <a:r>
                  <a:rPr lang="es-EC" sz="900" dirty="0"/>
                  <a:t>a) Corte de tejidos(5x5 mm)  de muestras recolectadas con sintomatología.</a:t>
                </a:r>
              </a:p>
            </p:txBody>
          </p:sp>
          <p:sp>
            <p:nvSpPr>
              <p:cNvPr id="10" name="Rectángulo 9">
                <a:extLst>
                  <a:ext uri="{FF2B5EF4-FFF2-40B4-BE49-F238E27FC236}">
                    <a16:creationId xmlns:a16="http://schemas.microsoft.com/office/drawing/2014/main" id="{0886637C-538E-E646-A597-D52E238D46BC}"/>
                  </a:ext>
                </a:extLst>
              </p:cNvPr>
              <p:cNvSpPr/>
              <p:nvPr/>
            </p:nvSpPr>
            <p:spPr>
              <a:xfrm>
                <a:off x="1935345" y="2775511"/>
                <a:ext cx="1800000" cy="507831"/>
              </a:xfrm>
              <a:prstGeom prst="rect">
                <a:avLst/>
              </a:prstGeom>
            </p:spPr>
            <p:txBody>
              <a:bodyPr wrap="square">
                <a:spAutoFit/>
              </a:bodyPr>
              <a:lstStyle/>
              <a:p>
                <a:r>
                  <a:rPr lang="es-EC" sz="900"/>
                  <a:t>b) Lavados con NaClO (0,25%; 45 s) y 3 lavados  con H2O esteri.</a:t>
                </a:r>
              </a:p>
            </p:txBody>
          </p:sp>
          <p:sp>
            <p:nvSpPr>
              <p:cNvPr id="12" name="Rectángulo 11">
                <a:extLst>
                  <a:ext uri="{FF2B5EF4-FFF2-40B4-BE49-F238E27FC236}">
                    <a16:creationId xmlns:a16="http://schemas.microsoft.com/office/drawing/2014/main" id="{D0B3E240-D735-014D-91C6-9470F0B54E0B}"/>
                  </a:ext>
                </a:extLst>
              </p:cNvPr>
              <p:cNvSpPr/>
              <p:nvPr/>
            </p:nvSpPr>
            <p:spPr>
              <a:xfrm>
                <a:off x="3589295" y="1064389"/>
                <a:ext cx="1800000" cy="507831"/>
              </a:xfrm>
              <a:prstGeom prst="rect">
                <a:avLst/>
              </a:prstGeom>
            </p:spPr>
            <p:txBody>
              <a:bodyPr>
                <a:spAutoFit/>
              </a:bodyPr>
              <a:lstStyle/>
              <a:p>
                <a:r>
                  <a:rPr lang="es-EC" sz="900" dirty="0"/>
                  <a:t>d)  Aislamiento de micelio gris y blanco, cortes de bloques de agar (5x5 mm) </a:t>
                </a:r>
              </a:p>
            </p:txBody>
          </p:sp>
          <p:sp>
            <p:nvSpPr>
              <p:cNvPr id="13" name="Rectángulo 12">
                <a:extLst>
                  <a:ext uri="{FF2B5EF4-FFF2-40B4-BE49-F238E27FC236}">
                    <a16:creationId xmlns:a16="http://schemas.microsoft.com/office/drawing/2014/main" id="{8F5CB9BA-EBC6-E84B-A685-2C6CD5BC457B}"/>
                  </a:ext>
                </a:extLst>
              </p:cNvPr>
              <p:cNvSpPr/>
              <p:nvPr/>
            </p:nvSpPr>
            <p:spPr>
              <a:xfrm>
                <a:off x="5350344" y="2779795"/>
                <a:ext cx="1800000" cy="369332"/>
              </a:xfrm>
              <a:prstGeom prst="rect">
                <a:avLst/>
              </a:prstGeom>
            </p:spPr>
            <p:txBody>
              <a:bodyPr>
                <a:spAutoFit/>
              </a:bodyPr>
              <a:lstStyle/>
              <a:p>
                <a:r>
                  <a:rPr lang="es-EC" sz="900"/>
                  <a:t>c) Siembra  en cuadrantes de cajas petri con  PDA + Amp </a:t>
                </a:r>
              </a:p>
            </p:txBody>
          </p:sp>
          <p:sp>
            <p:nvSpPr>
              <p:cNvPr id="14" name="Rectángulo 13">
                <a:extLst>
                  <a:ext uri="{FF2B5EF4-FFF2-40B4-BE49-F238E27FC236}">
                    <a16:creationId xmlns:a16="http://schemas.microsoft.com/office/drawing/2014/main" id="{0AF63285-3CD6-C440-AFE3-30604B5E040F}"/>
                  </a:ext>
                </a:extLst>
              </p:cNvPr>
              <p:cNvSpPr/>
              <p:nvPr/>
            </p:nvSpPr>
            <p:spPr>
              <a:xfrm>
                <a:off x="6939217" y="1064389"/>
                <a:ext cx="1800000" cy="369332"/>
              </a:xfrm>
              <a:prstGeom prst="rect">
                <a:avLst/>
              </a:prstGeom>
            </p:spPr>
            <p:txBody>
              <a:bodyPr wrap="square">
                <a:spAutoFit/>
              </a:bodyPr>
              <a:lstStyle/>
              <a:p>
                <a:r>
                  <a:rPr lang="es-EC" sz="900"/>
                  <a:t>e) Siembra de bloques de agar en PDA (Cultivo puro)</a:t>
                </a:r>
              </a:p>
            </p:txBody>
          </p:sp>
          <p:pic>
            <p:nvPicPr>
              <p:cNvPr id="19" name="Imagen 18">
                <a:extLst>
                  <a:ext uri="{FF2B5EF4-FFF2-40B4-BE49-F238E27FC236}">
                    <a16:creationId xmlns:a16="http://schemas.microsoft.com/office/drawing/2014/main" id="{E48A52BB-00EC-AF42-8C2C-7161189A00FB}"/>
                  </a:ext>
                </a:extLst>
              </p:cNvPr>
              <p:cNvPicPr>
                <a:picLocks noChangeAspect="1"/>
              </p:cNvPicPr>
              <p:nvPr/>
            </p:nvPicPr>
            <p:blipFill>
              <a:blip r:embed="rId3"/>
              <a:stretch>
                <a:fillRect/>
              </a:stretch>
            </p:blipFill>
            <p:spPr>
              <a:xfrm>
                <a:off x="3910270" y="1662276"/>
                <a:ext cx="2661796" cy="1115377"/>
              </a:xfrm>
              <a:prstGeom prst="rect">
                <a:avLst/>
              </a:prstGeom>
            </p:spPr>
          </p:pic>
          <p:pic>
            <p:nvPicPr>
              <p:cNvPr id="21" name="Imagen 20">
                <a:extLst>
                  <a:ext uri="{FF2B5EF4-FFF2-40B4-BE49-F238E27FC236}">
                    <a16:creationId xmlns:a16="http://schemas.microsoft.com/office/drawing/2014/main" id="{1893E9E4-B2E8-0E47-A3D6-BCB032040B78}"/>
                  </a:ext>
                </a:extLst>
              </p:cNvPr>
              <p:cNvPicPr>
                <a:picLocks noChangeAspect="1"/>
              </p:cNvPicPr>
              <p:nvPr/>
            </p:nvPicPr>
            <p:blipFill>
              <a:blip r:embed="rId4"/>
              <a:stretch>
                <a:fillRect/>
              </a:stretch>
            </p:blipFill>
            <p:spPr>
              <a:xfrm>
                <a:off x="374105" y="1733834"/>
                <a:ext cx="2917127" cy="1061571"/>
              </a:xfrm>
              <a:prstGeom prst="rect">
                <a:avLst/>
              </a:prstGeom>
            </p:spPr>
          </p:pic>
          <p:pic>
            <p:nvPicPr>
              <p:cNvPr id="23" name="Imagen 22">
                <a:extLst>
                  <a:ext uri="{FF2B5EF4-FFF2-40B4-BE49-F238E27FC236}">
                    <a16:creationId xmlns:a16="http://schemas.microsoft.com/office/drawing/2014/main" id="{ACACB9B5-3DE1-7A47-BE38-F4B37CB34DAE}"/>
                  </a:ext>
                </a:extLst>
              </p:cNvPr>
              <p:cNvPicPr>
                <a:picLocks noChangeAspect="1"/>
              </p:cNvPicPr>
              <p:nvPr/>
            </p:nvPicPr>
            <p:blipFill>
              <a:blip r:embed="rId5"/>
              <a:stretch>
                <a:fillRect/>
              </a:stretch>
            </p:blipFill>
            <p:spPr>
              <a:xfrm>
                <a:off x="7073915" y="1557926"/>
                <a:ext cx="2671399" cy="1119983"/>
              </a:xfrm>
              <a:prstGeom prst="rect">
                <a:avLst/>
              </a:prstGeom>
            </p:spPr>
          </p:pic>
        </p:grpSp>
        <p:pic>
          <p:nvPicPr>
            <p:cNvPr id="39" name="Imagen 38">
              <a:extLst>
                <a:ext uri="{FF2B5EF4-FFF2-40B4-BE49-F238E27FC236}">
                  <a16:creationId xmlns:a16="http://schemas.microsoft.com/office/drawing/2014/main" id="{7E90154F-3963-1F43-902C-27550FBAF11D}"/>
                </a:ext>
              </a:extLst>
            </p:cNvPr>
            <p:cNvPicPr>
              <a:picLocks noChangeAspect="1"/>
            </p:cNvPicPr>
            <p:nvPr/>
          </p:nvPicPr>
          <p:blipFill>
            <a:blip r:embed="rId6"/>
            <a:stretch>
              <a:fillRect/>
            </a:stretch>
          </p:blipFill>
          <p:spPr>
            <a:xfrm>
              <a:off x="1059592" y="3249405"/>
              <a:ext cx="941409" cy="381518"/>
            </a:xfrm>
            <a:prstGeom prst="rect">
              <a:avLst/>
            </a:prstGeom>
          </p:spPr>
        </p:pic>
        <p:pic>
          <p:nvPicPr>
            <p:cNvPr id="44" name="Imagen 43">
              <a:extLst>
                <a:ext uri="{FF2B5EF4-FFF2-40B4-BE49-F238E27FC236}">
                  <a16:creationId xmlns:a16="http://schemas.microsoft.com/office/drawing/2014/main" id="{B0E24402-78DB-3748-A8FC-61F6498EC16E}"/>
                </a:ext>
              </a:extLst>
            </p:cNvPr>
            <p:cNvPicPr>
              <a:picLocks noChangeAspect="1"/>
            </p:cNvPicPr>
            <p:nvPr/>
          </p:nvPicPr>
          <p:blipFill>
            <a:blip r:embed="rId6"/>
            <a:stretch>
              <a:fillRect/>
            </a:stretch>
          </p:blipFill>
          <p:spPr>
            <a:xfrm rot="10800000" flipH="1">
              <a:off x="2599647" y="1733194"/>
              <a:ext cx="940631" cy="332116"/>
            </a:xfrm>
            <a:prstGeom prst="rect">
              <a:avLst/>
            </a:prstGeom>
          </p:spPr>
        </p:pic>
        <p:pic>
          <p:nvPicPr>
            <p:cNvPr id="45" name="Imagen 44">
              <a:extLst>
                <a:ext uri="{FF2B5EF4-FFF2-40B4-BE49-F238E27FC236}">
                  <a16:creationId xmlns:a16="http://schemas.microsoft.com/office/drawing/2014/main" id="{9F67E5A5-3835-5E40-9B3D-69AF7DF52AB4}"/>
                </a:ext>
              </a:extLst>
            </p:cNvPr>
            <p:cNvPicPr>
              <a:picLocks noChangeAspect="1"/>
            </p:cNvPicPr>
            <p:nvPr/>
          </p:nvPicPr>
          <p:blipFill>
            <a:blip r:embed="rId6"/>
            <a:stretch>
              <a:fillRect/>
            </a:stretch>
          </p:blipFill>
          <p:spPr>
            <a:xfrm>
              <a:off x="4317594" y="3273205"/>
              <a:ext cx="941409" cy="381518"/>
            </a:xfrm>
            <a:prstGeom prst="rect">
              <a:avLst/>
            </a:prstGeom>
          </p:spPr>
        </p:pic>
        <p:pic>
          <p:nvPicPr>
            <p:cNvPr id="46" name="Imagen 45">
              <a:extLst>
                <a:ext uri="{FF2B5EF4-FFF2-40B4-BE49-F238E27FC236}">
                  <a16:creationId xmlns:a16="http://schemas.microsoft.com/office/drawing/2014/main" id="{B1CAEDAD-D474-A146-86DA-802A047A0183}"/>
                </a:ext>
              </a:extLst>
            </p:cNvPr>
            <p:cNvPicPr>
              <a:picLocks noChangeAspect="1"/>
            </p:cNvPicPr>
            <p:nvPr/>
          </p:nvPicPr>
          <p:blipFill>
            <a:blip r:embed="rId6"/>
            <a:stretch>
              <a:fillRect/>
            </a:stretch>
          </p:blipFill>
          <p:spPr>
            <a:xfrm rot="10800000" flipH="1">
              <a:off x="5876829" y="1703190"/>
              <a:ext cx="940631" cy="332116"/>
            </a:xfrm>
            <a:prstGeom prst="rect">
              <a:avLst/>
            </a:prstGeom>
          </p:spPr>
        </p:pic>
        <p:pic>
          <p:nvPicPr>
            <p:cNvPr id="47" name="Imagen 46">
              <a:extLst>
                <a:ext uri="{FF2B5EF4-FFF2-40B4-BE49-F238E27FC236}">
                  <a16:creationId xmlns:a16="http://schemas.microsoft.com/office/drawing/2014/main" id="{103A53D0-DAAB-5A47-94DD-9C0604DA64F2}"/>
                </a:ext>
              </a:extLst>
            </p:cNvPr>
            <p:cNvPicPr>
              <a:picLocks noChangeAspect="1"/>
            </p:cNvPicPr>
            <p:nvPr/>
          </p:nvPicPr>
          <p:blipFill>
            <a:blip r:embed="rId6"/>
            <a:stretch>
              <a:fillRect/>
            </a:stretch>
          </p:blipFill>
          <p:spPr>
            <a:xfrm>
              <a:off x="7776617" y="3273205"/>
              <a:ext cx="941409" cy="381518"/>
            </a:xfrm>
            <a:prstGeom prst="rect">
              <a:avLst/>
            </a:prstGeom>
          </p:spPr>
        </p:pic>
      </p:grpSp>
      <p:sp>
        <p:nvSpPr>
          <p:cNvPr id="49" name="Rectángulo 48">
            <a:extLst>
              <a:ext uri="{FF2B5EF4-FFF2-40B4-BE49-F238E27FC236}">
                <a16:creationId xmlns:a16="http://schemas.microsoft.com/office/drawing/2014/main" id="{FB654744-A685-914B-97AD-B27DCD521F65}"/>
              </a:ext>
            </a:extLst>
          </p:cNvPr>
          <p:cNvSpPr/>
          <p:nvPr/>
        </p:nvSpPr>
        <p:spPr>
          <a:xfrm>
            <a:off x="204499" y="3344284"/>
            <a:ext cx="2880917" cy="307777"/>
          </a:xfrm>
          <a:prstGeom prst="rect">
            <a:avLst/>
          </a:prstGeom>
        </p:spPr>
        <p:txBody>
          <a:bodyPr wrap="none">
            <a:spAutoFit/>
          </a:bodyPr>
          <a:lstStyle/>
          <a:p>
            <a:pPr marL="285750" indent="-285750">
              <a:buFont typeface="Arial" panose="020B0604020202020204" pitchFamily="34" charset="0"/>
              <a:buChar char="•"/>
            </a:pPr>
            <a:r>
              <a:rPr lang="es-EC" sz="1400" b="1"/>
              <a:t>Caracterización morfologica</a:t>
            </a:r>
          </a:p>
        </p:txBody>
      </p:sp>
      <p:grpSp>
        <p:nvGrpSpPr>
          <p:cNvPr id="65" name="Grupo 64">
            <a:extLst>
              <a:ext uri="{FF2B5EF4-FFF2-40B4-BE49-F238E27FC236}">
                <a16:creationId xmlns:a16="http://schemas.microsoft.com/office/drawing/2014/main" id="{4C79AD97-9891-454A-92EC-A43FA30A74FF}"/>
              </a:ext>
            </a:extLst>
          </p:cNvPr>
          <p:cNvGrpSpPr/>
          <p:nvPr/>
        </p:nvGrpSpPr>
        <p:grpSpPr>
          <a:xfrm>
            <a:off x="256159" y="3639752"/>
            <a:ext cx="9152562" cy="2067620"/>
            <a:chOff x="204498" y="3610513"/>
            <a:chExt cx="9152562" cy="2067620"/>
          </a:xfrm>
        </p:grpSpPr>
        <p:grpSp>
          <p:nvGrpSpPr>
            <p:cNvPr id="64" name="Grupo 63">
              <a:extLst>
                <a:ext uri="{FF2B5EF4-FFF2-40B4-BE49-F238E27FC236}">
                  <a16:creationId xmlns:a16="http://schemas.microsoft.com/office/drawing/2014/main" id="{7FDEB335-88B8-F047-AA28-5680C95C1259}"/>
                </a:ext>
              </a:extLst>
            </p:cNvPr>
            <p:cNvGrpSpPr/>
            <p:nvPr/>
          </p:nvGrpSpPr>
          <p:grpSpPr>
            <a:xfrm>
              <a:off x="204498" y="3737058"/>
              <a:ext cx="9152562" cy="1941075"/>
              <a:chOff x="204498" y="3737058"/>
              <a:chExt cx="9152562" cy="1941075"/>
            </a:xfrm>
          </p:grpSpPr>
          <p:sp>
            <p:nvSpPr>
              <p:cNvPr id="51" name="Rectángulo 50">
                <a:extLst>
                  <a:ext uri="{FF2B5EF4-FFF2-40B4-BE49-F238E27FC236}">
                    <a16:creationId xmlns:a16="http://schemas.microsoft.com/office/drawing/2014/main" id="{ABE9936A-12A0-8A48-A4C2-7545F2A3DF2B}"/>
                  </a:ext>
                </a:extLst>
              </p:cNvPr>
              <p:cNvSpPr/>
              <p:nvPr/>
            </p:nvSpPr>
            <p:spPr>
              <a:xfrm>
                <a:off x="204498" y="3737058"/>
                <a:ext cx="1866812" cy="369332"/>
              </a:xfrm>
              <a:prstGeom prst="rect">
                <a:avLst/>
              </a:prstGeom>
            </p:spPr>
            <p:txBody>
              <a:bodyPr wrap="square">
                <a:spAutoFit/>
              </a:bodyPr>
              <a:lstStyle/>
              <a:p>
                <a:pPr algn="just"/>
                <a:r>
                  <a:rPr lang="es-EC" sz="900"/>
                  <a:t>a) Caracterización macroscópica de aislados ( reverso y amberso)</a:t>
                </a:r>
              </a:p>
            </p:txBody>
          </p:sp>
          <p:sp>
            <p:nvSpPr>
              <p:cNvPr id="52" name="Rectángulo 51">
                <a:extLst>
                  <a:ext uri="{FF2B5EF4-FFF2-40B4-BE49-F238E27FC236}">
                    <a16:creationId xmlns:a16="http://schemas.microsoft.com/office/drawing/2014/main" id="{2FCB0ADB-FA4C-EC4A-9EF8-C5F303E9B971}"/>
                  </a:ext>
                </a:extLst>
              </p:cNvPr>
              <p:cNvSpPr/>
              <p:nvPr/>
            </p:nvSpPr>
            <p:spPr>
              <a:xfrm>
                <a:off x="3652087" y="5308801"/>
                <a:ext cx="1866812" cy="369332"/>
              </a:xfrm>
              <a:prstGeom prst="rect">
                <a:avLst/>
              </a:prstGeom>
            </p:spPr>
            <p:txBody>
              <a:bodyPr wrap="square">
                <a:spAutoFit/>
              </a:bodyPr>
              <a:lstStyle/>
              <a:p>
                <a:pPr algn="just"/>
                <a:r>
                  <a:rPr lang="es-EC" sz="900"/>
                  <a:t>b) Caracterización microscópica</a:t>
                </a:r>
              </a:p>
              <a:p>
                <a:pPr algn="just"/>
                <a:r>
                  <a:rPr lang="es-EC" sz="900"/>
                  <a:t>Tincion con azul de metileno</a:t>
                </a:r>
              </a:p>
            </p:txBody>
          </p:sp>
          <p:pic>
            <p:nvPicPr>
              <p:cNvPr id="54" name="Imagen 53">
                <a:extLst>
                  <a:ext uri="{FF2B5EF4-FFF2-40B4-BE49-F238E27FC236}">
                    <a16:creationId xmlns:a16="http://schemas.microsoft.com/office/drawing/2014/main" id="{56F85FB2-82FC-B642-ADAA-BD0E87A22ADF}"/>
                  </a:ext>
                </a:extLst>
              </p:cNvPr>
              <p:cNvPicPr>
                <a:picLocks noChangeAspect="1"/>
              </p:cNvPicPr>
              <p:nvPr/>
            </p:nvPicPr>
            <p:blipFill>
              <a:blip r:embed="rId7"/>
              <a:stretch>
                <a:fillRect/>
              </a:stretch>
            </p:blipFill>
            <p:spPr>
              <a:xfrm>
                <a:off x="614189" y="4149041"/>
                <a:ext cx="2562542" cy="1133132"/>
              </a:xfrm>
              <a:prstGeom prst="rect">
                <a:avLst/>
              </a:prstGeom>
            </p:spPr>
          </p:pic>
          <p:pic>
            <p:nvPicPr>
              <p:cNvPr id="56" name="Imagen 55">
                <a:extLst>
                  <a:ext uri="{FF2B5EF4-FFF2-40B4-BE49-F238E27FC236}">
                    <a16:creationId xmlns:a16="http://schemas.microsoft.com/office/drawing/2014/main" id="{E74EE027-A26F-C441-A28F-5A1C46990224}"/>
                  </a:ext>
                </a:extLst>
              </p:cNvPr>
              <p:cNvPicPr>
                <a:picLocks noChangeAspect="1"/>
              </p:cNvPicPr>
              <p:nvPr/>
            </p:nvPicPr>
            <p:blipFill>
              <a:blip r:embed="rId8"/>
              <a:stretch>
                <a:fillRect/>
              </a:stretch>
            </p:blipFill>
            <p:spPr>
              <a:xfrm>
                <a:off x="3585901" y="4007368"/>
                <a:ext cx="2404795" cy="1214209"/>
              </a:xfrm>
              <a:prstGeom prst="rect">
                <a:avLst/>
              </a:prstGeom>
            </p:spPr>
          </p:pic>
          <p:pic>
            <p:nvPicPr>
              <p:cNvPr id="58" name="Imagen 57">
                <a:extLst>
                  <a:ext uri="{FF2B5EF4-FFF2-40B4-BE49-F238E27FC236}">
                    <a16:creationId xmlns:a16="http://schemas.microsoft.com/office/drawing/2014/main" id="{533AFE9E-2D3A-354A-8D81-874E28FECA92}"/>
                  </a:ext>
                </a:extLst>
              </p:cNvPr>
              <p:cNvPicPr>
                <a:picLocks noChangeAspect="1"/>
              </p:cNvPicPr>
              <p:nvPr/>
            </p:nvPicPr>
            <p:blipFill>
              <a:blip r:embed="rId9"/>
              <a:stretch>
                <a:fillRect/>
              </a:stretch>
            </p:blipFill>
            <p:spPr>
              <a:xfrm>
                <a:off x="6783451" y="4324121"/>
                <a:ext cx="2573609" cy="1124860"/>
              </a:xfrm>
              <a:prstGeom prst="rect">
                <a:avLst/>
              </a:prstGeom>
            </p:spPr>
          </p:pic>
          <p:sp>
            <p:nvSpPr>
              <p:cNvPr id="59" name="Rectángulo 58">
                <a:extLst>
                  <a:ext uri="{FF2B5EF4-FFF2-40B4-BE49-F238E27FC236}">
                    <a16:creationId xmlns:a16="http://schemas.microsoft.com/office/drawing/2014/main" id="{56EF0258-2D9C-E940-8950-8E3202419C4A}"/>
                  </a:ext>
                </a:extLst>
              </p:cNvPr>
              <p:cNvSpPr/>
              <p:nvPr/>
            </p:nvSpPr>
            <p:spPr>
              <a:xfrm>
                <a:off x="7136707" y="3776087"/>
                <a:ext cx="1866812" cy="369332"/>
              </a:xfrm>
              <a:prstGeom prst="rect">
                <a:avLst/>
              </a:prstGeom>
            </p:spPr>
            <p:txBody>
              <a:bodyPr wrap="square">
                <a:spAutoFit/>
              </a:bodyPr>
              <a:lstStyle/>
              <a:p>
                <a:pPr algn="just"/>
                <a:r>
                  <a:rPr lang="es-EC" sz="900" dirty="0"/>
                  <a:t>b) Medición de conidio y conidioforos con ImageJ. </a:t>
                </a:r>
              </a:p>
            </p:txBody>
          </p:sp>
          <p:pic>
            <p:nvPicPr>
              <p:cNvPr id="60" name="Imagen 59">
                <a:extLst>
                  <a:ext uri="{FF2B5EF4-FFF2-40B4-BE49-F238E27FC236}">
                    <a16:creationId xmlns:a16="http://schemas.microsoft.com/office/drawing/2014/main" id="{916E412D-8421-B749-8542-B76E5E971D98}"/>
                  </a:ext>
                </a:extLst>
              </p:cNvPr>
              <p:cNvPicPr>
                <a:picLocks noChangeAspect="1"/>
              </p:cNvPicPr>
              <p:nvPr/>
            </p:nvPicPr>
            <p:blipFill>
              <a:blip r:embed="rId6"/>
              <a:stretch>
                <a:fillRect/>
              </a:stretch>
            </p:blipFill>
            <p:spPr>
              <a:xfrm>
                <a:off x="2439907" y="5258222"/>
                <a:ext cx="941409" cy="381518"/>
              </a:xfrm>
              <a:prstGeom prst="rect">
                <a:avLst/>
              </a:prstGeom>
            </p:spPr>
          </p:pic>
        </p:grpSp>
        <p:pic>
          <p:nvPicPr>
            <p:cNvPr id="61" name="Imagen 60">
              <a:extLst>
                <a:ext uri="{FF2B5EF4-FFF2-40B4-BE49-F238E27FC236}">
                  <a16:creationId xmlns:a16="http://schemas.microsoft.com/office/drawing/2014/main" id="{252567DB-295A-1842-85E2-5216ED8A25B9}"/>
                </a:ext>
              </a:extLst>
            </p:cNvPr>
            <p:cNvPicPr>
              <a:picLocks noChangeAspect="1"/>
            </p:cNvPicPr>
            <p:nvPr/>
          </p:nvPicPr>
          <p:blipFill>
            <a:blip r:embed="rId6"/>
            <a:stretch>
              <a:fillRect/>
            </a:stretch>
          </p:blipFill>
          <p:spPr>
            <a:xfrm rot="9949754" flipH="1">
              <a:off x="3324198" y="3648893"/>
              <a:ext cx="940631" cy="332116"/>
            </a:xfrm>
            <a:prstGeom prst="rect">
              <a:avLst/>
            </a:prstGeom>
          </p:spPr>
        </p:pic>
        <p:pic>
          <p:nvPicPr>
            <p:cNvPr id="63" name="Imagen 62">
              <a:extLst>
                <a:ext uri="{FF2B5EF4-FFF2-40B4-BE49-F238E27FC236}">
                  <a16:creationId xmlns:a16="http://schemas.microsoft.com/office/drawing/2014/main" id="{9361E571-2E66-044A-B06B-B021380FD8F1}"/>
                </a:ext>
              </a:extLst>
            </p:cNvPr>
            <p:cNvPicPr>
              <a:picLocks noChangeAspect="1"/>
            </p:cNvPicPr>
            <p:nvPr/>
          </p:nvPicPr>
          <p:blipFill>
            <a:blip r:embed="rId6"/>
            <a:stretch>
              <a:fillRect/>
            </a:stretch>
          </p:blipFill>
          <p:spPr>
            <a:xfrm rot="9949754" flipH="1">
              <a:off x="5832104" y="3610513"/>
              <a:ext cx="940631" cy="332116"/>
            </a:xfrm>
            <a:prstGeom prst="rect">
              <a:avLst/>
            </a:prstGeom>
          </p:spPr>
        </p:pic>
      </p:grpSp>
    </p:spTree>
    <p:extLst>
      <p:ext uri="{BB962C8B-B14F-4D97-AF65-F5344CB8AC3E}">
        <p14:creationId xmlns:p14="http://schemas.microsoft.com/office/powerpoint/2010/main" val="245815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BF9A7C-DF08-374D-A0A3-15E1434562EE}"/>
              </a:ext>
            </a:extLst>
          </p:cNvPr>
          <p:cNvSpPr>
            <a:spLocks noGrp="1"/>
          </p:cNvSpPr>
          <p:nvPr>
            <p:ph type="title"/>
          </p:nvPr>
        </p:nvSpPr>
        <p:spPr>
          <a:xfrm>
            <a:off x="2" y="48599"/>
            <a:ext cx="9576595" cy="642918"/>
          </a:xfrm>
        </p:spPr>
        <p:txBody>
          <a:bodyPr/>
          <a:lstStyle/>
          <a:p>
            <a:r>
              <a:rPr lang="es-EC" sz="2800"/>
              <a:t>Materiales y métodos</a:t>
            </a:r>
            <a:endParaRPr lang="es-EC"/>
          </a:p>
        </p:txBody>
      </p:sp>
      <p:sp>
        <p:nvSpPr>
          <p:cNvPr id="4" name="Marcador de número de diapositiva 3">
            <a:extLst>
              <a:ext uri="{FF2B5EF4-FFF2-40B4-BE49-F238E27FC236}">
                <a16:creationId xmlns:a16="http://schemas.microsoft.com/office/drawing/2014/main" id="{A4FF97BD-03AB-4E4A-8C45-B3624F8C0786}"/>
              </a:ext>
            </a:extLst>
          </p:cNvPr>
          <p:cNvSpPr>
            <a:spLocks noGrp="1"/>
          </p:cNvSpPr>
          <p:nvPr>
            <p:ph type="sldNum" sz="quarter" idx="4"/>
          </p:nvPr>
        </p:nvSpPr>
        <p:spPr/>
        <p:txBody>
          <a:bodyPr/>
          <a:lstStyle/>
          <a:p>
            <a:fld id="{F5A27939-E5A9-4EA9-B14C-C2D6452E4F29}" type="slidenum">
              <a:rPr lang="es-EC" smtClean="0"/>
              <a:pPr/>
              <a:t>9</a:t>
            </a:fld>
            <a:endParaRPr lang="es-EC"/>
          </a:p>
        </p:txBody>
      </p:sp>
      <p:sp>
        <p:nvSpPr>
          <p:cNvPr id="5" name="Rectángulo 4">
            <a:extLst>
              <a:ext uri="{FF2B5EF4-FFF2-40B4-BE49-F238E27FC236}">
                <a16:creationId xmlns:a16="http://schemas.microsoft.com/office/drawing/2014/main" id="{74F27E2C-59EB-E848-A90F-81DEF87E639F}"/>
              </a:ext>
            </a:extLst>
          </p:cNvPr>
          <p:cNvSpPr/>
          <p:nvPr/>
        </p:nvSpPr>
        <p:spPr>
          <a:xfrm>
            <a:off x="204499" y="661150"/>
            <a:ext cx="2079159" cy="307777"/>
          </a:xfrm>
          <a:prstGeom prst="rect">
            <a:avLst/>
          </a:prstGeom>
        </p:spPr>
        <p:txBody>
          <a:bodyPr wrap="none">
            <a:spAutoFit/>
          </a:bodyPr>
          <a:lstStyle/>
          <a:p>
            <a:pPr marL="285750" indent="-285750">
              <a:buFont typeface="Arial" panose="020B0604020202020204" pitchFamily="34" charset="0"/>
              <a:buChar char="•"/>
            </a:pPr>
            <a:r>
              <a:rPr lang="es-EC" sz="1400" b="1">
                <a:latin typeface="Arial" panose="020B0604020202020204" pitchFamily="34" charset="0"/>
                <a:cs typeface="Arial" panose="020B0604020202020204" pitchFamily="34" charset="0"/>
              </a:rPr>
              <a:t>Extraccion de ADN</a:t>
            </a:r>
          </a:p>
        </p:txBody>
      </p:sp>
      <p:grpSp>
        <p:nvGrpSpPr>
          <p:cNvPr id="22" name="Grupo 21">
            <a:extLst>
              <a:ext uri="{FF2B5EF4-FFF2-40B4-BE49-F238E27FC236}">
                <a16:creationId xmlns:a16="http://schemas.microsoft.com/office/drawing/2014/main" id="{29A1D752-B3C3-0E46-B9B4-177313982375}"/>
              </a:ext>
            </a:extLst>
          </p:cNvPr>
          <p:cNvGrpSpPr/>
          <p:nvPr/>
        </p:nvGrpSpPr>
        <p:grpSpPr>
          <a:xfrm>
            <a:off x="196778" y="722317"/>
            <a:ext cx="9576595" cy="2113752"/>
            <a:chOff x="2" y="1081465"/>
            <a:chExt cx="9576595" cy="2113752"/>
          </a:xfrm>
        </p:grpSpPr>
        <p:grpSp>
          <p:nvGrpSpPr>
            <p:cNvPr id="21" name="Grupo 20">
              <a:extLst>
                <a:ext uri="{FF2B5EF4-FFF2-40B4-BE49-F238E27FC236}">
                  <a16:creationId xmlns:a16="http://schemas.microsoft.com/office/drawing/2014/main" id="{0632698C-C8C6-2843-863E-0649B18092F9}"/>
                </a:ext>
              </a:extLst>
            </p:cNvPr>
            <p:cNvGrpSpPr/>
            <p:nvPr/>
          </p:nvGrpSpPr>
          <p:grpSpPr>
            <a:xfrm>
              <a:off x="2" y="1269441"/>
              <a:ext cx="9576595" cy="1925776"/>
              <a:chOff x="2" y="1269441"/>
              <a:chExt cx="9576595" cy="1925776"/>
            </a:xfrm>
          </p:grpSpPr>
          <p:pic>
            <p:nvPicPr>
              <p:cNvPr id="8" name="Imagen 7">
                <a:extLst>
                  <a:ext uri="{FF2B5EF4-FFF2-40B4-BE49-F238E27FC236}">
                    <a16:creationId xmlns:a16="http://schemas.microsoft.com/office/drawing/2014/main" id="{B0479A22-5CD5-DF40-8E3C-926DB84A065B}"/>
                  </a:ext>
                </a:extLst>
              </p:cNvPr>
              <p:cNvPicPr>
                <a:picLocks noChangeAspect="1"/>
              </p:cNvPicPr>
              <p:nvPr/>
            </p:nvPicPr>
            <p:blipFill>
              <a:blip r:embed="rId3"/>
              <a:stretch>
                <a:fillRect/>
              </a:stretch>
            </p:blipFill>
            <p:spPr>
              <a:xfrm>
                <a:off x="2" y="1269441"/>
                <a:ext cx="9576595" cy="1551408"/>
              </a:xfrm>
              <a:prstGeom prst="rect">
                <a:avLst/>
              </a:prstGeom>
            </p:spPr>
          </p:pic>
          <p:grpSp>
            <p:nvGrpSpPr>
              <p:cNvPr id="18" name="Grupo 17">
                <a:extLst>
                  <a:ext uri="{FF2B5EF4-FFF2-40B4-BE49-F238E27FC236}">
                    <a16:creationId xmlns:a16="http://schemas.microsoft.com/office/drawing/2014/main" id="{67566EB6-E50A-594B-83AA-8C79E4A22959}"/>
                  </a:ext>
                </a:extLst>
              </p:cNvPr>
              <p:cNvGrpSpPr/>
              <p:nvPr/>
            </p:nvGrpSpPr>
            <p:grpSpPr>
              <a:xfrm>
                <a:off x="504028" y="2815814"/>
                <a:ext cx="5059257" cy="379403"/>
                <a:chOff x="504028" y="2815814"/>
                <a:chExt cx="5059257" cy="379403"/>
              </a:xfrm>
            </p:grpSpPr>
            <p:sp>
              <p:nvSpPr>
                <p:cNvPr id="9" name="Rectángulo 8">
                  <a:extLst>
                    <a:ext uri="{FF2B5EF4-FFF2-40B4-BE49-F238E27FC236}">
                      <a16:creationId xmlns:a16="http://schemas.microsoft.com/office/drawing/2014/main" id="{BDEAA4FF-6B6B-E84B-8F35-612ED1490967}"/>
                    </a:ext>
                  </a:extLst>
                </p:cNvPr>
                <p:cNvSpPr/>
                <p:nvPr/>
              </p:nvSpPr>
              <p:spPr>
                <a:xfrm>
                  <a:off x="504028" y="2820849"/>
                  <a:ext cx="1226268" cy="369332"/>
                </a:xfrm>
                <a:prstGeom prst="rect">
                  <a:avLst/>
                </a:prstGeom>
              </p:spPr>
              <p:txBody>
                <a:bodyPr wrap="square">
                  <a:spAutoFit/>
                </a:bodyPr>
                <a:lstStyle/>
                <a:p>
                  <a:r>
                    <a:rPr lang="es-EC" sz="900"/>
                    <a:t>Recolección de  50 mg de muestra</a:t>
                  </a:r>
                </a:p>
              </p:txBody>
            </p:sp>
            <p:grpSp>
              <p:nvGrpSpPr>
                <p:cNvPr id="17" name="Grupo 16">
                  <a:extLst>
                    <a:ext uri="{FF2B5EF4-FFF2-40B4-BE49-F238E27FC236}">
                      <a16:creationId xmlns:a16="http://schemas.microsoft.com/office/drawing/2014/main" id="{DA6DF283-5AEC-2341-9CE8-896503B805F8}"/>
                    </a:ext>
                  </a:extLst>
                </p:cNvPr>
                <p:cNvGrpSpPr/>
                <p:nvPr/>
              </p:nvGrpSpPr>
              <p:grpSpPr>
                <a:xfrm>
                  <a:off x="1730296" y="2820849"/>
                  <a:ext cx="2195935" cy="369332"/>
                  <a:chOff x="1730296" y="2820849"/>
                  <a:chExt cx="2195935" cy="369332"/>
                </a:xfrm>
              </p:grpSpPr>
              <p:sp>
                <p:nvSpPr>
                  <p:cNvPr id="10" name="Rectángulo 9">
                    <a:extLst>
                      <a:ext uri="{FF2B5EF4-FFF2-40B4-BE49-F238E27FC236}">
                        <a16:creationId xmlns:a16="http://schemas.microsoft.com/office/drawing/2014/main" id="{BDD58DBE-51CD-654C-B005-43A26BCA861A}"/>
                      </a:ext>
                    </a:extLst>
                  </p:cNvPr>
                  <p:cNvSpPr/>
                  <p:nvPr/>
                </p:nvSpPr>
                <p:spPr>
                  <a:xfrm>
                    <a:off x="1730296" y="2820849"/>
                    <a:ext cx="1303360" cy="369332"/>
                  </a:xfrm>
                  <a:prstGeom prst="rect">
                    <a:avLst/>
                  </a:prstGeom>
                </p:spPr>
                <p:txBody>
                  <a:bodyPr wrap="square">
                    <a:spAutoFit/>
                  </a:bodyPr>
                  <a:lstStyle/>
                  <a:p>
                    <a:r>
                      <a:rPr lang="es-EC" sz="900" dirty="0"/>
                      <a:t>Homogenización  del  la muestra</a:t>
                    </a:r>
                  </a:p>
                </p:txBody>
              </p:sp>
              <p:sp>
                <p:nvSpPr>
                  <p:cNvPr id="11" name="Rectángulo 10">
                    <a:extLst>
                      <a:ext uri="{FF2B5EF4-FFF2-40B4-BE49-F238E27FC236}">
                        <a16:creationId xmlns:a16="http://schemas.microsoft.com/office/drawing/2014/main" id="{5FEAF62F-1BD5-A947-AC7F-B97D357A6FE7}"/>
                      </a:ext>
                    </a:extLst>
                  </p:cNvPr>
                  <p:cNvSpPr/>
                  <p:nvPr/>
                </p:nvSpPr>
                <p:spPr>
                  <a:xfrm>
                    <a:off x="2956564" y="2820849"/>
                    <a:ext cx="969667" cy="369332"/>
                  </a:xfrm>
                  <a:prstGeom prst="rect">
                    <a:avLst/>
                  </a:prstGeom>
                </p:spPr>
                <p:txBody>
                  <a:bodyPr wrap="square">
                    <a:spAutoFit/>
                  </a:bodyPr>
                  <a:lstStyle/>
                  <a:p>
                    <a:pPr algn="just"/>
                    <a:r>
                      <a:rPr lang="es-EC" sz="900"/>
                      <a:t>Lisis de tejido en vortex</a:t>
                    </a:r>
                  </a:p>
                </p:txBody>
              </p:sp>
            </p:grpSp>
            <p:sp>
              <p:nvSpPr>
                <p:cNvPr id="12" name="Rectángulo 11">
                  <a:extLst>
                    <a:ext uri="{FF2B5EF4-FFF2-40B4-BE49-F238E27FC236}">
                      <a16:creationId xmlns:a16="http://schemas.microsoft.com/office/drawing/2014/main" id="{D2059BD4-90EF-AC48-A642-38F40DC7E352}"/>
                    </a:ext>
                  </a:extLst>
                </p:cNvPr>
                <p:cNvSpPr/>
                <p:nvPr/>
              </p:nvSpPr>
              <p:spPr>
                <a:xfrm>
                  <a:off x="4259924" y="2815814"/>
                  <a:ext cx="1303361" cy="379403"/>
                </a:xfrm>
                <a:prstGeom prst="rect">
                  <a:avLst/>
                </a:prstGeom>
              </p:spPr>
              <p:txBody>
                <a:bodyPr wrap="square">
                  <a:spAutoFit/>
                </a:bodyPr>
                <a:lstStyle/>
                <a:p>
                  <a:pPr algn="just"/>
                  <a:r>
                    <a:rPr lang="es-EC" sz="900"/>
                    <a:t>Incubación  en baño maría a 60 ° C</a:t>
                  </a:r>
                </a:p>
              </p:txBody>
            </p:sp>
          </p:grpSp>
        </p:grpSp>
        <p:grpSp>
          <p:nvGrpSpPr>
            <p:cNvPr id="20" name="Grupo 19">
              <a:extLst>
                <a:ext uri="{FF2B5EF4-FFF2-40B4-BE49-F238E27FC236}">
                  <a16:creationId xmlns:a16="http://schemas.microsoft.com/office/drawing/2014/main" id="{0717DC8F-7452-9A44-812F-BA5953C8CB39}"/>
                </a:ext>
              </a:extLst>
            </p:cNvPr>
            <p:cNvGrpSpPr/>
            <p:nvPr/>
          </p:nvGrpSpPr>
          <p:grpSpPr>
            <a:xfrm>
              <a:off x="5435304" y="1081465"/>
              <a:ext cx="3595860" cy="384438"/>
              <a:chOff x="5435304" y="1081465"/>
              <a:chExt cx="3595860" cy="384438"/>
            </a:xfrm>
          </p:grpSpPr>
          <p:grpSp>
            <p:nvGrpSpPr>
              <p:cNvPr id="19" name="Grupo 18">
                <a:extLst>
                  <a:ext uri="{FF2B5EF4-FFF2-40B4-BE49-F238E27FC236}">
                    <a16:creationId xmlns:a16="http://schemas.microsoft.com/office/drawing/2014/main" id="{D57D253C-8AD4-FC46-95B7-7FF6D9B71619}"/>
                  </a:ext>
                </a:extLst>
              </p:cNvPr>
              <p:cNvGrpSpPr/>
              <p:nvPr/>
            </p:nvGrpSpPr>
            <p:grpSpPr>
              <a:xfrm>
                <a:off x="5435304" y="1081465"/>
                <a:ext cx="2638015" cy="384438"/>
                <a:chOff x="5435304" y="1081465"/>
                <a:chExt cx="2638015" cy="384438"/>
              </a:xfrm>
            </p:grpSpPr>
            <p:sp>
              <p:nvSpPr>
                <p:cNvPr id="13" name="Rectángulo 12">
                  <a:extLst>
                    <a:ext uri="{FF2B5EF4-FFF2-40B4-BE49-F238E27FC236}">
                      <a16:creationId xmlns:a16="http://schemas.microsoft.com/office/drawing/2014/main" id="{01EED1A5-4A3C-0145-8348-C98CD0A80A87}"/>
                    </a:ext>
                  </a:extLst>
                </p:cNvPr>
                <p:cNvSpPr/>
                <p:nvPr/>
              </p:nvSpPr>
              <p:spPr>
                <a:xfrm>
                  <a:off x="5435304" y="1084775"/>
                  <a:ext cx="943981" cy="369332"/>
                </a:xfrm>
                <a:prstGeom prst="rect">
                  <a:avLst/>
                </a:prstGeom>
              </p:spPr>
              <p:txBody>
                <a:bodyPr wrap="square">
                  <a:spAutoFit/>
                </a:bodyPr>
                <a:lstStyle/>
                <a:p>
                  <a:r>
                    <a:rPr lang="es-EC" sz="900"/>
                    <a:t>Separación de proteinas</a:t>
                  </a:r>
                </a:p>
              </p:txBody>
            </p:sp>
            <p:sp>
              <p:nvSpPr>
                <p:cNvPr id="14" name="Rectángulo 13">
                  <a:extLst>
                    <a:ext uri="{FF2B5EF4-FFF2-40B4-BE49-F238E27FC236}">
                      <a16:creationId xmlns:a16="http://schemas.microsoft.com/office/drawing/2014/main" id="{4D1E2991-8DD2-2D4F-8FF0-E11B2F74A86B}"/>
                    </a:ext>
                  </a:extLst>
                </p:cNvPr>
                <p:cNvSpPr/>
                <p:nvPr/>
              </p:nvSpPr>
              <p:spPr>
                <a:xfrm>
                  <a:off x="6303567" y="1086500"/>
                  <a:ext cx="957845" cy="379403"/>
                </a:xfrm>
                <a:prstGeom prst="rect">
                  <a:avLst/>
                </a:prstGeom>
              </p:spPr>
              <p:txBody>
                <a:bodyPr wrap="square">
                  <a:spAutoFit/>
                </a:bodyPr>
                <a:lstStyle/>
                <a:p>
                  <a:r>
                    <a:rPr lang="es-EC" sz="900"/>
                    <a:t>Precipitación de ADN</a:t>
                  </a:r>
                </a:p>
              </p:txBody>
            </p:sp>
            <p:sp>
              <p:nvSpPr>
                <p:cNvPr id="15" name="Rectángulo 14">
                  <a:extLst>
                    <a:ext uri="{FF2B5EF4-FFF2-40B4-BE49-F238E27FC236}">
                      <a16:creationId xmlns:a16="http://schemas.microsoft.com/office/drawing/2014/main" id="{58AEFC4B-8FD2-2D43-BC07-AD433FFE2EB4}"/>
                    </a:ext>
                  </a:extLst>
                </p:cNvPr>
                <p:cNvSpPr/>
                <p:nvPr/>
              </p:nvSpPr>
              <p:spPr>
                <a:xfrm>
                  <a:off x="7247548" y="1081465"/>
                  <a:ext cx="825771" cy="379403"/>
                </a:xfrm>
                <a:prstGeom prst="rect">
                  <a:avLst/>
                </a:prstGeom>
              </p:spPr>
              <p:txBody>
                <a:bodyPr wrap="square">
                  <a:spAutoFit/>
                </a:bodyPr>
                <a:lstStyle/>
                <a:p>
                  <a:r>
                    <a:rPr lang="es-EC" sz="900"/>
                    <a:t>Lavado de ADN </a:t>
                  </a:r>
                </a:p>
              </p:txBody>
            </p:sp>
          </p:grpSp>
          <p:sp>
            <p:nvSpPr>
              <p:cNvPr id="16" name="Rectángulo 15">
                <a:extLst>
                  <a:ext uri="{FF2B5EF4-FFF2-40B4-BE49-F238E27FC236}">
                    <a16:creationId xmlns:a16="http://schemas.microsoft.com/office/drawing/2014/main" id="{E2248CD4-B16A-3844-98DA-C3276D750F8C}"/>
                  </a:ext>
                </a:extLst>
              </p:cNvPr>
              <p:cNvSpPr/>
              <p:nvPr/>
            </p:nvSpPr>
            <p:spPr>
              <a:xfrm>
                <a:off x="8073319" y="1084775"/>
                <a:ext cx="957845" cy="369332"/>
              </a:xfrm>
              <a:prstGeom prst="rect">
                <a:avLst/>
              </a:prstGeom>
            </p:spPr>
            <p:txBody>
              <a:bodyPr wrap="square">
                <a:spAutoFit/>
              </a:bodyPr>
              <a:lstStyle/>
              <a:p>
                <a:r>
                  <a:rPr lang="es-EC" sz="900" dirty="0"/>
                  <a:t>Elución de ADN </a:t>
                </a:r>
              </a:p>
            </p:txBody>
          </p:sp>
        </p:grpSp>
      </p:grpSp>
      <p:sp>
        <p:nvSpPr>
          <p:cNvPr id="23" name="Rectángulo 22">
            <a:extLst>
              <a:ext uri="{FF2B5EF4-FFF2-40B4-BE49-F238E27FC236}">
                <a16:creationId xmlns:a16="http://schemas.microsoft.com/office/drawing/2014/main" id="{4BC3D7A0-84ED-8545-8C6D-64C3422E6F97}"/>
              </a:ext>
            </a:extLst>
          </p:cNvPr>
          <p:cNvSpPr/>
          <p:nvPr/>
        </p:nvSpPr>
        <p:spPr>
          <a:xfrm>
            <a:off x="204499" y="3090884"/>
            <a:ext cx="1909241" cy="307777"/>
          </a:xfrm>
          <a:prstGeom prst="rect">
            <a:avLst/>
          </a:prstGeom>
        </p:spPr>
        <p:txBody>
          <a:bodyPr wrap="none">
            <a:spAutoFit/>
          </a:bodyPr>
          <a:lstStyle/>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Calidad del ADN </a:t>
            </a:r>
          </a:p>
        </p:txBody>
      </p:sp>
      <p:sp>
        <p:nvSpPr>
          <p:cNvPr id="30" name="Rectángulo 29">
            <a:extLst>
              <a:ext uri="{FF2B5EF4-FFF2-40B4-BE49-F238E27FC236}">
                <a16:creationId xmlns:a16="http://schemas.microsoft.com/office/drawing/2014/main" id="{44D4BF99-E912-F446-8C67-E2AD7DC7DEF3}"/>
              </a:ext>
            </a:extLst>
          </p:cNvPr>
          <p:cNvSpPr/>
          <p:nvPr/>
        </p:nvSpPr>
        <p:spPr>
          <a:xfrm>
            <a:off x="5632080" y="2842979"/>
            <a:ext cx="1696298" cy="307777"/>
          </a:xfrm>
          <a:prstGeom prst="rect">
            <a:avLst/>
          </a:prstGeom>
        </p:spPr>
        <p:txBody>
          <a:bodyPr wrap="none">
            <a:spAutoFit/>
          </a:bodyPr>
          <a:lstStyle/>
          <a:p>
            <a:pPr marL="285750" indent="-285750">
              <a:buFont typeface="Arial" panose="020B0604020202020204" pitchFamily="34" charset="0"/>
              <a:buChar char="•"/>
            </a:pPr>
            <a:r>
              <a:rPr lang="es-EC" sz="1400" b="1">
                <a:latin typeface="Arial" panose="020B0604020202020204" pitchFamily="34" charset="0"/>
                <a:cs typeface="Arial" panose="020B0604020202020204" pitchFamily="34" charset="0"/>
              </a:rPr>
              <a:t>Amplificación </a:t>
            </a:r>
          </a:p>
        </p:txBody>
      </p:sp>
      <p:graphicFrame>
        <p:nvGraphicFramePr>
          <p:cNvPr id="31" name="Table 2">
            <a:extLst>
              <a:ext uri="{FF2B5EF4-FFF2-40B4-BE49-F238E27FC236}">
                <a16:creationId xmlns:a16="http://schemas.microsoft.com/office/drawing/2014/main" id="{C4A1DBE7-8B8D-C34E-89E0-16FE61E17F20}"/>
              </a:ext>
            </a:extLst>
          </p:cNvPr>
          <p:cNvGraphicFramePr>
            <a:graphicFrameLocks noGrp="1"/>
          </p:cNvGraphicFramePr>
          <p:nvPr>
            <p:extLst>
              <p:ext uri="{D42A27DB-BD31-4B8C-83A1-F6EECF244321}">
                <p14:modId xmlns:p14="http://schemas.microsoft.com/office/powerpoint/2010/main" val="704340208"/>
              </p:ext>
            </p:extLst>
          </p:nvPr>
        </p:nvGraphicFramePr>
        <p:xfrm>
          <a:off x="5752028" y="3195012"/>
          <a:ext cx="3890131" cy="987041"/>
        </p:xfrm>
        <a:graphic>
          <a:graphicData uri="http://schemas.openxmlformats.org/drawingml/2006/table">
            <a:tbl>
              <a:tblPr firstRow="1" firstCol="1" bandRow="1">
                <a:tableStyleId>{7E9639D4-E3E2-4D34-9284-5A2195B3D0D7}</a:tableStyleId>
              </a:tblPr>
              <a:tblGrid>
                <a:gridCol w="862482">
                  <a:extLst>
                    <a:ext uri="{9D8B030D-6E8A-4147-A177-3AD203B41FA5}">
                      <a16:colId xmlns:a16="http://schemas.microsoft.com/office/drawing/2014/main" val="4047046718"/>
                    </a:ext>
                  </a:extLst>
                </a:gridCol>
                <a:gridCol w="718735">
                  <a:extLst>
                    <a:ext uri="{9D8B030D-6E8A-4147-A177-3AD203B41FA5}">
                      <a16:colId xmlns:a16="http://schemas.microsoft.com/office/drawing/2014/main" val="2047627477"/>
                    </a:ext>
                  </a:extLst>
                </a:gridCol>
                <a:gridCol w="2308914">
                  <a:extLst>
                    <a:ext uri="{9D8B030D-6E8A-4147-A177-3AD203B41FA5}">
                      <a16:colId xmlns:a16="http://schemas.microsoft.com/office/drawing/2014/main" val="2823969981"/>
                    </a:ext>
                  </a:extLst>
                </a:gridCol>
              </a:tblGrid>
              <a:tr h="305190">
                <a:tc>
                  <a:txBody>
                    <a:bodyPr/>
                    <a:lstStyle/>
                    <a:p>
                      <a:pPr marL="0" marR="0" algn="ctr">
                        <a:lnSpc>
                          <a:spcPct val="100000"/>
                        </a:lnSpc>
                        <a:spcBef>
                          <a:spcPts val="0"/>
                        </a:spcBef>
                        <a:spcAft>
                          <a:spcPts val="0"/>
                        </a:spcAft>
                      </a:pPr>
                      <a:r>
                        <a:rPr lang="es-EC" sz="900" dirty="0">
                          <a:effectLst/>
                        </a:rPr>
                        <a:t>Marcador genético </a:t>
                      </a:r>
                      <a:endParaRPr lang="es-EC" sz="900" i="0" dirty="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6F6F6F"/>
                    </a:solidFill>
                  </a:tcPr>
                </a:tc>
                <a:tc>
                  <a:txBody>
                    <a:bodyPr/>
                    <a:lstStyle/>
                    <a:p>
                      <a:pPr marL="0" marR="0" algn="ctr">
                        <a:lnSpc>
                          <a:spcPct val="100000"/>
                        </a:lnSpc>
                        <a:spcBef>
                          <a:spcPts val="0"/>
                        </a:spcBef>
                        <a:spcAft>
                          <a:spcPts val="0"/>
                        </a:spcAft>
                      </a:pPr>
                      <a:r>
                        <a:rPr lang="es-EC" sz="900">
                          <a:effectLst/>
                        </a:rPr>
                        <a:t>Primer</a:t>
                      </a:r>
                      <a:endParaRPr lang="es-EC" sz="900" i="1">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6F6F6F"/>
                    </a:solidFill>
                  </a:tcPr>
                </a:tc>
                <a:tc>
                  <a:txBody>
                    <a:bodyPr/>
                    <a:lstStyle/>
                    <a:p>
                      <a:pPr marL="0" marR="0" algn="ctr">
                        <a:lnSpc>
                          <a:spcPct val="100000"/>
                        </a:lnSpc>
                        <a:spcBef>
                          <a:spcPts val="0"/>
                        </a:spcBef>
                        <a:spcAft>
                          <a:spcPts val="0"/>
                        </a:spcAft>
                      </a:pPr>
                      <a:r>
                        <a:rPr lang="es-EC" sz="900">
                          <a:effectLst/>
                        </a:rPr>
                        <a:t>Secuencia</a:t>
                      </a:r>
                      <a:endParaRPr lang="es-EC" sz="900" i="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solidFill>
                      <a:srgbClr val="6F6F6F"/>
                    </a:solidFill>
                  </a:tcPr>
                </a:tc>
                <a:extLst>
                  <a:ext uri="{0D108BD9-81ED-4DB2-BD59-A6C34878D82A}">
                    <a16:rowId xmlns:a16="http://schemas.microsoft.com/office/drawing/2014/main" val="2057217888"/>
                  </a:ext>
                </a:extLst>
              </a:tr>
              <a:tr h="417471">
                <a:tc rowSpan="2">
                  <a:txBody>
                    <a:bodyPr/>
                    <a:lstStyle/>
                    <a:p>
                      <a:pPr marL="0" marR="0" algn="ctr">
                        <a:lnSpc>
                          <a:spcPct val="100000"/>
                        </a:lnSpc>
                        <a:spcBef>
                          <a:spcPts val="0"/>
                        </a:spcBef>
                        <a:spcAft>
                          <a:spcPts val="0"/>
                        </a:spcAft>
                      </a:pPr>
                      <a:r>
                        <a:rPr lang="es-EC" sz="850" dirty="0">
                          <a:effectLst/>
                        </a:rPr>
                        <a:t>Espaciador transcrito interno (ITS)</a:t>
                      </a:r>
                      <a:endParaRPr lang="es-EC" sz="850" i="0" dirty="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tc>
                <a:tc>
                  <a:txBody>
                    <a:bodyPr/>
                    <a:lstStyle/>
                    <a:p>
                      <a:pPr marL="0" marR="0" algn="ctr">
                        <a:lnSpc>
                          <a:spcPct val="100000"/>
                        </a:lnSpc>
                        <a:spcBef>
                          <a:spcPts val="0"/>
                        </a:spcBef>
                        <a:spcAft>
                          <a:spcPts val="0"/>
                        </a:spcAft>
                      </a:pPr>
                      <a:r>
                        <a:rPr lang="es-EC" sz="900">
                          <a:effectLst/>
                        </a:rPr>
                        <a:t>ITS1</a:t>
                      </a:r>
                      <a:endParaRPr lang="es-EC" sz="900" b="0" i="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tc>
                <a:tc>
                  <a:txBody>
                    <a:bodyPr/>
                    <a:lstStyle/>
                    <a:p>
                      <a:pPr algn="ctr">
                        <a:lnSpc>
                          <a:spcPct val="200000"/>
                        </a:lnSpc>
                        <a:spcAft>
                          <a:spcPts val="0"/>
                        </a:spcAft>
                      </a:pPr>
                      <a:r>
                        <a:rPr lang="es-EC" sz="900">
                          <a:effectLst/>
                        </a:rPr>
                        <a:t>5</a:t>
                      </a:r>
                      <a:r>
                        <a:rPr lang="en-US" sz="900" dirty="0">
                          <a:effectLst/>
                        </a:rPr>
                        <a:t>’-</a:t>
                      </a:r>
                      <a:r>
                        <a:rPr lang="es-EC" sz="900">
                          <a:effectLst/>
                        </a:rPr>
                        <a:t>TCCGTAGGTGAACCTGCGG-3’</a:t>
                      </a:r>
                      <a:endParaRPr lang="es-EC" sz="900" b="0" i="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9710398"/>
                  </a:ext>
                </a:extLst>
              </a:tr>
              <a:tr h="264380">
                <a:tc vMerge="1">
                  <a:txBody>
                    <a:bodyPr/>
                    <a:lstStyle/>
                    <a:p>
                      <a:endParaRPr lang="es-EC"/>
                    </a:p>
                  </a:txBody>
                  <a:tcPr/>
                </a:tc>
                <a:tc>
                  <a:txBody>
                    <a:bodyPr/>
                    <a:lstStyle/>
                    <a:p>
                      <a:pPr marL="0" marR="0" algn="ctr">
                        <a:lnSpc>
                          <a:spcPct val="100000"/>
                        </a:lnSpc>
                        <a:spcBef>
                          <a:spcPts val="0"/>
                        </a:spcBef>
                        <a:spcAft>
                          <a:spcPts val="0"/>
                        </a:spcAft>
                      </a:pPr>
                      <a:r>
                        <a:rPr lang="es-EC" sz="900">
                          <a:effectLst/>
                        </a:rPr>
                        <a:t>ITS4</a:t>
                      </a:r>
                      <a:endParaRPr lang="es-EC" sz="900" b="0" i="0">
                        <a:effectLst/>
                        <a:latin typeface="Calibri" panose="020F0502020204030204" pitchFamily="34" charset="0"/>
                        <a:ea typeface="Calibri" panose="020F0502020204030204" pitchFamily="34" charset="0"/>
                        <a:cs typeface="Times New Roman" panose="02020603050405020304" pitchFamily="18" charset="0"/>
                      </a:endParaRPr>
                    </a:p>
                  </a:txBody>
                  <a:tcPr marL="56704" marR="56704" marT="0" marB="0" anchor="ctr"/>
                </a:tc>
                <a:tc>
                  <a:txBody>
                    <a:bodyPr/>
                    <a:lstStyle/>
                    <a:p>
                      <a:pPr algn="ctr">
                        <a:lnSpc>
                          <a:spcPct val="200000"/>
                        </a:lnSpc>
                        <a:spcAft>
                          <a:spcPts val="0"/>
                        </a:spcAft>
                      </a:pPr>
                      <a:r>
                        <a:rPr lang="es-EC" sz="900" dirty="0">
                          <a:effectLst/>
                        </a:rPr>
                        <a:t>5</a:t>
                      </a:r>
                      <a:r>
                        <a:rPr lang="en-US" sz="900" dirty="0">
                          <a:effectLst/>
                        </a:rPr>
                        <a:t>’-</a:t>
                      </a:r>
                      <a:r>
                        <a:rPr lang="es-EC" sz="900" dirty="0">
                          <a:effectLst/>
                        </a:rPr>
                        <a:t>TCCTCCGCTTATTGATATGC-3’</a:t>
                      </a:r>
                      <a:endParaRPr lang="es-EC" sz="9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0138652"/>
                  </a:ext>
                </a:extLst>
              </a:tr>
            </a:tbl>
          </a:graphicData>
        </a:graphic>
      </p:graphicFrame>
      <p:grpSp>
        <p:nvGrpSpPr>
          <p:cNvPr id="48" name="Grupo 47">
            <a:extLst>
              <a:ext uri="{FF2B5EF4-FFF2-40B4-BE49-F238E27FC236}">
                <a16:creationId xmlns:a16="http://schemas.microsoft.com/office/drawing/2014/main" id="{57E5F263-CC6F-FE46-88EC-BECF9CFF4467}"/>
              </a:ext>
            </a:extLst>
          </p:cNvPr>
          <p:cNvGrpSpPr/>
          <p:nvPr/>
        </p:nvGrpSpPr>
        <p:grpSpPr>
          <a:xfrm>
            <a:off x="244710" y="3604580"/>
            <a:ext cx="4954464" cy="1916232"/>
            <a:chOff x="273113" y="3758469"/>
            <a:chExt cx="4954464" cy="1916232"/>
          </a:xfrm>
        </p:grpSpPr>
        <p:pic>
          <p:nvPicPr>
            <p:cNvPr id="10242" name="Picture 2">
              <a:extLst>
                <a:ext uri="{FF2B5EF4-FFF2-40B4-BE49-F238E27FC236}">
                  <a16:creationId xmlns:a16="http://schemas.microsoft.com/office/drawing/2014/main" id="{09FF3A29-F454-5348-B462-EB7DA9903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616" y="3758469"/>
              <a:ext cx="1797961" cy="1290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upo 46">
              <a:extLst>
                <a:ext uri="{FF2B5EF4-FFF2-40B4-BE49-F238E27FC236}">
                  <a16:creationId xmlns:a16="http://schemas.microsoft.com/office/drawing/2014/main" id="{E6E4A7DA-A20B-1F4C-BA3B-C9F3316AB0B9}"/>
                </a:ext>
              </a:extLst>
            </p:cNvPr>
            <p:cNvGrpSpPr/>
            <p:nvPr/>
          </p:nvGrpSpPr>
          <p:grpSpPr>
            <a:xfrm>
              <a:off x="273113" y="3758469"/>
              <a:ext cx="4515186" cy="1916232"/>
              <a:chOff x="273113" y="3758469"/>
              <a:chExt cx="4515186" cy="1916232"/>
            </a:xfrm>
          </p:grpSpPr>
          <p:grpSp>
            <p:nvGrpSpPr>
              <p:cNvPr id="42" name="Grupo 41">
                <a:extLst>
                  <a:ext uri="{FF2B5EF4-FFF2-40B4-BE49-F238E27FC236}">
                    <a16:creationId xmlns:a16="http://schemas.microsoft.com/office/drawing/2014/main" id="{40AB5D46-0753-7940-82E4-6785CF3897EB}"/>
                  </a:ext>
                </a:extLst>
              </p:cNvPr>
              <p:cNvGrpSpPr/>
              <p:nvPr/>
            </p:nvGrpSpPr>
            <p:grpSpPr>
              <a:xfrm>
                <a:off x="273113" y="3758469"/>
                <a:ext cx="3077051" cy="1900843"/>
                <a:chOff x="273113" y="3758469"/>
                <a:chExt cx="3077051" cy="1900843"/>
              </a:xfrm>
            </p:grpSpPr>
            <p:pic>
              <p:nvPicPr>
                <p:cNvPr id="32" name="Imagen 31">
                  <a:extLst>
                    <a:ext uri="{FF2B5EF4-FFF2-40B4-BE49-F238E27FC236}">
                      <a16:creationId xmlns:a16="http://schemas.microsoft.com/office/drawing/2014/main" id="{D6EEC40E-D0CB-F348-9254-8D3B34E6ABD1}"/>
                    </a:ext>
                  </a:extLst>
                </p:cNvPr>
                <p:cNvPicPr>
                  <a:picLocks noChangeAspect="1"/>
                </p:cNvPicPr>
                <p:nvPr/>
              </p:nvPicPr>
              <p:blipFill>
                <a:blip r:embed="rId5"/>
                <a:stretch>
                  <a:fillRect/>
                </a:stretch>
              </p:blipFill>
              <p:spPr>
                <a:xfrm>
                  <a:off x="273113" y="3758469"/>
                  <a:ext cx="3077051" cy="1565623"/>
                </a:xfrm>
                <a:prstGeom prst="rect">
                  <a:avLst/>
                </a:prstGeom>
              </p:spPr>
            </p:pic>
            <p:sp>
              <p:nvSpPr>
                <p:cNvPr id="38" name="TextBox 28">
                  <a:extLst>
                    <a:ext uri="{FF2B5EF4-FFF2-40B4-BE49-F238E27FC236}">
                      <a16:creationId xmlns:a16="http://schemas.microsoft.com/office/drawing/2014/main" id="{FE1F2EC9-EE2A-0549-A351-68CFCD93C52C}"/>
                    </a:ext>
                  </a:extLst>
                </p:cNvPr>
                <p:cNvSpPr txBox="1"/>
                <p:nvPr/>
              </p:nvSpPr>
              <p:spPr>
                <a:xfrm>
                  <a:off x="1088708" y="5289980"/>
                  <a:ext cx="1188546" cy="369332"/>
                </a:xfrm>
                <a:prstGeom prst="rect">
                  <a:avLst/>
                </a:prstGeom>
                <a:noFill/>
              </p:spPr>
              <p:txBody>
                <a:bodyPr wrap="square">
                  <a:spAutoFit/>
                </a:bodyPr>
                <a:lstStyle/>
                <a:p>
                  <a:pPr algn="ctr"/>
                  <a:r>
                    <a:rPr lang="es-ES" sz="900" dirty="0">
                      <a:latin typeface="+mj-lt"/>
                      <a:cs typeface="Calibri" panose="020F0502020204030204" pitchFamily="34" charset="0"/>
                    </a:rPr>
                    <a:t>Electroforesis en gel de agarosa  </a:t>
                  </a:r>
                </a:p>
              </p:txBody>
            </p:sp>
          </p:grpSp>
          <p:sp>
            <p:nvSpPr>
              <p:cNvPr id="39" name="TextBox 30">
                <a:extLst>
                  <a:ext uri="{FF2B5EF4-FFF2-40B4-BE49-F238E27FC236}">
                    <a16:creationId xmlns:a16="http://schemas.microsoft.com/office/drawing/2014/main" id="{E32F2F53-5FC3-BD43-9FBF-51FD4FDE7561}"/>
                  </a:ext>
                </a:extLst>
              </p:cNvPr>
              <p:cNvSpPr txBox="1"/>
              <p:nvPr/>
            </p:nvSpPr>
            <p:spPr>
              <a:xfrm>
                <a:off x="2548607" y="5289980"/>
                <a:ext cx="2239692" cy="384721"/>
              </a:xfrm>
              <a:prstGeom prst="rect">
                <a:avLst/>
              </a:prstGeom>
              <a:noFill/>
            </p:spPr>
            <p:txBody>
              <a:bodyPr wrap="square">
                <a:spAutoFit/>
              </a:bodyPr>
              <a:lstStyle/>
              <a:p>
                <a:pPr algn="ctr"/>
                <a:r>
                  <a:rPr lang="es-ES" sz="900" dirty="0">
                    <a:latin typeface="+mj-lt"/>
                    <a:cs typeface="Calibri" panose="020F0502020204030204" pitchFamily="34" charset="0"/>
                  </a:rPr>
                  <a:t>Espectrofotómetro </a:t>
                </a:r>
                <a:r>
                  <a:rPr lang="es-ES" sz="900" dirty="0">
                    <a:latin typeface="+mj-lt"/>
                    <a:ea typeface="Calibri" panose="020F0502020204030204" pitchFamily="34" charset="0"/>
                    <a:cs typeface="Calibri" panose="020F0502020204030204" pitchFamily="34" charset="0"/>
                  </a:rPr>
                  <a:t>NanoDrop</a:t>
                </a:r>
                <a:r>
                  <a:rPr lang="es-ES" sz="900" baseline="30000" dirty="0">
                    <a:latin typeface="+mj-lt"/>
                    <a:ea typeface="Calibri" panose="020F0502020204030204" pitchFamily="34" charset="0"/>
                    <a:cs typeface="Calibri" panose="020F0502020204030204" pitchFamily="34" charset="0"/>
                  </a:rPr>
                  <a:t>TM </a:t>
                </a:r>
                <a:r>
                  <a:rPr lang="es-ES" sz="900" dirty="0">
                    <a:latin typeface="+mj-lt"/>
                  </a:rPr>
                  <a:t>2000c</a:t>
                </a:r>
                <a:r>
                  <a:rPr lang="es-ES" sz="900" baseline="30000" dirty="0">
                    <a:latin typeface="+mj-lt"/>
                    <a:ea typeface="Calibri" panose="020F0502020204030204" pitchFamily="34" charset="0"/>
                    <a:cs typeface="Calibri" panose="020F0502020204030204" pitchFamily="34" charset="0"/>
                  </a:rPr>
                  <a:t> </a:t>
                </a:r>
                <a:endParaRPr lang="es-ES" sz="900" dirty="0">
                  <a:latin typeface="+mj-lt"/>
                  <a:cs typeface="Calibri" panose="020F0502020204030204" pitchFamily="34" charset="0"/>
                </a:endParaRPr>
              </a:p>
              <a:p>
                <a:pPr algn="ctr"/>
                <a:r>
                  <a:rPr lang="es-ES" sz="900" dirty="0">
                    <a:latin typeface="+mj-lt"/>
                    <a:cs typeface="Calibri" panose="020F0502020204030204" pitchFamily="34" charset="0"/>
                  </a:rPr>
                  <a:t>(concentración y pureza</a:t>
                </a:r>
                <a:r>
                  <a:rPr lang="es-ES" sz="1000" dirty="0">
                    <a:latin typeface="+mj-lt"/>
                    <a:cs typeface="Calibri" panose="020F0502020204030204" pitchFamily="34" charset="0"/>
                  </a:rPr>
                  <a:t>)</a:t>
                </a:r>
                <a:endParaRPr lang="es-EC" sz="1000">
                  <a:latin typeface="+mj-lt"/>
                  <a:cs typeface="Calibri" panose="020F0502020204030204" pitchFamily="34" charset="0"/>
                </a:endParaRPr>
              </a:p>
            </p:txBody>
          </p:sp>
        </p:grpSp>
      </p:grpSp>
      <p:grpSp>
        <p:nvGrpSpPr>
          <p:cNvPr id="49" name="Grupo 48">
            <a:extLst>
              <a:ext uri="{FF2B5EF4-FFF2-40B4-BE49-F238E27FC236}">
                <a16:creationId xmlns:a16="http://schemas.microsoft.com/office/drawing/2014/main" id="{1C45AC7B-7198-0A4C-AB66-B2EB0F4BBD5C}"/>
              </a:ext>
            </a:extLst>
          </p:cNvPr>
          <p:cNvGrpSpPr/>
          <p:nvPr/>
        </p:nvGrpSpPr>
        <p:grpSpPr>
          <a:xfrm>
            <a:off x="5752028" y="4329959"/>
            <a:ext cx="3824569" cy="1329353"/>
            <a:chOff x="5752028" y="4329959"/>
            <a:chExt cx="3824569" cy="1329353"/>
          </a:xfrm>
        </p:grpSpPr>
        <p:pic>
          <p:nvPicPr>
            <p:cNvPr id="41" name="Imagen 40">
              <a:extLst>
                <a:ext uri="{FF2B5EF4-FFF2-40B4-BE49-F238E27FC236}">
                  <a16:creationId xmlns:a16="http://schemas.microsoft.com/office/drawing/2014/main" id="{18B8CBFC-FA63-DD41-AED9-CB549CB4250B}"/>
                </a:ext>
              </a:extLst>
            </p:cNvPr>
            <p:cNvPicPr>
              <a:picLocks noChangeAspect="1"/>
            </p:cNvPicPr>
            <p:nvPr/>
          </p:nvPicPr>
          <p:blipFill>
            <a:blip r:embed="rId6"/>
            <a:stretch>
              <a:fillRect/>
            </a:stretch>
          </p:blipFill>
          <p:spPr>
            <a:xfrm>
              <a:off x="5840894" y="4329959"/>
              <a:ext cx="3735703" cy="908339"/>
            </a:xfrm>
            <a:prstGeom prst="rect">
              <a:avLst/>
            </a:prstGeom>
          </p:spPr>
        </p:pic>
        <p:sp>
          <p:nvSpPr>
            <p:cNvPr id="43" name="TextBox 28">
              <a:extLst>
                <a:ext uri="{FF2B5EF4-FFF2-40B4-BE49-F238E27FC236}">
                  <a16:creationId xmlns:a16="http://schemas.microsoft.com/office/drawing/2014/main" id="{BE3176E2-E776-7048-B035-FD6E916531FB}"/>
                </a:ext>
              </a:extLst>
            </p:cNvPr>
            <p:cNvSpPr txBox="1"/>
            <p:nvPr/>
          </p:nvSpPr>
          <p:spPr>
            <a:xfrm>
              <a:off x="5752028" y="5289980"/>
              <a:ext cx="1188546" cy="369332"/>
            </a:xfrm>
            <a:prstGeom prst="rect">
              <a:avLst/>
            </a:prstGeom>
            <a:noFill/>
          </p:spPr>
          <p:txBody>
            <a:bodyPr wrap="square">
              <a:spAutoFit/>
            </a:bodyPr>
            <a:lstStyle/>
            <a:p>
              <a:pPr algn="ctr"/>
              <a:r>
                <a:rPr lang="es-ES" sz="900" dirty="0">
                  <a:latin typeface="+mj-lt"/>
                  <a:cs typeface="Calibri" panose="020F0502020204030204" pitchFamily="34" charset="0"/>
                </a:rPr>
                <a:t>Preparación de reacción de PCR</a:t>
              </a:r>
            </a:p>
          </p:txBody>
        </p:sp>
        <p:sp>
          <p:nvSpPr>
            <p:cNvPr id="44" name="TextBox 28">
              <a:extLst>
                <a:ext uri="{FF2B5EF4-FFF2-40B4-BE49-F238E27FC236}">
                  <a16:creationId xmlns:a16="http://schemas.microsoft.com/office/drawing/2014/main" id="{E4CED6F0-BCCB-744D-9C64-15482524AB46}"/>
                </a:ext>
              </a:extLst>
            </p:cNvPr>
            <p:cNvSpPr txBox="1"/>
            <p:nvPr/>
          </p:nvSpPr>
          <p:spPr>
            <a:xfrm>
              <a:off x="7081549" y="5305369"/>
              <a:ext cx="1188546" cy="230832"/>
            </a:xfrm>
            <a:prstGeom prst="rect">
              <a:avLst/>
            </a:prstGeom>
            <a:noFill/>
          </p:spPr>
          <p:txBody>
            <a:bodyPr wrap="square">
              <a:spAutoFit/>
            </a:bodyPr>
            <a:lstStyle/>
            <a:p>
              <a:pPr algn="ctr"/>
              <a:r>
                <a:rPr lang="es-ES" sz="900" dirty="0">
                  <a:latin typeface="+mj-lt"/>
                  <a:cs typeface="Calibri" panose="020F0502020204030204" pitchFamily="34" charset="0"/>
                </a:rPr>
                <a:t>Reacción </a:t>
              </a:r>
            </a:p>
          </p:txBody>
        </p:sp>
        <p:sp>
          <p:nvSpPr>
            <p:cNvPr id="45" name="TextBox 28">
              <a:extLst>
                <a:ext uri="{FF2B5EF4-FFF2-40B4-BE49-F238E27FC236}">
                  <a16:creationId xmlns:a16="http://schemas.microsoft.com/office/drawing/2014/main" id="{15089428-0B47-F74C-9004-55C590FF0439}"/>
                </a:ext>
              </a:extLst>
            </p:cNvPr>
            <p:cNvSpPr txBox="1"/>
            <p:nvPr/>
          </p:nvSpPr>
          <p:spPr>
            <a:xfrm>
              <a:off x="8388051" y="5289980"/>
              <a:ext cx="1188546" cy="230832"/>
            </a:xfrm>
            <a:prstGeom prst="rect">
              <a:avLst/>
            </a:prstGeom>
            <a:noFill/>
          </p:spPr>
          <p:txBody>
            <a:bodyPr wrap="square">
              <a:spAutoFit/>
            </a:bodyPr>
            <a:lstStyle/>
            <a:p>
              <a:pPr algn="ctr"/>
              <a:r>
                <a:rPr lang="es-ES" sz="900" dirty="0">
                  <a:latin typeface="+mj-lt"/>
                  <a:cs typeface="Calibri" panose="020F0502020204030204" pitchFamily="34" charset="0"/>
                </a:rPr>
                <a:t>Amplicones </a:t>
              </a:r>
            </a:p>
          </p:txBody>
        </p:sp>
      </p:grpSp>
      <p:pic>
        <p:nvPicPr>
          <p:cNvPr id="46" name="Imagen 45">
            <a:extLst>
              <a:ext uri="{FF2B5EF4-FFF2-40B4-BE49-F238E27FC236}">
                <a16:creationId xmlns:a16="http://schemas.microsoft.com/office/drawing/2014/main" id="{4B6F0A49-3577-664E-B6CB-C1B33E7F3D9B}"/>
              </a:ext>
            </a:extLst>
          </p:cNvPr>
          <p:cNvPicPr>
            <a:picLocks noChangeAspect="1"/>
          </p:cNvPicPr>
          <p:nvPr/>
        </p:nvPicPr>
        <p:blipFill>
          <a:blip r:embed="rId7"/>
          <a:stretch>
            <a:fillRect/>
          </a:stretch>
        </p:blipFill>
        <p:spPr>
          <a:xfrm rot="8770493" flipH="1">
            <a:off x="4514760" y="3109293"/>
            <a:ext cx="940631" cy="332116"/>
          </a:xfrm>
          <a:prstGeom prst="rect">
            <a:avLst/>
          </a:prstGeom>
        </p:spPr>
      </p:pic>
    </p:spTree>
    <p:extLst>
      <p:ext uri="{BB962C8B-B14F-4D97-AF65-F5344CB8AC3E}">
        <p14:creationId xmlns:p14="http://schemas.microsoft.com/office/powerpoint/2010/main" val="1401617470"/>
      </p:ext>
    </p:extLst>
  </p:cSld>
  <p:clrMapOvr>
    <a:masterClrMapping/>
  </p:clrMapOvr>
</p:sld>
</file>

<file path=ppt/theme/theme1.xml><?xml version="1.0" encoding="utf-8"?>
<a:theme xmlns:a="http://schemas.openxmlformats.org/drawingml/2006/main" name="Diseño predeterminado">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8541</TotalTime>
  <Words>2694</Words>
  <Application>Microsoft Macintosh PowerPoint</Application>
  <PresentationFormat>Personalizado</PresentationFormat>
  <Paragraphs>528</Paragraphs>
  <Slides>24</Slides>
  <Notes>17</Notes>
  <HiddenSlides>0</HiddenSlides>
  <MMClips>0</MMClips>
  <ScaleCrop>false</ScaleCrop>
  <HeadingPairs>
    <vt:vector size="8" baseType="variant">
      <vt:variant>
        <vt:lpstr>Fuentes usadas</vt:lpstr>
      </vt:variant>
      <vt:variant>
        <vt:i4>4</vt:i4>
      </vt:variant>
      <vt:variant>
        <vt:lpstr>Tema</vt:lpstr>
      </vt:variant>
      <vt:variant>
        <vt:i4>2</vt:i4>
      </vt:variant>
      <vt:variant>
        <vt:lpstr>Servidores OLE incrustados</vt:lpstr>
      </vt:variant>
      <vt:variant>
        <vt:i4>1</vt:i4>
      </vt:variant>
      <vt:variant>
        <vt:lpstr>Títulos de diapositiva</vt:lpstr>
      </vt:variant>
      <vt:variant>
        <vt:i4>24</vt:i4>
      </vt:variant>
    </vt:vector>
  </HeadingPairs>
  <TitlesOfParts>
    <vt:vector size="31" baseType="lpstr">
      <vt:lpstr>Arial</vt:lpstr>
      <vt:lpstr>Calibri</vt:lpstr>
      <vt:lpstr>Calibri Light</vt:lpstr>
      <vt:lpstr>Times New Roman</vt:lpstr>
      <vt:lpstr>Diseño predeterminado</vt:lpstr>
      <vt:lpstr>Tema de Office</vt:lpstr>
      <vt:lpstr>CorelDRAW</vt:lpstr>
      <vt:lpstr>Presentación de PowerPoint</vt:lpstr>
      <vt:lpstr>Tabala de contenido </vt:lpstr>
      <vt:lpstr> Introducción  </vt:lpstr>
      <vt:lpstr> Introducción </vt:lpstr>
      <vt:lpstr>Objetivos </vt:lpstr>
      <vt:lpstr>Hipótesis </vt:lpstr>
      <vt:lpstr>Materiales y métodos</vt:lpstr>
      <vt:lpstr>Materiales y métodos</vt:lpstr>
      <vt:lpstr>Materiales y métodos</vt:lpstr>
      <vt:lpstr>Materiales y métodos</vt:lpstr>
      <vt:lpstr>Materiales y métodos</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vt:lpstr>
      <vt:lpstr>Recomendaciones</vt:lpstr>
      <vt:lpstr>Dedicatoria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10</cp:revision>
  <dcterms:created xsi:type="dcterms:W3CDTF">2022-03-04T20:54:48Z</dcterms:created>
  <dcterms:modified xsi:type="dcterms:W3CDTF">2022-04-13T20:30:36Z</dcterms:modified>
</cp:coreProperties>
</file>