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0"/>
  </p:notesMasterIdLst>
  <p:sldIdLst>
    <p:sldId id="257" r:id="rId3"/>
    <p:sldId id="299" r:id="rId4"/>
    <p:sldId id="305" r:id="rId5"/>
    <p:sldId id="307" r:id="rId6"/>
    <p:sldId id="279" r:id="rId7"/>
    <p:sldId id="280" r:id="rId8"/>
    <p:sldId id="281" r:id="rId9"/>
    <p:sldId id="329" r:id="rId10"/>
    <p:sldId id="300" r:id="rId11"/>
    <p:sldId id="284" r:id="rId12"/>
    <p:sldId id="310" r:id="rId13"/>
    <p:sldId id="311" r:id="rId14"/>
    <p:sldId id="312" r:id="rId15"/>
    <p:sldId id="313" r:id="rId16"/>
    <p:sldId id="319" r:id="rId17"/>
    <p:sldId id="320" r:id="rId18"/>
    <p:sldId id="324" r:id="rId19"/>
    <p:sldId id="318" r:id="rId20"/>
    <p:sldId id="326" r:id="rId21"/>
    <p:sldId id="325" r:id="rId22"/>
    <p:sldId id="327" r:id="rId23"/>
    <p:sldId id="330" r:id="rId24"/>
    <p:sldId id="323" r:id="rId25"/>
    <p:sldId id="331" r:id="rId26"/>
    <p:sldId id="328" r:id="rId27"/>
    <p:sldId id="332" r:id="rId28"/>
    <p:sldId id="322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F71"/>
    <a:srgbClr val="FFBE98"/>
    <a:srgbClr val="FFFF8D"/>
    <a:srgbClr val="EEB17A"/>
    <a:srgbClr val="006D37"/>
    <a:srgbClr val="EDB077"/>
    <a:srgbClr val="FF821E"/>
    <a:srgbClr val="C8D6BB"/>
    <a:srgbClr val="FD9C4E"/>
    <a:srgbClr val="6E3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2" autoAdjust="0"/>
    <p:restoredTop sz="90844" autoAdjust="0"/>
  </p:normalViewPr>
  <p:slideViewPr>
    <p:cSldViewPr snapToGrid="0">
      <p:cViewPr varScale="1">
        <p:scale>
          <a:sx n="40" d="100"/>
          <a:sy n="40" d="100"/>
        </p:scale>
        <p:origin x="60" y="546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9CE522-04C5-4ABF-914C-43D0461E87D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35BA43E-A5E2-4154-8090-4903C4790C89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993011" y="2529704"/>
          <a:ext cx="8501511" cy="506075"/>
        </a:xfrm>
        <a:noFill/>
        <a:ln w="25400" cap="flat" cmpd="sng" algn="ctr">
          <a:solidFill>
            <a:srgbClr val="A6D47C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+mn-cs"/>
            </a:rPr>
            <a:t>Resultados y discusión</a:t>
          </a:r>
        </a:p>
      </dgm:t>
    </dgm:pt>
    <dgm:pt modelId="{C4B1BCB1-6357-4645-8414-22A94A9F10E5}" type="parTrans" cxnId="{636E0D51-37A8-49B7-B8B9-F498E8B9BCAB}">
      <dgm:prSet/>
      <dgm:spPr/>
      <dgm:t>
        <a:bodyPr/>
        <a:lstStyle/>
        <a:p>
          <a:endParaRPr lang="es-EC">
            <a:latin typeface="Calibri" panose="020F0502020204030204" pitchFamily="34" charset="0"/>
          </a:endParaRPr>
        </a:p>
      </dgm:t>
    </dgm:pt>
    <dgm:pt modelId="{CE2C69C0-4736-413E-8059-E8513981320A}" type="sibTrans" cxnId="{636E0D51-37A8-49B7-B8B9-F498E8B9BCAB}">
      <dgm:prSet/>
      <dgm:spPr/>
      <dgm:t>
        <a:bodyPr/>
        <a:lstStyle/>
        <a:p>
          <a:endParaRPr lang="es-EC">
            <a:latin typeface="Calibri" panose="020F0502020204030204" pitchFamily="34" charset="0"/>
          </a:endParaRPr>
        </a:p>
      </dgm:t>
    </dgm:pt>
    <dgm:pt modelId="{88B173FA-3E39-4AF3-BB4C-1F1B3F5348E1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802656" y="3288721"/>
          <a:ext cx="8691867" cy="506075"/>
        </a:xfrm>
        <a:solidFill>
          <a:sysClr val="window" lastClr="FFFFFF"/>
        </a:solidFill>
        <a:ln w="25400" cap="flat" cmpd="sng" algn="ctr">
          <a:solidFill>
            <a:srgbClr val="FFFF83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+mn-cs"/>
            </a:rPr>
            <a:t>Conclusiones</a:t>
          </a:r>
        </a:p>
      </dgm:t>
    </dgm:pt>
    <dgm:pt modelId="{5FDE38B1-7EA1-4FB1-941B-93C895563DD8}" type="parTrans" cxnId="{66CB48E3-E8BD-4B32-AD61-9F316419E0EC}">
      <dgm:prSet/>
      <dgm:spPr/>
      <dgm:t>
        <a:bodyPr/>
        <a:lstStyle/>
        <a:p>
          <a:endParaRPr lang="es-EC">
            <a:latin typeface="Calibri" panose="020F0502020204030204" pitchFamily="34" charset="0"/>
          </a:endParaRPr>
        </a:p>
      </dgm:t>
    </dgm:pt>
    <dgm:pt modelId="{D8B550C8-BFB2-4B18-A1E2-7CD616465D1B}" type="sibTrans" cxnId="{66CB48E3-E8BD-4B32-AD61-9F316419E0EC}">
      <dgm:prSet/>
      <dgm:spPr/>
      <dgm:t>
        <a:bodyPr/>
        <a:lstStyle/>
        <a:p>
          <a:endParaRPr lang="es-EC">
            <a:latin typeface="Calibri" panose="020F0502020204030204" pitchFamily="34" charset="0"/>
          </a:endParaRPr>
        </a:p>
      </dgm:t>
    </dgm:pt>
    <dgm:pt modelId="{7B52948F-A941-4713-AE19-17C4829E4D7C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xfrm>
          <a:off x="386374" y="253133"/>
          <a:ext cx="9108148" cy="506075"/>
        </a:xfrm>
        <a:prstGeom prst="rect">
          <a:avLst/>
        </a:prstGeom>
        <a:solidFill>
          <a:srgbClr val="027846"/>
        </a:solidFill>
        <a:ln w="25400" cap="flat" cmpd="sng" algn="ctr">
          <a:solidFill>
            <a:srgbClr val="027846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+mn-cs"/>
            </a:rPr>
            <a:t>Introducción</a:t>
          </a:r>
        </a:p>
      </dgm:t>
    </dgm:pt>
    <dgm:pt modelId="{F3B34F8D-0B07-46D2-8967-9AF03FF7D70B}" type="parTrans" cxnId="{DF82BD17-762D-45E6-A48F-61D2E77B28B4}">
      <dgm:prSet/>
      <dgm:spPr/>
      <dgm:t>
        <a:bodyPr/>
        <a:lstStyle/>
        <a:p>
          <a:endParaRPr lang="es-EC">
            <a:latin typeface="Calibri" panose="020F0502020204030204" pitchFamily="34" charset="0"/>
          </a:endParaRPr>
        </a:p>
      </dgm:t>
    </dgm:pt>
    <dgm:pt modelId="{1EA3622F-FAA7-4201-A54C-CB22B8CE42C1}" type="sibTrans" cxnId="{DF82BD17-762D-45E6-A48F-61D2E77B28B4}">
      <dgm:prSet/>
      <dgm:spPr>
        <a:xfrm>
          <a:off x="-5434893" y="-832195"/>
          <a:ext cx="6471338" cy="6471338"/>
        </a:xfrm>
        <a:prstGeom prst="blockArc">
          <a:avLst>
            <a:gd name="adj1" fmla="val 18900000"/>
            <a:gd name="adj2" fmla="val 2700000"/>
            <a:gd name="adj3" fmla="val 334"/>
          </a:avLst>
        </a:prstGeom>
        <a:noFill/>
        <a:ln w="25400" cap="flat" cmpd="sng" algn="ctr">
          <a:solidFill>
            <a:srgbClr val="8AB833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C">
            <a:latin typeface="Calibri" panose="020F0502020204030204" pitchFamily="34" charset="0"/>
          </a:endParaRPr>
        </a:p>
      </dgm:t>
    </dgm:pt>
    <dgm:pt modelId="{50208ECF-419B-47A5-BA35-09344A676FB3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386374" y="4047738"/>
          <a:ext cx="9108148" cy="506075"/>
        </a:xfrm>
        <a:noFill/>
        <a:ln w="25400" cap="flat" cmpd="sng" algn="ctr">
          <a:solidFill>
            <a:srgbClr val="FFBA91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+mn-cs"/>
            </a:rPr>
            <a:t>Recomendaciones</a:t>
          </a:r>
        </a:p>
      </dgm:t>
    </dgm:pt>
    <dgm:pt modelId="{BB06F088-3D16-4CA9-AC1E-EA85C8CF57FB}" type="parTrans" cxnId="{8C7E1332-FA0D-4821-A65C-360F32A4B41B}">
      <dgm:prSet/>
      <dgm:spPr/>
      <dgm:t>
        <a:bodyPr/>
        <a:lstStyle/>
        <a:p>
          <a:endParaRPr lang="es-EC">
            <a:latin typeface="Calibri" panose="020F0502020204030204" pitchFamily="34" charset="0"/>
          </a:endParaRPr>
        </a:p>
      </dgm:t>
    </dgm:pt>
    <dgm:pt modelId="{4C34350F-8EE6-4833-A6E9-F4F639FF8992}" type="sibTrans" cxnId="{8C7E1332-FA0D-4821-A65C-360F32A4B41B}">
      <dgm:prSet/>
      <dgm:spPr/>
      <dgm:t>
        <a:bodyPr/>
        <a:lstStyle/>
        <a:p>
          <a:endParaRPr lang="es-EC">
            <a:latin typeface="Calibri" panose="020F0502020204030204" pitchFamily="34" charset="0"/>
          </a:endParaRPr>
        </a:p>
      </dgm:t>
    </dgm:pt>
    <dgm:pt modelId="{16CC05B5-0A69-46E1-92D2-DEB8E07F01F5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386374" y="4047738"/>
          <a:ext cx="9108148" cy="506075"/>
        </a:xfrm>
        <a:noFill/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gm:spPr>
      <dgm:t>
        <a:bodyPr/>
        <a:lstStyle/>
        <a:p>
          <a:r>
            <a:rPr lang="es-EC" dirty="0" smtClean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+mn-cs"/>
            </a:rPr>
            <a:t>Agradecimientos</a:t>
          </a:r>
          <a:endParaRPr lang="es-EC" dirty="0">
            <a:solidFill>
              <a:sysClr val="windowText" lastClr="000000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095CE011-D3BD-4DD5-AC8A-6734CC4BDAEA}" type="parTrans" cxnId="{DA1E805C-FC0B-4E28-A0B6-5AEA745D2A27}">
      <dgm:prSet/>
      <dgm:spPr/>
      <dgm:t>
        <a:bodyPr/>
        <a:lstStyle/>
        <a:p>
          <a:endParaRPr lang="es-ES">
            <a:latin typeface="Calibri" panose="020F0502020204030204" pitchFamily="34" charset="0"/>
          </a:endParaRPr>
        </a:p>
      </dgm:t>
    </dgm:pt>
    <dgm:pt modelId="{CC12620B-8DE0-402A-80B3-719D94B8A785}" type="sibTrans" cxnId="{DA1E805C-FC0B-4E28-A0B6-5AEA745D2A27}">
      <dgm:prSet/>
      <dgm:spPr/>
      <dgm:t>
        <a:bodyPr/>
        <a:lstStyle/>
        <a:p>
          <a:endParaRPr lang="es-ES">
            <a:latin typeface="Calibri" panose="020F0502020204030204" pitchFamily="34" charset="0"/>
          </a:endParaRPr>
        </a:p>
      </dgm:t>
    </dgm:pt>
    <dgm:pt modelId="{B5E8548E-BB56-43C6-844D-CF2311414FD0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993011" y="1771168"/>
          <a:ext cx="8501511" cy="506075"/>
        </a:xfrm>
        <a:solidFill>
          <a:sysClr val="window" lastClr="FFFFFF"/>
        </a:solidFill>
        <a:ln w="25400" cap="flat" cmpd="sng" algn="ctr">
          <a:solidFill>
            <a:srgbClr val="00A77B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+mn-cs"/>
            </a:rPr>
            <a:t>Materiales y métodos</a:t>
          </a:r>
        </a:p>
      </dgm:t>
    </dgm:pt>
    <dgm:pt modelId="{10648926-9E18-4455-8863-2FF54A607CAA}" type="sibTrans" cxnId="{3CED34B8-7FEC-4743-9554-89116400F701}">
      <dgm:prSet/>
      <dgm:spPr/>
      <dgm:t>
        <a:bodyPr/>
        <a:lstStyle/>
        <a:p>
          <a:endParaRPr lang="es-EC">
            <a:latin typeface="Calibri" panose="020F0502020204030204" pitchFamily="34" charset="0"/>
          </a:endParaRPr>
        </a:p>
      </dgm:t>
    </dgm:pt>
    <dgm:pt modelId="{BFD31367-1E27-40C7-BEEB-2B43C80A5690}" type="parTrans" cxnId="{3CED34B8-7FEC-4743-9554-89116400F701}">
      <dgm:prSet/>
      <dgm:spPr/>
      <dgm:t>
        <a:bodyPr/>
        <a:lstStyle/>
        <a:p>
          <a:endParaRPr lang="es-EC">
            <a:latin typeface="Calibri" panose="020F0502020204030204" pitchFamily="34" charset="0"/>
          </a:endParaRPr>
        </a:p>
      </dgm:t>
    </dgm:pt>
    <dgm:pt modelId="{78A341B5-EAC3-4213-8A18-FC687FE0AD0B}" type="pres">
      <dgm:prSet presAssocID="{E89CE522-04C5-4ABF-914C-43D0461E87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4AEAE88D-CAA2-44C9-B73B-D9C592542066}" type="pres">
      <dgm:prSet presAssocID="{E89CE522-04C5-4ABF-914C-43D0461E87D6}" presName="Name1" presStyleCnt="0"/>
      <dgm:spPr/>
    </dgm:pt>
    <dgm:pt modelId="{1EF6DF97-B551-4421-ACA8-4E7F45F16178}" type="pres">
      <dgm:prSet presAssocID="{E89CE522-04C5-4ABF-914C-43D0461E87D6}" presName="cycle" presStyleCnt="0"/>
      <dgm:spPr/>
    </dgm:pt>
    <dgm:pt modelId="{F68E2A8B-5403-40F1-AEF0-15FA80BA9505}" type="pres">
      <dgm:prSet presAssocID="{E89CE522-04C5-4ABF-914C-43D0461E87D6}" presName="srcNode" presStyleLbl="node1" presStyleIdx="0" presStyleCnt="6"/>
      <dgm:spPr/>
    </dgm:pt>
    <dgm:pt modelId="{CA5D406E-104B-46E4-8BE5-9E7720D93B60}" type="pres">
      <dgm:prSet presAssocID="{E89CE522-04C5-4ABF-914C-43D0461E87D6}" presName="conn" presStyleLbl="parChTrans1D2" presStyleIdx="0" presStyleCnt="1"/>
      <dgm:spPr/>
      <dgm:t>
        <a:bodyPr/>
        <a:lstStyle/>
        <a:p>
          <a:endParaRPr lang="es-ES"/>
        </a:p>
      </dgm:t>
    </dgm:pt>
    <dgm:pt modelId="{209D7525-B363-4E2E-9AEB-CFA675A69D8B}" type="pres">
      <dgm:prSet presAssocID="{E89CE522-04C5-4ABF-914C-43D0461E87D6}" presName="extraNode" presStyleLbl="node1" presStyleIdx="0" presStyleCnt="6"/>
      <dgm:spPr/>
    </dgm:pt>
    <dgm:pt modelId="{C8E2585A-8BBE-4E66-A550-B29096D009BE}" type="pres">
      <dgm:prSet presAssocID="{E89CE522-04C5-4ABF-914C-43D0461E87D6}" presName="dstNode" presStyleLbl="node1" presStyleIdx="0" presStyleCnt="6"/>
      <dgm:spPr/>
    </dgm:pt>
    <dgm:pt modelId="{80EA4A69-3DB8-4335-9425-4197F2EA52F1}" type="pres">
      <dgm:prSet presAssocID="{7B52948F-A941-4713-AE19-17C4829E4D7C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7A261C-FB5D-426E-9912-825702AD0232}" type="pres">
      <dgm:prSet presAssocID="{7B52948F-A941-4713-AE19-17C4829E4D7C}" presName="accent_1" presStyleCnt="0"/>
      <dgm:spPr/>
    </dgm:pt>
    <dgm:pt modelId="{F70052EA-5F93-4AB9-9771-3C323A69593E}" type="pres">
      <dgm:prSet presAssocID="{7B52948F-A941-4713-AE19-17C4829E4D7C}" presName="accentRepeatNode" presStyleLbl="solidFgAcc1" presStyleIdx="0" presStyleCnt="6"/>
      <dgm:spPr>
        <a:xfrm>
          <a:off x="70077" y="189874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27846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230FCBD8-23EC-4235-9374-D90DBDDAA372}" type="pres">
      <dgm:prSet presAssocID="{B5E8548E-BB56-43C6-844D-CF2311414FD0}" presName="text_2" presStyleLbl="node1" presStyleIdx="1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9B2F63F6-99F6-44E4-8801-7EF99A555EDF}" type="pres">
      <dgm:prSet presAssocID="{B5E8548E-BB56-43C6-844D-CF2311414FD0}" presName="accent_2" presStyleCnt="0"/>
      <dgm:spPr/>
    </dgm:pt>
    <dgm:pt modelId="{CEE1E5AC-E947-4B47-B603-43A91DDAB232}" type="pres">
      <dgm:prSet presAssocID="{B5E8548E-BB56-43C6-844D-CF2311414FD0}" presName="accentRepeatNode" presStyleLbl="solidFgAcc1" presStyleIdx="1" presStyleCnt="6"/>
      <dgm:spPr>
        <a:xfrm>
          <a:off x="676714" y="1707908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0A77B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A485DAD7-9681-4854-8557-B7D5C5F5365E}" type="pres">
      <dgm:prSet presAssocID="{035BA43E-A5E2-4154-8090-4903C4790C89}" presName="text_3" presStyleLbl="node1" presStyleIdx="2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5AE8A8C9-95A7-420A-8FDC-1B61A96A623F}" type="pres">
      <dgm:prSet presAssocID="{035BA43E-A5E2-4154-8090-4903C4790C89}" presName="accent_3" presStyleCnt="0"/>
      <dgm:spPr/>
    </dgm:pt>
    <dgm:pt modelId="{E0579824-AFCC-4FA9-AAA3-E06666F4DD39}" type="pres">
      <dgm:prSet presAssocID="{035BA43E-A5E2-4154-8090-4903C4790C89}" presName="accentRepeatNode" presStyleLbl="solidFgAcc1" presStyleIdx="2" presStyleCnt="6"/>
      <dgm:spPr>
        <a:xfrm>
          <a:off x="676714" y="2466445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A6D47C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D9816F9E-CB6B-4F3B-990F-96DDD0AACFEF}" type="pres">
      <dgm:prSet presAssocID="{88B173FA-3E39-4AF3-BB4C-1F1B3F5348E1}" presName="text_4" presStyleLbl="node1" presStyleIdx="3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39EE44AF-142B-4E28-A90F-D9E09D7FDB75}" type="pres">
      <dgm:prSet presAssocID="{88B173FA-3E39-4AF3-BB4C-1F1B3F5348E1}" presName="accent_4" presStyleCnt="0"/>
      <dgm:spPr/>
    </dgm:pt>
    <dgm:pt modelId="{2D9DD27E-6BEF-4B99-96EF-A9EDFDCB36F0}" type="pres">
      <dgm:prSet presAssocID="{88B173FA-3E39-4AF3-BB4C-1F1B3F5348E1}" presName="accentRepeatNode" presStyleLbl="solidFgAcc1" presStyleIdx="3" presStyleCnt="6"/>
      <dgm:spPr>
        <a:xfrm>
          <a:off x="486359" y="3225462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FF83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0C7278A2-A4FE-4331-8BE6-14474F6473EE}" type="pres">
      <dgm:prSet presAssocID="{50208ECF-419B-47A5-BA35-09344A676FB3}" presName="text_5" presStyleLbl="node1" presStyleIdx="4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68AA5DB7-4643-4FEB-8544-F3F09F9E5A6B}" type="pres">
      <dgm:prSet presAssocID="{50208ECF-419B-47A5-BA35-09344A676FB3}" presName="accent_5" presStyleCnt="0"/>
      <dgm:spPr/>
    </dgm:pt>
    <dgm:pt modelId="{EFB07E30-1819-4981-94E2-DB60CD375D4E}" type="pres">
      <dgm:prSet presAssocID="{50208ECF-419B-47A5-BA35-09344A676FB3}" presName="accentRepeatNode" presStyleLbl="solidFgAcc1" presStyleIdx="4" presStyleCnt="6"/>
      <dgm:spPr>
        <a:xfrm>
          <a:off x="70077" y="3984479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BA91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038F0863-5F3D-4F7A-BD70-42D926F938CC}" type="pres">
      <dgm:prSet presAssocID="{16CC05B5-0A69-46E1-92D2-DEB8E07F01F5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B6842D-DF62-49D1-9236-041EA8CF8487}" type="pres">
      <dgm:prSet presAssocID="{16CC05B5-0A69-46E1-92D2-DEB8E07F01F5}" presName="accent_6" presStyleCnt="0"/>
      <dgm:spPr/>
    </dgm:pt>
    <dgm:pt modelId="{BAE09655-90E3-4685-AD09-18CB7E354998}" type="pres">
      <dgm:prSet presAssocID="{16CC05B5-0A69-46E1-92D2-DEB8E07F01F5}" presName="accentRepeatNode" presStyleLbl="solidFgAcc1" presStyleIdx="5" presStyleCnt="6"/>
      <dgm:spPr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es-ES"/>
        </a:p>
      </dgm:t>
    </dgm:pt>
  </dgm:ptLst>
  <dgm:cxnLst>
    <dgm:cxn modelId="{33A8C5EC-3719-4664-BA65-DF23EF50F197}" type="presOf" srcId="{7B52948F-A941-4713-AE19-17C4829E4D7C}" destId="{80EA4A69-3DB8-4335-9425-4197F2EA52F1}" srcOrd="0" destOrd="0" presId="urn:microsoft.com/office/officeart/2008/layout/VerticalCurvedList"/>
    <dgm:cxn modelId="{1D0B14A5-9EF9-4AF1-BC68-50FA8255B7BA}" type="presOf" srcId="{B5E8548E-BB56-43C6-844D-CF2311414FD0}" destId="{230FCBD8-23EC-4235-9374-D90DBDDAA372}" srcOrd="0" destOrd="0" presId="urn:microsoft.com/office/officeart/2008/layout/VerticalCurvedList"/>
    <dgm:cxn modelId="{D9DCF38F-BEC2-4341-BE7A-4A93185B4C14}" type="presOf" srcId="{88B173FA-3E39-4AF3-BB4C-1F1B3F5348E1}" destId="{D9816F9E-CB6B-4F3B-990F-96DDD0AACFEF}" srcOrd="0" destOrd="0" presId="urn:microsoft.com/office/officeart/2008/layout/VerticalCurvedList"/>
    <dgm:cxn modelId="{3A719023-97C7-4AA4-8693-5A49C5CB9F1B}" type="presOf" srcId="{16CC05B5-0A69-46E1-92D2-DEB8E07F01F5}" destId="{038F0863-5F3D-4F7A-BD70-42D926F938CC}" srcOrd="0" destOrd="0" presId="urn:microsoft.com/office/officeart/2008/layout/VerticalCurvedList"/>
    <dgm:cxn modelId="{8C7E1332-FA0D-4821-A65C-360F32A4B41B}" srcId="{E89CE522-04C5-4ABF-914C-43D0461E87D6}" destId="{50208ECF-419B-47A5-BA35-09344A676FB3}" srcOrd="4" destOrd="0" parTransId="{BB06F088-3D16-4CA9-AC1E-EA85C8CF57FB}" sibTransId="{4C34350F-8EE6-4833-A6E9-F4F639FF8992}"/>
    <dgm:cxn modelId="{3CED34B8-7FEC-4743-9554-89116400F701}" srcId="{E89CE522-04C5-4ABF-914C-43D0461E87D6}" destId="{B5E8548E-BB56-43C6-844D-CF2311414FD0}" srcOrd="1" destOrd="0" parTransId="{BFD31367-1E27-40C7-BEEB-2B43C80A5690}" sibTransId="{10648926-9E18-4455-8863-2FF54A607CAA}"/>
    <dgm:cxn modelId="{636E0D51-37A8-49B7-B8B9-F498E8B9BCAB}" srcId="{E89CE522-04C5-4ABF-914C-43D0461E87D6}" destId="{035BA43E-A5E2-4154-8090-4903C4790C89}" srcOrd="2" destOrd="0" parTransId="{C4B1BCB1-6357-4645-8414-22A94A9F10E5}" sibTransId="{CE2C69C0-4736-413E-8059-E8513981320A}"/>
    <dgm:cxn modelId="{DF82BD17-762D-45E6-A48F-61D2E77B28B4}" srcId="{E89CE522-04C5-4ABF-914C-43D0461E87D6}" destId="{7B52948F-A941-4713-AE19-17C4829E4D7C}" srcOrd="0" destOrd="0" parTransId="{F3B34F8D-0B07-46D2-8967-9AF03FF7D70B}" sibTransId="{1EA3622F-FAA7-4201-A54C-CB22B8CE42C1}"/>
    <dgm:cxn modelId="{69DA6D7A-2A7B-4882-BFBB-6C84328FEEBC}" type="presOf" srcId="{50208ECF-419B-47A5-BA35-09344A676FB3}" destId="{0C7278A2-A4FE-4331-8BE6-14474F6473EE}" srcOrd="0" destOrd="0" presId="urn:microsoft.com/office/officeart/2008/layout/VerticalCurvedList"/>
    <dgm:cxn modelId="{DA1E805C-FC0B-4E28-A0B6-5AEA745D2A27}" srcId="{E89CE522-04C5-4ABF-914C-43D0461E87D6}" destId="{16CC05B5-0A69-46E1-92D2-DEB8E07F01F5}" srcOrd="5" destOrd="0" parTransId="{095CE011-D3BD-4DD5-AC8A-6734CC4BDAEA}" sibTransId="{CC12620B-8DE0-402A-80B3-719D94B8A785}"/>
    <dgm:cxn modelId="{4A5F81C0-E3D6-40FE-AEF3-6E0112071FF3}" type="presOf" srcId="{035BA43E-A5E2-4154-8090-4903C4790C89}" destId="{A485DAD7-9681-4854-8557-B7D5C5F5365E}" srcOrd="0" destOrd="0" presId="urn:microsoft.com/office/officeart/2008/layout/VerticalCurvedList"/>
    <dgm:cxn modelId="{8C4DD8CB-BA3A-4BD7-A8FB-F378D0F25135}" type="presOf" srcId="{E89CE522-04C5-4ABF-914C-43D0461E87D6}" destId="{78A341B5-EAC3-4213-8A18-FC687FE0AD0B}" srcOrd="0" destOrd="0" presId="urn:microsoft.com/office/officeart/2008/layout/VerticalCurvedList"/>
    <dgm:cxn modelId="{66CB48E3-E8BD-4B32-AD61-9F316419E0EC}" srcId="{E89CE522-04C5-4ABF-914C-43D0461E87D6}" destId="{88B173FA-3E39-4AF3-BB4C-1F1B3F5348E1}" srcOrd="3" destOrd="0" parTransId="{5FDE38B1-7EA1-4FB1-941B-93C895563DD8}" sibTransId="{D8B550C8-BFB2-4B18-A1E2-7CD616465D1B}"/>
    <dgm:cxn modelId="{32FE3EAD-3CCD-4BD4-B6F1-520A0E7BED3A}" type="presOf" srcId="{1EA3622F-FAA7-4201-A54C-CB22B8CE42C1}" destId="{CA5D406E-104B-46E4-8BE5-9E7720D93B60}" srcOrd="0" destOrd="0" presId="urn:microsoft.com/office/officeart/2008/layout/VerticalCurvedList"/>
    <dgm:cxn modelId="{2FC35A9B-3806-4636-BE79-407387B1DF39}" type="presParOf" srcId="{78A341B5-EAC3-4213-8A18-FC687FE0AD0B}" destId="{4AEAE88D-CAA2-44C9-B73B-D9C592542066}" srcOrd="0" destOrd="0" presId="urn:microsoft.com/office/officeart/2008/layout/VerticalCurvedList"/>
    <dgm:cxn modelId="{5BF9FCA1-F307-41C2-9C48-06ACCE048D4F}" type="presParOf" srcId="{4AEAE88D-CAA2-44C9-B73B-D9C592542066}" destId="{1EF6DF97-B551-4421-ACA8-4E7F45F16178}" srcOrd="0" destOrd="0" presId="urn:microsoft.com/office/officeart/2008/layout/VerticalCurvedList"/>
    <dgm:cxn modelId="{483C07CF-9133-46F4-9300-D69D89024DB3}" type="presParOf" srcId="{1EF6DF97-B551-4421-ACA8-4E7F45F16178}" destId="{F68E2A8B-5403-40F1-AEF0-15FA80BA9505}" srcOrd="0" destOrd="0" presId="urn:microsoft.com/office/officeart/2008/layout/VerticalCurvedList"/>
    <dgm:cxn modelId="{58C875A7-E287-4D16-B472-4C723DB69EC9}" type="presParOf" srcId="{1EF6DF97-B551-4421-ACA8-4E7F45F16178}" destId="{CA5D406E-104B-46E4-8BE5-9E7720D93B60}" srcOrd="1" destOrd="0" presId="urn:microsoft.com/office/officeart/2008/layout/VerticalCurvedList"/>
    <dgm:cxn modelId="{7D52CC8F-BE1D-47D5-9E3C-9F1958D8EC1E}" type="presParOf" srcId="{1EF6DF97-B551-4421-ACA8-4E7F45F16178}" destId="{209D7525-B363-4E2E-9AEB-CFA675A69D8B}" srcOrd="2" destOrd="0" presId="urn:microsoft.com/office/officeart/2008/layout/VerticalCurvedList"/>
    <dgm:cxn modelId="{903BFAA0-5134-4514-8835-26C7727B3DE0}" type="presParOf" srcId="{1EF6DF97-B551-4421-ACA8-4E7F45F16178}" destId="{C8E2585A-8BBE-4E66-A550-B29096D009BE}" srcOrd="3" destOrd="0" presId="urn:microsoft.com/office/officeart/2008/layout/VerticalCurvedList"/>
    <dgm:cxn modelId="{B9FB4B55-41A5-4A12-A247-C3EAF3E8A5F6}" type="presParOf" srcId="{4AEAE88D-CAA2-44C9-B73B-D9C592542066}" destId="{80EA4A69-3DB8-4335-9425-4197F2EA52F1}" srcOrd="1" destOrd="0" presId="urn:microsoft.com/office/officeart/2008/layout/VerticalCurvedList"/>
    <dgm:cxn modelId="{FDAB9AD0-DF12-4B1C-86AD-121FAD229F7C}" type="presParOf" srcId="{4AEAE88D-CAA2-44C9-B73B-D9C592542066}" destId="{597A261C-FB5D-426E-9912-825702AD0232}" srcOrd="2" destOrd="0" presId="urn:microsoft.com/office/officeart/2008/layout/VerticalCurvedList"/>
    <dgm:cxn modelId="{48094913-63AB-4E3E-A2AB-3AFB1A8F4567}" type="presParOf" srcId="{597A261C-FB5D-426E-9912-825702AD0232}" destId="{F70052EA-5F93-4AB9-9771-3C323A69593E}" srcOrd="0" destOrd="0" presId="urn:microsoft.com/office/officeart/2008/layout/VerticalCurvedList"/>
    <dgm:cxn modelId="{FF010636-43C5-48FF-A924-8CAD5822A7FE}" type="presParOf" srcId="{4AEAE88D-CAA2-44C9-B73B-D9C592542066}" destId="{230FCBD8-23EC-4235-9374-D90DBDDAA372}" srcOrd="3" destOrd="0" presId="urn:microsoft.com/office/officeart/2008/layout/VerticalCurvedList"/>
    <dgm:cxn modelId="{592394A4-11F1-4032-A092-1BD13BF52514}" type="presParOf" srcId="{4AEAE88D-CAA2-44C9-B73B-D9C592542066}" destId="{9B2F63F6-99F6-44E4-8801-7EF99A555EDF}" srcOrd="4" destOrd="0" presId="urn:microsoft.com/office/officeart/2008/layout/VerticalCurvedList"/>
    <dgm:cxn modelId="{350A7D8A-FDA4-4CAA-9B43-41D2926D5F13}" type="presParOf" srcId="{9B2F63F6-99F6-44E4-8801-7EF99A555EDF}" destId="{CEE1E5AC-E947-4B47-B603-43A91DDAB232}" srcOrd="0" destOrd="0" presId="urn:microsoft.com/office/officeart/2008/layout/VerticalCurvedList"/>
    <dgm:cxn modelId="{46DB3354-82AA-4D6C-917D-1181AB918401}" type="presParOf" srcId="{4AEAE88D-CAA2-44C9-B73B-D9C592542066}" destId="{A485DAD7-9681-4854-8557-B7D5C5F5365E}" srcOrd="5" destOrd="0" presId="urn:microsoft.com/office/officeart/2008/layout/VerticalCurvedList"/>
    <dgm:cxn modelId="{FC4B5856-5196-4534-BFC4-E01B29CF7EA2}" type="presParOf" srcId="{4AEAE88D-CAA2-44C9-B73B-D9C592542066}" destId="{5AE8A8C9-95A7-420A-8FDC-1B61A96A623F}" srcOrd="6" destOrd="0" presId="urn:microsoft.com/office/officeart/2008/layout/VerticalCurvedList"/>
    <dgm:cxn modelId="{77600BF0-C71A-44E1-BE8C-5C30561C4005}" type="presParOf" srcId="{5AE8A8C9-95A7-420A-8FDC-1B61A96A623F}" destId="{E0579824-AFCC-4FA9-AAA3-E06666F4DD39}" srcOrd="0" destOrd="0" presId="urn:microsoft.com/office/officeart/2008/layout/VerticalCurvedList"/>
    <dgm:cxn modelId="{D05826BD-6C71-47E6-88D6-760A6D68086E}" type="presParOf" srcId="{4AEAE88D-CAA2-44C9-B73B-D9C592542066}" destId="{D9816F9E-CB6B-4F3B-990F-96DDD0AACFEF}" srcOrd="7" destOrd="0" presId="urn:microsoft.com/office/officeart/2008/layout/VerticalCurvedList"/>
    <dgm:cxn modelId="{12DFFA89-2F60-43A5-893D-A993FFBC716A}" type="presParOf" srcId="{4AEAE88D-CAA2-44C9-B73B-D9C592542066}" destId="{39EE44AF-142B-4E28-A90F-D9E09D7FDB75}" srcOrd="8" destOrd="0" presId="urn:microsoft.com/office/officeart/2008/layout/VerticalCurvedList"/>
    <dgm:cxn modelId="{436D4DE8-2B5E-402C-BFFD-F1DE862E5BF6}" type="presParOf" srcId="{39EE44AF-142B-4E28-A90F-D9E09D7FDB75}" destId="{2D9DD27E-6BEF-4B99-96EF-A9EDFDCB36F0}" srcOrd="0" destOrd="0" presId="urn:microsoft.com/office/officeart/2008/layout/VerticalCurvedList"/>
    <dgm:cxn modelId="{26968056-E447-48F7-BAEB-11663D8966D4}" type="presParOf" srcId="{4AEAE88D-CAA2-44C9-B73B-D9C592542066}" destId="{0C7278A2-A4FE-4331-8BE6-14474F6473EE}" srcOrd="9" destOrd="0" presId="urn:microsoft.com/office/officeart/2008/layout/VerticalCurvedList"/>
    <dgm:cxn modelId="{ED5A6724-E1F3-4B05-AADF-1F814E70F7F9}" type="presParOf" srcId="{4AEAE88D-CAA2-44C9-B73B-D9C592542066}" destId="{68AA5DB7-4643-4FEB-8544-F3F09F9E5A6B}" srcOrd="10" destOrd="0" presId="urn:microsoft.com/office/officeart/2008/layout/VerticalCurvedList"/>
    <dgm:cxn modelId="{34D96E15-5BFB-488F-B9BA-9B11AFFF2B6C}" type="presParOf" srcId="{68AA5DB7-4643-4FEB-8544-F3F09F9E5A6B}" destId="{EFB07E30-1819-4981-94E2-DB60CD375D4E}" srcOrd="0" destOrd="0" presId="urn:microsoft.com/office/officeart/2008/layout/VerticalCurvedList"/>
    <dgm:cxn modelId="{C62F84A9-876D-46FC-B134-117A3665100F}" type="presParOf" srcId="{4AEAE88D-CAA2-44C9-B73B-D9C592542066}" destId="{038F0863-5F3D-4F7A-BD70-42D926F938CC}" srcOrd="11" destOrd="0" presId="urn:microsoft.com/office/officeart/2008/layout/VerticalCurvedList"/>
    <dgm:cxn modelId="{25019B9B-4FB2-46F9-ACC0-BDF04B36CBED}" type="presParOf" srcId="{4AEAE88D-CAA2-44C9-B73B-D9C592542066}" destId="{EEB6842D-DF62-49D1-9236-041EA8CF8487}" srcOrd="12" destOrd="0" presId="urn:microsoft.com/office/officeart/2008/layout/VerticalCurvedList"/>
    <dgm:cxn modelId="{E2A95692-3445-4121-A81B-A1F08A40E9A8}" type="presParOf" srcId="{EEB6842D-DF62-49D1-9236-041EA8CF8487}" destId="{BAE09655-90E3-4685-AD09-18CB7E354998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9CE522-04C5-4ABF-914C-43D0461E87D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35BA43E-A5E2-4154-8090-4903C4790C89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993011" y="2529704"/>
          <a:ext cx="8501511" cy="506075"/>
        </a:xfrm>
        <a:noFill/>
        <a:ln w="25400" cap="flat" cmpd="sng" algn="ctr">
          <a:solidFill>
            <a:srgbClr val="A6D47C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Resultados y discusión</a:t>
          </a:r>
        </a:p>
      </dgm:t>
    </dgm:pt>
    <dgm:pt modelId="{C4B1BCB1-6357-4645-8414-22A94A9F10E5}" type="parTrans" cxnId="{636E0D51-37A8-49B7-B8B9-F498E8B9BCA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CE2C69C0-4736-413E-8059-E8513981320A}" type="sibTrans" cxnId="{636E0D51-37A8-49B7-B8B9-F498E8B9BCA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88B173FA-3E39-4AF3-BB4C-1F1B3F5348E1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802656" y="3288721"/>
          <a:ext cx="8691867" cy="506075"/>
        </a:xfrm>
        <a:solidFill>
          <a:sysClr val="window" lastClr="FFFFFF"/>
        </a:solidFill>
        <a:ln w="25400" cap="flat" cmpd="sng" algn="ctr">
          <a:solidFill>
            <a:srgbClr val="FFFF83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Conclusiones</a:t>
          </a:r>
        </a:p>
      </dgm:t>
    </dgm:pt>
    <dgm:pt modelId="{5FDE38B1-7EA1-4FB1-941B-93C895563DD8}" type="parTrans" cxnId="{66CB48E3-E8BD-4B32-AD61-9F316419E0EC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D8B550C8-BFB2-4B18-A1E2-7CD616465D1B}" type="sibTrans" cxnId="{66CB48E3-E8BD-4B32-AD61-9F316419E0EC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7B52948F-A941-4713-AE19-17C4829E4D7C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xfrm>
          <a:off x="386374" y="253133"/>
          <a:ext cx="9108148" cy="506075"/>
        </a:xfrm>
        <a:noFill/>
        <a:ln w="25400" cap="flat" cmpd="sng" algn="ctr">
          <a:solidFill>
            <a:srgbClr val="027846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Introducción</a:t>
          </a:r>
        </a:p>
      </dgm:t>
    </dgm:pt>
    <dgm:pt modelId="{F3B34F8D-0B07-46D2-8967-9AF03FF7D70B}" type="parTrans" cxnId="{DF82BD17-762D-45E6-A48F-61D2E77B28B4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1EA3622F-FAA7-4201-A54C-CB22B8CE42C1}" type="sibTrans" cxnId="{DF82BD17-762D-45E6-A48F-61D2E77B28B4}">
      <dgm:prSet/>
      <dgm:spPr>
        <a:xfrm>
          <a:off x="-5434893" y="-832195"/>
          <a:ext cx="6471338" cy="6471338"/>
        </a:xfrm>
        <a:noFill/>
        <a:ln w="25400" cap="flat" cmpd="sng" algn="ctr">
          <a:solidFill>
            <a:srgbClr val="8AB833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C">
            <a:latin typeface="+mj-lt"/>
          </a:endParaRPr>
        </a:p>
      </dgm:t>
    </dgm:pt>
    <dgm:pt modelId="{50208ECF-419B-47A5-BA35-09344A676FB3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386374" y="4047738"/>
          <a:ext cx="9108148" cy="506075"/>
        </a:xfrm>
        <a:noFill/>
        <a:ln w="25400" cap="flat" cmpd="sng" algn="ctr">
          <a:solidFill>
            <a:srgbClr val="FFBA91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Recomendaciones</a:t>
          </a:r>
        </a:p>
      </dgm:t>
    </dgm:pt>
    <dgm:pt modelId="{BB06F088-3D16-4CA9-AC1E-EA85C8CF57FB}" type="parTrans" cxnId="{8C7E1332-FA0D-4821-A65C-360F32A4B41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4C34350F-8EE6-4833-A6E9-F4F639FF8992}" type="sibTrans" cxnId="{8C7E1332-FA0D-4821-A65C-360F32A4B41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16CC05B5-0A69-46E1-92D2-DEB8E07F01F5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386374" y="4047738"/>
          <a:ext cx="9108148" cy="506075"/>
        </a:xfrm>
        <a:noFill/>
        <a:ln w="25400" cap="flat" cmpd="sng" algn="ctr">
          <a:solidFill>
            <a:srgbClr val="FD9745"/>
          </a:solidFill>
          <a:prstDash val="solid"/>
        </a:ln>
        <a:effectLst/>
      </dgm:spPr>
      <dgm:t>
        <a:bodyPr/>
        <a:lstStyle/>
        <a:p>
          <a:r>
            <a:rPr lang="es-EC" dirty="0" smtClean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Agradecimientos</a:t>
          </a:r>
          <a:endParaRPr lang="es-EC" dirty="0">
            <a:solidFill>
              <a:sysClr val="windowText" lastClr="000000"/>
            </a:solidFill>
            <a:latin typeface="Times New Roman" panose="02020603050405020304"/>
            <a:ea typeface="+mn-ea"/>
            <a:cs typeface="+mn-cs"/>
          </a:endParaRPr>
        </a:p>
      </dgm:t>
    </dgm:pt>
    <dgm:pt modelId="{095CE011-D3BD-4DD5-AC8A-6734CC4BDAEA}" type="parTrans" cxnId="{DA1E805C-FC0B-4E28-A0B6-5AEA745D2A27}">
      <dgm:prSet/>
      <dgm:spPr/>
      <dgm:t>
        <a:bodyPr/>
        <a:lstStyle/>
        <a:p>
          <a:endParaRPr lang="es-ES"/>
        </a:p>
      </dgm:t>
    </dgm:pt>
    <dgm:pt modelId="{CC12620B-8DE0-402A-80B3-719D94B8A785}" type="sibTrans" cxnId="{DA1E805C-FC0B-4E28-A0B6-5AEA745D2A27}">
      <dgm:prSet/>
      <dgm:spPr/>
      <dgm:t>
        <a:bodyPr/>
        <a:lstStyle/>
        <a:p>
          <a:endParaRPr lang="es-ES"/>
        </a:p>
      </dgm:t>
    </dgm:pt>
    <dgm:pt modelId="{B5E8548E-BB56-43C6-844D-CF2311414FD0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993011" y="1771168"/>
          <a:ext cx="8501511" cy="506075"/>
        </a:xfrm>
        <a:solidFill>
          <a:srgbClr val="00A77B"/>
        </a:solidFill>
        <a:ln w="25400" cap="flat" cmpd="sng" algn="ctr">
          <a:solidFill>
            <a:srgbClr val="00A77B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Materiales y métodos</a:t>
          </a:r>
        </a:p>
      </dgm:t>
    </dgm:pt>
    <dgm:pt modelId="{10648926-9E18-4455-8863-2FF54A607CAA}" type="sibTrans" cxnId="{3CED34B8-7FEC-4743-9554-89116400F70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BFD31367-1E27-40C7-BEEB-2B43C80A5690}" type="parTrans" cxnId="{3CED34B8-7FEC-4743-9554-89116400F70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78A341B5-EAC3-4213-8A18-FC687FE0AD0B}" type="pres">
      <dgm:prSet presAssocID="{E89CE522-04C5-4ABF-914C-43D0461E87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4AEAE88D-CAA2-44C9-B73B-D9C592542066}" type="pres">
      <dgm:prSet presAssocID="{E89CE522-04C5-4ABF-914C-43D0461E87D6}" presName="Name1" presStyleCnt="0"/>
      <dgm:spPr/>
    </dgm:pt>
    <dgm:pt modelId="{1EF6DF97-B551-4421-ACA8-4E7F45F16178}" type="pres">
      <dgm:prSet presAssocID="{E89CE522-04C5-4ABF-914C-43D0461E87D6}" presName="cycle" presStyleCnt="0"/>
      <dgm:spPr/>
    </dgm:pt>
    <dgm:pt modelId="{F68E2A8B-5403-40F1-AEF0-15FA80BA9505}" type="pres">
      <dgm:prSet presAssocID="{E89CE522-04C5-4ABF-914C-43D0461E87D6}" presName="srcNode" presStyleLbl="node1" presStyleIdx="0" presStyleCnt="6"/>
      <dgm:spPr/>
    </dgm:pt>
    <dgm:pt modelId="{CA5D406E-104B-46E4-8BE5-9E7720D93B60}" type="pres">
      <dgm:prSet presAssocID="{E89CE522-04C5-4ABF-914C-43D0461E87D6}" presName="conn" presStyleLbl="parChTrans1D2" presStyleIdx="0" presStyleCnt="1"/>
      <dgm:spPr>
        <a:prstGeom prst="blockArc">
          <a:avLst>
            <a:gd name="adj1" fmla="val 18900000"/>
            <a:gd name="adj2" fmla="val 2700000"/>
            <a:gd name="adj3" fmla="val 334"/>
          </a:avLst>
        </a:prstGeom>
      </dgm:spPr>
      <dgm:t>
        <a:bodyPr/>
        <a:lstStyle/>
        <a:p>
          <a:endParaRPr lang="es-ES"/>
        </a:p>
      </dgm:t>
    </dgm:pt>
    <dgm:pt modelId="{209D7525-B363-4E2E-9AEB-CFA675A69D8B}" type="pres">
      <dgm:prSet presAssocID="{E89CE522-04C5-4ABF-914C-43D0461E87D6}" presName="extraNode" presStyleLbl="node1" presStyleIdx="0" presStyleCnt="6"/>
      <dgm:spPr/>
    </dgm:pt>
    <dgm:pt modelId="{C8E2585A-8BBE-4E66-A550-B29096D009BE}" type="pres">
      <dgm:prSet presAssocID="{E89CE522-04C5-4ABF-914C-43D0461E87D6}" presName="dstNode" presStyleLbl="node1" presStyleIdx="0" presStyleCnt="6"/>
      <dgm:spPr/>
    </dgm:pt>
    <dgm:pt modelId="{80EA4A69-3DB8-4335-9425-4197F2EA52F1}" type="pres">
      <dgm:prSet presAssocID="{7B52948F-A941-4713-AE19-17C4829E4D7C}" presName="text_1" presStyleLbl="node1" presStyleIdx="0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597A261C-FB5D-426E-9912-825702AD0232}" type="pres">
      <dgm:prSet presAssocID="{7B52948F-A941-4713-AE19-17C4829E4D7C}" presName="accent_1" presStyleCnt="0"/>
      <dgm:spPr/>
    </dgm:pt>
    <dgm:pt modelId="{F70052EA-5F93-4AB9-9771-3C323A69593E}" type="pres">
      <dgm:prSet presAssocID="{7B52948F-A941-4713-AE19-17C4829E4D7C}" presName="accentRepeatNode" presStyleLbl="solidFgAcc1" presStyleIdx="0" presStyleCnt="6"/>
      <dgm:spPr>
        <a:xfrm>
          <a:off x="70077" y="189874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27846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230FCBD8-23EC-4235-9374-D90DBDDAA372}" type="pres">
      <dgm:prSet presAssocID="{B5E8548E-BB56-43C6-844D-CF2311414FD0}" presName="text_2" presStyleLbl="node1" presStyleIdx="1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9B2F63F6-99F6-44E4-8801-7EF99A555EDF}" type="pres">
      <dgm:prSet presAssocID="{B5E8548E-BB56-43C6-844D-CF2311414FD0}" presName="accent_2" presStyleCnt="0"/>
      <dgm:spPr/>
    </dgm:pt>
    <dgm:pt modelId="{CEE1E5AC-E947-4B47-B603-43A91DDAB232}" type="pres">
      <dgm:prSet presAssocID="{B5E8548E-BB56-43C6-844D-CF2311414FD0}" presName="accentRepeatNode" presStyleLbl="solidFgAcc1" presStyleIdx="1" presStyleCnt="6"/>
      <dgm:spPr>
        <a:xfrm>
          <a:off x="676714" y="1707908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0A77B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A485DAD7-9681-4854-8557-B7D5C5F5365E}" type="pres">
      <dgm:prSet presAssocID="{035BA43E-A5E2-4154-8090-4903C4790C89}" presName="text_3" presStyleLbl="node1" presStyleIdx="2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5AE8A8C9-95A7-420A-8FDC-1B61A96A623F}" type="pres">
      <dgm:prSet presAssocID="{035BA43E-A5E2-4154-8090-4903C4790C89}" presName="accent_3" presStyleCnt="0"/>
      <dgm:spPr/>
    </dgm:pt>
    <dgm:pt modelId="{E0579824-AFCC-4FA9-AAA3-E06666F4DD39}" type="pres">
      <dgm:prSet presAssocID="{035BA43E-A5E2-4154-8090-4903C4790C89}" presName="accentRepeatNode" presStyleLbl="solidFgAcc1" presStyleIdx="2" presStyleCnt="6"/>
      <dgm:spPr>
        <a:xfrm>
          <a:off x="676714" y="2466445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A6D47C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D9816F9E-CB6B-4F3B-990F-96DDD0AACFEF}" type="pres">
      <dgm:prSet presAssocID="{88B173FA-3E39-4AF3-BB4C-1F1B3F5348E1}" presName="text_4" presStyleLbl="node1" presStyleIdx="3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39EE44AF-142B-4E28-A90F-D9E09D7FDB75}" type="pres">
      <dgm:prSet presAssocID="{88B173FA-3E39-4AF3-BB4C-1F1B3F5348E1}" presName="accent_4" presStyleCnt="0"/>
      <dgm:spPr/>
    </dgm:pt>
    <dgm:pt modelId="{2D9DD27E-6BEF-4B99-96EF-A9EDFDCB36F0}" type="pres">
      <dgm:prSet presAssocID="{88B173FA-3E39-4AF3-BB4C-1F1B3F5348E1}" presName="accentRepeatNode" presStyleLbl="solidFgAcc1" presStyleIdx="3" presStyleCnt="6"/>
      <dgm:spPr>
        <a:xfrm>
          <a:off x="486359" y="3225462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FF83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0C7278A2-A4FE-4331-8BE6-14474F6473EE}" type="pres">
      <dgm:prSet presAssocID="{50208ECF-419B-47A5-BA35-09344A676FB3}" presName="text_5" presStyleLbl="node1" presStyleIdx="4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68AA5DB7-4643-4FEB-8544-F3F09F9E5A6B}" type="pres">
      <dgm:prSet presAssocID="{50208ECF-419B-47A5-BA35-09344A676FB3}" presName="accent_5" presStyleCnt="0"/>
      <dgm:spPr/>
    </dgm:pt>
    <dgm:pt modelId="{EFB07E30-1819-4981-94E2-DB60CD375D4E}" type="pres">
      <dgm:prSet presAssocID="{50208ECF-419B-47A5-BA35-09344A676FB3}" presName="accentRepeatNode" presStyleLbl="solidFgAcc1" presStyleIdx="4" presStyleCnt="6"/>
      <dgm:spPr>
        <a:xfrm>
          <a:off x="70077" y="3984479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BA91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038F0863-5F3D-4F7A-BD70-42D926F938CC}" type="pres">
      <dgm:prSet presAssocID="{16CC05B5-0A69-46E1-92D2-DEB8E07F01F5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B6842D-DF62-49D1-9236-041EA8CF8487}" type="pres">
      <dgm:prSet presAssocID="{16CC05B5-0A69-46E1-92D2-DEB8E07F01F5}" presName="accent_6" presStyleCnt="0"/>
      <dgm:spPr/>
    </dgm:pt>
    <dgm:pt modelId="{BAE09655-90E3-4685-AD09-18CB7E354998}" type="pres">
      <dgm:prSet presAssocID="{16CC05B5-0A69-46E1-92D2-DEB8E07F01F5}" presName="accentRepeatNode" presStyleLbl="solidFgAcc1" presStyleIdx="5" presStyleCnt="6"/>
      <dgm:spPr>
        <a:ln>
          <a:solidFill>
            <a:srgbClr val="FD9745"/>
          </a:solidFill>
        </a:ln>
      </dgm:spPr>
      <dgm:t>
        <a:bodyPr/>
        <a:lstStyle/>
        <a:p>
          <a:endParaRPr lang="es-ES"/>
        </a:p>
      </dgm:t>
    </dgm:pt>
  </dgm:ptLst>
  <dgm:cxnLst>
    <dgm:cxn modelId="{C6256F45-980C-4ABE-9540-13FEE53BF83B}" type="presOf" srcId="{7B52948F-A941-4713-AE19-17C4829E4D7C}" destId="{80EA4A69-3DB8-4335-9425-4197F2EA52F1}" srcOrd="0" destOrd="0" presId="urn:microsoft.com/office/officeart/2008/layout/VerticalCurvedList"/>
    <dgm:cxn modelId="{636E0D51-37A8-49B7-B8B9-F498E8B9BCAB}" srcId="{E89CE522-04C5-4ABF-914C-43D0461E87D6}" destId="{035BA43E-A5E2-4154-8090-4903C4790C89}" srcOrd="2" destOrd="0" parTransId="{C4B1BCB1-6357-4645-8414-22A94A9F10E5}" sibTransId="{CE2C69C0-4736-413E-8059-E8513981320A}"/>
    <dgm:cxn modelId="{ADFB710A-4EB1-466C-993D-67309A33BF12}" type="presOf" srcId="{035BA43E-A5E2-4154-8090-4903C4790C89}" destId="{A485DAD7-9681-4854-8557-B7D5C5F5365E}" srcOrd="0" destOrd="0" presId="urn:microsoft.com/office/officeart/2008/layout/VerticalCurvedList"/>
    <dgm:cxn modelId="{73A2A7E1-CE64-4523-8C97-1EB2F41EDA6D}" type="presOf" srcId="{E89CE522-04C5-4ABF-914C-43D0461E87D6}" destId="{78A341B5-EAC3-4213-8A18-FC687FE0AD0B}" srcOrd="0" destOrd="0" presId="urn:microsoft.com/office/officeart/2008/layout/VerticalCurvedList"/>
    <dgm:cxn modelId="{048FCAAE-E08C-446B-BC1D-C0CC5423B8EC}" type="presOf" srcId="{88B173FA-3E39-4AF3-BB4C-1F1B3F5348E1}" destId="{D9816F9E-CB6B-4F3B-990F-96DDD0AACFEF}" srcOrd="0" destOrd="0" presId="urn:microsoft.com/office/officeart/2008/layout/VerticalCurvedList"/>
    <dgm:cxn modelId="{91BA0A12-A960-47EC-A368-0E8EF1578543}" type="presOf" srcId="{B5E8548E-BB56-43C6-844D-CF2311414FD0}" destId="{230FCBD8-23EC-4235-9374-D90DBDDAA372}" srcOrd="0" destOrd="0" presId="urn:microsoft.com/office/officeart/2008/layout/VerticalCurvedList"/>
    <dgm:cxn modelId="{5905E7DE-0CC1-4F17-9677-74466FBC4D97}" type="presOf" srcId="{50208ECF-419B-47A5-BA35-09344A676FB3}" destId="{0C7278A2-A4FE-4331-8BE6-14474F6473EE}" srcOrd="0" destOrd="0" presId="urn:microsoft.com/office/officeart/2008/layout/VerticalCurvedList"/>
    <dgm:cxn modelId="{DF82BD17-762D-45E6-A48F-61D2E77B28B4}" srcId="{E89CE522-04C5-4ABF-914C-43D0461E87D6}" destId="{7B52948F-A941-4713-AE19-17C4829E4D7C}" srcOrd="0" destOrd="0" parTransId="{F3B34F8D-0B07-46D2-8967-9AF03FF7D70B}" sibTransId="{1EA3622F-FAA7-4201-A54C-CB22B8CE42C1}"/>
    <dgm:cxn modelId="{8F71C444-EB72-45D5-B342-3210F5622650}" type="presOf" srcId="{16CC05B5-0A69-46E1-92D2-DEB8E07F01F5}" destId="{038F0863-5F3D-4F7A-BD70-42D926F938CC}" srcOrd="0" destOrd="0" presId="urn:microsoft.com/office/officeart/2008/layout/VerticalCurvedList"/>
    <dgm:cxn modelId="{DA1E805C-FC0B-4E28-A0B6-5AEA745D2A27}" srcId="{E89CE522-04C5-4ABF-914C-43D0461E87D6}" destId="{16CC05B5-0A69-46E1-92D2-DEB8E07F01F5}" srcOrd="5" destOrd="0" parTransId="{095CE011-D3BD-4DD5-AC8A-6734CC4BDAEA}" sibTransId="{CC12620B-8DE0-402A-80B3-719D94B8A785}"/>
    <dgm:cxn modelId="{79BB16F0-430C-4F03-9945-F9564403D543}" type="presOf" srcId="{1EA3622F-FAA7-4201-A54C-CB22B8CE42C1}" destId="{CA5D406E-104B-46E4-8BE5-9E7720D93B60}" srcOrd="0" destOrd="0" presId="urn:microsoft.com/office/officeart/2008/layout/VerticalCurvedList"/>
    <dgm:cxn modelId="{3CED34B8-7FEC-4743-9554-89116400F701}" srcId="{E89CE522-04C5-4ABF-914C-43D0461E87D6}" destId="{B5E8548E-BB56-43C6-844D-CF2311414FD0}" srcOrd="1" destOrd="0" parTransId="{BFD31367-1E27-40C7-BEEB-2B43C80A5690}" sibTransId="{10648926-9E18-4455-8863-2FF54A607CAA}"/>
    <dgm:cxn modelId="{66CB48E3-E8BD-4B32-AD61-9F316419E0EC}" srcId="{E89CE522-04C5-4ABF-914C-43D0461E87D6}" destId="{88B173FA-3E39-4AF3-BB4C-1F1B3F5348E1}" srcOrd="3" destOrd="0" parTransId="{5FDE38B1-7EA1-4FB1-941B-93C895563DD8}" sibTransId="{D8B550C8-BFB2-4B18-A1E2-7CD616465D1B}"/>
    <dgm:cxn modelId="{8C7E1332-FA0D-4821-A65C-360F32A4B41B}" srcId="{E89CE522-04C5-4ABF-914C-43D0461E87D6}" destId="{50208ECF-419B-47A5-BA35-09344A676FB3}" srcOrd="4" destOrd="0" parTransId="{BB06F088-3D16-4CA9-AC1E-EA85C8CF57FB}" sibTransId="{4C34350F-8EE6-4833-A6E9-F4F639FF8992}"/>
    <dgm:cxn modelId="{346E6C7A-7E85-4B5F-814C-1071369FD812}" type="presParOf" srcId="{78A341B5-EAC3-4213-8A18-FC687FE0AD0B}" destId="{4AEAE88D-CAA2-44C9-B73B-D9C592542066}" srcOrd="0" destOrd="0" presId="urn:microsoft.com/office/officeart/2008/layout/VerticalCurvedList"/>
    <dgm:cxn modelId="{66473E29-9B80-494D-B8B6-E232E3CFA3AF}" type="presParOf" srcId="{4AEAE88D-CAA2-44C9-B73B-D9C592542066}" destId="{1EF6DF97-B551-4421-ACA8-4E7F45F16178}" srcOrd="0" destOrd="0" presId="urn:microsoft.com/office/officeart/2008/layout/VerticalCurvedList"/>
    <dgm:cxn modelId="{49C2ED82-8BF1-4C47-B41F-79F367FBACD9}" type="presParOf" srcId="{1EF6DF97-B551-4421-ACA8-4E7F45F16178}" destId="{F68E2A8B-5403-40F1-AEF0-15FA80BA9505}" srcOrd="0" destOrd="0" presId="urn:microsoft.com/office/officeart/2008/layout/VerticalCurvedList"/>
    <dgm:cxn modelId="{C248DE11-63F0-4F35-AFC2-9DAF180F812D}" type="presParOf" srcId="{1EF6DF97-B551-4421-ACA8-4E7F45F16178}" destId="{CA5D406E-104B-46E4-8BE5-9E7720D93B60}" srcOrd="1" destOrd="0" presId="urn:microsoft.com/office/officeart/2008/layout/VerticalCurvedList"/>
    <dgm:cxn modelId="{993F0A73-3B70-42BF-9446-59DBE85478BC}" type="presParOf" srcId="{1EF6DF97-B551-4421-ACA8-4E7F45F16178}" destId="{209D7525-B363-4E2E-9AEB-CFA675A69D8B}" srcOrd="2" destOrd="0" presId="urn:microsoft.com/office/officeart/2008/layout/VerticalCurvedList"/>
    <dgm:cxn modelId="{5711942D-7BAF-43AA-82B4-92D44BEAB276}" type="presParOf" srcId="{1EF6DF97-B551-4421-ACA8-4E7F45F16178}" destId="{C8E2585A-8BBE-4E66-A550-B29096D009BE}" srcOrd="3" destOrd="0" presId="urn:microsoft.com/office/officeart/2008/layout/VerticalCurvedList"/>
    <dgm:cxn modelId="{6CCF7B0F-0ED9-4A64-9095-42523C119AFE}" type="presParOf" srcId="{4AEAE88D-CAA2-44C9-B73B-D9C592542066}" destId="{80EA4A69-3DB8-4335-9425-4197F2EA52F1}" srcOrd="1" destOrd="0" presId="urn:microsoft.com/office/officeart/2008/layout/VerticalCurvedList"/>
    <dgm:cxn modelId="{97953EE7-9F9B-4A50-8AD8-495D5F8AFB47}" type="presParOf" srcId="{4AEAE88D-CAA2-44C9-B73B-D9C592542066}" destId="{597A261C-FB5D-426E-9912-825702AD0232}" srcOrd="2" destOrd="0" presId="urn:microsoft.com/office/officeart/2008/layout/VerticalCurvedList"/>
    <dgm:cxn modelId="{16DC5584-54F0-458E-9EAD-3FD739D52519}" type="presParOf" srcId="{597A261C-FB5D-426E-9912-825702AD0232}" destId="{F70052EA-5F93-4AB9-9771-3C323A69593E}" srcOrd="0" destOrd="0" presId="urn:microsoft.com/office/officeart/2008/layout/VerticalCurvedList"/>
    <dgm:cxn modelId="{FB2F9FE9-1F13-4695-A4E9-BF9B7D8C8F98}" type="presParOf" srcId="{4AEAE88D-CAA2-44C9-B73B-D9C592542066}" destId="{230FCBD8-23EC-4235-9374-D90DBDDAA372}" srcOrd="3" destOrd="0" presId="urn:microsoft.com/office/officeart/2008/layout/VerticalCurvedList"/>
    <dgm:cxn modelId="{6D59A4D7-31B5-423F-AF1C-629DAC7D2EC8}" type="presParOf" srcId="{4AEAE88D-CAA2-44C9-B73B-D9C592542066}" destId="{9B2F63F6-99F6-44E4-8801-7EF99A555EDF}" srcOrd="4" destOrd="0" presId="urn:microsoft.com/office/officeart/2008/layout/VerticalCurvedList"/>
    <dgm:cxn modelId="{4F8E2969-A84C-442B-84B2-02CEFB18CFAF}" type="presParOf" srcId="{9B2F63F6-99F6-44E4-8801-7EF99A555EDF}" destId="{CEE1E5AC-E947-4B47-B603-43A91DDAB232}" srcOrd="0" destOrd="0" presId="urn:microsoft.com/office/officeart/2008/layout/VerticalCurvedList"/>
    <dgm:cxn modelId="{1EA47D82-29DF-4000-8664-9D52CABD279F}" type="presParOf" srcId="{4AEAE88D-CAA2-44C9-B73B-D9C592542066}" destId="{A485DAD7-9681-4854-8557-B7D5C5F5365E}" srcOrd="5" destOrd="0" presId="urn:microsoft.com/office/officeart/2008/layout/VerticalCurvedList"/>
    <dgm:cxn modelId="{F3507337-E7E1-442B-AFA9-8176720EFB60}" type="presParOf" srcId="{4AEAE88D-CAA2-44C9-B73B-D9C592542066}" destId="{5AE8A8C9-95A7-420A-8FDC-1B61A96A623F}" srcOrd="6" destOrd="0" presId="urn:microsoft.com/office/officeart/2008/layout/VerticalCurvedList"/>
    <dgm:cxn modelId="{209F1E51-6500-4B93-AF7F-433B6E2F4769}" type="presParOf" srcId="{5AE8A8C9-95A7-420A-8FDC-1B61A96A623F}" destId="{E0579824-AFCC-4FA9-AAA3-E06666F4DD39}" srcOrd="0" destOrd="0" presId="urn:microsoft.com/office/officeart/2008/layout/VerticalCurvedList"/>
    <dgm:cxn modelId="{B65E2BFB-D578-446F-9F71-B9990EA306A5}" type="presParOf" srcId="{4AEAE88D-CAA2-44C9-B73B-D9C592542066}" destId="{D9816F9E-CB6B-4F3B-990F-96DDD0AACFEF}" srcOrd="7" destOrd="0" presId="urn:microsoft.com/office/officeart/2008/layout/VerticalCurvedList"/>
    <dgm:cxn modelId="{C8F50B87-E3F5-4567-9BAC-1C1A13297289}" type="presParOf" srcId="{4AEAE88D-CAA2-44C9-B73B-D9C592542066}" destId="{39EE44AF-142B-4E28-A90F-D9E09D7FDB75}" srcOrd="8" destOrd="0" presId="urn:microsoft.com/office/officeart/2008/layout/VerticalCurvedList"/>
    <dgm:cxn modelId="{264C7E4C-CE3F-4FCC-8EB2-89BD2C445025}" type="presParOf" srcId="{39EE44AF-142B-4E28-A90F-D9E09D7FDB75}" destId="{2D9DD27E-6BEF-4B99-96EF-A9EDFDCB36F0}" srcOrd="0" destOrd="0" presId="urn:microsoft.com/office/officeart/2008/layout/VerticalCurvedList"/>
    <dgm:cxn modelId="{2C1873C5-8F5E-4EF1-9B07-0B7ECCC99FCD}" type="presParOf" srcId="{4AEAE88D-CAA2-44C9-B73B-D9C592542066}" destId="{0C7278A2-A4FE-4331-8BE6-14474F6473EE}" srcOrd="9" destOrd="0" presId="urn:microsoft.com/office/officeart/2008/layout/VerticalCurvedList"/>
    <dgm:cxn modelId="{76D83CA2-7AE6-41E6-A329-08C860585331}" type="presParOf" srcId="{4AEAE88D-CAA2-44C9-B73B-D9C592542066}" destId="{68AA5DB7-4643-4FEB-8544-F3F09F9E5A6B}" srcOrd="10" destOrd="0" presId="urn:microsoft.com/office/officeart/2008/layout/VerticalCurvedList"/>
    <dgm:cxn modelId="{DABB7A02-A5AD-4E64-9935-ECEF77CBB0CE}" type="presParOf" srcId="{68AA5DB7-4643-4FEB-8544-F3F09F9E5A6B}" destId="{EFB07E30-1819-4981-94E2-DB60CD375D4E}" srcOrd="0" destOrd="0" presId="urn:microsoft.com/office/officeart/2008/layout/VerticalCurvedList"/>
    <dgm:cxn modelId="{F4A2DE2D-6E5A-47D0-8F37-D6CA608FCC92}" type="presParOf" srcId="{4AEAE88D-CAA2-44C9-B73B-D9C592542066}" destId="{038F0863-5F3D-4F7A-BD70-42D926F938CC}" srcOrd="11" destOrd="0" presId="urn:microsoft.com/office/officeart/2008/layout/VerticalCurvedList"/>
    <dgm:cxn modelId="{6C8C3CF0-9B6B-417A-89AC-D7F5561DF0C7}" type="presParOf" srcId="{4AEAE88D-CAA2-44C9-B73B-D9C592542066}" destId="{EEB6842D-DF62-49D1-9236-041EA8CF8487}" srcOrd="12" destOrd="0" presId="urn:microsoft.com/office/officeart/2008/layout/VerticalCurvedList"/>
    <dgm:cxn modelId="{7D2324AD-B985-470B-89EA-E3E547E44B89}" type="presParOf" srcId="{EEB6842D-DF62-49D1-9236-041EA8CF8487}" destId="{BAE09655-90E3-4685-AD09-18CB7E354998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9CE522-04C5-4ABF-914C-43D0461E87D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35BA43E-A5E2-4154-8090-4903C4790C89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993011" y="2529704"/>
          <a:ext cx="8501511" cy="506075"/>
        </a:xfrm>
        <a:solidFill>
          <a:srgbClr val="92D050"/>
        </a:solidFill>
        <a:ln w="25400" cap="flat" cmpd="sng" algn="ctr">
          <a:solidFill>
            <a:srgbClr val="A6D47C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Resultados y discusión</a:t>
          </a:r>
        </a:p>
      </dgm:t>
    </dgm:pt>
    <dgm:pt modelId="{C4B1BCB1-6357-4645-8414-22A94A9F10E5}" type="parTrans" cxnId="{636E0D51-37A8-49B7-B8B9-F498E8B9BCA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CE2C69C0-4736-413E-8059-E8513981320A}" type="sibTrans" cxnId="{636E0D51-37A8-49B7-B8B9-F498E8B9BCA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88B173FA-3E39-4AF3-BB4C-1F1B3F5348E1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802656" y="3288721"/>
          <a:ext cx="8691867" cy="506075"/>
        </a:xfrm>
        <a:solidFill>
          <a:sysClr val="window" lastClr="FFFFFF"/>
        </a:solidFill>
        <a:ln w="25400" cap="flat" cmpd="sng" algn="ctr">
          <a:solidFill>
            <a:srgbClr val="FFFF83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Conclusiones</a:t>
          </a:r>
        </a:p>
      </dgm:t>
    </dgm:pt>
    <dgm:pt modelId="{5FDE38B1-7EA1-4FB1-941B-93C895563DD8}" type="parTrans" cxnId="{66CB48E3-E8BD-4B32-AD61-9F316419E0EC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D8B550C8-BFB2-4B18-A1E2-7CD616465D1B}" type="sibTrans" cxnId="{66CB48E3-E8BD-4B32-AD61-9F316419E0EC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7B52948F-A941-4713-AE19-17C4829E4D7C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xfrm>
          <a:off x="386374" y="253133"/>
          <a:ext cx="9108148" cy="506075"/>
        </a:xfrm>
        <a:noFill/>
        <a:ln w="25400" cap="flat" cmpd="sng" algn="ctr">
          <a:solidFill>
            <a:srgbClr val="027846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Introducción</a:t>
          </a:r>
        </a:p>
      </dgm:t>
    </dgm:pt>
    <dgm:pt modelId="{F3B34F8D-0B07-46D2-8967-9AF03FF7D70B}" type="parTrans" cxnId="{DF82BD17-762D-45E6-A48F-61D2E77B28B4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1EA3622F-FAA7-4201-A54C-CB22B8CE42C1}" type="sibTrans" cxnId="{DF82BD17-762D-45E6-A48F-61D2E77B28B4}">
      <dgm:prSet/>
      <dgm:spPr>
        <a:xfrm>
          <a:off x="-5434893" y="-832195"/>
          <a:ext cx="6471338" cy="6471338"/>
        </a:xfrm>
        <a:noFill/>
        <a:ln w="25400" cap="flat" cmpd="sng" algn="ctr">
          <a:solidFill>
            <a:srgbClr val="8AB833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C">
            <a:latin typeface="+mj-lt"/>
          </a:endParaRPr>
        </a:p>
      </dgm:t>
    </dgm:pt>
    <dgm:pt modelId="{50208ECF-419B-47A5-BA35-09344A676FB3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386374" y="4047738"/>
          <a:ext cx="9108148" cy="506075"/>
        </a:xfrm>
        <a:noFill/>
        <a:ln w="25400" cap="flat" cmpd="sng" algn="ctr">
          <a:solidFill>
            <a:srgbClr val="FFBA91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Recomendaciones</a:t>
          </a:r>
        </a:p>
      </dgm:t>
    </dgm:pt>
    <dgm:pt modelId="{BB06F088-3D16-4CA9-AC1E-EA85C8CF57FB}" type="parTrans" cxnId="{8C7E1332-FA0D-4821-A65C-360F32A4B41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4C34350F-8EE6-4833-A6E9-F4F639FF8992}" type="sibTrans" cxnId="{8C7E1332-FA0D-4821-A65C-360F32A4B41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16CC05B5-0A69-46E1-92D2-DEB8E07F01F5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386374" y="4047738"/>
          <a:ext cx="9108148" cy="506075"/>
        </a:xfrm>
        <a:noFill/>
        <a:ln w="25400" cap="flat" cmpd="sng" algn="ctr">
          <a:solidFill>
            <a:srgbClr val="FD9745"/>
          </a:solidFill>
          <a:prstDash val="solid"/>
        </a:ln>
        <a:effectLst/>
      </dgm:spPr>
      <dgm:t>
        <a:bodyPr/>
        <a:lstStyle/>
        <a:p>
          <a:r>
            <a:rPr lang="es-EC" dirty="0" smtClean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Agradecimientos</a:t>
          </a:r>
          <a:endParaRPr lang="es-EC" dirty="0">
            <a:solidFill>
              <a:sysClr val="windowText" lastClr="000000"/>
            </a:solidFill>
            <a:latin typeface="Times New Roman" panose="02020603050405020304"/>
            <a:ea typeface="+mn-ea"/>
            <a:cs typeface="+mn-cs"/>
          </a:endParaRPr>
        </a:p>
      </dgm:t>
    </dgm:pt>
    <dgm:pt modelId="{095CE011-D3BD-4DD5-AC8A-6734CC4BDAEA}" type="parTrans" cxnId="{DA1E805C-FC0B-4E28-A0B6-5AEA745D2A27}">
      <dgm:prSet/>
      <dgm:spPr/>
      <dgm:t>
        <a:bodyPr/>
        <a:lstStyle/>
        <a:p>
          <a:endParaRPr lang="es-ES"/>
        </a:p>
      </dgm:t>
    </dgm:pt>
    <dgm:pt modelId="{CC12620B-8DE0-402A-80B3-719D94B8A785}" type="sibTrans" cxnId="{DA1E805C-FC0B-4E28-A0B6-5AEA745D2A27}">
      <dgm:prSet/>
      <dgm:spPr/>
      <dgm:t>
        <a:bodyPr/>
        <a:lstStyle/>
        <a:p>
          <a:endParaRPr lang="es-ES"/>
        </a:p>
      </dgm:t>
    </dgm:pt>
    <dgm:pt modelId="{B5E8548E-BB56-43C6-844D-CF2311414FD0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993011" y="1771168"/>
          <a:ext cx="8501511" cy="506075"/>
        </a:xfrm>
        <a:noFill/>
        <a:ln w="25400" cap="flat" cmpd="sng" algn="ctr">
          <a:solidFill>
            <a:srgbClr val="00A77B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Materiales y métodos</a:t>
          </a:r>
        </a:p>
      </dgm:t>
    </dgm:pt>
    <dgm:pt modelId="{10648926-9E18-4455-8863-2FF54A607CAA}" type="sibTrans" cxnId="{3CED34B8-7FEC-4743-9554-89116400F70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BFD31367-1E27-40C7-BEEB-2B43C80A5690}" type="parTrans" cxnId="{3CED34B8-7FEC-4743-9554-89116400F70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78A341B5-EAC3-4213-8A18-FC687FE0AD0B}" type="pres">
      <dgm:prSet presAssocID="{E89CE522-04C5-4ABF-914C-43D0461E87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4AEAE88D-CAA2-44C9-B73B-D9C592542066}" type="pres">
      <dgm:prSet presAssocID="{E89CE522-04C5-4ABF-914C-43D0461E87D6}" presName="Name1" presStyleCnt="0"/>
      <dgm:spPr/>
    </dgm:pt>
    <dgm:pt modelId="{1EF6DF97-B551-4421-ACA8-4E7F45F16178}" type="pres">
      <dgm:prSet presAssocID="{E89CE522-04C5-4ABF-914C-43D0461E87D6}" presName="cycle" presStyleCnt="0"/>
      <dgm:spPr/>
    </dgm:pt>
    <dgm:pt modelId="{F68E2A8B-5403-40F1-AEF0-15FA80BA9505}" type="pres">
      <dgm:prSet presAssocID="{E89CE522-04C5-4ABF-914C-43D0461E87D6}" presName="srcNode" presStyleLbl="node1" presStyleIdx="0" presStyleCnt="6"/>
      <dgm:spPr/>
    </dgm:pt>
    <dgm:pt modelId="{CA5D406E-104B-46E4-8BE5-9E7720D93B60}" type="pres">
      <dgm:prSet presAssocID="{E89CE522-04C5-4ABF-914C-43D0461E87D6}" presName="conn" presStyleLbl="parChTrans1D2" presStyleIdx="0" presStyleCnt="1"/>
      <dgm:spPr>
        <a:prstGeom prst="blockArc">
          <a:avLst>
            <a:gd name="adj1" fmla="val 18900000"/>
            <a:gd name="adj2" fmla="val 2700000"/>
            <a:gd name="adj3" fmla="val 334"/>
          </a:avLst>
        </a:prstGeom>
      </dgm:spPr>
      <dgm:t>
        <a:bodyPr/>
        <a:lstStyle/>
        <a:p>
          <a:endParaRPr lang="es-ES"/>
        </a:p>
      </dgm:t>
    </dgm:pt>
    <dgm:pt modelId="{209D7525-B363-4E2E-9AEB-CFA675A69D8B}" type="pres">
      <dgm:prSet presAssocID="{E89CE522-04C5-4ABF-914C-43D0461E87D6}" presName="extraNode" presStyleLbl="node1" presStyleIdx="0" presStyleCnt="6"/>
      <dgm:spPr/>
    </dgm:pt>
    <dgm:pt modelId="{C8E2585A-8BBE-4E66-A550-B29096D009BE}" type="pres">
      <dgm:prSet presAssocID="{E89CE522-04C5-4ABF-914C-43D0461E87D6}" presName="dstNode" presStyleLbl="node1" presStyleIdx="0" presStyleCnt="6"/>
      <dgm:spPr/>
    </dgm:pt>
    <dgm:pt modelId="{80EA4A69-3DB8-4335-9425-4197F2EA52F1}" type="pres">
      <dgm:prSet presAssocID="{7B52948F-A941-4713-AE19-17C4829E4D7C}" presName="text_1" presStyleLbl="node1" presStyleIdx="0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597A261C-FB5D-426E-9912-825702AD0232}" type="pres">
      <dgm:prSet presAssocID="{7B52948F-A941-4713-AE19-17C4829E4D7C}" presName="accent_1" presStyleCnt="0"/>
      <dgm:spPr/>
    </dgm:pt>
    <dgm:pt modelId="{F70052EA-5F93-4AB9-9771-3C323A69593E}" type="pres">
      <dgm:prSet presAssocID="{7B52948F-A941-4713-AE19-17C4829E4D7C}" presName="accentRepeatNode" presStyleLbl="solidFgAcc1" presStyleIdx="0" presStyleCnt="6"/>
      <dgm:spPr>
        <a:xfrm>
          <a:off x="70077" y="189874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27846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230FCBD8-23EC-4235-9374-D90DBDDAA372}" type="pres">
      <dgm:prSet presAssocID="{B5E8548E-BB56-43C6-844D-CF2311414FD0}" presName="text_2" presStyleLbl="node1" presStyleIdx="1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9B2F63F6-99F6-44E4-8801-7EF99A555EDF}" type="pres">
      <dgm:prSet presAssocID="{B5E8548E-BB56-43C6-844D-CF2311414FD0}" presName="accent_2" presStyleCnt="0"/>
      <dgm:spPr/>
    </dgm:pt>
    <dgm:pt modelId="{CEE1E5AC-E947-4B47-B603-43A91DDAB232}" type="pres">
      <dgm:prSet presAssocID="{B5E8548E-BB56-43C6-844D-CF2311414FD0}" presName="accentRepeatNode" presStyleLbl="solidFgAcc1" presStyleIdx="1" presStyleCnt="6"/>
      <dgm:spPr>
        <a:xfrm>
          <a:off x="676714" y="1707908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0A77B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A485DAD7-9681-4854-8557-B7D5C5F5365E}" type="pres">
      <dgm:prSet presAssocID="{035BA43E-A5E2-4154-8090-4903C4790C89}" presName="text_3" presStyleLbl="node1" presStyleIdx="2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5AE8A8C9-95A7-420A-8FDC-1B61A96A623F}" type="pres">
      <dgm:prSet presAssocID="{035BA43E-A5E2-4154-8090-4903C4790C89}" presName="accent_3" presStyleCnt="0"/>
      <dgm:spPr/>
    </dgm:pt>
    <dgm:pt modelId="{E0579824-AFCC-4FA9-AAA3-E06666F4DD39}" type="pres">
      <dgm:prSet presAssocID="{035BA43E-A5E2-4154-8090-4903C4790C89}" presName="accentRepeatNode" presStyleLbl="solidFgAcc1" presStyleIdx="2" presStyleCnt="6"/>
      <dgm:spPr>
        <a:xfrm>
          <a:off x="676714" y="2466445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A6D47C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D9816F9E-CB6B-4F3B-990F-96DDD0AACFEF}" type="pres">
      <dgm:prSet presAssocID="{88B173FA-3E39-4AF3-BB4C-1F1B3F5348E1}" presName="text_4" presStyleLbl="node1" presStyleIdx="3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39EE44AF-142B-4E28-A90F-D9E09D7FDB75}" type="pres">
      <dgm:prSet presAssocID="{88B173FA-3E39-4AF3-BB4C-1F1B3F5348E1}" presName="accent_4" presStyleCnt="0"/>
      <dgm:spPr/>
    </dgm:pt>
    <dgm:pt modelId="{2D9DD27E-6BEF-4B99-96EF-A9EDFDCB36F0}" type="pres">
      <dgm:prSet presAssocID="{88B173FA-3E39-4AF3-BB4C-1F1B3F5348E1}" presName="accentRepeatNode" presStyleLbl="solidFgAcc1" presStyleIdx="3" presStyleCnt="6"/>
      <dgm:spPr>
        <a:xfrm>
          <a:off x="486359" y="3225462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FF83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0C7278A2-A4FE-4331-8BE6-14474F6473EE}" type="pres">
      <dgm:prSet presAssocID="{50208ECF-419B-47A5-BA35-09344A676FB3}" presName="text_5" presStyleLbl="node1" presStyleIdx="4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68AA5DB7-4643-4FEB-8544-F3F09F9E5A6B}" type="pres">
      <dgm:prSet presAssocID="{50208ECF-419B-47A5-BA35-09344A676FB3}" presName="accent_5" presStyleCnt="0"/>
      <dgm:spPr/>
    </dgm:pt>
    <dgm:pt modelId="{EFB07E30-1819-4981-94E2-DB60CD375D4E}" type="pres">
      <dgm:prSet presAssocID="{50208ECF-419B-47A5-BA35-09344A676FB3}" presName="accentRepeatNode" presStyleLbl="solidFgAcc1" presStyleIdx="4" presStyleCnt="6"/>
      <dgm:spPr>
        <a:xfrm>
          <a:off x="70077" y="3984479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BA91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038F0863-5F3D-4F7A-BD70-42D926F938CC}" type="pres">
      <dgm:prSet presAssocID="{16CC05B5-0A69-46E1-92D2-DEB8E07F01F5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B6842D-DF62-49D1-9236-041EA8CF8487}" type="pres">
      <dgm:prSet presAssocID="{16CC05B5-0A69-46E1-92D2-DEB8E07F01F5}" presName="accent_6" presStyleCnt="0"/>
      <dgm:spPr/>
    </dgm:pt>
    <dgm:pt modelId="{BAE09655-90E3-4685-AD09-18CB7E354998}" type="pres">
      <dgm:prSet presAssocID="{16CC05B5-0A69-46E1-92D2-DEB8E07F01F5}" presName="accentRepeatNode" presStyleLbl="solidFgAcc1" presStyleIdx="5" presStyleCnt="6"/>
      <dgm:spPr>
        <a:ln>
          <a:solidFill>
            <a:srgbClr val="FD9745"/>
          </a:solidFill>
        </a:ln>
      </dgm:spPr>
      <dgm:t>
        <a:bodyPr/>
        <a:lstStyle/>
        <a:p>
          <a:endParaRPr lang="es-ES"/>
        </a:p>
      </dgm:t>
    </dgm:pt>
  </dgm:ptLst>
  <dgm:cxnLst>
    <dgm:cxn modelId="{636E0D51-37A8-49B7-B8B9-F498E8B9BCAB}" srcId="{E89CE522-04C5-4ABF-914C-43D0461E87D6}" destId="{035BA43E-A5E2-4154-8090-4903C4790C89}" srcOrd="2" destOrd="0" parTransId="{C4B1BCB1-6357-4645-8414-22A94A9F10E5}" sibTransId="{CE2C69C0-4736-413E-8059-E8513981320A}"/>
    <dgm:cxn modelId="{5CB75A3B-C4D1-4329-83CD-C351B6A84455}" type="presOf" srcId="{035BA43E-A5E2-4154-8090-4903C4790C89}" destId="{A485DAD7-9681-4854-8557-B7D5C5F5365E}" srcOrd="0" destOrd="0" presId="urn:microsoft.com/office/officeart/2008/layout/VerticalCurvedList"/>
    <dgm:cxn modelId="{DF82BD17-762D-45E6-A48F-61D2E77B28B4}" srcId="{E89CE522-04C5-4ABF-914C-43D0461E87D6}" destId="{7B52948F-A941-4713-AE19-17C4829E4D7C}" srcOrd="0" destOrd="0" parTransId="{F3B34F8D-0B07-46D2-8967-9AF03FF7D70B}" sibTransId="{1EA3622F-FAA7-4201-A54C-CB22B8CE42C1}"/>
    <dgm:cxn modelId="{DA1E805C-FC0B-4E28-A0B6-5AEA745D2A27}" srcId="{E89CE522-04C5-4ABF-914C-43D0461E87D6}" destId="{16CC05B5-0A69-46E1-92D2-DEB8E07F01F5}" srcOrd="5" destOrd="0" parTransId="{095CE011-D3BD-4DD5-AC8A-6734CC4BDAEA}" sibTransId="{CC12620B-8DE0-402A-80B3-719D94B8A785}"/>
    <dgm:cxn modelId="{E27065A2-E7DC-4EEE-AE3A-844238082C16}" type="presOf" srcId="{B5E8548E-BB56-43C6-844D-CF2311414FD0}" destId="{230FCBD8-23EC-4235-9374-D90DBDDAA372}" srcOrd="0" destOrd="0" presId="urn:microsoft.com/office/officeart/2008/layout/VerticalCurvedList"/>
    <dgm:cxn modelId="{0EE5BB6C-AEB1-4E9C-AB8C-7F14D1FF2F58}" type="presOf" srcId="{1EA3622F-FAA7-4201-A54C-CB22B8CE42C1}" destId="{CA5D406E-104B-46E4-8BE5-9E7720D93B60}" srcOrd="0" destOrd="0" presId="urn:microsoft.com/office/officeart/2008/layout/VerticalCurvedList"/>
    <dgm:cxn modelId="{63614F9A-9936-4B27-A58A-C6562CBA1215}" type="presOf" srcId="{E89CE522-04C5-4ABF-914C-43D0461E87D6}" destId="{78A341B5-EAC3-4213-8A18-FC687FE0AD0B}" srcOrd="0" destOrd="0" presId="urn:microsoft.com/office/officeart/2008/layout/VerticalCurvedList"/>
    <dgm:cxn modelId="{F65FE865-4981-4534-A9DA-7A9666CCB2FF}" type="presOf" srcId="{88B173FA-3E39-4AF3-BB4C-1F1B3F5348E1}" destId="{D9816F9E-CB6B-4F3B-990F-96DDD0AACFEF}" srcOrd="0" destOrd="0" presId="urn:microsoft.com/office/officeart/2008/layout/VerticalCurvedList"/>
    <dgm:cxn modelId="{3CED34B8-7FEC-4743-9554-89116400F701}" srcId="{E89CE522-04C5-4ABF-914C-43D0461E87D6}" destId="{B5E8548E-BB56-43C6-844D-CF2311414FD0}" srcOrd="1" destOrd="0" parTransId="{BFD31367-1E27-40C7-BEEB-2B43C80A5690}" sibTransId="{10648926-9E18-4455-8863-2FF54A607CAA}"/>
    <dgm:cxn modelId="{D6CD20D6-7E65-4E4D-AA9A-754320056F99}" type="presOf" srcId="{16CC05B5-0A69-46E1-92D2-DEB8E07F01F5}" destId="{038F0863-5F3D-4F7A-BD70-42D926F938CC}" srcOrd="0" destOrd="0" presId="urn:microsoft.com/office/officeart/2008/layout/VerticalCurvedList"/>
    <dgm:cxn modelId="{66CB48E3-E8BD-4B32-AD61-9F316419E0EC}" srcId="{E89CE522-04C5-4ABF-914C-43D0461E87D6}" destId="{88B173FA-3E39-4AF3-BB4C-1F1B3F5348E1}" srcOrd="3" destOrd="0" parTransId="{5FDE38B1-7EA1-4FB1-941B-93C895563DD8}" sibTransId="{D8B550C8-BFB2-4B18-A1E2-7CD616465D1B}"/>
    <dgm:cxn modelId="{C928F8DB-91A7-47AC-9601-9600DDD5D99B}" type="presOf" srcId="{7B52948F-A941-4713-AE19-17C4829E4D7C}" destId="{80EA4A69-3DB8-4335-9425-4197F2EA52F1}" srcOrd="0" destOrd="0" presId="urn:microsoft.com/office/officeart/2008/layout/VerticalCurvedList"/>
    <dgm:cxn modelId="{117E42E9-D78A-46C1-AF2E-5CF5A1CC42D7}" type="presOf" srcId="{50208ECF-419B-47A5-BA35-09344A676FB3}" destId="{0C7278A2-A4FE-4331-8BE6-14474F6473EE}" srcOrd="0" destOrd="0" presId="urn:microsoft.com/office/officeart/2008/layout/VerticalCurvedList"/>
    <dgm:cxn modelId="{8C7E1332-FA0D-4821-A65C-360F32A4B41B}" srcId="{E89CE522-04C5-4ABF-914C-43D0461E87D6}" destId="{50208ECF-419B-47A5-BA35-09344A676FB3}" srcOrd="4" destOrd="0" parTransId="{BB06F088-3D16-4CA9-AC1E-EA85C8CF57FB}" sibTransId="{4C34350F-8EE6-4833-A6E9-F4F639FF8992}"/>
    <dgm:cxn modelId="{4866DF21-847C-43EA-B644-9A5C99F2FE25}" type="presParOf" srcId="{78A341B5-EAC3-4213-8A18-FC687FE0AD0B}" destId="{4AEAE88D-CAA2-44C9-B73B-D9C592542066}" srcOrd="0" destOrd="0" presId="urn:microsoft.com/office/officeart/2008/layout/VerticalCurvedList"/>
    <dgm:cxn modelId="{4FEA4CC7-42E7-4682-A07A-503FD3BF6F92}" type="presParOf" srcId="{4AEAE88D-CAA2-44C9-B73B-D9C592542066}" destId="{1EF6DF97-B551-4421-ACA8-4E7F45F16178}" srcOrd="0" destOrd="0" presId="urn:microsoft.com/office/officeart/2008/layout/VerticalCurvedList"/>
    <dgm:cxn modelId="{2901290D-DD2E-465C-980F-BB08FAF6688F}" type="presParOf" srcId="{1EF6DF97-B551-4421-ACA8-4E7F45F16178}" destId="{F68E2A8B-5403-40F1-AEF0-15FA80BA9505}" srcOrd="0" destOrd="0" presId="urn:microsoft.com/office/officeart/2008/layout/VerticalCurvedList"/>
    <dgm:cxn modelId="{3B6F0AC4-CA98-476B-A0DE-F41A7578A339}" type="presParOf" srcId="{1EF6DF97-B551-4421-ACA8-4E7F45F16178}" destId="{CA5D406E-104B-46E4-8BE5-9E7720D93B60}" srcOrd="1" destOrd="0" presId="urn:microsoft.com/office/officeart/2008/layout/VerticalCurvedList"/>
    <dgm:cxn modelId="{C668B282-C538-4D27-BA91-6A9D211BB872}" type="presParOf" srcId="{1EF6DF97-B551-4421-ACA8-4E7F45F16178}" destId="{209D7525-B363-4E2E-9AEB-CFA675A69D8B}" srcOrd="2" destOrd="0" presId="urn:microsoft.com/office/officeart/2008/layout/VerticalCurvedList"/>
    <dgm:cxn modelId="{62048B02-D397-4A37-929C-E95B0EC51685}" type="presParOf" srcId="{1EF6DF97-B551-4421-ACA8-4E7F45F16178}" destId="{C8E2585A-8BBE-4E66-A550-B29096D009BE}" srcOrd="3" destOrd="0" presId="urn:microsoft.com/office/officeart/2008/layout/VerticalCurvedList"/>
    <dgm:cxn modelId="{68A18CAB-A2D3-4B22-B187-90E46DFFD7F8}" type="presParOf" srcId="{4AEAE88D-CAA2-44C9-B73B-D9C592542066}" destId="{80EA4A69-3DB8-4335-9425-4197F2EA52F1}" srcOrd="1" destOrd="0" presId="urn:microsoft.com/office/officeart/2008/layout/VerticalCurvedList"/>
    <dgm:cxn modelId="{71821414-619E-4B43-8C2E-6F899FB3E1F2}" type="presParOf" srcId="{4AEAE88D-CAA2-44C9-B73B-D9C592542066}" destId="{597A261C-FB5D-426E-9912-825702AD0232}" srcOrd="2" destOrd="0" presId="urn:microsoft.com/office/officeart/2008/layout/VerticalCurvedList"/>
    <dgm:cxn modelId="{F3EA56CB-3651-4886-996B-5D10906CBAB5}" type="presParOf" srcId="{597A261C-FB5D-426E-9912-825702AD0232}" destId="{F70052EA-5F93-4AB9-9771-3C323A69593E}" srcOrd="0" destOrd="0" presId="urn:microsoft.com/office/officeart/2008/layout/VerticalCurvedList"/>
    <dgm:cxn modelId="{5717832B-6D2D-4C87-A15B-F8A4A9A02455}" type="presParOf" srcId="{4AEAE88D-CAA2-44C9-B73B-D9C592542066}" destId="{230FCBD8-23EC-4235-9374-D90DBDDAA372}" srcOrd="3" destOrd="0" presId="urn:microsoft.com/office/officeart/2008/layout/VerticalCurvedList"/>
    <dgm:cxn modelId="{FDFBABF6-1E2F-4F10-BEA9-86EB19EB67F3}" type="presParOf" srcId="{4AEAE88D-CAA2-44C9-B73B-D9C592542066}" destId="{9B2F63F6-99F6-44E4-8801-7EF99A555EDF}" srcOrd="4" destOrd="0" presId="urn:microsoft.com/office/officeart/2008/layout/VerticalCurvedList"/>
    <dgm:cxn modelId="{774B8C90-EBCB-4218-A680-71FCCB1F1BCD}" type="presParOf" srcId="{9B2F63F6-99F6-44E4-8801-7EF99A555EDF}" destId="{CEE1E5AC-E947-4B47-B603-43A91DDAB232}" srcOrd="0" destOrd="0" presId="urn:microsoft.com/office/officeart/2008/layout/VerticalCurvedList"/>
    <dgm:cxn modelId="{A7BDE4C5-6191-4C39-87AD-F102EBB1853C}" type="presParOf" srcId="{4AEAE88D-CAA2-44C9-B73B-D9C592542066}" destId="{A485DAD7-9681-4854-8557-B7D5C5F5365E}" srcOrd="5" destOrd="0" presId="urn:microsoft.com/office/officeart/2008/layout/VerticalCurvedList"/>
    <dgm:cxn modelId="{2F46FCA8-4306-4E95-A586-486CE9ABCA4E}" type="presParOf" srcId="{4AEAE88D-CAA2-44C9-B73B-D9C592542066}" destId="{5AE8A8C9-95A7-420A-8FDC-1B61A96A623F}" srcOrd="6" destOrd="0" presId="urn:microsoft.com/office/officeart/2008/layout/VerticalCurvedList"/>
    <dgm:cxn modelId="{6461B65C-97CF-47A9-A129-4DF8FE3F49E2}" type="presParOf" srcId="{5AE8A8C9-95A7-420A-8FDC-1B61A96A623F}" destId="{E0579824-AFCC-4FA9-AAA3-E06666F4DD39}" srcOrd="0" destOrd="0" presId="urn:microsoft.com/office/officeart/2008/layout/VerticalCurvedList"/>
    <dgm:cxn modelId="{8F360264-EE32-44B2-8F98-389F36B8D389}" type="presParOf" srcId="{4AEAE88D-CAA2-44C9-B73B-D9C592542066}" destId="{D9816F9E-CB6B-4F3B-990F-96DDD0AACFEF}" srcOrd="7" destOrd="0" presId="urn:microsoft.com/office/officeart/2008/layout/VerticalCurvedList"/>
    <dgm:cxn modelId="{2CC76D87-714D-4B6F-9FF4-6BC624DEC541}" type="presParOf" srcId="{4AEAE88D-CAA2-44C9-B73B-D9C592542066}" destId="{39EE44AF-142B-4E28-A90F-D9E09D7FDB75}" srcOrd="8" destOrd="0" presId="urn:microsoft.com/office/officeart/2008/layout/VerticalCurvedList"/>
    <dgm:cxn modelId="{8429920F-99E4-4B0E-83E5-29EB89E38895}" type="presParOf" srcId="{39EE44AF-142B-4E28-A90F-D9E09D7FDB75}" destId="{2D9DD27E-6BEF-4B99-96EF-A9EDFDCB36F0}" srcOrd="0" destOrd="0" presId="urn:microsoft.com/office/officeart/2008/layout/VerticalCurvedList"/>
    <dgm:cxn modelId="{4B63BB49-34E2-455B-8A08-29DF8C7107F7}" type="presParOf" srcId="{4AEAE88D-CAA2-44C9-B73B-D9C592542066}" destId="{0C7278A2-A4FE-4331-8BE6-14474F6473EE}" srcOrd="9" destOrd="0" presId="urn:microsoft.com/office/officeart/2008/layout/VerticalCurvedList"/>
    <dgm:cxn modelId="{9C125C06-02D4-4BC9-8AF9-41C0488D87B8}" type="presParOf" srcId="{4AEAE88D-CAA2-44C9-B73B-D9C592542066}" destId="{68AA5DB7-4643-4FEB-8544-F3F09F9E5A6B}" srcOrd="10" destOrd="0" presId="urn:microsoft.com/office/officeart/2008/layout/VerticalCurvedList"/>
    <dgm:cxn modelId="{A16A3830-FD91-48D5-9D60-11A211B6B010}" type="presParOf" srcId="{68AA5DB7-4643-4FEB-8544-F3F09F9E5A6B}" destId="{EFB07E30-1819-4981-94E2-DB60CD375D4E}" srcOrd="0" destOrd="0" presId="urn:microsoft.com/office/officeart/2008/layout/VerticalCurvedList"/>
    <dgm:cxn modelId="{8AC68627-09D9-4FE4-8477-3AA4017E26CA}" type="presParOf" srcId="{4AEAE88D-CAA2-44C9-B73B-D9C592542066}" destId="{038F0863-5F3D-4F7A-BD70-42D926F938CC}" srcOrd="11" destOrd="0" presId="urn:microsoft.com/office/officeart/2008/layout/VerticalCurvedList"/>
    <dgm:cxn modelId="{859D6E9E-A4CC-4B90-9C28-0563B9513A17}" type="presParOf" srcId="{4AEAE88D-CAA2-44C9-B73B-D9C592542066}" destId="{EEB6842D-DF62-49D1-9236-041EA8CF8487}" srcOrd="12" destOrd="0" presId="urn:microsoft.com/office/officeart/2008/layout/VerticalCurvedList"/>
    <dgm:cxn modelId="{1B31D8CD-5A7C-45AB-A403-561A2FA1B317}" type="presParOf" srcId="{EEB6842D-DF62-49D1-9236-041EA8CF8487}" destId="{BAE09655-90E3-4685-AD09-18CB7E354998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9CE522-04C5-4ABF-914C-43D0461E87D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35BA43E-A5E2-4154-8090-4903C4790C89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993011" y="2529704"/>
          <a:ext cx="8501511" cy="506075"/>
        </a:xfrm>
        <a:noFill/>
        <a:ln w="25400" cap="flat" cmpd="sng" algn="ctr">
          <a:solidFill>
            <a:srgbClr val="A6D47C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Resultados y discusión</a:t>
          </a:r>
        </a:p>
      </dgm:t>
    </dgm:pt>
    <dgm:pt modelId="{C4B1BCB1-6357-4645-8414-22A94A9F10E5}" type="parTrans" cxnId="{636E0D51-37A8-49B7-B8B9-F498E8B9BCA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CE2C69C0-4736-413E-8059-E8513981320A}" type="sibTrans" cxnId="{636E0D51-37A8-49B7-B8B9-F498E8B9BCA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88B173FA-3E39-4AF3-BB4C-1F1B3F5348E1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802656" y="3288721"/>
          <a:ext cx="8691867" cy="506075"/>
        </a:xfrm>
        <a:solidFill>
          <a:srgbClr val="FFFF8D"/>
        </a:solidFill>
        <a:ln w="25400" cap="flat" cmpd="sng" algn="ctr">
          <a:solidFill>
            <a:srgbClr val="FFFF83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Conclusiones</a:t>
          </a:r>
        </a:p>
      </dgm:t>
    </dgm:pt>
    <dgm:pt modelId="{5FDE38B1-7EA1-4FB1-941B-93C895563DD8}" type="parTrans" cxnId="{66CB48E3-E8BD-4B32-AD61-9F316419E0EC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D8B550C8-BFB2-4B18-A1E2-7CD616465D1B}" type="sibTrans" cxnId="{66CB48E3-E8BD-4B32-AD61-9F316419E0EC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7B52948F-A941-4713-AE19-17C4829E4D7C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xfrm>
          <a:off x="386374" y="253133"/>
          <a:ext cx="9108148" cy="506075"/>
        </a:xfrm>
        <a:noFill/>
        <a:ln w="25400" cap="flat" cmpd="sng" algn="ctr">
          <a:solidFill>
            <a:srgbClr val="027846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Introducción</a:t>
          </a:r>
        </a:p>
      </dgm:t>
    </dgm:pt>
    <dgm:pt modelId="{F3B34F8D-0B07-46D2-8967-9AF03FF7D70B}" type="parTrans" cxnId="{DF82BD17-762D-45E6-A48F-61D2E77B28B4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1EA3622F-FAA7-4201-A54C-CB22B8CE42C1}" type="sibTrans" cxnId="{DF82BD17-762D-45E6-A48F-61D2E77B28B4}">
      <dgm:prSet/>
      <dgm:spPr>
        <a:xfrm>
          <a:off x="-5434893" y="-832195"/>
          <a:ext cx="6471338" cy="6471338"/>
        </a:xfrm>
        <a:noFill/>
        <a:ln w="25400" cap="flat" cmpd="sng" algn="ctr">
          <a:solidFill>
            <a:srgbClr val="8AB833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C">
            <a:latin typeface="+mj-lt"/>
          </a:endParaRPr>
        </a:p>
      </dgm:t>
    </dgm:pt>
    <dgm:pt modelId="{50208ECF-419B-47A5-BA35-09344A676FB3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386374" y="4047738"/>
          <a:ext cx="9108148" cy="506075"/>
        </a:xfrm>
        <a:noFill/>
        <a:ln w="25400" cap="flat" cmpd="sng" algn="ctr">
          <a:solidFill>
            <a:srgbClr val="FFBA91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Recomendaciones</a:t>
          </a:r>
        </a:p>
      </dgm:t>
    </dgm:pt>
    <dgm:pt modelId="{BB06F088-3D16-4CA9-AC1E-EA85C8CF57FB}" type="parTrans" cxnId="{8C7E1332-FA0D-4821-A65C-360F32A4B41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4C34350F-8EE6-4833-A6E9-F4F639FF8992}" type="sibTrans" cxnId="{8C7E1332-FA0D-4821-A65C-360F32A4B41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16CC05B5-0A69-46E1-92D2-DEB8E07F01F5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386374" y="4047738"/>
          <a:ext cx="9108148" cy="506075"/>
        </a:xfrm>
        <a:noFill/>
        <a:ln w="25400" cap="flat" cmpd="sng" algn="ctr">
          <a:solidFill>
            <a:srgbClr val="FD9745"/>
          </a:solidFill>
          <a:prstDash val="solid"/>
        </a:ln>
        <a:effectLst/>
      </dgm:spPr>
      <dgm:t>
        <a:bodyPr/>
        <a:lstStyle/>
        <a:p>
          <a:r>
            <a:rPr lang="es-EC" dirty="0" smtClean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Agradecimientos</a:t>
          </a:r>
          <a:endParaRPr lang="es-EC" dirty="0">
            <a:solidFill>
              <a:sysClr val="windowText" lastClr="000000"/>
            </a:solidFill>
            <a:latin typeface="Times New Roman" panose="02020603050405020304"/>
            <a:ea typeface="+mn-ea"/>
            <a:cs typeface="+mn-cs"/>
          </a:endParaRPr>
        </a:p>
      </dgm:t>
    </dgm:pt>
    <dgm:pt modelId="{095CE011-D3BD-4DD5-AC8A-6734CC4BDAEA}" type="parTrans" cxnId="{DA1E805C-FC0B-4E28-A0B6-5AEA745D2A27}">
      <dgm:prSet/>
      <dgm:spPr/>
      <dgm:t>
        <a:bodyPr/>
        <a:lstStyle/>
        <a:p>
          <a:endParaRPr lang="es-ES"/>
        </a:p>
      </dgm:t>
    </dgm:pt>
    <dgm:pt modelId="{CC12620B-8DE0-402A-80B3-719D94B8A785}" type="sibTrans" cxnId="{DA1E805C-FC0B-4E28-A0B6-5AEA745D2A27}">
      <dgm:prSet/>
      <dgm:spPr/>
      <dgm:t>
        <a:bodyPr/>
        <a:lstStyle/>
        <a:p>
          <a:endParaRPr lang="es-ES"/>
        </a:p>
      </dgm:t>
    </dgm:pt>
    <dgm:pt modelId="{B5E8548E-BB56-43C6-844D-CF2311414FD0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993011" y="1771168"/>
          <a:ext cx="8501511" cy="506075"/>
        </a:xfrm>
        <a:noFill/>
        <a:ln w="25400" cap="flat" cmpd="sng" algn="ctr">
          <a:solidFill>
            <a:srgbClr val="00A77B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Materiales y métodos</a:t>
          </a:r>
        </a:p>
      </dgm:t>
    </dgm:pt>
    <dgm:pt modelId="{10648926-9E18-4455-8863-2FF54A607CAA}" type="sibTrans" cxnId="{3CED34B8-7FEC-4743-9554-89116400F70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BFD31367-1E27-40C7-BEEB-2B43C80A5690}" type="parTrans" cxnId="{3CED34B8-7FEC-4743-9554-89116400F70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78A341B5-EAC3-4213-8A18-FC687FE0AD0B}" type="pres">
      <dgm:prSet presAssocID="{E89CE522-04C5-4ABF-914C-43D0461E87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4AEAE88D-CAA2-44C9-B73B-D9C592542066}" type="pres">
      <dgm:prSet presAssocID="{E89CE522-04C5-4ABF-914C-43D0461E87D6}" presName="Name1" presStyleCnt="0"/>
      <dgm:spPr/>
    </dgm:pt>
    <dgm:pt modelId="{1EF6DF97-B551-4421-ACA8-4E7F45F16178}" type="pres">
      <dgm:prSet presAssocID="{E89CE522-04C5-4ABF-914C-43D0461E87D6}" presName="cycle" presStyleCnt="0"/>
      <dgm:spPr/>
    </dgm:pt>
    <dgm:pt modelId="{F68E2A8B-5403-40F1-AEF0-15FA80BA9505}" type="pres">
      <dgm:prSet presAssocID="{E89CE522-04C5-4ABF-914C-43D0461E87D6}" presName="srcNode" presStyleLbl="node1" presStyleIdx="0" presStyleCnt="6"/>
      <dgm:spPr/>
    </dgm:pt>
    <dgm:pt modelId="{CA5D406E-104B-46E4-8BE5-9E7720D93B60}" type="pres">
      <dgm:prSet presAssocID="{E89CE522-04C5-4ABF-914C-43D0461E87D6}" presName="conn" presStyleLbl="parChTrans1D2" presStyleIdx="0" presStyleCnt="1"/>
      <dgm:spPr>
        <a:prstGeom prst="blockArc">
          <a:avLst>
            <a:gd name="adj1" fmla="val 18900000"/>
            <a:gd name="adj2" fmla="val 2700000"/>
            <a:gd name="adj3" fmla="val 334"/>
          </a:avLst>
        </a:prstGeom>
      </dgm:spPr>
      <dgm:t>
        <a:bodyPr/>
        <a:lstStyle/>
        <a:p>
          <a:endParaRPr lang="es-ES"/>
        </a:p>
      </dgm:t>
    </dgm:pt>
    <dgm:pt modelId="{209D7525-B363-4E2E-9AEB-CFA675A69D8B}" type="pres">
      <dgm:prSet presAssocID="{E89CE522-04C5-4ABF-914C-43D0461E87D6}" presName="extraNode" presStyleLbl="node1" presStyleIdx="0" presStyleCnt="6"/>
      <dgm:spPr/>
    </dgm:pt>
    <dgm:pt modelId="{C8E2585A-8BBE-4E66-A550-B29096D009BE}" type="pres">
      <dgm:prSet presAssocID="{E89CE522-04C5-4ABF-914C-43D0461E87D6}" presName="dstNode" presStyleLbl="node1" presStyleIdx="0" presStyleCnt="6"/>
      <dgm:spPr/>
    </dgm:pt>
    <dgm:pt modelId="{80EA4A69-3DB8-4335-9425-4197F2EA52F1}" type="pres">
      <dgm:prSet presAssocID="{7B52948F-A941-4713-AE19-17C4829E4D7C}" presName="text_1" presStyleLbl="node1" presStyleIdx="0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597A261C-FB5D-426E-9912-825702AD0232}" type="pres">
      <dgm:prSet presAssocID="{7B52948F-A941-4713-AE19-17C4829E4D7C}" presName="accent_1" presStyleCnt="0"/>
      <dgm:spPr/>
    </dgm:pt>
    <dgm:pt modelId="{F70052EA-5F93-4AB9-9771-3C323A69593E}" type="pres">
      <dgm:prSet presAssocID="{7B52948F-A941-4713-AE19-17C4829E4D7C}" presName="accentRepeatNode" presStyleLbl="solidFgAcc1" presStyleIdx="0" presStyleCnt="6"/>
      <dgm:spPr>
        <a:xfrm>
          <a:off x="70077" y="189874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27846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230FCBD8-23EC-4235-9374-D90DBDDAA372}" type="pres">
      <dgm:prSet presAssocID="{B5E8548E-BB56-43C6-844D-CF2311414FD0}" presName="text_2" presStyleLbl="node1" presStyleIdx="1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9B2F63F6-99F6-44E4-8801-7EF99A555EDF}" type="pres">
      <dgm:prSet presAssocID="{B5E8548E-BB56-43C6-844D-CF2311414FD0}" presName="accent_2" presStyleCnt="0"/>
      <dgm:spPr/>
    </dgm:pt>
    <dgm:pt modelId="{CEE1E5AC-E947-4B47-B603-43A91DDAB232}" type="pres">
      <dgm:prSet presAssocID="{B5E8548E-BB56-43C6-844D-CF2311414FD0}" presName="accentRepeatNode" presStyleLbl="solidFgAcc1" presStyleIdx="1" presStyleCnt="6"/>
      <dgm:spPr>
        <a:xfrm>
          <a:off x="676714" y="1707908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0A77B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A485DAD7-9681-4854-8557-B7D5C5F5365E}" type="pres">
      <dgm:prSet presAssocID="{035BA43E-A5E2-4154-8090-4903C4790C89}" presName="text_3" presStyleLbl="node1" presStyleIdx="2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5AE8A8C9-95A7-420A-8FDC-1B61A96A623F}" type="pres">
      <dgm:prSet presAssocID="{035BA43E-A5E2-4154-8090-4903C4790C89}" presName="accent_3" presStyleCnt="0"/>
      <dgm:spPr/>
    </dgm:pt>
    <dgm:pt modelId="{E0579824-AFCC-4FA9-AAA3-E06666F4DD39}" type="pres">
      <dgm:prSet presAssocID="{035BA43E-A5E2-4154-8090-4903C4790C89}" presName="accentRepeatNode" presStyleLbl="solidFgAcc1" presStyleIdx="2" presStyleCnt="6"/>
      <dgm:spPr>
        <a:xfrm>
          <a:off x="676714" y="2466445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A6D47C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D9816F9E-CB6B-4F3B-990F-96DDD0AACFEF}" type="pres">
      <dgm:prSet presAssocID="{88B173FA-3E39-4AF3-BB4C-1F1B3F5348E1}" presName="text_4" presStyleLbl="node1" presStyleIdx="3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39EE44AF-142B-4E28-A90F-D9E09D7FDB75}" type="pres">
      <dgm:prSet presAssocID="{88B173FA-3E39-4AF3-BB4C-1F1B3F5348E1}" presName="accent_4" presStyleCnt="0"/>
      <dgm:spPr/>
    </dgm:pt>
    <dgm:pt modelId="{2D9DD27E-6BEF-4B99-96EF-A9EDFDCB36F0}" type="pres">
      <dgm:prSet presAssocID="{88B173FA-3E39-4AF3-BB4C-1F1B3F5348E1}" presName="accentRepeatNode" presStyleLbl="solidFgAcc1" presStyleIdx="3" presStyleCnt="6"/>
      <dgm:spPr>
        <a:xfrm>
          <a:off x="486359" y="3225462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FF83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0C7278A2-A4FE-4331-8BE6-14474F6473EE}" type="pres">
      <dgm:prSet presAssocID="{50208ECF-419B-47A5-BA35-09344A676FB3}" presName="text_5" presStyleLbl="node1" presStyleIdx="4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68AA5DB7-4643-4FEB-8544-F3F09F9E5A6B}" type="pres">
      <dgm:prSet presAssocID="{50208ECF-419B-47A5-BA35-09344A676FB3}" presName="accent_5" presStyleCnt="0"/>
      <dgm:spPr/>
    </dgm:pt>
    <dgm:pt modelId="{EFB07E30-1819-4981-94E2-DB60CD375D4E}" type="pres">
      <dgm:prSet presAssocID="{50208ECF-419B-47A5-BA35-09344A676FB3}" presName="accentRepeatNode" presStyleLbl="solidFgAcc1" presStyleIdx="4" presStyleCnt="6"/>
      <dgm:spPr>
        <a:xfrm>
          <a:off x="70077" y="3984479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BA91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038F0863-5F3D-4F7A-BD70-42D926F938CC}" type="pres">
      <dgm:prSet presAssocID="{16CC05B5-0A69-46E1-92D2-DEB8E07F01F5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B6842D-DF62-49D1-9236-041EA8CF8487}" type="pres">
      <dgm:prSet presAssocID="{16CC05B5-0A69-46E1-92D2-DEB8E07F01F5}" presName="accent_6" presStyleCnt="0"/>
      <dgm:spPr/>
    </dgm:pt>
    <dgm:pt modelId="{BAE09655-90E3-4685-AD09-18CB7E354998}" type="pres">
      <dgm:prSet presAssocID="{16CC05B5-0A69-46E1-92D2-DEB8E07F01F5}" presName="accentRepeatNode" presStyleLbl="solidFgAcc1" presStyleIdx="5" presStyleCnt="6"/>
      <dgm:spPr>
        <a:ln>
          <a:solidFill>
            <a:srgbClr val="FD9745"/>
          </a:solidFill>
        </a:ln>
      </dgm:spPr>
      <dgm:t>
        <a:bodyPr/>
        <a:lstStyle/>
        <a:p>
          <a:endParaRPr lang="es-ES"/>
        </a:p>
      </dgm:t>
    </dgm:pt>
  </dgm:ptLst>
  <dgm:cxnLst>
    <dgm:cxn modelId="{4CBC4B5F-5CCC-4FDF-A274-13B1C997AE0F}" type="presOf" srcId="{7B52948F-A941-4713-AE19-17C4829E4D7C}" destId="{80EA4A69-3DB8-4335-9425-4197F2EA52F1}" srcOrd="0" destOrd="0" presId="urn:microsoft.com/office/officeart/2008/layout/VerticalCurvedList"/>
    <dgm:cxn modelId="{636E0D51-37A8-49B7-B8B9-F498E8B9BCAB}" srcId="{E89CE522-04C5-4ABF-914C-43D0461E87D6}" destId="{035BA43E-A5E2-4154-8090-4903C4790C89}" srcOrd="2" destOrd="0" parTransId="{C4B1BCB1-6357-4645-8414-22A94A9F10E5}" sibTransId="{CE2C69C0-4736-413E-8059-E8513981320A}"/>
    <dgm:cxn modelId="{DF82BD17-762D-45E6-A48F-61D2E77B28B4}" srcId="{E89CE522-04C5-4ABF-914C-43D0461E87D6}" destId="{7B52948F-A941-4713-AE19-17C4829E4D7C}" srcOrd="0" destOrd="0" parTransId="{F3B34F8D-0B07-46D2-8967-9AF03FF7D70B}" sibTransId="{1EA3622F-FAA7-4201-A54C-CB22B8CE42C1}"/>
    <dgm:cxn modelId="{7F79FD41-7539-4A80-B58D-91DC831C85A2}" type="presOf" srcId="{50208ECF-419B-47A5-BA35-09344A676FB3}" destId="{0C7278A2-A4FE-4331-8BE6-14474F6473EE}" srcOrd="0" destOrd="0" presId="urn:microsoft.com/office/officeart/2008/layout/VerticalCurvedList"/>
    <dgm:cxn modelId="{DA1E805C-FC0B-4E28-A0B6-5AEA745D2A27}" srcId="{E89CE522-04C5-4ABF-914C-43D0461E87D6}" destId="{16CC05B5-0A69-46E1-92D2-DEB8E07F01F5}" srcOrd="5" destOrd="0" parTransId="{095CE011-D3BD-4DD5-AC8A-6734CC4BDAEA}" sibTransId="{CC12620B-8DE0-402A-80B3-719D94B8A785}"/>
    <dgm:cxn modelId="{A575F44B-D17F-446B-AE5B-93A1FC226AF0}" type="presOf" srcId="{16CC05B5-0A69-46E1-92D2-DEB8E07F01F5}" destId="{038F0863-5F3D-4F7A-BD70-42D926F938CC}" srcOrd="0" destOrd="0" presId="urn:microsoft.com/office/officeart/2008/layout/VerticalCurvedList"/>
    <dgm:cxn modelId="{0F2F1CBC-B1F8-4E4C-90AC-6BCAB124964A}" type="presOf" srcId="{E89CE522-04C5-4ABF-914C-43D0461E87D6}" destId="{78A341B5-EAC3-4213-8A18-FC687FE0AD0B}" srcOrd="0" destOrd="0" presId="urn:microsoft.com/office/officeart/2008/layout/VerticalCurvedList"/>
    <dgm:cxn modelId="{3CED34B8-7FEC-4743-9554-89116400F701}" srcId="{E89CE522-04C5-4ABF-914C-43D0461E87D6}" destId="{B5E8548E-BB56-43C6-844D-CF2311414FD0}" srcOrd="1" destOrd="0" parTransId="{BFD31367-1E27-40C7-BEEB-2B43C80A5690}" sibTransId="{10648926-9E18-4455-8863-2FF54A607CAA}"/>
    <dgm:cxn modelId="{3E96A6B1-1243-4A0D-B9F3-37963E1A83CA}" type="presOf" srcId="{1EA3622F-FAA7-4201-A54C-CB22B8CE42C1}" destId="{CA5D406E-104B-46E4-8BE5-9E7720D93B60}" srcOrd="0" destOrd="0" presId="urn:microsoft.com/office/officeart/2008/layout/VerticalCurvedList"/>
    <dgm:cxn modelId="{E3C0E9D8-64A0-4AF3-BF2A-08E84B48809A}" type="presOf" srcId="{88B173FA-3E39-4AF3-BB4C-1F1B3F5348E1}" destId="{D9816F9E-CB6B-4F3B-990F-96DDD0AACFEF}" srcOrd="0" destOrd="0" presId="urn:microsoft.com/office/officeart/2008/layout/VerticalCurvedList"/>
    <dgm:cxn modelId="{66CB48E3-E8BD-4B32-AD61-9F316419E0EC}" srcId="{E89CE522-04C5-4ABF-914C-43D0461E87D6}" destId="{88B173FA-3E39-4AF3-BB4C-1F1B3F5348E1}" srcOrd="3" destOrd="0" parTransId="{5FDE38B1-7EA1-4FB1-941B-93C895563DD8}" sibTransId="{D8B550C8-BFB2-4B18-A1E2-7CD616465D1B}"/>
    <dgm:cxn modelId="{90A7D604-9F18-433A-A02F-C919DA68E498}" type="presOf" srcId="{035BA43E-A5E2-4154-8090-4903C4790C89}" destId="{A485DAD7-9681-4854-8557-B7D5C5F5365E}" srcOrd="0" destOrd="0" presId="urn:microsoft.com/office/officeart/2008/layout/VerticalCurvedList"/>
    <dgm:cxn modelId="{8FA26EEF-3F08-480F-B1B4-A2EDE95138C3}" type="presOf" srcId="{B5E8548E-BB56-43C6-844D-CF2311414FD0}" destId="{230FCBD8-23EC-4235-9374-D90DBDDAA372}" srcOrd="0" destOrd="0" presId="urn:microsoft.com/office/officeart/2008/layout/VerticalCurvedList"/>
    <dgm:cxn modelId="{8C7E1332-FA0D-4821-A65C-360F32A4B41B}" srcId="{E89CE522-04C5-4ABF-914C-43D0461E87D6}" destId="{50208ECF-419B-47A5-BA35-09344A676FB3}" srcOrd="4" destOrd="0" parTransId="{BB06F088-3D16-4CA9-AC1E-EA85C8CF57FB}" sibTransId="{4C34350F-8EE6-4833-A6E9-F4F639FF8992}"/>
    <dgm:cxn modelId="{C1B8D22E-9A8E-4F08-9F2C-C3869B62F825}" type="presParOf" srcId="{78A341B5-EAC3-4213-8A18-FC687FE0AD0B}" destId="{4AEAE88D-CAA2-44C9-B73B-D9C592542066}" srcOrd="0" destOrd="0" presId="urn:microsoft.com/office/officeart/2008/layout/VerticalCurvedList"/>
    <dgm:cxn modelId="{F439BBF7-3A91-44EB-966E-6A4B45594589}" type="presParOf" srcId="{4AEAE88D-CAA2-44C9-B73B-D9C592542066}" destId="{1EF6DF97-B551-4421-ACA8-4E7F45F16178}" srcOrd="0" destOrd="0" presId="urn:microsoft.com/office/officeart/2008/layout/VerticalCurvedList"/>
    <dgm:cxn modelId="{CB2884A8-E0DD-4265-B208-D9B0339EF6E9}" type="presParOf" srcId="{1EF6DF97-B551-4421-ACA8-4E7F45F16178}" destId="{F68E2A8B-5403-40F1-AEF0-15FA80BA9505}" srcOrd="0" destOrd="0" presId="urn:microsoft.com/office/officeart/2008/layout/VerticalCurvedList"/>
    <dgm:cxn modelId="{B636B9EC-9C14-4A3A-9747-D51CCF95E717}" type="presParOf" srcId="{1EF6DF97-B551-4421-ACA8-4E7F45F16178}" destId="{CA5D406E-104B-46E4-8BE5-9E7720D93B60}" srcOrd="1" destOrd="0" presId="urn:microsoft.com/office/officeart/2008/layout/VerticalCurvedList"/>
    <dgm:cxn modelId="{CEA3E981-36A9-4411-9346-BE0F6D81F047}" type="presParOf" srcId="{1EF6DF97-B551-4421-ACA8-4E7F45F16178}" destId="{209D7525-B363-4E2E-9AEB-CFA675A69D8B}" srcOrd="2" destOrd="0" presId="urn:microsoft.com/office/officeart/2008/layout/VerticalCurvedList"/>
    <dgm:cxn modelId="{22EDC2FF-0329-435B-9873-91F0FC08FB4B}" type="presParOf" srcId="{1EF6DF97-B551-4421-ACA8-4E7F45F16178}" destId="{C8E2585A-8BBE-4E66-A550-B29096D009BE}" srcOrd="3" destOrd="0" presId="urn:microsoft.com/office/officeart/2008/layout/VerticalCurvedList"/>
    <dgm:cxn modelId="{8770A373-C8F8-4FCD-B0B7-5D9A8A1D2885}" type="presParOf" srcId="{4AEAE88D-CAA2-44C9-B73B-D9C592542066}" destId="{80EA4A69-3DB8-4335-9425-4197F2EA52F1}" srcOrd="1" destOrd="0" presId="urn:microsoft.com/office/officeart/2008/layout/VerticalCurvedList"/>
    <dgm:cxn modelId="{8A8198A7-2748-4A36-A043-74C872FB10D3}" type="presParOf" srcId="{4AEAE88D-CAA2-44C9-B73B-D9C592542066}" destId="{597A261C-FB5D-426E-9912-825702AD0232}" srcOrd="2" destOrd="0" presId="urn:microsoft.com/office/officeart/2008/layout/VerticalCurvedList"/>
    <dgm:cxn modelId="{4DEA95F7-8194-4ED1-8DFF-7EA619495A16}" type="presParOf" srcId="{597A261C-FB5D-426E-9912-825702AD0232}" destId="{F70052EA-5F93-4AB9-9771-3C323A69593E}" srcOrd="0" destOrd="0" presId="urn:microsoft.com/office/officeart/2008/layout/VerticalCurvedList"/>
    <dgm:cxn modelId="{CA0E2027-459D-40F3-AC33-239024CD4965}" type="presParOf" srcId="{4AEAE88D-CAA2-44C9-B73B-D9C592542066}" destId="{230FCBD8-23EC-4235-9374-D90DBDDAA372}" srcOrd="3" destOrd="0" presId="urn:microsoft.com/office/officeart/2008/layout/VerticalCurvedList"/>
    <dgm:cxn modelId="{03B35A5E-1A81-48BD-B592-7D54A22EA527}" type="presParOf" srcId="{4AEAE88D-CAA2-44C9-B73B-D9C592542066}" destId="{9B2F63F6-99F6-44E4-8801-7EF99A555EDF}" srcOrd="4" destOrd="0" presId="urn:microsoft.com/office/officeart/2008/layout/VerticalCurvedList"/>
    <dgm:cxn modelId="{3BD28164-5899-4B57-B982-8514B5A7B604}" type="presParOf" srcId="{9B2F63F6-99F6-44E4-8801-7EF99A555EDF}" destId="{CEE1E5AC-E947-4B47-B603-43A91DDAB232}" srcOrd="0" destOrd="0" presId="urn:microsoft.com/office/officeart/2008/layout/VerticalCurvedList"/>
    <dgm:cxn modelId="{FFE593BA-638E-4236-B290-7D13CA9C03D2}" type="presParOf" srcId="{4AEAE88D-CAA2-44C9-B73B-D9C592542066}" destId="{A485DAD7-9681-4854-8557-B7D5C5F5365E}" srcOrd="5" destOrd="0" presId="urn:microsoft.com/office/officeart/2008/layout/VerticalCurvedList"/>
    <dgm:cxn modelId="{395B34DC-98B9-42F4-A074-F0F3F1FAFCB4}" type="presParOf" srcId="{4AEAE88D-CAA2-44C9-B73B-D9C592542066}" destId="{5AE8A8C9-95A7-420A-8FDC-1B61A96A623F}" srcOrd="6" destOrd="0" presId="urn:microsoft.com/office/officeart/2008/layout/VerticalCurvedList"/>
    <dgm:cxn modelId="{E4EF7F29-2760-49D1-99B6-D384C5D7B23A}" type="presParOf" srcId="{5AE8A8C9-95A7-420A-8FDC-1B61A96A623F}" destId="{E0579824-AFCC-4FA9-AAA3-E06666F4DD39}" srcOrd="0" destOrd="0" presId="urn:microsoft.com/office/officeart/2008/layout/VerticalCurvedList"/>
    <dgm:cxn modelId="{65C1D626-BA9F-4E1E-B09F-EC51C902AECB}" type="presParOf" srcId="{4AEAE88D-CAA2-44C9-B73B-D9C592542066}" destId="{D9816F9E-CB6B-4F3B-990F-96DDD0AACFEF}" srcOrd="7" destOrd="0" presId="urn:microsoft.com/office/officeart/2008/layout/VerticalCurvedList"/>
    <dgm:cxn modelId="{AE781227-DF56-4B04-8964-5D5C2CA2F3B3}" type="presParOf" srcId="{4AEAE88D-CAA2-44C9-B73B-D9C592542066}" destId="{39EE44AF-142B-4E28-A90F-D9E09D7FDB75}" srcOrd="8" destOrd="0" presId="urn:microsoft.com/office/officeart/2008/layout/VerticalCurvedList"/>
    <dgm:cxn modelId="{581D719D-525F-45B2-A4DB-83BE1569ED4A}" type="presParOf" srcId="{39EE44AF-142B-4E28-A90F-D9E09D7FDB75}" destId="{2D9DD27E-6BEF-4B99-96EF-A9EDFDCB36F0}" srcOrd="0" destOrd="0" presId="urn:microsoft.com/office/officeart/2008/layout/VerticalCurvedList"/>
    <dgm:cxn modelId="{5D7F0AE1-5424-4D40-B9D0-C1818B62E4B0}" type="presParOf" srcId="{4AEAE88D-CAA2-44C9-B73B-D9C592542066}" destId="{0C7278A2-A4FE-4331-8BE6-14474F6473EE}" srcOrd="9" destOrd="0" presId="urn:microsoft.com/office/officeart/2008/layout/VerticalCurvedList"/>
    <dgm:cxn modelId="{C1D7D664-E436-494F-A9A7-8636A5690DB7}" type="presParOf" srcId="{4AEAE88D-CAA2-44C9-B73B-D9C592542066}" destId="{68AA5DB7-4643-4FEB-8544-F3F09F9E5A6B}" srcOrd="10" destOrd="0" presId="urn:microsoft.com/office/officeart/2008/layout/VerticalCurvedList"/>
    <dgm:cxn modelId="{FE412BB5-38CC-4D78-8E27-8246C2C3E0AA}" type="presParOf" srcId="{68AA5DB7-4643-4FEB-8544-F3F09F9E5A6B}" destId="{EFB07E30-1819-4981-94E2-DB60CD375D4E}" srcOrd="0" destOrd="0" presId="urn:microsoft.com/office/officeart/2008/layout/VerticalCurvedList"/>
    <dgm:cxn modelId="{10AF35DD-779E-4738-B695-18E44D1A9B26}" type="presParOf" srcId="{4AEAE88D-CAA2-44C9-B73B-D9C592542066}" destId="{038F0863-5F3D-4F7A-BD70-42D926F938CC}" srcOrd="11" destOrd="0" presId="urn:microsoft.com/office/officeart/2008/layout/VerticalCurvedList"/>
    <dgm:cxn modelId="{F32DB019-289A-412F-96CE-62F672CE593F}" type="presParOf" srcId="{4AEAE88D-CAA2-44C9-B73B-D9C592542066}" destId="{EEB6842D-DF62-49D1-9236-041EA8CF8487}" srcOrd="12" destOrd="0" presId="urn:microsoft.com/office/officeart/2008/layout/VerticalCurvedList"/>
    <dgm:cxn modelId="{0032B96A-9B62-4E04-B4A7-35AD5B4187A2}" type="presParOf" srcId="{EEB6842D-DF62-49D1-9236-041EA8CF8487}" destId="{BAE09655-90E3-4685-AD09-18CB7E354998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9CE522-04C5-4ABF-914C-43D0461E87D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35BA43E-A5E2-4154-8090-4903C4790C89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993011" y="2529704"/>
          <a:ext cx="8501511" cy="506075"/>
        </a:xfrm>
        <a:noFill/>
        <a:ln w="25400" cap="flat" cmpd="sng" algn="ctr">
          <a:solidFill>
            <a:srgbClr val="A6D47C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Resultados y discusión</a:t>
          </a:r>
        </a:p>
      </dgm:t>
    </dgm:pt>
    <dgm:pt modelId="{C4B1BCB1-6357-4645-8414-22A94A9F10E5}" type="parTrans" cxnId="{636E0D51-37A8-49B7-B8B9-F498E8B9BCA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CE2C69C0-4736-413E-8059-E8513981320A}" type="sibTrans" cxnId="{636E0D51-37A8-49B7-B8B9-F498E8B9BCA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88B173FA-3E39-4AF3-BB4C-1F1B3F5348E1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802656" y="3288721"/>
          <a:ext cx="8691867" cy="506075"/>
        </a:xfrm>
        <a:solidFill>
          <a:sysClr val="window" lastClr="FFFFFF"/>
        </a:solidFill>
        <a:ln w="25400" cap="flat" cmpd="sng" algn="ctr">
          <a:solidFill>
            <a:srgbClr val="FFFF83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Conclusiones</a:t>
          </a:r>
        </a:p>
      </dgm:t>
    </dgm:pt>
    <dgm:pt modelId="{5FDE38B1-7EA1-4FB1-941B-93C895563DD8}" type="parTrans" cxnId="{66CB48E3-E8BD-4B32-AD61-9F316419E0EC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D8B550C8-BFB2-4B18-A1E2-7CD616465D1B}" type="sibTrans" cxnId="{66CB48E3-E8BD-4B32-AD61-9F316419E0EC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7B52948F-A941-4713-AE19-17C4829E4D7C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xfrm>
          <a:off x="386374" y="253133"/>
          <a:ext cx="9108148" cy="506075"/>
        </a:xfrm>
        <a:noFill/>
        <a:ln w="25400" cap="flat" cmpd="sng" algn="ctr">
          <a:solidFill>
            <a:srgbClr val="027846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Introducción</a:t>
          </a:r>
        </a:p>
      </dgm:t>
    </dgm:pt>
    <dgm:pt modelId="{F3B34F8D-0B07-46D2-8967-9AF03FF7D70B}" type="parTrans" cxnId="{DF82BD17-762D-45E6-A48F-61D2E77B28B4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1EA3622F-FAA7-4201-A54C-CB22B8CE42C1}" type="sibTrans" cxnId="{DF82BD17-762D-45E6-A48F-61D2E77B28B4}">
      <dgm:prSet/>
      <dgm:spPr>
        <a:xfrm>
          <a:off x="-5434893" y="-832195"/>
          <a:ext cx="6471338" cy="6471338"/>
        </a:xfrm>
        <a:noFill/>
        <a:ln w="25400" cap="flat" cmpd="sng" algn="ctr">
          <a:solidFill>
            <a:srgbClr val="8AB833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C">
            <a:latin typeface="+mj-lt"/>
          </a:endParaRPr>
        </a:p>
      </dgm:t>
    </dgm:pt>
    <dgm:pt modelId="{50208ECF-419B-47A5-BA35-09344A676FB3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386374" y="4047738"/>
          <a:ext cx="9108148" cy="506075"/>
        </a:xfrm>
        <a:solidFill>
          <a:srgbClr val="FFBE98"/>
        </a:solidFill>
        <a:ln w="25400" cap="flat" cmpd="sng" algn="ctr">
          <a:solidFill>
            <a:srgbClr val="FFBA91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Recomendaciones</a:t>
          </a:r>
        </a:p>
      </dgm:t>
    </dgm:pt>
    <dgm:pt modelId="{BB06F088-3D16-4CA9-AC1E-EA85C8CF57FB}" type="parTrans" cxnId="{8C7E1332-FA0D-4821-A65C-360F32A4B41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4C34350F-8EE6-4833-A6E9-F4F639FF8992}" type="sibTrans" cxnId="{8C7E1332-FA0D-4821-A65C-360F32A4B41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16CC05B5-0A69-46E1-92D2-DEB8E07F01F5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386374" y="4047738"/>
          <a:ext cx="9108148" cy="506075"/>
        </a:xfrm>
        <a:noFill/>
        <a:ln w="25400" cap="flat" cmpd="sng" algn="ctr">
          <a:solidFill>
            <a:srgbClr val="FD9745"/>
          </a:solidFill>
          <a:prstDash val="solid"/>
        </a:ln>
        <a:effectLst/>
      </dgm:spPr>
      <dgm:t>
        <a:bodyPr/>
        <a:lstStyle/>
        <a:p>
          <a:r>
            <a:rPr lang="es-EC" dirty="0" smtClean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Agradecimientos</a:t>
          </a:r>
          <a:endParaRPr lang="es-EC" dirty="0">
            <a:solidFill>
              <a:sysClr val="windowText" lastClr="000000"/>
            </a:solidFill>
            <a:latin typeface="Times New Roman" panose="02020603050405020304"/>
            <a:ea typeface="+mn-ea"/>
            <a:cs typeface="+mn-cs"/>
          </a:endParaRPr>
        </a:p>
      </dgm:t>
    </dgm:pt>
    <dgm:pt modelId="{095CE011-D3BD-4DD5-AC8A-6734CC4BDAEA}" type="parTrans" cxnId="{DA1E805C-FC0B-4E28-A0B6-5AEA745D2A27}">
      <dgm:prSet/>
      <dgm:spPr/>
      <dgm:t>
        <a:bodyPr/>
        <a:lstStyle/>
        <a:p>
          <a:endParaRPr lang="es-ES"/>
        </a:p>
      </dgm:t>
    </dgm:pt>
    <dgm:pt modelId="{CC12620B-8DE0-402A-80B3-719D94B8A785}" type="sibTrans" cxnId="{DA1E805C-FC0B-4E28-A0B6-5AEA745D2A27}">
      <dgm:prSet/>
      <dgm:spPr/>
      <dgm:t>
        <a:bodyPr/>
        <a:lstStyle/>
        <a:p>
          <a:endParaRPr lang="es-ES"/>
        </a:p>
      </dgm:t>
    </dgm:pt>
    <dgm:pt modelId="{B5E8548E-BB56-43C6-844D-CF2311414FD0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993011" y="1771168"/>
          <a:ext cx="8501511" cy="506075"/>
        </a:xfrm>
        <a:noFill/>
        <a:ln w="25400" cap="flat" cmpd="sng" algn="ctr">
          <a:solidFill>
            <a:srgbClr val="00A77B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Materiales y métodos</a:t>
          </a:r>
        </a:p>
      </dgm:t>
    </dgm:pt>
    <dgm:pt modelId="{10648926-9E18-4455-8863-2FF54A607CAA}" type="sibTrans" cxnId="{3CED34B8-7FEC-4743-9554-89116400F70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BFD31367-1E27-40C7-BEEB-2B43C80A5690}" type="parTrans" cxnId="{3CED34B8-7FEC-4743-9554-89116400F70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78A341B5-EAC3-4213-8A18-FC687FE0AD0B}" type="pres">
      <dgm:prSet presAssocID="{E89CE522-04C5-4ABF-914C-43D0461E87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4AEAE88D-CAA2-44C9-B73B-D9C592542066}" type="pres">
      <dgm:prSet presAssocID="{E89CE522-04C5-4ABF-914C-43D0461E87D6}" presName="Name1" presStyleCnt="0"/>
      <dgm:spPr/>
    </dgm:pt>
    <dgm:pt modelId="{1EF6DF97-B551-4421-ACA8-4E7F45F16178}" type="pres">
      <dgm:prSet presAssocID="{E89CE522-04C5-4ABF-914C-43D0461E87D6}" presName="cycle" presStyleCnt="0"/>
      <dgm:spPr/>
    </dgm:pt>
    <dgm:pt modelId="{F68E2A8B-5403-40F1-AEF0-15FA80BA9505}" type="pres">
      <dgm:prSet presAssocID="{E89CE522-04C5-4ABF-914C-43D0461E87D6}" presName="srcNode" presStyleLbl="node1" presStyleIdx="0" presStyleCnt="6"/>
      <dgm:spPr/>
    </dgm:pt>
    <dgm:pt modelId="{CA5D406E-104B-46E4-8BE5-9E7720D93B60}" type="pres">
      <dgm:prSet presAssocID="{E89CE522-04C5-4ABF-914C-43D0461E87D6}" presName="conn" presStyleLbl="parChTrans1D2" presStyleIdx="0" presStyleCnt="1"/>
      <dgm:spPr>
        <a:prstGeom prst="blockArc">
          <a:avLst>
            <a:gd name="adj1" fmla="val 18900000"/>
            <a:gd name="adj2" fmla="val 2700000"/>
            <a:gd name="adj3" fmla="val 334"/>
          </a:avLst>
        </a:prstGeom>
      </dgm:spPr>
      <dgm:t>
        <a:bodyPr/>
        <a:lstStyle/>
        <a:p>
          <a:endParaRPr lang="es-ES"/>
        </a:p>
      </dgm:t>
    </dgm:pt>
    <dgm:pt modelId="{209D7525-B363-4E2E-9AEB-CFA675A69D8B}" type="pres">
      <dgm:prSet presAssocID="{E89CE522-04C5-4ABF-914C-43D0461E87D6}" presName="extraNode" presStyleLbl="node1" presStyleIdx="0" presStyleCnt="6"/>
      <dgm:spPr/>
    </dgm:pt>
    <dgm:pt modelId="{C8E2585A-8BBE-4E66-A550-B29096D009BE}" type="pres">
      <dgm:prSet presAssocID="{E89CE522-04C5-4ABF-914C-43D0461E87D6}" presName="dstNode" presStyleLbl="node1" presStyleIdx="0" presStyleCnt="6"/>
      <dgm:spPr/>
    </dgm:pt>
    <dgm:pt modelId="{80EA4A69-3DB8-4335-9425-4197F2EA52F1}" type="pres">
      <dgm:prSet presAssocID="{7B52948F-A941-4713-AE19-17C4829E4D7C}" presName="text_1" presStyleLbl="node1" presStyleIdx="0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597A261C-FB5D-426E-9912-825702AD0232}" type="pres">
      <dgm:prSet presAssocID="{7B52948F-A941-4713-AE19-17C4829E4D7C}" presName="accent_1" presStyleCnt="0"/>
      <dgm:spPr/>
    </dgm:pt>
    <dgm:pt modelId="{F70052EA-5F93-4AB9-9771-3C323A69593E}" type="pres">
      <dgm:prSet presAssocID="{7B52948F-A941-4713-AE19-17C4829E4D7C}" presName="accentRepeatNode" presStyleLbl="solidFgAcc1" presStyleIdx="0" presStyleCnt="6"/>
      <dgm:spPr>
        <a:xfrm>
          <a:off x="70077" y="189874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27846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230FCBD8-23EC-4235-9374-D90DBDDAA372}" type="pres">
      <dgm:prSet presAssocID="{B5E8548E-BB56-43C6-844D-CF2311414FD0}" presName="text_2" presStyleLbl="node1" presStyleIdx="1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9B2F63F6-99F6-44E4-8801-7EF99A555EDF}" type="pres">
      <dgm:prSet presAssocID="{B5E8548E-BB56-43C6-844D-CF2311414FD0}" presName="accent_2" presStyleCnt="0"/>
      <dgm:spPr/>
    </dgm:pt>
    <dgm:pt modelId="{CEE1E5AC-E947-4B47-B603-43A91DDAB232}" type="pres">
      <dgm:prSet presAssocID="{B5E8548E-BB56-43C6-844D-CF2311414FD0}" presName="accentRepeatNode" presStyleLbl="solidFgAcc1" presStyleIdx="1" presStyleCnt="6"/>
      <dgm:spPr>
        <a:xfrm>
          <a:off x="676714" y="1707908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0A77B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A485DAD7-9681-4854-8557-B7D5C5F5365E}" type="pres">
      <dgm:prSet presAssocID="{035BA43E-A5E2-4154-8090-4903C4790C89}" presName="text_3" presStyleLbl="node1" presStyleIdx="2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5AE8A8C9-95A7-420A-8FDC-1B61A96A623F}" type="pres">
      <dgm:prSet presAssocID="{035BA43E-A5E2-4154-8090-4903C4790C89}" presName="accent_3" presStyleCnt="0"/>
      <dgm:spPr/>
    </dgm:pt>
    <dgm:pt modelId="{E0579824-AFCC-4FA9-AAA3-E06666F4DD39}" type="pres">
      <dgm:prSet presAssocID="{035BA43E-A5E2-4154-8090-4903C4790C89}" presName="accentRepeatNode" presStyleLbl="solidFgAcc1" presStyleIdx="2" presStyleCnt="6"/>
      <dgm:spPr>
        <a:xfrm>
          <a:off x="676714" y="2466445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A6D47C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D9816F9E-CB6B-4F3B-990F-96DDD0AACFEF}" type="pres">
      <dgm:prSet presAssocID="{88B173FA-3E39-4AF3-BB4C-1F1B3F5348E1}" presName="text_4" presStyleLbl="node1" presStyleIdx="3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39EE44AF-142B-4E28-A90F-D9E09D7FDB75}" type="pres">
      <dgm:prSet presAssocID="{88B173FA-3E39-4AF3-BB4C-1F1B3F5348E1}" presName="accent_4" presStyleCnt="0"/>
      <dgm:spPr/>
    </dgm:pt>
    <dgm:pt modelId="{2D9DD27E-6BEF-4B99-96EF-A9EDFDCB36F0}" type="pres">
      <dgm:prSet presAssocID="{88B173FA-3E39-4AF3-BB4C-1F1B3F5348E1}" presName="accentRepeatNode" presStyleLbl="solidFgAcc1" presStyleIdx="3" presStyleCnt="6"/>
      <dgm:spPr>
        <a:xfrm>
          <a:off x="486359" y="3225462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FF83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0C7278A2-A4FE-4331-8BE6-14474F6473EE}" type="pres">
      <dgm:prSet presAssocID="{50208ECF-419B-47A5-BA35-09344A676FB3}" presName="text_5" presStyleLbl="node1" presStyleIdx="4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68AA5DB7-4643-4FEB-8544-F3F09F9E5A6B}" type="pres">
      <dgm:prSet presAssocID="{50208ECF-419B-47A5-BA35-09344A676FB3}" presName="accent_5" presStyleCnt="0"/>
      <dgm:spPr/>
    </dgm:pt>
    <dgm:pt modelId="{EFB07E30-1819-4981-94E2-DB60CD375D4E}" type="pres">
      <dgm:prSet presAssocID="{50208ECF-419B-47A5-BA35-09344A676FB3}" presName="accentRepeatNode" presStyleLbl="solidFgAcc1" presStyleIdx="4" presStyleCnt="6"/>
      <dgm:spPr>
        <a:xfrm>
          <a:off x="70077" y="3984479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BA91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038F0863-5F3D-4F7A-BD70-42D926F938CC}" type="pres">
      <dgm:prSet presAssocID="{16CC05B5-0A69-46E1-92D2-DEB8E07F01F5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B6842D-DF62-49D1-9236-041EA8CF8487}" type="pres">
      <dgm:prSet presAssocID="{16CC05B5-0A69-46E1-92D2-DEB8E07F01F5}" presName="accent_6" presStyleCnt="0"/>
      <dgm:spPr/>
    </dgm:pt>
    <dgm:pt modelId="{BAE09655-90E3-4685-AD09-18CB7E354998}" type="pres">
      <dgm:prSet presAssocID="{16CC05B5-0A69-46E1-92D2-DEB8E07F01F5}" presName="accentRepeatNode" presStyleLbl="solidFgAcc1" presStyleIdx="5" presStyleCnt="6"/>
      <dgm:spPr>
        <a:ln>
          <a:solidFill>
            <a:srgbClr val="FD9745"/>
          </a:solidFill>
        </a:ln>
      </dgm:spPr>
      <dgm:t>
        <a:bodyPr/>
        <a:lstStyle/>
        <a:p>
          <a:endParaRPr lang="es-ES"/>
        </a:p>
      </dgm:t>
    </dgm:pt>
  </dgm:ptLst>
  <dgm:cxnLst>
    <dgm:cxn modelId="{0079129A-77ED-4AB1-8D40-A493002C6D07}" type="presOf" srcId="{E89CE522-04C5-4ABF-914C-43D0461E87D6}" destId="{78A341B5-EAC3-4213-8A18-FC687FE0AD0B}" srcOrd="0" destOrd="0" presId="urn:microsoft.com/office/officeart/2008/layout/VerticalCurvedList"/>
    <dgm:cxn modelId="{636E0D51-37A8-49B7-B8B9-F498E8B9BCAB}" srcId="{E89CE522-04C5-4ABF-914C-43D0461E87D6}" destId="{035BA43E-A5E2-4154-8090-4903C4790C89}" srcOrd="2" destOrd="0" parTransId="{C4B1BCB1-6357-4645-8414-22A94A9F10E5}" sibTransId="{CE2C69C0-4736-413E-8059-E8513981320A}"/>
    <dgm:cxn modelId="{4684906D-B73C-4753-ACC4-1958BE186BB9}" type="presOf" srcId="{88B173FA-3E39-4AF3-BB4C-1F1B3F5348E1}" destId="{D9816F9E-CB6B-4F3B-990F-96DDD0AACFEF}" srcOrd="0" destOrd="0" presId="urn:microsoft.com/office/officeart/2008/layout/VerticalCurvedList"/>
    <dgm:cxn modelId="{DF82BD17-762D-45E6-A48F-61D2E77B28B4}" srcId="{E89CE522-04C5-4ABF-914C-43D0461E87D6}" destId="{7B52948F-A941-4713-AE19-17C4829E4D7C}" srcOrd="0" destOrd="0" parTransId="{F3B34F8D-0B07-46D2-8967-9AF03FF7D70B}" sibTransId="{1EA3622F-FAA7-4201-A54C-CB22B8CE42C1}"/>
    <dgm:cxn modelId="{DA1E805C-FC0B-4E28-A0B6-5AEA745D2A27}" srcId="{E89CE522-04C5-4ABF-914C-43D0461E87D6}" destId="{16CC05B5-0A69-46E1-92D2-DEB8E07F01F5}" srcOrd="5" destOrd="0" parTransId="{095CE011-D3BD-4DD5-AC8A-6734CC4BDAEA}" sibTransId="{CC12620B-8DE0-402A-80B3-719D94B8A785}"/>
    <dgm:cxn modelId="{A6A8F936-FBDD-481B-8911-1BB487869F32}" type="presOf" srcId="{035BA43E-A5E2-4154-8090-4903C4790C89}" destId="{A485DAD7-9681-4854-8557-B7D5C5F5365E}" srcOrd="0" destOrd="0" presId="urn:microsoft.com/office/officeart/2008/layout/VerticalCurvedList"/>
    <dgm:cxn modelId="{F4BFCC99-370D-422D-9823-821DFF088AE4}" type="presOf" srcId="{1EA3622F-FAA7-4201-A54C-CB22B8CE42C1}" destId="{CA5D406E-104B-46E4-8BE5-9E7720D93B60}" srcOrd="0" destOrd="0" presId="urn:microsoft.com/office/officeart/2008/layout/VerticalCurvedList"/>
    <dgm:cxn modelId="{0F552152-57A9-4B5B-AB40-0A5D80D9E772}" type="presOf" srcId="{B5E8548E-BB56-43C6-844D-CF2311414FD0}" destId="{230FCBD8-23EC-4235-9374-D90DBDDAA372}" srcOrd="0" destOrd="0" presId="urn:microsoft.com/office/officeart/2008/layout/VerticalCurvedList"/>
    <dgm:cxn modelId="{39D98D96-B026-457C-8EA5-B8044B495B8C}" type="presOf" srcId="{7B52948F-A941-4713-AE19-17C4829E4D7C}" destId="{80EA4A69-3DB8-4335-9425-4197F2EA52F1}" srcOrd="0" destOrd="0" presId="urn:microsoft.com/office/officeart/2008/layout/VerticalCurvedList"/>
    <dgm:cxn modelId="{3CED34B8-7FEC-4743-9554-89116400F701}" srcId="{E89CE522-04C5-4ABF-914C-43D0461E87D6}" destId="{B5E8548E-BB56-43C6-844D-CF2311414FD0}" srcOrd="1" destOrd="0" parTransId="{BFD31367-1E27-40C7-BEEB-2B43C80A5690}" sibTransId="{10648926-9E18-4455-8863-2FF54A607CAA}"/>
    <dgm:cxn modelId="{66CB48E3-E8BD-4B32-AD61-9F316419E0EC}" srcId="{E89CE522-04C5-4ABF-914C-43D0461E87D6}" destId="{88B173FA-3E39-4AF3-BB4C-1F1B3F5348E1}" srcOrd="3" destOrd="0" parTransId="{5FDE38B1-7EA1-4FB1-941B-93C895563DD8}" sibTransId="{D8B550C8-BFB2-4B18-A1E2-7CD616465D1B}"/>
    <dgm:cxn modelId="{EC02A158-C042-4AAB-ADF3-B250F096903D}" type="presOf" srcId="{16CC05B5-0A69-46E1-92D2-DEB8E07F01F5}" destId="{038F0863-5F3D-4F7A-BD70-42D926F938CC}" srcOrd="0" destOrd="0" presId="urn:microsoft.com/office/officeart/2008/layout/VerticalCurvedList"/>
    <dgm:cxn modelId="{B82E3AEF-43CC-433C-8225-AAC0FB9E30E3}" type="presOf" srcId="{50208ECF-419B-47A5-BA35-09344A676FB3}" destId="{0C7278A2-A4FE-4331-8BE6-14474F6473EE}" srcOrd="0" destOrd="0" presId="urn:microsoft.com/office/officeart/2008/layout/VerticalCurvedList"/>
    <dgm:cxn modelId="{8C7E1332-FA0D-4821-A65C-360F32A4B41B}" srcId="{E89CE522-04C5-4ABF-914C-43D0461E87D6}" destId="{50208ECF-419B-47A5-BA35-09344A676FB3}" srcOrd="4" destOrd="0" parTransId="{BB06F088-3D16-4CA9-AC1E-EA85C8CF57FB}" sibTransId="{4C34350F-8EE6-4833-A6E9-F4F639FF8992}"/>
    <dgm:cxn modelId="{8A1497D5-EB7D-4B20-8194-9037833969D3}" type="presParOf" srcId="{78A341B5-EAC3-4213-8A18-FC687FE0AD0B}" destId="{4AEAE88D-CAA2-44C9-B73B-D9C592542066}" srcOrd="0" destOrd="0" presId="urn:microsoft.com/office/officeart/2008/layout/VerticalCurvedList"/>
    <dgm:cxn modelId="{96FD74F6-33DD-4673-9BB0-32564A40BA5C}" type="presParOf" srcId="{4AEAE88D-CAA2-44C9-B73B-D9C592542066}" destId="{1EF6DF97-B551-4421-ACA8-4E7F45F16178}" srcOrd="0" destOrd="0" presId="urn:microsoft.com/office/officeart/2008/layout/VerticalCurvedList"/>
    <dgm:cxn modelId="{1330AF22-9D67-4EC0-9434-D29A4251C57D}" type="presParOf" srcId="{1EF6DF97-B551-4421-ACA8-4E7F45F16178}" destId="{F68E2A8B-5403-40F1-AEF0-15FA80BA9505}" srcOrd="0" destOrd="0" presId="urn:microsoft.com/office/officeart/2008/layout/VerticalCurvedList"/>
    <dgm:cxn modelId="{D7D35521-196A-4270-BF6C-79698859419F}" type="presParOf" srcId="{1EF6DF97-B551-4421-ACA8-4E7F45F16178}" destId="{CA5D406E-104B-46E4-8BE5-9E7720D93B60}" srcOrd="1" destOrd="0" presId="urn:microsoft.com/office/officeart/2008/layout/VerticalCurvedList"/>
    <dgm:cxn modelId="{0BFB826C-1D05-4A9E-B595-5B5E62B777E1}" type="presParOf" srcId="{1EF6DF97-B551-4421-ACA8-4E7F45F16178}" destId="{209D7525-B363-4E2E-9AEB-CFA675A69D8B}" srcOrd="2" destOrd="0" presId="urn:microsoft.com/office/officeart/2008/layout/VerticalCurvedList"/>
    <dgm:cxn modelId="{AA9C7328-D236-4C72-81F5-F9B1E3DC7605}" type="presParOf" srcId="{1EF6DF97-B551-4421-ACA8-4E7F45F16178}" destId="{C8E2585A-8BBE-4E66-A550-B29096D009BE}" srcOrd="3" destOrd="0" presId="urn:microsoft.com/office/officeart/2008/layout/VerticalCurvedList"/>
    <dgm:cxn modelId="{7426FD14-16CF-49CD-B3CC-375B3DD5F1B8}" type="presParOf" srcId="{4AEAE88D-CAA2-44C9-B73B-D9C592542066}" destId="{80EA4A69-3DB8-4335-9425-4197F2EA52F1}" srcOrd="1" destOrd="0" presId="urn:microsoft.com/office/officeart/2008/layout/VerticalCurvedList"/>
    <dgm:cxn modelId="{01B58CFA-5810-4C7B-93DC-02B769156C1F}" type="presParOf" srcId="{4AEAE88D-CAA2-44C9-B73B-D9C592542066}" destId="{597A261C-FB5D-426E-9912-825702AD0232}" srcOrd="2" destOrd="0" presId="urn:microsoft.com/office/officeart/2008/layout/VerticalCurvedList"/>
    <dgm:cxn modelId="{D491F9D2-D0F1-4C66-88E6-006F91A94C47}" type="presParOf" srcId="{597A261C-FB5D-426E-9912-825702AD0232}" destId="{F70052EA-5F93-4AB9-9771-3C323A69593E}" srcOrd="0" destOrd="0" presId="urn:microsoft.com/office/officeart/2008/layout/VerticalCurvedList"/>
    <dgm:cxn modelId="{A3910B93-5286-4DB1-9A3A-950EA804D464}" type="presParOf" srcId="{4AEAE88D-CAA2-44C9-B73B-D9C592542066}" destId="{230FCBD8-23EC-4235-9374-D90DBDDAA372}" srcOrd="3" destOrd="0" presId="urn:microsoft.com/office/officeart/2008/layout/VerticalCurvedList"/>
    <dgm:cxn modelId="{6E9B91D9-D52F-4478-8687-39B7914BC109}" type="presParOf" srcId="{4AEAE88D-CAA2-44C9-B73B-D9C592542066}" destId="{9B2F63F6-99F6-44E4-8801-7EF99A555EDF}" srcOrd="4" destOrd="0" presId="urn:microsoft.com/office/officeart/2008/layout/VerticalCurvedList"/>
    <dgm:cxn modelId="{D4A2834B-C851-4F0A-8AC0-9B0CF3559D12}" type="presParOf" srcId="{9B2F63F6-99F6-44E4-8801-7EF99A555EDF}" destId="{CEE1E5AC-E947-4B47-B603-43A91DDAB232}" srcOrd="0" destOrd="0" presId="urn:microsoft.com/office/officeart/2008/layout/VerticalCurvedList"/>
    <dgm:cxn modelId="{F152780E-A051-47EF-B878-669DAF61E84A}" type="presParOf" srcId="{4AEAE88D-CAA2-44C9-B73B-D9C592542066}" destId="{A485DAD7-9681-4854-8557-B7D5C5F5365E}" srcOrd="5" destOrd="0" presId="urn:microsoft.com/office/officeart/2008/layout/VerticalCurvedList"/>
    <dgm:cxn modelId="{80EBFBE2-2352-4B6F-A007-5197FFE5852E}" type="presParOf" srcId="{4AEAE88D-CAA2-44C9-B73B-D9C592542066}" destId="{5AE8A8C9-95A7-420A-8FDC-1B61A96A623F}" srcOrd="6" destOrd="0" presId="urn:microsoft.com/office/officeart/2008/layout/VerticalCurvedList"/>
    <dgm:cxn modelId="{D5500F37-6C89-47EE-BF8D-F2AB7C1D97DB}" type="presParOf" srcId="{5AE8A8C9-95A7-420A-8FDC-1B61A96A623F}" destId="{E0579824-AFCC-4FA9-AAA3-E06666F4DD39}" srcOrd="0" destOrd="0" presId="urn:microsoft.com/office/officeart/2008/layout/VerticalCurvedList"/>
    <dgm:cxn modelId="{AEE0C7D4-5C4E-4CDE-8B5D-57E911B2DD93}" type="presParOf" srcId="{4AEAE88D-CAA2-44C9-B73B-D9C592542066}" destId="{D9816F9E-CB6B-4F3B-990F-96DDD0AACFEF}" srcOrd="7" destOrd="0" presId="urn:microsoft.com/office/officeart/2008/layout/VerticalCurvedList"/>
    <dgm:cxn modelId="{C825C243-F00E-4D33-90D8-C33D80D1B618}" type="presParOf" srcId="{4AEAE88D-CAA2-44C9-B73B-D9C592542066}" destId="{39EE44AF-142B-4E28-A90F-D9E09D7FDB75}" srcOrd="8" destOrd="0" presId="urn:microsoft.com/office/officeart/2008/layout/VerticalCurvedList"/>
    <dgm:cxn modelId="{F1F2C388-EF66-43D6-9E6D-6A224467B5C4}" type="presParOf" srcId="{39EE44AF-142B-4E28-A90F-D9E09D7FDB75}" destId="{2D9DD27E-6BEF-4B99-96EF-A9EDFDCB36F0}" srcOrd="0" destOrd="0" presId="urn:microsoft.com/office/officeart/2008/layout/VerticalCurvedList"/>
    <dgm:cxn modelId="{2FEFF7EF-AF33-40BF-8E2C-382CEEDC2E28}" type="presParOf" srcId="{4AEAE88D-CAA2-44C9-B73B-D9C592542066}" destId="{0C7278A2-A4FE-4331-8BE6-14474F6473EE}" srcOrd="9" destOrd="0" presId="urn:microsoft.com/office/officeart/2008/layout/VerticalCurvedList"/>
    <dgm:cxn modelId="{ABEA22F3-BD72-4FA3-8287-8CFC6C5B23CE}" type="presParOf" srcId="{4AEAE88D-CAA2-44C9-B73B-D9C592542066}" destId="{68AA5DB7-4643-4FEB-8544-F3F09F9E5A6B}" srcOrd="10" destOrd="0" presId="urn:microsoft.com/office/officeart/2008/layout/VerticalCurvedList"/>
    <dgm:cxn modelId="{ACD9AF5D-891D-402F-BF9B-A38120EEAE21}" type="presParOf" srcId="{68AA5DB7-4643-4FEB-8544-F3F09F9E5A6B}" destId="{EFB07E30-1819-4981-94E2-DB60CD375D4E}" srcOrd="0" destOrd="0" presId="urn:microsoft.com/office/officeart/2008/layout/VerticalCurvedList"/>
    <dgm:cxn modelId="{D5606A9C-6395-41F2-A6E2-6D9E5B3A6897}" type="presParOf" srcId="{4AEAE88D-CAA2-44C9-B73B-D9C592542066}" destId="{038F0863-5F3D-4F7A-BD70-42D926F938CC}" srcOrd="11" destOrd="0" presId="urn:microsoft.com/office/officeart/2008/layout/VerticalCurvedList"/>
    <dgm:cxn modelId="{689CBF7C-A72B-4A25-93AE-595DD28FBB48}" type="presParOf" srcId="{4AEAE88D-CAA2-44C9-B73B-D9C592542066}" destId="{EEB6842D-DF62-49D1-9236-041EA8CF8487}" srcOrd="12" destOrd="0" presId="urn:microsoft.com/office/officeart/2008/layout/VerticalCurvedList"/>
    <dgm:cxn modelId="{8D4E9F9E-08D7-40A2-8C5E-D310BDD63DF6}" type="presParOf" srcId="{EEB6842D-DF62-49D1-9236-041EA8CF8487}" destId="{BAE09655-90E3-4685-AD09-18CB7E354998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89CE522-04C5-4ABF-914C-43D0461E87D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35BA43E-A5E2-4154-8090-4903C4790C89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993011" y="2529704"/>
          <a:ext cx="8501511" cy="506075"/>
        </a:xfrm>
        <a:noFill/>
        <a:ln w="25400" cap="flat" cmpd="sng" algn="ctr">
          <a:solidFill>
            <a:srgbClr val="A6D47C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Resultados y discusión</a:t>
          </a:r>
        </a:p>
      </dgm:t>
    </dgm:pt>
    <dgm:pt modelId="{C4B1BCB1-6357-4645-8414-22A94A9F10E5}" type="parTrans" cxnId="{636E0D51-37A8-49B7-B8B9-F498E8B9BCA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CE2C69C0-4736-413E-8059-E8513981320A}" type="sibTrans" cxnId="{636E0D51-37A8-49B7-B8B9-F498E8B9BCA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88B173FA-3E39-4AF3-BB4C-1F1B3F5348E1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802656" y="3288721"/>
          <a:ext cx="8691867" cy="506075"/>
        </a:xfrm>
        <a:solidFill>
          <a:sysClr val="window" lastClr="FFFFFF"/>
        </a:solidFill>
        <a:ln w="25400" cap="flat" cmpd="sng" algn="ctr">
          <a:solidFill>
            <a:srgbClr val="FFFF83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Conclusiones</a:t>
          </a:r>
        </a:p>
      </dgm:t>
    </dgm:pt>
    <dgm:pt modelId="{5FDE38B1-7EA1-4FB1-941B-93C895563DD8}" type="parTrans" cxnId="{66CB48E3-E8BD-4B32-AD61-9F316419E0EC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D8B550C8-BFB2-4B18-A1E2-7CD616465D1B}" type="sibTrans" cxnId="{66CB48E3-E8BD-4B32-AD61-9F316419E0EC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7B52948F-A941-4713-AE19-17C4829E4D7C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xfrm>
          <a:off x="386374" y="253133"/>
          <a:ext cx="9108148" cy="506075"/>
        </a:xfrm>
        <a:noFill/>
        <a:ln w="25400" cap="flat" cmpd="sng" algn="ctr">
          <a:solidFill>
            <a:srgbClr val="027846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Introducción</a:t>
          </a:r>
        </a:p>
      </dgm:t>
    </dgm:pt>
    <dgm:pt modelId="{F3B34F8D-0B07-46D2-8967-9AF03FF7D70B}" type="parTrans" cxnId="{DF82BD17-762D-45E6-A48F-61D2E77B28B4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1EA3622F-FAA7-4201-A54C-CB22B8CE42C1}" type="sibTrans" cxnId="{DF82BD17-762D-45E6-A48F-61D2E77B28B4}">
      <dgm:prSet/>
      <dgm:spPr>
        <a:xfrm>
          <a:off x="-5434893" y="-832195"/>
          <a:ext cx="6471338" cy="6471338"/>
        </a:xfrm>
        <a:noFill/>
        <a:ln w="25400" cap="flat" cmpd="sng" algn="ctr">
          <a:solidFill>
            <a:srgbClr val="8AB833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C">
            <a:latin typeface="+mj-lt"/>
          </a:endParaRPr>
        </a:p>
      </dgm:t>
    </dgm:pt>
    <dgm:pt modelId="{50208ECF-419B-47A5-BA35-09344A676FB3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386374" y="4047738"/>
          <a:ext cx="9108148" cy="506075"/>
        </a:xfrm>
        <a:noFill/>
        <a:ln w="25400" cap="flat" cmpd="sng" algn="ctr">
          <a:solidFill>
            <a:srgbClr val="FFBA91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Recomendaciones</a:t>
          </a:r>
        </a:p>
      </dgm:t>
    </dgm:pt>
    <dgm:pt modelId="{BB06F088-3D16-4CA9-AC1E-EA85C8CF57FB}" type="parTrans" cxnId="{8C7E1332-FA0D-4821-A65C-360F32A4B41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4C34350F-8EE6-4833-A6E9-F4F639FF8992}" type="sibTrans" cxnId="{8C7E1332-FA0D-4821-A65C-360F32A4B41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16CC05B5-0A69-46E1-92D2-DEB8E07F01F5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386374" y="4047738"/>
          <a:ext cx="9108148" cy="506075"/>
        </a:xfrm>
        <a:solidFill>
          <a:srgbClr val="FDAF71"/>
        </a:solidFill>
        <a:ln w="25400" cap="flat" cmpd="sng" algn="ctr">
          <a:solidFill>
            <a:srgbClr val="FD9745"/>
          </a:solidFill>
          <a:prstDash val="solid"/>
        </a:ln>
        <a:effectLst/>
      </dgm:spPr>
      <dgm:t>
        <a:bodyPr/>
        <a:lstStyle/>
        <a:p>
          <a:r>
            <a:rPr lang="es-EC" dirty="0" smtClean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Agradecimientos</a:t>
          </a:r>
          <a:endParaRPr lang="es-EC" dirty="0">
            <a:solidFill>
              <a:sysClr val="windowText" lastClr="000000"/>
            </a:solidFill>
            <a:latin typeface="Times New Roman" panose="02020603050405020304"/>
            <a:ea typeface="+mn-ea"/>
            <a:cs typeface="+mn-cs"/>
          </a:endParaRPr>
        </a:p>
      </dgm:t>
    </dgm:pt>
    <dgm:pt modelId="{095CE011-D3BD-4DD5-AC8A-6734CC4BDAEA}" type="parTrans" cxnId="{DA1E805C-FC0B-4E28-A0B6-5AEA745D2A27}">
      <dgm:prSet/>
      <dgm:spPr/>
      <dgm:t>
        <a:bodyPr/>
        <a:lstStyle/>
        <a:p>
          <a:endParaRPr lang="es-ES"/>
        </a:p>
      </dgm:t>
    </dgm:pt>
    <dgm:pt modelId="{CC12620B-8DE0-402A-80B3-719D94B8A785}" type="sibTrans" cxnId="{DA1E805C-FC0B-4E28-A0B6-5AEA745D2A27}">
      <dgm:prSet/>
      <dgm:spPr/>
      <dgm:t>
        <a:bodyPr/>
        <a:lstStyle/>
        <a:p>
          <a:endParaRPr lang="es-ES"/>
        </a:p>
      </dgm:t>
    </dgm:pt>
    <dgm:pt modelId="{B5E8548E-BB56-43C6-844D-CF2311414FD0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993011" y="1771168"/>
          <a:ext cx="8501511" cy="506075"/>
        </a:xfrm>
        <a:noFill/>
        <a:ln w="25400" cap="flat" cmpd="sng" algn="ctr">
          <a:solidFill>
            <a:srgbClr val="00A77B"/>
          </a:solidFill>
          <a:prstDash val="solid"/>
        </a:ln>
        <a:effectLst/>
      </dgm:spPr>
      <dgm:t>
        <a:bodyPr/>
        <a:lstStyle/>
        <a:p>
          <a:r>
            <a:rPr lang="es-EC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Materiales y métodos</a:t>
          </a:r>
        </a:p>
      </dgm:t>
    </dgm:pt>
    <dgm:pt modelId="{10648926-9E18-4455-8863-2FF54A607CAA}" type="sibTrans" cxnId="{3CED34B8-7FEC-4743-9554-89116400F70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BFD31367-1E27-40C7-BEEB-2B43C80A5690}" type="parTrans" cxnId="{3CED34B8-7FEC-4743-9554-89116400F70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78A341B5-EAC3-4213-8A18-FC687FE0AD0B}" type="pres">
      <dgm:prSet presAssocID="{E89CE522-04C5-4ABF-914C-43D0461E87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4AEAE88D-CAA2-44C9-B73B-D9C592542066}" type="pres">
      <dgm:prSet presAssocID="{E89CE522-04C5-4ABF-914C-43D0461E87D6}" presName="Name1" presStyleCnt="0"/>
      <dgm:spPr/>
    </dgm:pt>
    <dgm:pt modelId="{1EF6DF97-B551-4421-ACA8-4E7F45F16178}" type="pres">
      <dgm:prSet presAssocID="{E89CE522-04C5-4ABF-914C-43D0461E87D6}" presName="cycle" presStyleCnt="0"/>
      <dgm:spPr/>
    </dgm:pt>
    <dgm:pt modelId="{F68E2A8B-5403-40F1-AEF0-15FA80BA9505}" type="pres">
      <dgm:prSet presAssocID="{E89CE522-04C5-4ABF-914C-43D0461E87D6}" presName="srcNode" presStyleLbl="node1" presStyleIdx="0" presStyleCnt="6"/>
      <dgm:spPr/>
    </dgm:pt>
    <dgm:pt modelId="{CA5D406E-104B-46E4-8BE5-9E7720D93B60}" type="pres">
      <dgm:prSet presAssocID="{E89CE522-04C5-4ABF-914C-43D0461E87D6}" presName="conn" presStyleLbl="parChTrans1D2" presStyleIdx="0" presStyleCnt="1"/>
      <dgm:spPr>
        <a:prstGeom prst="blockArc">
          <a:avLst>
            <a:gd name="adj1" fmla="val 18900000"/>
            <a:gd name="adj2" fmla="val 2700000"/>
            <a:gd name="adj3" fmla="val 334"/>
          </a:avLst>
        </a:prstGeom>
      </dgm:spPr>
      <dgm:t>
        <a:bodyPr/>
        <a:lstStyle/>
        <a:p>
          <a:endParaRPr lang="es-ES"/>
        </a:p>
      </dgm:t>
    </dgm:pt>
    <dgm:pt modelId="{209D7525-B363-4E2E-9AEB-CFA675A69D8B}" type="pres">
      <dgm:prSet presAssocID="{E89CE522-04C5-4ABF-914C-43D0461E87D6}" presName="extraNode" presStyleLbl="node1" presStyleIdx="0" presStyleCnt="6"/>
      <dgm:spPr/>
    </dgm:pt>
    <dgm:pt modelId="{C8E2585A-8BBE-4E66-A550-B29096D009BE}" type="pres">
      <dgm:prSet presAssocID="{E89CE522-04C5-4ABF-914C-43D0461E87D6}" presName="dstNode" presStyleLbl="node1" presStyleIdx="0" presStyleCnt="6"/>
      <dgm:spPr/>
    </dgm:pt>
    <dgm:pt modelId="{80EA4A69-3DB8-4335-9425-4197F2EA52F1}" type="pres">
      <dgm:prSet presAssocID="{7B52948F-A941-4713-AE19-17C4829E4D7C}" presName="text_1" presStyleLbl="node1" presStyleIdx="0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597A261C-FB5D-426E-9912-825702AD0232}" type="pres">
      <dgm:prSet presAssocID="{7B52948F-A941-4713-AE19-17C4829E4D7C}" presName="accent_1" presStyleCnt="0"/>
      <dgm:spPr/>
    </dgm:pt>
    <dgm:pt modelId="{F70052EA-5F93-4AB9-9771-3C323A69593E}" type="pres">
      <dgm:prSet presAssocID="{7B52948F-A941-4713-AE19-17C4829E4D7C}" presName="accentRepeatNode" presStyleLbl="solidFgAcc1" presStyleIdx="0" presStyleCnt="6"/>
      <dgm:spPr>
        <a:xfrm>
          <a:off x="70077" y="189874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27846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230FCBD8-23EC-4235-9374-D90DBDDAA372}" type="pres">
      <dgm:prSet presAssocID="{B5E8548E-BB56-43C6-844D-CF2311414FD0}" presName="text_2" presStyleLbl="node1" presStyleIdx="1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9B2F63F6-99F6-44E4-8801-7EF99A555EDF}" type="pres">
      <dgm:prSet presAssocID="{B5E8548E-BB56-43C6-844D-CF2311414FD0}" presName="accent_2" presStyleCnt="0"/>
      <dgm:spPr/>
    </dgm:pt>
    <dgm:pt modelId="{CEE1E5AC-E947-4B47-B603-43A91DDAB232}" type="pres">
      <dgm:prSet presAssocID="{B5E8548E-BB56-43C6-844D-CF2311414FD0}" presName="accentRepeatNode" presStyleLbl="solidFgAcc1" presStyleIdx="1" presStyleCnt="6"/>
      <dgm:spPr>
        <a:xfrm>
          <a:off x="676714" y="1707908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0A77B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A485DAD7-9681-4854-8557-B7D5C5F5365E}" type="pres">
      <dgm:prSet presAssocID="{035BA43E-A5E2-4154-8090-4903C4790C89}" presName="text_3" presStyleLbl="node1" presStyleIdx="2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5AE8A8C9-95A7-420A-8FDC-1B61A96A623F}" type="pres">
      <dgm:prSet presAssocID="{035BA43E-A5E2-4154-8090-4903C4790C89}" presName="accent_3" presStyleCnt="0"/>
      <dgm:spPr/>
    </dgm:pt>
    <dgm:pt modelId="{E0579824-AFCC-4FA9-AAA3-E06666F4DD39}" type="pres">
      <dgm:prSet presAssocID="{035BA43E-A5E2-4154-8090-4903C4790C89}" presName="accentRepeatNode" presStyleLbl="solidFgAcc1" presStyleIdx="2" presStyleCnt="6"/>
      <dgm:spPr>
        <a:xfrm>
          <a:off x="676714" y="2466445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A6D47C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D9816F9E-CB6B-4F3B-990F-96DDD0AACFEF}" type="pres">
      <dgm:prSet presAssocID="{88B173FA-3E39-4AF3-BB4C-1F1B3F5348E1}" presName="text_4" presStyleLbl="node1" presStyleIdx="3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39EE44AF-142B-4E28-A90F-D9E09D7FDB75}" type="pres">
      <dgm:prSet presAssocID="{88B173FA-3E39-4AF3-BB4C-1F1B3F5348E1}" presName="accent_4" presStyleCnt="0"/>
      <dgm:spPr/>
    </dgm:pt>
    <dgm:pt modelId="{2D9DD27E-6BEF-4B99-96EF-A9EDFDCB36F0}" type="pres">
      <dgm:prSet presAssocID="{88B173FA-3E39-4AF3-BB4C-1F1B3F5348E1}" presName="accentRepeatNode" presStyleLbl="solidFgAcc1" presStyleIdx="3" presStyleCnt="6"/>
      <dgm:spPr>
        <a:xfrm>
          <a:off x="486359" y="3225462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FF83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0C7278A2-A4FE-4331-8BE6-14474F6473EE}" type="pres">
      <dgm:prSet presAssocID="{50208ECF-419B-47A5-BA35-09344A676FB3}" presName="text_5" presStyleLbl="node1" presStyleIdx="4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68AA5DB7-4643-4FEB-8544-F3F09F9E5A6B}" type="pres">
      <dgm:prSet presAssocID="{50208ECF-419B-47A5-BA35-09344A676FB3}" presName="accent_5" presStyleCnt="0"/>
      <dgm:spPr/>
    </dgm:pt>
    <dgm:pt modelId="{EFB07E30-1819-4981-94E2-DB60CD375D4E}" type="pres">
      <dgm:prSet presAssocID="{50208ECF-419B-47A5-BA35-09344A676FB3}" presName="accentRepeatNode" presStyleLbl="solidFgAcc1" presStyleIdx="4" presStyleCnt="6"/>
      <dgm:spPr>
        <a:xfrm>
          <a:off x="70077" y="3984479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BA91"/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038F0863-5F3D-4F7A-BD70-42D926F938CC}" type="pres">
      <dgm:prSet presAssocID="{16CC05B5-0A69-46E1-92D2-DEB8E07F01F5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B6842D-DF62-49D1-9236-041EA8CF8487}" type="pres">
      <dgm:prSet presAssocID="{16CC05B5-0A69-46E1-92D2-DEB8E07F01F5}" presName="accent_6" presStyleCnt="0"/>
      <dgm:spPr/>
    </dgm:pt>
    <dgm:pt modelId="{BAE09655-90E3-4685-AD09-18CB7E354998}" type="pres">
      <dgm:prSet presAssocID="{16CC05B5-0A69-46E1-92D2-DEB8E07F01F5}" presName="accentRepeatNode" presStyleLbl="solidFgAcc1" presStyleIdx="5" presStyleCnt="6"/>
      <dgm:spPr>
        <a:ln>
          <a:solidFill>
            <a:srgbClr val="FD9745"/>
          </a:solidFill>
        </a:ln>
      </dgm:spPr>
      <dgm:t>
        <a:bodyPr/>
        <a:lstStyle/>
        <a:p>
          <a:endParaRPr lang="es-ES"/>
        </a:p>
      </dgm:t>
    </dgm:pt>
  </dgm:ptLst>
  <dgm:cxnLst>
    <dgm:cxn modelId="{148DA447-E148-4CFF-808B-CFE4D06D65A2}" type="presOf" srcId="{E89CE522-04C5-4ABF-914C-43D0461E87D6}" destId="{78A341B5-EAC3-4213-8A18-FC687FE0AD0B}" srcOrd="0" destOrd="0" presId="urn:microsoft.com/office/officeart/2008/layout/VerticalCurvedList"/>
    <dgm:cxn modelId="{8C7E1332-FA0D-4821-A65C-360F32A4B41B}" srcId="{E89CE522-04C5-4ABF-914C-43D0461E87D6}" destId="{50208ECF-419B-47A5-BA35-09344A676FB3}" srcOrd="4" destOrd="0" parTransId="{BB06F088-3D16-4CA9-AC1E-EA85C8CF57FB}" sibTransId="{4C34350F-8EE6-4833-A6E9-F4F639FF8992}"/>
    <dgm:cxn modelId="{3CED34B8-7FEC-4743-9554-89116400F701}" srcId="{E89CE522-04C5-4ABF-914C-43D0461E87D6}" destId="{B5E8548E-BB56-43C6-844D-CF2311414FD0}" srcOrd="1" destOrd="0" parTransId="{BFD31367-1E27-40C7-BEEB-2B43C80A5690}" sibTransId="{10648926-9E18-4455-8863-2FF54A607CAA}"/>
    <dgm:cxn modelId="{636E0D51-37A8-49B7-B8B9-F498E8B9BCAB}" srcId="{E89CE522-04C5-4ABF-914C-43D0461E87D6}" destId="{035BA43E-A5E2-4154-8090-4903C4790C89}" srcOrd="2" destOrd="0" parTransId="{C4B1BCB1-6357-4645-8414-22A94A9F10E5}" sibTransId="{CE2C69C0-4736-413E-8059-E8513981320A}"/>
    <dgm:cxn modelId="{D8C002D6-988A-4575-9FF9-B18003228FD8}" type="presOf" srcId="{7B52948F-A941-4713-AE19-17C4829E4D7C}" destId="{80EA4A69-3DB8-4335-9425-4197F2EA52F1}" srcOrd="0" destOrd="0" presId="urn:microsoft.com/office/officeart/2008/layout/VerticalCurvedList"/>
    <dgm:cxn modelId="{DF82BD17-762D-45E6-A48F-61D2E77B28B4}" srcId="{E89CE522-04C5-4ABF-914C-43D0461E87D6}" destId="{7B52948F-A941-4713-AE19-17C4829E4D7C}" srcOrd="0" destOrd="0" parTransId="{F3B34F8D-0B07-46D2-8967-9AF03FF7D70B}" sibTransId="{1EA3622F-FAA7-4201-A54C-CB22B8CE42C1}"/>
    <dgm:cxn modelId="{DA1E805C-FC0B-4E28-A0B6-5AEA745D2A27}" srcId="{E89CE522-04C5-4ABF-914C-43D0461E87D6}" destId="{16CC05B5-0A69-46E1-92D2-DEB8E07F01F5}" srcOrd="5" destOrd="0" parTransId="{095CE011-D3BD-4DD5-AC8A-6734CC4BDAEA}" sibTransId="{CC12620B-8DE0-402A-80B3-719D94B8A785}"/>
    <dgm:cxn modelId="{65FA1D07-2DA8-40DD-BBE0-EB08F8F1ACFC}" type="presOf" srcId="{16CC05B5-0A69-46E1-92D2-DEB8E07F01F5}" destId="{038F0863-5F3D-4F7A-BD70-42D926F938CC}" srcOrd="0" destOrd="0" presId="urn:microsoft.com/office/officeart/2008/layout/VerticalCurvedList"/>
    <dgm:cxn modelId="{FBF3FF20-F1FC-44F4-90E9-EE59C8384E4F}" type="presOf" srcId="{B5E8548E-BB56-43C6-844D-CF2311414FD0}" destId="{230FCBD8-23EC-4235-9374-D90DBDDAA372}" srcOrd="0" destOrd="0" presId="urn:microsoft.com/office/officeart/2008/layout/VerticalCurvedList"/>
    <dgm:cxn modelId="{E2C5A80E-2613-49FA-9C62-094F9A0D02E5}" type="presOf" srcId="{88B173FA-3E39-4AF3-BB4C-1F1B3F5348E1}" destId="{D9816F9E-CB6B-4F3B-990F-96DDD0AACFEF}" srcOrd="0" destOrd="0" presId="urn:microsoft.com/office/officeart/2008/layout/VerticalCurvedList"/>
    <dgm:cxn modelId="{66CB48E3-E8BD-4B32-AD61-9F316419E0EC}" srcId="{E89CE522-04C5-4ABF-914C-43D0461E87D6}" destId="{88B173FA-3E39-4AF3-BB4C-1F1B3F5348E1}" srcOrd="3" destOrd="0" parTransId="{5FDE38B1-7EA1-4FB1-941B-93C895563DD8}" sibTransId="{D8B550C8-BFB2-4B18-A1E2-7CD616465D1B}"/>
    <dgm:cxn modelId="{63607A17-B54C-42CA-80DE-76BB37BFB329}" type="presOf" srcId="{1EA3622F-FAA7-4201-A54C-CB22B8CE42C1}" destId="{CA5D406E-104B-46E4-8BE5-9E7720D93B60}" srcOrd="0" destOrd="0" presId="urn:microsoft.com/office/officeart/2008/layout/VerticalCurvedList"/>
    <dgm:cxn modelId="{1E4E0172-98C5-43DC-835B-F7C9C09E5087}" type="presOf" srcId="{50208ECF-419B-47A5-BA35-09344A676FB3}" destId="{0C7278A2-A4FE-4331-8BE6-14474F6473EE}" srcOrd="0" destOrd="0" presId="urn:microsoft.com/office/officeart/2008/layout/VerticalCurvedList"/>
    <dgm:cxn modelId="{6CA1F38E-7AF5-4704-B925-7680BE338F1F}" type="presOf" srcId="{035BA43E-A5E2-4154-8090-4903C4790C89}" destId="{A485DAD7-9681-4854-8557-B7D5C5F5365E}" srcOrd="0" destOrd="0" presId="urn:microsoft.com/office/officeart/2008/layout/VerticalCurvedList"/>
    <dgm:cxn modelId="{90A3ECDE-42DF-4C6A-802C-980383ECF1F4}" type="presParOf" srcId="{78A341B5-EAC3-4213-8A18-FC687FE0AD0B}" destId="{4AEAE88D-CAA2-44C9-B73B-D9C592542066}" srcOrd="0" destOrd="0" presId="urn:microsoft.com/office/officeart/2008/layout/VerticalCurvedList"/>
    <dgm:cxn modelId="{591A96F2-8EB4-4CDE-96E2-16CF524C503C}" type="presParOf" srcId="{4AEAE88D-CAA2-44C9-B73B-D9C592542066}" destId="{1EF6DF97-B551-4421-ACA8-4E7F45F16178}" srcOrd="0" destOrd="0" presId="urn:microsoft.com/office/officeart/2008/layout/VerticalCurvedList"/>
    <dgm:cxn modelId="{DD2FADEB-8E07-4171-9828-6528094008E7}" type="presParOf" srcId="{1EF6DF97-B551-4421-ACA8-4E7F45F16178}" destId="{F68E2A8B-5403-40F1-AEF0-15FA80BA9505}" srcOrd="0" destOrd="0" presId="urn:microsoft.com/office/officeart/2008/layout/VerticalCurvedList"/>
    <dgm:cxn modelId="{775B5F86-92E3-4408-8622-51E958222785}" type="presParOf" srcId="{1EF6DF97-B551-4421-ACA8-4E7F45F16178}" destId="{CA5D406E-104B-46E4-8BE5-9E7720D93B60}" srcOrd="1" destOrd="0" presId="urn:microsoft.com/office/officeart/2008/layout/VerticalCurvedList"/>
    <dgm:cxn modelId="{5C434D4F-9C7F-46B1-B351-1FAF2250005C}" type="presParOf" srcId="{1EF6DF97-B551-4421-ACA8-4E7F45F16178}" destId="{209D7525-B363-4E2E-9AEB-CFA675A69D8B}" srcOrd="2" destOrd="0" presId="urn:microsoft.com/office/officeart/2008/layout/VerticalCurvedList"/>
    <dgm:cxn modelId="{C6FECC10-A171-420E-A3AF-831131D95712}" type="presParOf" srcId="{1EF6DF97-B551-4421-ACA8-4E7F45F16178}" destId="{C8E2585A-8BBE-4E66-A550-B29096D009BE}" srcOrd="3" destOrd="0" presId="urn:microsoft.com/office/officeart/2008/layout/VerticalCurvedList"/>
    <dgm:cxn modelId="{4276AA30-1E8D-440A-A53D-2184DA38C6ED}" type="presParOf" srcId="{4AEAE88D-CAA2-44C9-B73B-D9C592542066}" destId="{80EA4A69-3DB8-4335-9425-4197F2EA52F1}" srcOrd="1" destOrd="0" presId="urn:microsoft.com/office/officeart/2008/layout/VerticalCurvedList"/>
    <dgm:cxn modelId="{FA3AB016-FB80-45A1-A016-92F6EE66CC6D}" type="presParOf" srcId="{4AEAE88D-CAA2-44C9-B73B-D9C592542066}" destId="{597A261C-FB5D-426E-9912-825702AD0232}" srcOrd="2" destOrd="0" presId="urn:microsoft.com/office/officeart/2008/layout/VerticalCurvedList"/>
    <dgm:cxn modelId="{FD74C867-1E4D-475F-B80F-0E4688F4D0B9}" type="presParOf" srcId="{597A261C-FB5D-426E-9912-825702AD0232}" destId="{F70052EA-5F93-4AB9-9771-3C323A69593E}" srcOrd="0" destOrd="0" presId="urn:microsoft.com/office/officeart/2008/layout/VerticalCurvedList"/>
    <dgm:cxn modelId="{5405E492-96E0-4BC8-836A-93DEA2B45B44}" type="presParOf" srcId="{4AEAE88D-CAA2-44C9-B73B-D9C592542066}" destId="{230FCBD8-23EC-4235-9374-D90DBDDAA372}" srcOrd="3" destOrd="0" presId="urn:microsoft.com/office/officeart/2008/layout/VerticalCurvedList"/>
    <dgm:cxn modelId="{AEC6E845-A938-465D-BF72-ECE4A79F7834}" type="presParOf" srcId="{4AEAE88D-CAA2-44C9-B73B-D9C592542066}" destId="{9B2F63F6-99F6-44E4-8801-7EF99A555EDF}" srcOrd="4" destOrd="0" presId="urn:microsoft.com/office/officeart/2008/layout/VerticalCurvedList"/>
    <dgm:cxn modelId="{FB2750E6-4498-44C3-ACB2-AB789AC62E29}" type="presParOf" srcId="{9B2F63F6-99F6-44E4-8801-7EF99A555EDF}" destId="{CEE1E5AC-E947-4B47-B603-43A91DDAB232}" srcOrd="0" destOrd="0" presId="urn:microsoft.com/office/officeart/2008/layout/VerticalCurvedList"/>
    <dgm:cxn modelId="{1627E516-22E0-4E8D-8F62-E7155BB5D8F5}" type="presParOf" srcId="{4AEAE88D-CAA2-44C9-B73B-D9C592542066}" destId="{A485DAD7-9681-4854-8557-B7D5C5F5365E}" srcOrd="5" destOrd="0" presId="urn:microsoft.com/office/officeart/2008/layout/VerticalCurvedList"/>
    <dgm:cxn modelId="{B1441911-F063-441C-9306-F20B74B29EAC}" type="presParOf" srcId="{4AEAE88D-CAA2-44C9-B73B-D9C592542066}" destId="{5AE8A8C9-95A7-420A-8FDC-1B61A96A623F}" srcOrd="6" destOrd="0" presId="urn:microsoft.com/office/officeart/2008/layout/VerticalCurvedList"/>
    <dgm:cxn modelId="{F2E17D95-4944-4F31-B867-1DD189E67987}" type="presParOf" srcId="{5AE8A8C9-95A7-420A-8FDC-1B61A96A623F}" destId="{E0579824-AFCC-4FA9-AAA3-E06666F4DD39}" srcOrd="0" destOrd="0" presId="urn:microsoft.com/office/officeart/2008/layout/VerticalCurvedList"/>
    <dgm:cxn modelId="{802F5B43-F6D5-44D3-9632-B814F6387404}" type="presParOf" srcId="{4AEAE88D-CAA2-44C9-B73B-D9C592542066}" destId="{D9816F9E-CB6B-4F3B-990F-96DDD0AACFEF}" srcOrd="7" destOrd="0" presId="urn:microsoft.com/office/officeart/2008/layout/VerticalCurvedList"/>
    <dgm:cxn modelId="{5CA2EF9C-1156-4CEF-A4A2-9EDB14CDDF2D}" type="presParOf" srcId="{4AEAE88D-CAA2-44C9-B73B-D9C592542066}" destId="{39EE44AF-142B-4E28-A90F-D9E09D7FDB75}" srcOrd="8" destOrd="0" presId="urn:microsoft.com/office/officeart/2008/layout/VerticalCurvedList"/>
    <dgm:cxn modelId="{E41F1B06-BB59-482F-B464-AE841D88C4D1}" type="presParOf" srcId="{39EE44AF-142B-4E28-A90F-D9E09D7FDB75}" destId="{2D9DD27E-6BEF-4B99-96EF-A9EDFDCB36F0}" srcOrd="0" destOrd="0" presId="urn:microsoft.com/office/officeart/2008/layout/VerticalCurvedList"/>
    <dgm:cxn modelId="{954036AC-2557-4CE1-A571-871F258FFBE3}" type="presParOf" srcId="{4AEAE88D-CAA2-44C9-B73B-D9C592542066}" destId="{0C7278A2-A4FE-4331-8BE6-14474F6473EE}" srcOrd="9" destOrd="0" presId="urn:microsoft.com/office/officeart/2008/layout/VerticalCurvedList"/>
    <dgm:cxn modelId="{754A7829-3C31-4EFC-9310-18DB832AFB3D}" type="presParOf" srcId="{4AEAE88D-CAA2-44C9-B73B-D9C592542066}" destId="{68AA5DB7-4643-4FEB-8544-F3F09F9E5A6B}" srcOrd="10" destOrd="0" presId="urn:microsoft.com/office/officeart/2008/layout/VerticalCurvedList"/>
    <dgm:cxn modelId="{3577F64F-DDA3-4CE1-95F9-A0C7A4E8E109}" type="presParOf" srcId="{68AA5DB7-4643-4FEB-8544-F3F09F9E5A6B}" destId="{EFB07E30-1819-4981-94E2-DB60CD375D4E}" srcOrd="0" destOrd="0" presId="urn:microsoft.com/office/officeart/2008/layout/VerticalCurvedList"/>
    <dgm:cxn modelId="{4C32BC1D-5D0B-480D-8654-9A421CF56BC5}" type="presParOf" srcId="{4AEAE88D-CAA2-44C9-B73B-D9C592542066}" destId="{038F0863-5F3D-4F7A-BD70-42D926F938CC}" srcOrd="11" destOrd="0" presId="urn:microsoft.com/office/officeart/2008/layout/VerticalCurvedList"/>
    <dgm:cxn modelId="{1CE7BD6B-E4F0-4E20-834D-E031FCBF4337}" type="presParOf" srcId="{4AEAE88D-CAA2-44C9-B73B-D9C592542066}" destId="{EEB6842D-DF62-49D1-9236-041EA8CF8487}" srcOrd="12" destOrd="0" presId="urn:microsoft.com/office/officeart/2008/layout/VerticalCurvedList"/>
    <dgm:cxn modelId="{31DEA1F3-3A34-41C7-BC4D-7BBDFD415272}" type="presParOf" srcId="{EEB6842D-DF62-49D1-9236-041EA8CF8487}" destId="{BAE09655-90E3-4685-AD09-18CB7E354998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D406E-104B-46E4-8BE5-9E7720D93B60}">
      <dsp:nvSpPr>
        <dsp:cNvPr id="0" name=""/>
        <dsp:cNvSpPr/>
      </dsp:nvSpPr>
      <dsp:spPr>
        <a:xfrm>
          <a:off x="-5434893" y="-832195"/>
          <a:ext cx="6471338" cy="6471338"/>
        </a:xfrm>
        <a:prstGeom prst="blockArc">
          <a:avLst>
            <a:gd name="adj1" fmla="val 18900000"/>
            <a:gd name="adj2" fmla="val 2700000"/>
            <a:gd name="adj3" fmla="val 334"/>
          </a:avLst>
        </a:prstGeom>
        <a:noFill/>
        <a:ln w="25400" cap="flat" cmpd="sng" algn="ctr">
          <a:solidFill>
            <a:srgbClr val="8AB833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EA4A69-3DB8-4335-9425-4197F2EA52F1}">
      <dsp:nvSpPr>
        <dsp:cNvPr id="0" name=""/>
        <dsp:cNvSpPr/>
      </dsp:nvSpPr>
      <dsp:spPr>
        <a:xfrm>
          <a:off x="386374" y="253133"/>
          <a:ext cx="9108148" cy="506075"/>
        </a:xfrm>
        <a:prstGeom prst="rect">
          <a:avLst/>
        </a:prstGeom>
        <a:solidFill>
          <a:srgbClr val="027846"/>
        </a:solidFill>
        <a:ln w="25400" cap="flat" cmpd="sng" algn="ctr">
          <a:solidFill>
            <a:srgbClr val="027846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401697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+mn-cs"/>
            </a:rPr>
            <a:t>Introducción</a:t>
          </a:r>
        </a:p>
      </dsp:txBody>
      <dsp:txXfrm>
        <a:off x="386374" y="253133"/>
        <a:ext cx="9108148" cy="506075"/>
      </dsp:txXfrm>
    </dsp:sp>
    <dsp:sp modelId="{F70052EA-5F93-4AB9-9771-3C323A69593E}">
      <dsp:nvSpPr>
        <dsp:cNvPr id="0" name=""/>
        <dsp:cNvSpPr/>
      </dsp:nvSpPr>
      <dsp:spPr>
        <a:xfrm>
          <a:off x="70077" y="189874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2784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FCBD8-23EC-4235-9374-D90DBDDAA372}">
      <dsp:nvSpPr>
        <dsp:cNvPr id="0" name=""/>
        <dsp:cNvSpPr/>
      </dsp:nvSpPr>
      <dsp:spPr>
        <a:xfrm>
          <a:off x="802656" y="1012150"/>
          <a:ext cx="8691867" cy="50607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00A77B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401697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+mn-cs"/>
            </a:rPr>
            <a:t>Materiales y métodos</a:t>
          </a:r>
        </a:p>
      </dsp:txBody>
      <dsp:txXfrm>
        <a:off x="802656" y="1012150"/>
        <a:ext cx="8691867" cy="506075"/>
      </dsp:txXfrm>
    </dsp:sp>
    <dsp:sp modelId="{CEE1E5AC-E947-4B47-B603-43A91DDAB232}">
      <dsp:nvSpPr>
        <dsp:cNvPr id="0" name=""/>
        <dsp:cNvSpPr/>
      </dsp:nvSpPr>
      <dsp:spPr>
        <a:xfrm>
          <a:off x="486359" y="948891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0A77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5DAD7-9681-4854-8557-B7D5C5F5365E}">
      <dsp:nvSpPr>
        <dsp:cNvPr id="0" name=""/>
        <dsp:cNvSpPr/>
      </dsp:nvSpPr>
      <dsp:spPr>
        <a:xfrm>
          <a:off x="993011" y="1771168"/>
          <a:ext cx="8501511" cy="506075"/>
        </a:xfrm>
        <a:prstGeom prst="rect">
          <a:avLst/>
        </a:prstGeom>
        <a:noFill/>
        <a:ln w="25400" cap="flat" cmpd="sng" algn="ctr">
          <a:solidFill>
            <a:srgbClr val="A6D47C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01697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+mn-cs"/>
            </a:rPr>
            <a:t>Resultados y discusión</a:t>
          </a:r>
        </a:p>
      </dsp:txBody>
      <dsp:txXfrm>
        <a:off x="993011" y="1771168"/>
        <a:ext cx="8501511" cy="506075"/>
      </dsp:txXfrm>
    </dsp:sp>
    <dsp:sp modelId="{E0579824-AFCC-4FA9-AAA3-E06666F4DD39}">
      <dsp:nvSpPr>
        <dsp:cNvPr id="0" name=""/>
        <dsp:cNvSpPr/>
      </dsp:nvSpPr>
      <dsp:spPr>
        <a:xfrm>
          <a:off x="676714" y="1707908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A6D47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16F9E-CB6B-4F3B-990F-96DDD0AACFEF}">
      <dsp:nvSpPr>
        <dsp:cNvPr id="0" name=""/>
        <dsp:cNvSpPr/>
      </dsp:nvSpPr>
      <dsp:spPr>
        <a:xfrm>
          <a:off x="993011" y="2529704"/>
          <a:ext cx="8501511" cy="50607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FFFF83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1697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+mn-cs"/>
            </a:rPr>
            <a:t>Conclusiones</a:t>
          </a:r>
        </a:p>
      </dsp:txBody>
      <dsp:txXfrm>
        <a:off x="993011" y="2529704"/>
        <a:ext cx="8501511" cy="506075"/>
      </dsp:txXfrm>
    </dsp:sp>
    <dsp:sp modelId="{2D9DD27E-6BEF-4B99-96EF-A9EDFDCB36F0}">
      <dsp:nvSpPr>
        <dsp:cNvPr id="0" name=""/>
        <dsp:cNvSpPr/>
      </dsp:nvSpPr>
      <dsp:spPr>
        <a:xfrm>
          <a:off x="676714" y="2466445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FF8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278A2-A4FE-4331-8BE6-14474F6473EE}">
      <dsp:nvSpPr>
        <dsp:cNvPr id="0" name=""/>
        <dsp:cNvSpPr/>
      </dsp:nvSpPr>
      <dsp:spPr>
        <a:xfrm>
          <a:off x="802656" y="3288721"/>
          <a:ext cx="8691867" cy="506075"/>
        </a:xfrm>
        <a:prstGeom prst="rect">
          <a:avLst/>
        </a:prstGeom>
        <a:noFill/>
        <a:ln w="25400" cap="flat" cmpd="sng" algn="ctr">
          <a:solidFill>
            <a:srgbClr val="FFBA91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1697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+mn-cs"/>
            </a:rPr>
            <a:t>Recomendaciones</a:t>
          </a:r>
        </a:p>
      </dsp:txBody>
      <dsp:txXfrm>
        <a:off x="802656" y="3288721"/>
        <a:ext cx="8691867" cy="506075"/>
      </dsp:txXfrm>
    </dsp:sp>
    <dsp:sp modelId="{EFB07E30-1819-4981-94E2-DB60CD375D4E}">
      <dsp:nvSpPr>
        <dsp:cNvPr id="0" name=""/>
        <dsp:cNvSpPr/>
      </dsp:nvSpPr>
      <dsp:spPr>
        <a:xfrm>
          <a:off x="486359" y="3225462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BA9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8F0863-5F3D-4F7A-BD70-42D926F938CC}">
      <dsp:nvSpPr>
        <dsp:cNvPr id="0" name=""/>
        <dsp:cNvSpPr/>
      </dsp:nvSpPr>
      <dsp:spPr>
        <a:xfrm>
          <a:off x="386374" y="4047738"/>
          <a:ext cx="9108148" cy="506075"/>
        </a:xfrm>
        <a:prstGeom prst="rect">
          <a:avLst/>
        </a:prstGeom>
        <a:noFill/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1697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+mn-cs"/>
            </a:rPr>
            <a:t>Agradecimientos</a:t>
          </a:r>
          <a:endParaRPr lang="es-EC" sz="2600" kern="1200" dirty="0">
            <a:solidFill>
              <a:sysClr val="windowText" lastClr="000000"/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>
        <a:off x="386374" y="4047738"/>
        <a:ext cx="9108148" cy="506075"/>
      </dsp:txXfrm>
    </dsp:sp>
    <dsp:sp modelId="{BAE09655-90E3-4685-AD09-18CB7E354998}">
      <dsp:nvSpPr>
        <dsp:cNvPr id="0" name=""/>
        <dsp:cNvSpPr/>
      </dsp:nvSpPr>
      <dsp:spPr>
        <a:xfrm>
          <a:off x="70077" y="3984479"/>
          <a:ext cx="632594" cy="632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D406E-104B-46E4-8BE5-9E7720D93B60}">
      <dsp:nvSpPr>
        <dsp:cNvPr id="0" name=""/>
        <dsp:cNvSpPr/>
      </dsp:nvSpPr>
      <dsp:spPr>
        <a:xfrm>
          <a:off x="-5434893" y="-832195"/>
          <a:ext cx="6471338" cy="6471338"/>
        </a:xfrm>
        <a:prstGeom prst="blockArc">
          <a:avLst>
            <a:gd name="adj1" fmla="val 18900000"/>
            <a:gd name="adj2" fmla="val 2700000"/>
            <a:gd name="adj3" fmla="val 334"/>
          </a:avLst>
        </a:prstGeom>
        <a:noFill/>
        <a:ln w="25400" cap="flat" cmpd="sng" algn="ctr">
          <a:solidFill>
            <a:srgbClr val="8AB833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EA4A69-3DB8-4335-9425-4197F2EA52F1}">
      <dsp:nvSpPr>
        <dsp:cNvPr id="0" name=""/>
        <dsp:cNvSpPr/>
      </dsp:nvSpPr>
      <dsp:spPr>
        <a:xfrm>
          <a:off x="386374" y="253133"/>
          <a:ext cx="9108148" cy="506075"/>
        </a:xfrm>
        <a:prstGeom prst="rect">
          <a:avLst/>
        </a:prstGeom>
        <a:noFill/>
        <a:ln w="25400" cap="flat" cmpd="sng" algn="ctr">
          <a:solidFill>
            <a:srgbClr val="027846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Introducción</a:t>
          </a:r>
        </a:p>
      </dsp:txBody>
      <dsp:txXfrm>
        <a:off x="386374" y="253133"/>
        <a:ext cx="9108148" cy="506075"/>
      </dsp:txXfrm>
    </dsp:sp>
    <dsp:sp modelId="{F70052EA-5F93-4AB9-9771-3C323A69593E}">
      <dsp:nvSpPr>
        <dsp:cNvPr id="0" name=""/>
        <dsp:cNvSpPr/>
      </dsp:nvSpPr>
      <dsp:spPr>
        <a:xfrm>
          <a:off x="70077" y="189874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2784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FCBD8-23EC-4235-9374-D90DBDDAA372}">
      <dsp:nvSpPr>
        <dsp:cNvPr id="0" name=""/>
        <dsp:cNvSpPr/>
      </dsp:nvSpPr>
      <dsp:spPr>
        <a:xfrm>
          <a:off x="802656" y="1012150"/>
          <a:ext cx="8691867" cy="506075"/>
        </a:xfrm>
        <a:prstGeom prst="rect">
          <a:avLst/>
        </a:prstGeom>
        <a:solidFill>
          <a:srgbClr val="00A77B"/>
        </a:solidFill>
        <a:ln w="25400" cap="flat" cmpd="sng" algn="ctr">
          <a:solidFill>
            <a:srgbClr val="00A77B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Materiales y métodos</a:t>
          </a:r>
        </a:p>
      </dsp:txBody>
      <dsp:txXfrm>
        <a:off x="802656" y="1012150"/>
        <a:ext cx="8691867" cy="506075"/>
      </dsp:txXfrm>
    </dsp:sp>
    <dsp:sp modelId="{CEE1E5AC-E947-4B47-B603-43A91DDAB232}">
      <dsp:nvSpPr>
        <dsp:cNvPr id="0" name=""/>
        <dsp:cNvSpPr/>
      </dsp:nvSpPr>
      <dsp:spPr>
        <a:xfrm>
          <a:off x="486359" y="948891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0A77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5DAD7-9681-4854-8557-B7D5C5F5365E}">
      <dsp:nvSpPr>
        <dsp:cNvPr id="0" name=""/>
        <dsp:cNvSpPr/>
      </dsp:nvSpPr>
      <dsp:spPr>
        <a:xfrm>
          <a:off x="993011" y="1771168"/>
          <a:ext cx="8501511" cy="506075"/>
        </a:xfrm>
        <a:prstGeom prst="rect">
          <a:avLst/>
        </a:prstGeom>
        <a:noFill/>
        <a:ln w="25400" cap="flat" cmpd="sng" algn="ctr">
          <a:solidFill>
            <a:srgbClr val="A6D47C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Resultados y discusión</a:t>
          </a:r>
        </a:p>
      </dsp:txBody>
      <dsp:txXfrm>
        <a:off x="993011" y="1771168"/>
        <a:ext cx="8501511" cy="506075"/>
      </dsp:txXfrm>
    </dsp:sp>
    <dsp:sp modelId="{E0579824-AFCC-4FA9-AAA3-E06666F4DD39}">
      <dsp:nvSpPr>
        <dsp:cNvPr id="0" name=""/>
        <dsp:cNvSpPr/>
      </dsp:nvSpPr>
      <dsp:spPr>
        <a:xfrm>
          <a:off x="676714" y="1707908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A6D47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16F9E-CB6B-4F3B-990F-96DDD0AACFEF}">
      <dsp:nvSpPr>
        <dsp:cNvPr id="0" name=""/>
        <dsp:cNvSpPr/>
      </dsp:nvSpPr>
      <dsp:spPr>
        <a:xfrm>
          <a:off x="993011" y="2529704"/>
          <a:ext cx="8501511" cy="50607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FFFF83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Conclusiones</a:t>
          </a:r>
        </a:p>
      </dsp:txBody>
      <dsp:txXfrm>
        <a:off x="993011" y="2529704"/>
        <a:ext cx="8501511" cy="506075"/>
      </dsp:txXfrm>
    </dsp:sp>
    <dsp:sp modelId="{2D9DD27E-6BEF-4B99-96EF-A9EDFDCB36F0}">
      <dsp:nvSpPr>
        <dsp:cNvPr id="0" name=""/>
        <dsp:cNvSpPr/>
      </dsp:nvSpPr>
      <dsp:spPr>
        <a:xfrm>
          <a:off x="676714" y="2466445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FF8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278A2-A4FE-4331-8BE6-14474F6473EE}">
      <dsp:nvSpPr>
        <dsp:cNvPr id="0" name=""/>
        <dsp:cNvSpPr/>
      </dsp:nvSpPr>
      <dsp:spPr>
        <a:xfrm>
          <a:off x="802656" y="3288721"/>
          <a:ext cx="8691867" cy="506075"/>
        </a:xfrm>
        <a:prstGeom prst="rect">
          <a:avLst/>
        </a:prstGeom>
        <a:noFill/>
        <a:ln w="25400" cap="flat" cmpd="sng" algn="ctr">
          <a:solidFill>
            <a:srgbClr val="FFBA91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Recomendaciones</a:t>
          </a:r>
        </a:p>
      </dsp:txBody>
      <dsp:txXfrm>
        <a:off x="802656" y="3288721"/>
        <a:ext cx="8691867" cy="506075"/>
      </dsp:txXfrm>
    </dsp:sp>
    <dsp:sp modelId="{EFB07E30-1819-4981-94E2-DB60CD375D4E}">
      <dsp:nvSpPr>
        <dsp:cNvPr id="0" name=""/>
        <dsp:cNvSpPr/>
      </dsp:nvSpPr>
      <dsp:spPr>
        <a:xfrm>
          <a:off x="486359" y="3225462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BA9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8F0863-5F3D-4F7A-BD70-42D926F938CC}">
      <dsp:nvSpPr>
        <dsp:cNvPr id="0" name=""/>
        <dsp:cNvSpPr/>
      </dsp:nvSpPr>
      <dsp:spPr>
        <a:xfrm>
          <a:off x="386374" y="4047738"/>
          <a:ext cx="9108148" cy="506075"/>
        </a:xfrm>
        <a:prstGeom prst="rect">
          <a:avLst/>
        </a:prstGeom>
        <a:noFill/>
        <a:ln w="25400" cap="flat" cmpd="sng" algn="ctr">
          <a:solidFill>
            <a:srgbClr val="FD9745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Agradecimientos</a:t>
          </a:r>
          <a:endParaRPr lang="es-EC" sz="2700" kern="1200" dirty="0">
            <a:solidFill>
              <a:sysClr val="windowText" lastClr="000000"/>
            </a:solidFill>
            <a:latin typeface="Times New Roman" panose="02020603050405020304"/>
            <a:ea typeface="+mn-ea"/>
            <a:cs typeface="+mn-cs"/>
          </a:endParaRPr>
        </a:p>
      </dsp:txBody>
      <dsp:txXfrm>
        <a:off x="386374" y="4047738"/>
        <a:ext cx="9108148" cy="506075"/>
      </dsp:txXfrm>
    </dsp:sp>
    <dsp:sp modelId="{BAE09655-90E3-4685-AD09-18CB7E354998}">
      <dsp:nvSpPr>
        <dsp:cNvPr id="0" name=""/>
        <dsp:cNvSpPr/>
      </dsp:nvSpPr>
      <dsp:spPr>
        <a:xfrm>
          <a:off x="70077" y="3984479"/>
          <a:ext cx="632594" cy="632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D974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D406E-104B-46E4-8BE5-9E7720D93B60}">
      <dsp:nvSpPr>
        <dsp:cNvPr id="0" name=""/>
        <dsp:cNvSpPr/>
      </dsp:nvSpPr>
      <dsp:spPr>
        <a:xfrm>
          <a:off x="-5434893" y="-832195"/>
          <a:ext cx="6471338" cy="6471338"/>
        </a:xfrm>
        <a:prstGeom prst="blockArc">
          <a:avLst>
            <a:gd name="adj1" fmla="val 18900000"/>
            <a:gd name="adj2" fmla="val 2700000"/>
            <a:gd name="adj3" fmla="val 334"/>
          </a:avLst>
        </a:prstGeom>
        <a:noFill/>
        <a:ln w="25400" cap="flat" cmpd="sng" algn="ctr">
          <a:solidFill>
            <a:srgbClr val="8AB833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EA4A69-3DB8-4335-9425-4197F2EA52F1}">
      <dsp:nvSpPr>
        <dsp:cNvPr id="0" name=""/>
        <dsp:cNvSpPr/>
      </dsp:nvSpPr>
      <dsp:spPr>
        <a:xfrm>
          <a:off x="386374" y="253133"/>
          <a:ext cx="9108148" cy="506075"/>
        </a:xfrm>
        <a:prstGeom prst="rect">
          <a:avLst/>
        </a:prstGeom>
        <a:noFill/>
        <a:ln w="25400" cap="flat" cmpd="sng" algn="ctr">
          <a:solidFill>
            <a:srgbClr val="027846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Introducción</a:t>
          </a:r>
        </a:p>
      </dsp:txBody>
      <dsp:txXfrm>
        <a:off x="386374" y="253133"/>
        <a:ext cx="9108148" cy="506075"/>
      </dsp:txXfrm>
    </dsp:sp>
    <dsp:sp modelId="{F70052EA-5F93-4AB9-9771-3C323A69593E}">
      <dsp:nvSpPr>
        <dsp:cNvPr id="0" name=""/>
        <dsp:cNvSpPr/>
      </dsp:nvSpPr>
      <dsp:spPr>
        <a:xfrm>
          <a:off x="70077" y="189874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2784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FCBD8-23EC-4235-9374-D90DBDDAA372}">
      <dsp:nvSpPr>
        <dsp:cNvPr id="0" name=""/>
        <dsp:cNvSpPr/>
      </dsp:nvSpPr>
      <dsp:spPr>
        <a:xfrm>
          <a:off x="802656" y="1012150"/>
          <a:ext cx="8691867" cy="506075"/>
        </a:xfrm>
        <a:prstGeom prst="rect">
          <a:avLst/>
        </a:prstGeom>
        <a:noFill/>
        <a:ln w="25400" cap="flat" cmpd="sng" algn="ctr">
          <a:solidFill>
            <a:srgbClr val="00A77B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Materiales y métodos</a:t>
          </a:r>
        </a:p>
      </dsp:txBody>
      <dsp:txXfrm>
        <a:off x="802656" y="1012150"/>
        <a:ext cx="8691867" cy="506075"/>
      </dsp:txXfrm>
    </dsp:sp>
    <dsp:sp modelId="{CEE1E5AC-E947-4B47-B603-43A91DDAB232}">
      <dsp:nvSpPr>
        <dsp:cNvPr id="0" name=""/>
        <dsp:cNvSpPr/>
      </dsp:nvSpPr>
      <dsp:spPr>
        <a:xfrm>
          <a:off x="486359" y="948891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0A77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5DAD7-9681-4854-8557-B7D5C5F5365E}">
      <dsp:nvSpPr>
        <dsp:cNvPr id="0" name=""/>
        <dsp:cNvSpPr/>
      </dsp:nvSpPr>
      <dsp:spPr>
        <a:xfrm>
          <a:off x="993011" y="1771168"/>
          <a:ext cx="8501511" cy="506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rgbClr val="A6D47C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Resultados y discusión</a:t>
          </a:r>
        </a:p>
      </dsp:txBody>
      <dsp:txXfrm>
        <a:off x="993011" y="1771168"/>
        <a:ext cx="8501511" cy="506075"/>
      </dsp:txXfrm>
    </dsp:sp>
    <dsp:sp modelId="{E0579824-AFCC-4FA9-AAA3-E06666F4DD39}">
      <dsp:nvSpPr>
        <dsp:cNvPr id="0" name=""/>
        <dsp:cNvSpPr/>
      </dsp:nvSpPr>
      <dsp:spPr>
        <a:xfrm>
          <a:off x="676714" y="1707908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A6D47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16F9E-CB6B-4F3B-990F-96DDD0AACFEF}">
      <dsp:nvSpPr>
        <dsp:cNvPr id="0" name=""/>
        <dsp:cNvSpPr/>
      </dsp:nvSpPr>
      <dsp:spPr>
        <a:xfrm>
          <a:off x="993011" y="2529704"/>
          <a:ext cx="8501511" cy="50607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FFFF83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Conclusiones</a:t>
          </a:r>
        </a:p>
      </dsp:txBody>
      <dsp:txXfrm>
        <a:off x="993011" y="2529704"/>
        <a:ext cx="8501511" cy="506075"/>
      </dsp:txXfrm>
    </dsp:sp>
    <dsp:sp modelId="{2D9DD27E-6BEF-4B99-96EF-A9EDFDCB36F0}">
      <dsp:nvSpPr>
        <dsp:cNvPr id="0" name=""/>
        <dsp:cNvSpPr/>
      </dsp:nvSpPr>
      <dsp:spPr>
        <a:xfrm>
          <a:off x="676714" y="2466445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FF8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278A2-A4FE-4331-8BE6-14474F6473EE}">
      <dsp:nvSpPr>
        <dsp:cNvPr id="0" name=""/>
        <dsp:cNvSpPr/>
      </dsp:nvSpPr>
      <dsp:spPr>
        <a:xfrm>
          <a:off x="802656" y="3288721"/>
          <a:ext cx="8691867" cy="506075"/>
        </a:xfrm>
        <a:prstGeom prst="rect">
          <a:avLst/>
        </a:prstGeom>
        <a:noFill/>
        <a:ln w="25400" cap="flat" cmpd="sng" algn="ctr">
          <a:solidFill>
            <a:srgbClr val="FFBA91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Recomendaciones</a:t>
          </a:r>
        </a:p>
      </dsp:txBody>
      <dsp:txXfrm>
        <a:off x="802656" y="3288721"/>
        <a:ext cx="8691867" cy="506075"/>
      </dsp:txXfrm>
    </dsp:sp>
    <dsp:sp modelId="{EFB07E30-1819-4981-94E2-DB60CD375D4E}">
      <dsp:nvSpPr>
        <dsp:cNvPr id="0" name=""/>
        <dsp:cNvSpPr/>
      </dsp:nvSpPr>
      <dsp:spPr>
        <a:xfrm>
          <a:off x="486359" y="3225462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BA9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8F0863-5F3D-4F7A-BD70-42D926F938CC}">
      <dsp:nvSpPr>
        <dsp:cNvPr id="0" name=""/>
        <dsp:cNvSpPr/>
      </dsp:nvSpPr>
      <dsp:spPr>
        <a:xfrm>
          <a:off x="386374" y="4047738"/>
          <a:ext cx="9108148" cy="506075"/>
        </a:xfrm>
        <a:prstGeom prst="rect">
          <a:avLst/>
        </a:prstGeom>
        <a:noFill/>
        <a:ln w="25400" cap="flat" cmpd="sng" algn="ctr">
          <a:solidFill>
            <a:srgbClr val="FD9745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Agradecimientos</a:t>
          </a:r>
          <a:endParaRPr lang="es-EC" sz="2700" kern="1200" dirty="0">
            <a:solidFill>
              <a:sysClr val="windowText" lastClr="000000"/>
            </a:solidFill>
            <a:latin typeface="Times New Roman" panose="02020603050405020304"/>
            <a:ea typeface="+mn-ea"/>
            <a:cs typeface="+mn-cs"/>
          </a:endParaRPr>
        </a:p>
      </dsp:txBody>
      <dsp:txXfrm>
        <a:off x="386374" y="4047738"/>
        <a:ext cx="9108148" cy="506075"/>
      </dsp:txXfrm>
    </dsp:sp>
    <dsp:sp modelId="{BAE09655-90E3-4685-AD09-18CB7E354998}">
      <dsp:nvSpPr>
        <dsp:cNvPr id="0" name=""/>
        <dsp:cNvSpPr/>
      </dsp:nvSpPr>
      <dsp:spPr>
        <a:xfrm>
          <a:off x="70077" y="3984479"/>
          <a:ext cx="632594" cy="632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D974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D406E-104B-46E4-8BE5-9E7720D93B60}">
      <dsp:nvSpPr>
        <dsp:cNvPr id="0" name=""/>
        <dsp:cNvSpPr/>
      </dsp:nvSpPr>
      <dsp:spPr>
        <a:xfrm>
          <a:off x="-5434893" y="-832195"/>
          <a:ext cx="6471338" cy="6471338"/>
        </a:xfrm>
        <a:prstGeom prst="blockArc">
          <a:avLst>
            <a:gd name="adj1" fmla="val 18900000"/>
            <a:gd name="adj2" fmla="val 2700000"/>
            <a:gd name="adj3" fmla="val 334"/>
          </a:avLst>
        </a:prstGeom>
        <a:noFill/>
        <a:ln w="25400" cap="flat" cmpd="sng" algn="ctr">
          <a:solidFill>
            <a:srgbClr val="8AB833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EA4A69-3DB8-4335-9425-4197F2EA52F1}">
      <dsp:nvSpPr>
        <dsp:cNvPr id="0" name=""/>
        <dsp:cNvSpPr/>
      </dsp:nvSpPr>
      <dsp:spPr>
        <a:xfrm>
          <a:off x="386374" y="253133"/>
          <a:ext cx="9108148" cy="506075"/>
        </a:xfrm>
        <a:prstGeom prst="rect">
          <a:avLst/>
        </a:prstGeom>
        <a:noFill/>
        <a:ln w="25400" cap="flat" cmpd="sng" algn="ctr">
          <a:solidFill>
            <a:srgbClr val="027846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Introducción</a:t>
          </a:r>
        </a:p>
      </dsp:txBody>
      <dsp:txXfrm>
        <a:off x="386374" y="253133"/>
        <a:ext cx="9108148" cy="506075"/>
      </dsp:txXfrm>
    </dsp:sp>
    <dsp:sp modelId="{F70052EA-5F93-4AB9-9771-3C323A69593E}">
      <dsp:nvSpPr>
        <dsp:cNvPr id="0" name=""/>
        <dsp:cNvSpPr/>
      </dsp:nvSpPr>
      <dsp:spPr>
        <a:xfrm>
          <a:off x="70077" y="189874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2784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FCBD8-23EC-4235-9374-D90DBDDAA372}">
      <dsp:nvSpPr>
        <dsp:cNvPr id="0" name=""/>
        <dsp:cNvSpPr/>
      </dsp:nvSpPr>
      <dsp:spPr>
        <a:xfrm>
          <a:off x="802656" y="1012150"/>
          <a:ext cx="8691867" cy="506075"/>
        </a:xfrm>
        <a:prstGeom prst="rect">
          <a:avLst/>
        </a:prstGeom>
        <a:noFill/>
        <a:ln w="25400" cap="flat" cmpd="sng" algn="ctr">
          <a:solidFill>
            <a:srgbClr val="00A77B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Materiales y métodos</a:t>
          </a:r>
        </a:p>
      </dsp:txBody>
      <dsp:txXfrm>
        <a:off x="802656" y="1012150"/>
        <a:ext cx="8691867" cy="506075"/>
      </dsp:txXfrm>
    </dsp:sp>
    <dsp:sp modelId="{CEE1E5AC-E947-4B47-B603-43A91DDAB232}">
      <dsp:nvSpPr>
        <dsp:cNvPr id="0" name=""/>
        <dsp:cNvSpPr/>
      </dsp:nvSpPr>
      <dsp:spPr>
        <a:xfrm>
          <a:off x="486359" y="948891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0A77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5DAD7-9681-4854-8557-B7D5C5F5365E}">
      <dsp:nvSpPr>
        <dsp:cNvPr id="0" name=""/>
        <dsp:cNvSpPr/>
      </dsp:nvSpPr>
      <dsp:spPr>
        <a:xfrm>
          <a:off x="993011" y="1771168"/>
          <a:ext cx="8501511" cy="506075"/>
        </a:xfrm>
        <a:prstGeom prst="rect">
          <a:avLst/>
        </a:prstGeom>
        <a:noFill/>
        <a:ln w="25400" cap="flat" cmpd="sng" algn="ctr">
          <a:solidFill>
            <a:srgbClr val="A6D47C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Resultados y discusión</a:t>
          </a:r>
        </a:p>
      </dsp:txBody>
      <dsp:txXfrm>
        <a:off x="993011" y="1771168"/>
        <a:ext cx="8501511" cy="506075"/>
      </dsp:txXfrm>
    </dsp:sp>
    <dsp:sp modelId="{E0579824-AFCC-4FA9-AAA3-E06666F4DD39}">
      <dsp:nvSpPr>
        <dsp:cNvPr id="0" name=""/>
        <dsp:cNvSpPr/>
      </dsp:nvSpPr>
      <dsp:spPr>
        <a:xfrm>
          <a:off x="676714" y="1707908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A6D47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16F9E-CB6B-4F3B-990F-96DDD0AACFEF}">
      <dsp:nvSpPr>
        <dsp:cNvPr id="0" name=""/>
        <dsp:cNvSpPr/>
      </dsp:nvSpPr>
      <dsp:spPr>
        <a:xfrm>
          <a:off x="993011" y="2529704"/>
          <a:ext cx="8501511" cy="506075"/>
        </a:xfrm>
        <a:prstGeom prst="rect">
          <a:avLst/>
        </a:prstGeom>
        <a:solidFill>
          <a:srgbClr val="FFFF8D"/>
        </a:solidFill>
        <a:ln w="25400" cap="flat" cmpd="sng" algn="ctr">
          <a:solidFill>
            <a:srgbClr val="FFFF83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Conclusiones</a:t>
          </a:r>
        </a:p>
      </dsp:txBody>
      <dsp:txXfrm>
        <a:off x="993011" y="2529704"/>
        <a:ext cx="8501511" cy="506075"/>
      </dsp:txXfrm>
    </dsp:sp>
    <dsp:sp modelId="{2D9DD27E-6BEF-4B99-96EF-A9EDFDCB36F0}">
      <dsp:nvSpPr>
        <dsp:cNvPr id="0" name=""/>
        <dsp:cNvSpPr/>
      </dsp:nvSpPr>
      <dsp:spPr>
        <a:xfrm>
          <a:off x="676714" y="2466445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FF8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278A2-A4FE-4331-8BE6-14474F6473EE}">
      <dsp:nvSpPr>
        <dsp:cNvPr id="0" name=""/>
        <dsp:cNvSpPr/>
      </dsp:nvSpPr>
      <dsp:spPr>
        <a:xfrm>
          <a:off x="802656" y="3288721"/>
          <a:ext cx="8691867" cy="506075"/>
        </a:xfrm>
        <a:prstGeom prst="rect">
          <a:avLst/>
        </a:prstGeom>
        <a:noFill/>
        <a:ln w="25400" cap="flat" cmpd="sng" algn="ctr">
          <a:solidFill>
            <a:srgbClr val="FFBA91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Recomendaciones</a:t>
          </a:r>
        </a:p>
      </dsp:txBody>
      <dsp:txXfrm>
        <a:off x="802656" y="3288721"/>
        <a:ext cx="8691867" cy="506075"/>
      </dsp:txXfrm>
    </dsp:sp>
    <dsp:sp modelId="{EFB07E30-1819-4981-94E2-DB60CD375D4E}">
      <dsp:nvSpPr>
        <dsp:cNvPr id="0" name=""/>
        <dsp:cNvSpPr/>
      </dsp:nvSpPr>
      <dsp:spPr>
        <a:xfrm>
          <a:off x="486359" y="3225462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BA9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8F0863-5F3D-4F7A-BD70-42D926F938CC}">
      <dsp:nvSpPr>
        <dsp:cNvPr id="0" name=""/>
        <dsp:cNvSpPr/>
      </dsp:nvSpPr>
      <dsp:spPr>
        <a:xfrm>
          <a:off x="386374" y="4047738"/>
          <a:ext cx="9108148" cy="506075"/>
        </a:xfrm>
        <a:prstGeom prst="rect">
          <a:avLst/>
        </a:prstGeom>
        <a:noFill/>
        <a:ln w="25400" cap="flat" cmpd="sng" algn="ctr">
          <a:solidFill>
            <a:srgbClr val="FD9745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Agradecimientos</a:t>
          </a:r>
          <a:endParaRPr lang="es-EC" sz="2700" kern="1200" dirty="0">
            <a:solidFill>
              <a:sysClr val="windowText" lastClr="000000"/>
            </a:solidFill>
            <a:latin typeface="Times New Roman" panose="02020603050405020304"/>
            <a:ea typeface="+mn-ea"/>
            <a:cs typeface="+mn-cs"/>
          </a:endParaRPr>
        </a:p>
      </dsp:txBody>
      <dsp:txXfrm>
        <a:off x="386374" y="4047738"/>
        <a:ext cx="9108148" cy="506075"/>
      </dsp:txXfrm>
    </dsp:sp>
    <dsp:sp modelId="{BAE09655-90E3-4685-AD09-18CB7E354998}">
      <dsp:nvSpPr>
        <dsp:cNvPr id="0" name=""/>
        <dsp:cNvSpPr/>
      </dsp:nvSpPr>
      <dsp:spPr>
        <a:xfrm>
          <a:off x="70077" y="3984479"/>
          <a:ext cx="632594" cy="632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D974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D406E-104B-46E4-8BE5-9E7720D93B60}">
      <dsp:nvSpPr>
        <dsp:cNvPr id="0" name=""/>
        <dsp:cNvSpPr/>
      </dsp:nvSpPr>
      <dsp:spPr>
        <a:xfrm>
          <a:off x="-5434893" y="-832195"/>
          <a:ext cx="6471338" cy="6471338"/>
        </a:xfrm>
        <a:prstGeom prst="blockArc">
          <a:avLst>
            <a:gd name="adj1" fmla="val 18900000"/>
            <a:gd name="adj2" fmla="val 2700000"/>
            <a:gd name="adj3" fmla="val 334"/>
          </a:avLst>
        </a:prstGeom>
        <a:noFill/>
        <a:ln w="25400" cap="flat" cmpd="sng" algn="ctr">
          <a:solidFill>
            <a:srgbClr val="8AB833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EA4A69-3DB8-4335-9425-4197F2EA52F1}">
      <dsp:nvSpPr>
        <dsp:cNvPr id="0" name=""/>
        <dsp:cNvSpPr/>
      </dsp:nvSpPr>
      <dsp:spPr>
        <a:xfrm>
          <a:off x="386374" y="253133"/>
          <a:ext cx="9108148" cy="506075"/>
        </a:xfrm>
        <a:prstGeom prst="rect">
          <a:avLst/>
        </a:prstGeom>
        <a:noFill/>
        <a:ln w="25400" cap="flat" cmpd="sng" algn="ctr">
          <a:solidFill>
            <a:srgbClr val="027846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Introducción</a:t>
          </a:r>
        </a:p>
      </dsp:txBody>
      <dsp:txXfrm>
        <a:off x="386374" y="253133"/>
        <a:ext cx="9108148" cy="506075"/>
      </dsp:txXfrm>
    </dsp:sp>
    <dsp:sp modelId="{F70052EA-5F93-4AB9-9771-3C323A69593E}">
      <dsp:nvSpPr>
        <dsp:cNvPr id="0" name=""/>
        <dsp:cNvSpPr/>
      </dsp:nvSpPr>
      <dsp:spPr>
        <a:xfrm>
          <a:off x="70077" y="189874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2784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FCBD8-23EC-4235-9374-D90DBDDAA372}">
      <dsp:nvSpPr>
        <dsp:cNvPr id="0" name=""/>
        <dsp:cNvSpPr/>
      </dsp:nvSpPr>
      <dsp:spPr>
        <a:xfrm>
          <a:off x="802656" y="1012150"/>
          <a:ext cx="8691867" cy="506075"/>
        </a:xfrm>
        <a:prstGeom prst="rect">
          <a:avLst/>
        </a:prstGeom>
        <a:noFill/>
        <a:ln w="25400" cap="flat" cmpd="sng" algn="ctr">
          <a:solidFill>
            <a:srgbClr val="00A77B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Materiales y métodos</a:t>
          </a:r>
        </a:p>
      </dsp:txBody>
      <dsp:txXfrm>
        <a:off x="802656" y="1012150"/>
        <a:ext cx="8691867" cy="506075"/>
      </dsp:txXfrm>
    </dsp:sp>
    <dsp:sp modelId="{CEE1E5AC-E947-4B47-B603-43A91DDAB232}">
      <dsp:nvSpPr>
        <dsp:cNvPr id="0" name=""/>
        <dsp:cNvSpPr/>
      </dsp:nvSpPr>
      <dsp:spPr>
        <a:xfrm>
          <a:off x="486359" y="948891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0A77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5DAD7-9681-4854-8557-B7D5C5F5365E}">
      <dsp:nvSpPr>
        <dsp:cNvPr id="0" name=""/>
        <dsp:cNvSpPr/>
      </dsp:nvSpPr>
      <dsp:spPr>
        <a:xfrm>
          <a:off x="993011" y="1771168"/>
          <a:ext cx="8501511" cy="506075"/>
        </a:xfrm>
        <a:prstGeom prst="rect">
          <a:avLst/>
        </a:prstGeom>
        <a:noFill/>
        <a:ln w="25400" cap="flat" cmpd="sng" algn="ctr">
          <a:solidFill>
            <a:srgbClr val="A6D47C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Resultados y discusión</a:t>
          </a:r>
        </a:p>
      </dsp:txBody>
      <dsp:txXfrm>
        <a:off x="993011" y="1771168"/>
        <a:ext cx="8501511" cy="506075"/>
      </dsp:txXfrm>
    </dsp:sp>
    <dsp:sp modelId="{E0579824-AFCC-4FA9-AAA3-E06666F4DD39}">
      <dsp:nvSpPr>
        <dsp:cNvPr id="0" name=""/>
        <dsp:cNvSpPr/>
      </dsp:nvSpPr>
      <dsp:spPr>
        <a:xfrm>
          <a:off x="676714" y="1707908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A6D47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16F9E-CB6B-4F3B-990F-96DDD0AACFEF}">
      <dsp:nvSpPr>
        <dsp:cNvPr id="0" name=""/>
        <dsp:cNvSpPr/>
      </dsp:nvSpPr>
      <dsp:spPr>
        <a:xfrm>
          <a:off x="993011" y="2529704"/>
          <a:ext cx="8501511" cy="50607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FFFF83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Conclusiones</a:t>
          </a:r>
        </a:p>
      </dsp:txBody>
      <dsp:txXfrm>
        <a:off x="993011" y="2529704"/>
        <a:ext cx="8501511" cy="506075"/>
      </dsp:txXfrm>
    </dsp:sp>
    <dsp:sp modelId="{2D9DD27E-6BEF-4B99-96EF-A9EDFDCB36F0}">
      <dsp:nvSpPr>
        <dsp:cNvPr id="0" name=""/>
        <dsp:cNvSpPr/>
      </dsp:nvSpPr>
      <dsp:spPr>
        <a:xfrm>
          <a:off x="676714" y="2466445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FF8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278A2-A4FE-4331-8BE6-14474F6473EE}">
      <dsp:nvSpPr>
        <dsp:cNvPr id="0" name=""/>
        <dsp:cNvSpPr/>
      </dsp:nvSpPr>
      <dsp:spPr>
        <a:xfrm>
          <a:off x="802656" y="3288721"/>
          <a:ext cx="8691867" cy="506075"/>
        </a:xfrm>
        <a:prstGeom prst="rect">
          <a:avLst/>
        </a:prstGeom>
        <a:solidFill>
          <a:srgbClr val="FFBE98"/>
        </a:solidFill>
        <a:ln w="25400" cap="flat" cmpd="sng" algn="ctr">
          <a:solidFill>
            <a:srgbClr val="FFBA91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Recomendaciones</a:t>
          </a:r>
        </a:p>
      </dsp:txBody>
      <dsp:txXfrm>
        <a:off x="802656" y="3288721"/>
        <a:ext cx="8691867" cy="506075"/>
      </dsp:txXfrm>
    </dsp:sp>
    <dsp:sp modelId="{EFB07E30-1819-4981-94E2-DB60CD375D4E}">
      <dsp:nvSpPr>
        <dsp:cNvPr id="0" name=""/>
        <dsp:cNvSpPr/>
      </dsp:nvSpPr>
      <dsp:spPr>
        <a:xfrm>
          <a:off x="486359" y="3225462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BA9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8F0863-5F3D-4F7A-BD70-42D926F938CC}">
      <dsp:nvSpPr>
        <dsp:cNvPr id="0" name=""/>
        <dsp:cNvSpPr/>
      </dsp:nvSpPr>
      <dsp:spPr>
        <a:xfrm>
          <a:off x="386374" y="4047738"/>
          <a:ext cx="9108148" cy="506075"/>
        </a:xfrm>
        <a:prstGeom prst="rect">
          <a:avLst/>
        </a:prstGeom>
        <a:noFill/>
        <a:ln w="25400" cap="flat" cmpd="sng" algn="ctr">
          <a:solidFill>
            <a:srgbClr val="FD9745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Agradecimientos</a:t>
          </a:r>
          <a:endParaRPr lang="es-EC" sz="2700" kern="1200" dirty="0">
            <a:solidFill>
              <a:sysClr val="windowText" lastClr="000000"/>
            </a:solidFill>
            <a:latin typeface="Times New Roman" panose="02020603050405020304"/>
            <a:ea typeface="+mn-ea"/>
            <a:cs typeface="+mn-cs"/>
          </a:endParaRPr>
        </a:p>
      </dsp:txBody>
      <dsp:txXfrm>
        <a:off x="386374" y="4047738"/>
        <a:ext cx="9108148" cy="506075"/>
      </dsp:txXfrm>
    </dsp:sp>
    <dsp:sp modelId="{BAE09655-90E3-4685-AD09-18CB7E354998}">
      <dsp:nvSpPr>
        <dsp:cNvPr id="0" name=""/>
        <dsp:cNvSpPr/>
      </dsp:nvSpPr>
      <dsp:spPr>
        <a:xfrm>
          <a:off x="70077" y="3984479"/>
          <a:ext cx="632594" cy="632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D974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D406E-104B-46E4-8BE5-9E7720D93B60}">
      <dsp:nvSpPr>
        <dsp:cNvPr id="0" name=""/>
        <dsp:cNvSpPr/>
      </dsp:nvSpPr>
      <dsp:spPr>
        <a:xfrm>
          <a:off x="-5434893" y="-832195"/>
          <a:ext cx="6471338" cy="6471338"/>
        </a:xfrm>
        <a:prstGeom prst="blockArc">
          <a:avLst>
            <a:gd name="adj1" fmla="val 18900000"/>
            <a:gd name="adj2" fmla="val 2700000"/>
            <a:gd name="adj3" fmla="val 334"/>
          </a:avLst>
        </a:prstGeom>
        <a:noFill/>
        <a:ln w="25400" cap="flat" cmpd="sng" algn="ctr">
          <a:solidFill>
            <a:srgbClr val="8AB833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EA4A69-3DB8-4335-9425-4197F2EA52F1}">
      <dsp:nvSpPr>
        <dsp:cNvPr id="0" name=""/>
        <dsp:cNvSpPr/>
      </dsp:nvSpPr>
      <dsp:spPr>
        <a:xfrm>
          <a:off x="386374" y="253133"/>
          <a:ext cx="9108148" cy="506075"/>
        </a:xfrm>
        <a:prstGeom prst="rect">
          <a:avLst/>
        </a:prstGeom>
        <a:noFill/>
        <a:ln w="25400" cap="flat" cmpd="sng" algn="ctr">
          <a:solidFill>
            <a:srgbClr val="027846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Introducción</a:t>
          </a:r>
        </a:p>
      </dsp:txBody>
      <dsp:txXfrm>
        <a:off x="386374" y="253133"/>
        <a:ext cx="9108148" cy="506075"/>
      </dsp:txXfrm>
    </dsp:sp>
    <dsp:sp modelId="{F70052EA-5F93-4AB9-9771-3C323A69593E}">
      <dsp:nvSpPr>
        <dsp:cNvPr id="0" name=""/>
        <dsp:cNvSpPr/>
      </dsp:nvSpPr>
      <dsp:spPr>
        <a:xfrm>
          <a:off x="70077" y="189874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2784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FCBD8-23EC-4235-9374-D90DBDDAA372}">
      <dsp:nvSpPr>
        <dsp:cNvPr id="0" name=""/>
        <dsp:cNvSpPr/>
      </dsp:nvSpPr>
      <dsp:spPr>
        <a:xfrm>
          <a:off x="802656" y="1012150"/>
          <a:ext cx="8691867" cy="506075"/>
        </a:xfrm>
        <a:prstGeom prst="rect">
          <a:avLst/>
        </a:prstGeom>
        <a:noFill/>
        <a:ln w="25400" cap="flat" cmpd="sng" algn="ctr">
          <a:solidFill>
            <a:srgbClr val="00A77B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Materiales y métodos</a:t>
          </a:r>
        </a:p>
      </dsp:txBody>
      <dsp:txXfrm>
        <a:off x="802656" y="1012150"/>
        <a:ext cx="8691867" cy="506075"/>
      </dsp:txXfrm>
    </dsp:sp>
    <dsp:sp modelId="{CEE1E5AC-E947-4B47-B603-43A91DDAB232}">
      <dsp:nvSpPr>
        <dsp:cNvPr id="0" name=""/>
        <dsp:cNvSpPr/>
      </dsp:nvSpPr>
      <dsp:spPr>
        <a:xfrm>
          <a:off x="486359" y="948891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0A77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5DAD7-9681-4854-8557-B7D5C5F5365E}">
      <dsp:nvSpPr>
        <dsp:cNvPr id="0" name=""/>
        <dsp:cNvSpPr/>
      </dsp:nvSpPr>
      <dsp:spPr>
        <a:xfrm>
          <a:off x="993011" y="1771168"/>
          <a:ext cx="8501511" cy="506075"/>
        </a:xfrm>
        <a:prstGeom prst="rect">
          <a:avLst/>
        </a:prstGeom>
        <a:noFill/>
        <a:ln w="25400" cap="flat" cmpd="sng" algn="ctr">
          <a:solidFill>
            <a:srgbClr val="A6D47C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Resultados y discusión</a:t>
          </a:r>
        </a:p>
      </dsp:txBody>
      <dsp:txXfrm>
        <a:off x="993011" y="1771168"/>
        <a:ext cx="8501511" cy="506075"/>
      </dsp:txXfrm>
    </dsp:sp>
    <dsp:sp modelId="{E0579824-AFCC-4FA9-AAA3-E06666F4DD39}">
      <dsp:nvSpPr>
        <dsp:cNvPr id="0" name=""/>
        <dsp:cNvSpPr/>
      </dsp:nvSpPr>
      <dsp:spPr>
        <a:xfrm>
          <a:off x="676714" y="1707908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A6D47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16F9E-CB6B-4F3B-990F-96DDD0AACFEF}">
      <dsp:nvSpPr>
        <dsp:cNvPr id="0" name=""/>
        <dsp:cNvSpPr/>
      </dsp:nvSpPr>
      <dsp:spPr>
        <a:xfrm>
          <a:off x="993011" y="2529704"/>
          <a:ext cx="8501511" cy="50607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FFFF83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Conclusiones</a:t>
          </a:r>
        </a:p>
      </dsp:txBody>
      <dsp:txXfrm>
        <a:off x="993011" y="2529704"/>
        <a:ext cx="8501511" cy="506075"/>
      </dsp:txXfrm>
    </dsp:sp>
    <dsp:sp modelId="{2D9DD27E-6BEF-4B99-96EF-A9EDFDCB36F0}">
      <dsp:nvSpPr>
        <dsp:cNvPr id="0" name=""/>
        <dsp:cNvSpPr/>
      </dsp:nvSpPr>
      <dsp:spPr>
        <a:xfrm>
          <a:off x="676714" y="2466445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FF8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278A2-A4FE-4331-8BE6-14474F6473EE}">
      <dsp:nvSpPr>
        <dsp:cNvPr id="0" name=""/>
        <dsp:cNvSpPr/>
      </dsp:nvSpPr>
      <dsp:spPr>
        <a:xfrm>
          <a:off x="802656" y="3288721"/>
          <a:ext cx="8691867" cy="506075"/>
        </a:xfrm>
        <a:prstGeom prst="rect">
          <a:avLst/>
        </a:prstGeom>
        <a:noFill/>
        <a:ln w="25400" cap="flat" cmpd="sng" algn="ctr">
          <a:solidFill>
            <a:srgbClr val="FFBA91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Recomendaciones</a:t>
          </a:r>
        </a:p>
      </dsp:txBody>
      <dsp:txXfrm>
        <a:off x="802656" y="3288721"/>
        <a:ext cx="8691867" cy="506075"/>
      </dsp:txXfrm>
    </dsp:sp>
    <dsp:sp modelId="{EFB07E30-1819-4981-94E2-DB60CD375D4E}">
      <dsp:nvSpPr>
        <dsp:cNvPr id="0" name=""/>
        <dsp:cNvSpPr/>
      </dsp:nvSpPr>
      <dsp:spPr>
        <a:xfrm>
          <a:off x="486359" y="3225462"/>
          <a:ext cx="632594" cy="63259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BA9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8F0863-5F3D-4F7A-BD70-42D926F938CC}">
      <dsp:nvSpPr>
        <dsp:cNvPr id="0" name=""/>
        <dsp:cNvSpPr/>
      </dsp:nvSpPr>
      <dsp:spPr>
        <a:xfrm>
          <a:off x="386374" y="4047738"/>
          <a:ext cx="9108148" cy="506075"/>
        </a:xfrm>
        <a:prstGeom prst="rect">
          <a:avLst/>
        </a:prstGeom>
        <a:solidFill>
          <a:srgbClr val="FDAF71"/>
        </a:solidFill>
        <a:ln w="25400" cap="flat" cmpd="sng" algn="ctr">
          <a:solidFill>
            <a:srgbClr val="FD9745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01697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>
              <a:solidFill>
                <a:sysClr val="windowText" lastClr="000000"/>
              </a:solidFill>
              <a:latin typeface="Times New Roman" panose="02020603050405020304"/>
              <a:ea typeface="+mn-ea"/>
              <a:cs typeface="+mn-cs"/>
            </a:rPr>
            <a:t>Agradecimientos</a:t>
          </a:r>
          <a:endParaRPr lang="es-EC" sz="2700" kern="1200" dirty="0">
            <a:solidFill>
              <a:sysClr val="windowText" lastClr="000000"/>
            </a:solidFill>
            <a:latin typeface="Times New Roman" panose="02020603050405020304"/>
            <a:ea typeface="+mn-ea"/>
            <a:cs typeface="+mn-cs"/>
          </a:endParaRPr>
        </a:p>
      </dsp:txBody>
      <dsp:txXfrm>
        <a:off x="386374" y="4047738"/>
        <a:ext cx="9108148" cy="506075"/>
      </dsp:txXfrm>
    </dsp:sp>
    <dsp:sp modelId="{BAE09655-90E3-4685-AD09-18CB7E354998}">
      <dsp:nvSpPr>
        <dsp:cNvPr id="0" name=""/>
        <dsp:cNvSpPr/>
      </dsp:nvSpPr>
      <dsp:spPr>
        <a:xfrm>
          <a:off x="70077" y="3984479"/>
          <a:ext cx="632594" cy="632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D974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238B4-2BCE-4088-9905-B5AB080AD32D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98E9B-804E-4D16-B3E4-6C9D7B9315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323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98E9B-804E-4D16-B3E4-6C9D7B9315DB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9243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98E9B-804E-4D16-B3E4-6C9D7B9315DB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1294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98E9B-804E-4D16-B3E4-6C9D7B9315DB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9189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98E9B-804E-4D16-B3E4-6C9D7B9315DB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0529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98E9B-804E-4D16-B3E4-6C9D7B9315DB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5986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98E9B-804E-4D16-B3E4-6C9D7B9315DB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1831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98E9B-804E-4D16-B3E4-6C9D7B9315DB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01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98E9B-804E-4D16-B3E4-6C9D7B9315DB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4724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98E9B-804E-4D16-B3E4-6C9D7B9315DB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3523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4188D-9713-4D7E-81DD-2D2A79282486}" type="slidenum">
              <a:rPr lang="es-EC" smtClean="0">
                <a:solidFill>
                  <a:prstClr val="black"/>
                </a:solidFill>
              </a:rPr>
              <a:pPr/>
              <a:t>23</a:t>
            </a:fld>
            <a:endParaRPr lang="es-EC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20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4188D-9713-4D7E-81DD-2D2A79282486}" type="slidenum">
              <a:rPr lang="es-EC" smtClean="0">
                <a:solidFill>
                  <a:prstClr val="black"/>
                </a:solidFill>
              </a:rPr>
              <a:pPr/>
              <a:t>25</a:t>
            </a:fld>
            <a:endParaRPr lang="es-EC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94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98E9B-804E-4D16-B3E4-6C9D7B9315DB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9957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98E9B-804E-4D16-B3E4-6C9D7B9315DB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2099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908C0-50AA-4874-8359-23A242400BFF}" type="slidenum">
              <a:rPr lang="es-EC" smtClean="0">
                <a:solidFill>
                  <a:prstClr val="black"/>
                </a:solidFill>
              </a:rPr>
              <a:pPr/>
              <a:t>5</a:t>
            </a:fld>
            <a:endParaRPr lang="es-EC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48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908C0-50AA-4874-8359-23A242400BFF}" type="slidenum">
              <a:rPr lang="es-EC" smtClean="0">
                <a:solidFill>
                  <a:prstClr val="black"/>
                </a:solidFill>
              </a:rPr>
              <a:pPr/>
              <a:t>6</a:t>
            </a:fld>
            <a:endParaRPr lang="es-EC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91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4188D-9713-4D7E-81DD-2D2A79282486}" type="slidenum">
              <a:rPr lang="es-EC" smtClean="0">
                <a:solidFill>
                  <a:prstClr val="black"/>
                </a:solidFill>
              </a:rPr>
              <a:pPr/>
              <a:t>7</a:t>
            </a:fld>
            <a:endParaRPr lang="es-EC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000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98E9B-804E-4D16-B3E4-6C9D7B9315DB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1121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98E9B-804E-4D16-B3E4-6C9D7B9315DB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0505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98E9B-804E-4D16-B3E4-6C9D7B9315DB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110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10E2-F6C1-4CD4-BD51-D611CA08F199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7B2E-4CD5-467A-BA7C-776344EA34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6872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10E2-F6C1-4CD4-BD51-D611CA08F199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7B2E-4CD5-467A-BA7C-776344EA34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2489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10E2-F6C1-4CD4-BD51-D611CA08F199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7B2E-4CD5-467A-BA7C-776344EA34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4049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89984" y="260353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sz="18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b="30597"/>
          <a:stretch/>
        </p:blipFill>
        <p:spPr bwMode="auto">
          <a:xfrm>
            <a:off x="47755" y="188640"/>
            <a:ext cx="3840000" cy="624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171094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>
              <a:solidFill>
                <a:srgbClr val="000000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89984" y="260353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b="30597"/>
          <a:stretch/>
        </p:blipFill>
        <p:spPr bwMode="auto">
          <a:xfrm>
            <a:off x="47755" y="188640"/>
            <a:ext cx="3840000" cy="624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953654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3392" y="155679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0762905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449214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56569226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78580870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0663112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3438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10E2-F6C1-4CD4-BD51-D611CA08F199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7B2E-4CD5-467A-BA7C-776344EA34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4093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12119077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14229955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857026599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63515023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10E2-F6C1-4CD4-BD51-D611CA08F199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7B2E-4CD5-467A-BA7C-776344EA34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3589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10E2-F6C1-4CD4-BD51-D611CA08F199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7B2E-4CD5-467A-BA7C-776344EA34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82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10E2-F6C1-4CD4-BD51-D611CA08F199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7B2E-4CD5-467A-BA7C-776344EA34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9275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10E2-F6C1-4CD4-BD51-D611CA08F199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7B2E-4CD5-467A-BA7C-776344EA34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6303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10E2-F6C1-4CD4-BD51-D611CA08F199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7B2E-4CD5-467A-BA7C-776344EA34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7620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10E2-F6C1-4CD4-BD51-D611CA08F199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7B2E-4CD5-467A-BA7C-776344EA34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6408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10E2-F6C1-4CD4-BD51-D611CA08F199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67B2E-4CD5-467A-BA7C-776344EA34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4161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910E2-F6C1-4CD4-BD51-D611CA08F199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67B2E-4CD5-467A-BA7C-776344EA34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26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3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2" y="6308728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9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9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38806" r="7258" b="30597"/>
          <a:stretch/>
        </p:blipFill>
        <p:spPr bwMode="auto">
          <a:xfrm>
            <a:off x="8880312" y="5906861"/>
            <a:ext cx="3269713" cy="624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07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wipe/>
  </p:transition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87.png"/><Relationship Id="rId21" Type="http://schemas.openxmlformats.org/officeDocument/2006/relationships/image" Target="../media/image105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Relationship Id="rId22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15" descr="Descripción: C:\Users\HP\Pictures\Fiam¡s\EShPE\424864_433616274989_106916624989_1628075_199294416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2563" b="3589"/>
          <a:stretch>
            <a:fillRect/>
          </a:stretch>
        </p:blipFill>
        <p:spPr bwMode="auto">
          <a:xfrm>
            <a:off x="9882389" y="116632"/>
            <a:ext cx="12954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4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332392" y="63448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86389" y="63448"/>
            <a:ext cx="798490" cy="9796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269999" y="2603410"/>
            <a:ext cx="10591800" cy="82357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S" sz="2400" i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“Caracterización </a:t>
            </a:r>
            <a:r>
              <a:rPr lang="es-ES" sz="240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 nivel morfológico y molecular del agente causal de la enfermedad de la antracnosis en plantas de naranjilla (</a:t>
            </a:r>
            <a:r>
              <a:rPr lang="es-ES" sz="24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Solanum quitoense </a:t>
            </a:r>
            <a:r>
              <a:rPr lang="es-ES" sz="240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Lam</a:t>
            </a:r>
            <a:r>
              <a:rPr lang="es-ES" sz="2400" i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.)”.</a:t>
            </a:r>
            <a:endParaRPr lang="es-ES" sz="2400" i="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724150" y="1075907"/>
            <a:ext cx="76835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23679" algn="ctr"/>
              </a:tabLst>
            </a:pPr>
            <a:r>
              <a:rPr lang="es-EC" sz="2000" b="1" dirty="0" smtClean="0">
                <a:latin typeface="Calibri" panose="020F0502020204030204" pitchFamily="34" charset="0"/>
                <a:ea typeface="Times New Roman" pitchFamily="18" charset="0"/>
                <a:cs typeface="Times New Roman" panose="02020603050405020304" pitchFamily="18" charset="0"/>
              </a:rPr>
              <a:t>UNIVERSIDAD DE LAS FUERZAS ARMADAS - ESPE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23679" algn="ctr"/>
              </a:tabLst>
            </a:pPr>
            <a:endParaRPr lang="es-EC" sz="2000" b="1" dirty="0">
              <a:latin typeface="Calibri" panose="020F0502020204030204" pitchFamily="34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23679" algn="ctr"/>
              </a:tabLst>
            </a:pPr>
            <a:r>
              <a:rPr lang="es-EC" sz="2000" b="1" dirty="0" smtClean="0">
                <a:latin typeface="Calibri" panose="020F0502020204030204" pitchFamily="34" charset="0"/>
                <a:ea typeface="Times New Roman" pitchFamily="18" charset="0"/>
                <a:cs typeface="Times New Roman" panose="02020603050405020304" pitchFamily="18" charset="0"/>
              </a:rPr>
              <a:t>DEPARTAMENTO </a:t>
            </a:r>
            <a:r>
              <a:rPr lang="es-EC" sz="2000" b="1" dirty="0">
                <a:latin typeface="Calibri" panose="020F0502020204030204" pitchFamily="34" charset="0"/>
                <a:ea typeface="Times New Roman" pitchFamily="18" charset="0"/>
                <a:cs typeface="Times New Roman" panose="02020603050405020304" pitchFamily="18" charset="0"/>
              </a:rPr>
              <a:t>DE CIENCIAS DE LA VIDA Y DE LA AGRICULTURA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123679" algn="ctr"/>
              </a:tabLst>
            </a:pPr>
            <a:r>
              <a:rPr lang="es-EC" sz="2000" b="1" dirty="0" smtClean="0">
                <a:latin typeface="Calibri" panose="020F0502020204030204" pitchFamily="34" charset="0"/>
                <a:ea typeface="Times New Roman" pitchFamily="18" charset="0"/>
                <a:cs typeface="Times New Roman" panose="02020603050405020304" pitchFamily="18" charset="0"/>
              </a:rPr>
              <a:t>CARRERA DE INGENIERÍA </a:t>
            </a:r>
            <a:r>
              <a:rPr lang="es-EC" sz="2000" b="1" dirty="0">
                <a:latin typeface="Calibri" panose="020F0502020204030204" pitchFamily="34" charset="0"/>
                <a:ea typeface="Times New Roman" pitchFamily="18" charset="0"/>
                <a:cs typeface="Times New Roman" panose="02020603050405020304" pitchFamily="18" charset="0"/>
              </a:rPr>
              <a:t>EN BIOTECNOLOGÍA</a:t>
            </a:r>
            <a:r>
              <a:rPr lang="es-EC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2 Subtítulo"/>
          <p:cNvSpPr txBox="1">
            <a:spLocks/>
          </p:cNvSpPr>
          <p:nvPr/>
        </p:nvSpPr>
        <p:spPr>
          <a:xfrm>
            <a:off x="3031344" y="3704478"/>
            <a:ext cx="7069109" cy="2064196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defPPr>
              <a:defRPr lang="es-ES_tradnl"/>
            </a:defPPr>
            <a:lvl1pPr marL="0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2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24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36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6491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561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473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85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2979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Elaborado por: </a:t>
            </a:r>
            <a:r>
              <a:rPr lang="es-E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Chacón Ibarra, Josselyn Lizbeth</a:t>
            </a:r>
            <a:endParaRPr lang="es-E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E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8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Director del proyecto: </a:t>
            </a:r>
            <a:r>
              <a:rPr lang="es-ES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Flores </a:t>
            </a:r>
            <a:r>
              <a:rPr lang="es-E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Flor</a:t>
            </a:r>
            <a:r>
              <a:rPr lang="es-ES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Francisco Javier </a:t>
            </a:r>
            <a:r>
              <a:rPr lang="es-E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Ph.D.</a:t>
            </a:r>
            <a:endParaRPr lang="es-EC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ES" sz="18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Sangolquí</a:t>
            </a:r>
            <a:r>
              <a:rPr lang="es-E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11 de marzo </a:t>
            </a:r>
            <a:r>
              <a:rPr lang="es-E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2022</a:t>
            </a:r>
            <a:endParaRPr lang="es-E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2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91344" y="11663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solidFill>
                  <a:srgbClr val="000000"/>
                </a:solidFill>
                <a:latin typeface="Calibri" panose="020F0502020204030204" pitchFamily="34" charset="0"/>
              </a:rPr>
              <a:t>METODOLOGÍA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7309418" y="616102"/>
            <a:ext cx="3557314" cy="432391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8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Aislamiento del agente causal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189396" y="6407867"/>
            <a:ext cx="72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Calibri" panose="020F0502020204030204" pitchFamily="34" charset="0"/>
              </a:rPr>
              <a:t>(Caicedo </a:t>
            </a:r>
            <a:r>
              <a:rPr lang="es-ES" sz="1600" dirty="0">
                <a:latin typeface="Calibri" panose="020F0502020204030204" pitchFamily="34" charset="0"/>
              </a:rPr>
              <a:t>et al., </a:t>
            </a:r>
            <a:r>
              <a:rPr lang="es-ES" sz="1600" dirty="0" smtClean="0">
                <a:latin typeface="Calibri" panose="020F0502020204030204" pitchFamily="34" charset="0"/>
              </a:rPr>
              <a:t>2017; Guamán, 2018; </a:t>
            </a:r>
            <a:r>
              <a:rPr lang="es-EC" sz="1600" dirty="0" smtClean="0">
                <a:latin typeface="Calibri" panose="020F0502020204030204" pitchFamily="34" charset="0"/>
              </a:rPr>
              <a:t>INIAP</a:t>
            </a:r>
            <a:r>
              <a:rPr lang="es-ES" sz="1600" dirty="0">
                <a:latin typeface="Calibri" panose="020F0502020204030204" pitchFamily="34" charset="0"/>
              </a:rPr>
              <a:t>, </a:t>
            </a:r>
            <a:r>
              <a:rPr lang="es-ES" sz="1600" dirty="0" smtClean="0">
                <a:latin typeface="Calibri" panose="020F0502020204030204" pitchFamily="34" charset="0"/>
              </a:rPr>
              <a:t>2021; </a:t>
            </a:r>
            <a:r>
              <a:rPr lang="es-ES" sz="1600" dirty="0" err="1" smtClean="0">
                <a:latin typeface="Calibri" panose="020F0502020204030204" pitchFamily="34" charset="0"/>
              </a:rPr>
              <a:t>Živković</a:t>
            </a:r>
            <a:r>
              <a:rPr lang="es-ES" sz="1600" dirty="0" smtClean="0">
                <a:latin typeface="Calibri" panose="020F0502020204030204" pitchFamily="34" charset="0"/>
              </a:rPr>
              <a:t> </a:t>
            </a:r>
            <a:r>
              <a:rPr lang="es-ES" sz="1600" dirty="0">
                <a:latin typeface="Calibri" panose="020F0502020204030204" pitchFamily="34" charset="0"/>
              </a:rPr>
              <a:t>et al., 2010) </a:t>
            </a:r>
            <a:endParaRPr lang="es-EC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1274" name="Grupo 11273"/>
          <p:cNvGrpSpPr/>
          <p:nvPr/>
        </p:nvGrpSpPr>
        <p:grpSpPr>
          <a:xfrm>
            <a:off x="71890" y="1234476"/>
            <a:ext cx="5763645" cy="2786012"/>
            <a:chOff x="-25193" y="1226858"/>
            <a:chExt cx="5763645" cy="2786012"/>
          </a:xfrm>
        </p:grpSpPr>
        <p:grpSp>
          <p:nvGrpSpPr>
            <p:cNvPr id="29" name="Grupo 28"/>
            <p:cNvGrpSpPr/>
            <p:nvPr/>
          </p:nvGrpSpPr>
          <p:grpSpPr>
            <a:xfrm>
              <a:off x="-25193" y="1226858"/>
              <a:ext cx="5763645" cy="2786012"/>
              <a:chOff x="-528968" y="1428630"/>
              <a:chExt cx="7419921" cy="3819733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54901" y="2215130"/>
                <a:ext cx="2862002" cy="3033233"/>
              </a:xfrm>
              <a:prstGeom prst="rect">
                <a:avLst/>
              </a:prstGeom>
            </p:spPr>
          </p:pic>
          <p:sp>
            <p:nvSpPr>
              <p:cNvPr id="10" name="Rounded Rectangle 4">
                <a:extLst>
                  <a:ext uri="{FF2B5EF4-FFF2-40B4-BE49-F238E27FC236}">
                    <a16:creationId xmlns="" xmlns:a16="http://schemas.microsoft.com/office/drawing/2014/main" id="{D1BD360B-4C0F-440D-955A-16A7FC2EA3A6}"/>
                  </a:ext>
                </a:extLst>
              </p:cNvPr>
              <p:cNvSpPr/>
              <p:nvPr/>
            </p:nvSpPr>
            <p:spPr>
              <a:xfrm>
                <a:off x="3562415" y="1831569"/>
                <a:ext cx="2978662" cy="9676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altLang="ko-KR" sz="1600" b="1" dirty="0" smtClean="0">
                    <a:solidFill>
                      <a:srgbClr val="006D37"/>
                    </a:solidFill>
                    <a:latin typeface="Calibri" panose="020F0502020204030204" pitchFamily="34" charset="0"/>
                  </a:rPr>
                  <a:t>Pichincha</a:t>
                </a:r>
                <a:endParaRPr lang="es-ES" altLang="ko-KR" sz="1600" b="1" dirty="0" smtClean="0">
                  <a:solidFill>
                    <a:srgbClr val="006D37"/>
                  </a:solidFill>
                  <a:latin typeface="Calibri" panose="020F0502020204030204" pitchFamily="34" charset="0"/>
                </a:endParaRPr>
              </a:p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Tumbaco (T1-Pi y T2-Pi)</a:t>
                </a:r>
                <a:endParaRPr lang="ko-KR" altLang="en-US" sz="16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" name="Rounded Rectangle 4">
                <a:extLst>
                  <a:ext uri="{FF2B5EF4-FFF2-40B4-BE49-F238E27FC236}">
                    <a16:creationId xmlns="" xmlns:a16="http://schemas.microsoft.com/office/drawing/2014/main" id="{D1BD360B-4C0F-440D-955A-16A7FC2EA3A6}"/>
                  </a:ext>
                </a:extLst>
              </p:cNvPr>
              <p:cNvSpPr/>
              <p:nvPr/>
            </p:nvSpPr>
            <p:spPr>
              <a:xfrm>
                <a:off x="-528968" y="1428630"/>
                <a:ext cx="4284595" cy="9676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altLang="ko-KR" sz="1600" b="1" dirty="0" smtClean="0">
                    <a:solidFill>
                      <a:srgbClr val="006D37"/>
                    </a:solidFill>
                    <a:latin typeface="Calibri" panose="020F0502020204030204" pitchFamily="34" charset="0"/>
                  </a:rPr>
                  <a:t>Santo Domingo</a:t>
                </a:r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</a:p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Nuevo </a:t>
                </a:r>
                <a:r>
                  <a:rPr lang="es-EC" altLang="ko-KR" sz="1600" dirty="0" err="1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Machachi</a:t>
                </a:r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– </a:t>
                </a:r>
                <a:r>
                  <a:rPr lang="es-EC" altLang="ko-KR" sz="1600" dirty="0" err="1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Tandapi</a:t>
                </a:r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(NM-SD)</a:t>
                </a:r>
                <a:endParaRPr lang="ko-KR" altLang="en-US" sz="16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Rounded Rectangle 4">
                <a:extLst>
                  <a:ext uri="{FF2B5EF4-FFF2-40B4-BE49-F238E27FC236}">
                    <a16:creationId xmlns="" xmlns:a16="http://schemas.microsoft.com/office/drawing/2014/main" id="{D1BD360B-4C0F-440D-955A-16A7FC2EA3A6}"/>
                  </a:ext>
                </a:extLst>
              </p:cNvPr>
              <p:cNvSpPr/>
              <p:nvPr/>
            </p:nvSpPr>
            <p:spPr>
              <a:xfrm>
                <a:off x="2867311" y="4280759"/>
                <a:ext cx="4023642" cy="9676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altLang="ko-KR" sz="1600" b="1" dirty="0" smtClean="0">
                    <a:solidFill>
                      <a:srgbClr val="006D37"/>
                    </a:solidFill>
                    <a:latin typeface="Calibri" panose="020F0502020204030204" pitchFamily="34" charset="0"/>
                  </a:rPr>
                  <a:t>Tungurahua</a:t>
                </a:r>
                <a:endParaRPr lang="es-ES" altLang="ko-KR" sz="1600" b="1" dirty="0" smtClean="0">
                  <a:solidFill>
                    <a:srgbClr val="006D37"/>
                  </a:solidFill>
                  <a:latin typeface="Calibri" panose="020F0502020204030204" pitchFamily="34" charset="0"/>
                </a:endParaRPr>
              </a:p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Río Verde y Río Negro – Vía Baños </a:t>
                </a:r>
              </a:p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(RV-Tu y RN-Tu)</a:t>
                </a:r>
                <a:endParaRPr lang="ko-KR" altLang="en-US" sz="16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4" name="Conector recto de flecha 13"/>
              <p:cNvCxnSpPr/>
              <p:nvPr/>
            </p:nvCxnSpPr>
            <p:spPr>
              <a:xfrm flipV="1">
                <a:off x="3343702" y="2634017"/>
                <a:ext cx="668740" cy="4503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recto de flecha 15"/>
              <p:cNvCxnSpPr/>
              <p:nvPr/>
            </p:nvCxnSpPr>
            <p:spPr>
              <a:xfrm flipH="1" flipV="1">
                <a:off x="2129051" y="2315371"/>
                <a:ext cx="791570" cy="8673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cto de flecha 23"/>
              <p:cNvCxnSpPr/>
              <p:nvPr/>
            </p:nvCxnSpPr>
            <p:spPr>
              <a:xfrm>
                <a:off x="3275462" y="3636210"/>
                <a:ext cx="736980" cy="7856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186267" y="2759855"/>
              <a:ext cx="1574629" cy="1119067"/>
            </a:xfrm>
            <a:prstGeom prst="rect">
              <a:avLst/>
            </a:prstGeom>
            <a:noFill/>
            <a:ln>
              <a:solidFill>
                <a:srgbClr val="0278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Frutos de naranjilla con síntomas de la antracnosis</a:t>
              </a:r>
              <a:endParaRPr lang="ko-KR" altLang="en-US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0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1152457" y="616140"/>
            <a:ext cx="3542197" cy="436057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8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Recolección del material vegetal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sp>
        <p:nvSpPr>
          <p:cNvPr id="92" name="Elipse 91"/>
          <p:cNvSpPr/>
          <p:nvPr/>
        </p:nvSpPr>
        <p:spPr>
          <a:xfrm>
            <a:off x="5827489" y="1136153"/>
            <a:ext cx="384912" cy="3975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</a:t>
            </a:r>
            <a:endParaRPr lang="es-ES" dirty="0"/>
          </a:p>
        </p:txBody>
      </p:sp>
      <p:sp>
        <p:nvSpPr>
          <p:cNvPr id="93" name="Elipse 92"/>
          <p:cNvSpPr/>
          <p:nvPr/>
        </p:nvSpPr>
        <p:spPr>
          <a:xfrm>
            <a:off x="6040443" y="3682142"/>
            <a:ext cx="384912" cy="3975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2</a:t>
            </a:r>
            <a:endParaRPr lang="es-ES" dirty="0"/>
          </a:p>
        </p:txBody>
      </p:sp>
      <p:grpSp>
        <p:nvGrpSpPr>
          <p:cNvPr id="115" name="Grupo 114"/>
          <p:cNvGrpSpPr/>
          <p:nvPr/>
        </p:nvGrpSpPr>
        <p:grpSpPr>
          <a:xfrm>
            <a:off x="6296166" y="1147179"/>
            <a:ext cx="5539248" cy="2400642"/>
            <a:chOff x="6187258" y="962994"/>
            <a:chExt cx="5456753" cy="2328331"/>
          </a:xfrm>
        </p:grpSpPr>
        <p:sp>
          <p:nvSpPr>
            <p:cNvPr id="113" name="Rectángulo 112"/>
            <p:cNvSpPr/>
            <p:nvPr/>
          </p:nvSpPr>
          <p:spPr>
            <a:xfrm>
              <a:off x="6236886" y="962994"/>
              <a:ext cx="5407125" cy="2328331"/>
            </a:xfrm>
            <a:prstGeom prst="rect">
              <a:avLst/>
            </a:prstGeom>
            <a:noFill/>
            <a:ln>
              <a:solidFill>
                <a:srgbClr val="0278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89" name="Grupo 88"/>
            <p:cNvGrpSpPr/>
            <p:nvPr/>
          </p:nvGrpSpPr>
          <p:grpSpPr>
            <a:xfrm>
              <a:off x="6807366" y="1014663"/>
              <a:ext cx="4693988" cy="2201632"/>
              <a:chOff x="6951912" y="1813078"/>
              <a:chExt cx="4693988" cy="2201632"/>
            </a:xfrm>
          </p:grpSpPr>
          <p:pic>
            <p:nvPicPr>
              <p:cNvPr id="43" name="Imagen 4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51912" y="1813078"/>
                <a:ext cx="1397482" cy="1211977"/>
              </a:xfrm>
              <a:prstGeom prst="rect">
                <a:avLst/>
              </a:prstGeom>
            </p:spPr>
          </p:pic>
          <p:sp>
            <p:nvSpPr>
              <p:cNvPr id="46" name="Flecha derecha 45"/>
              <p:cNvSpPr/>
              <p:nvPr/>
            </p:nvSpPr>
            <p:spPr>
              <a:xfrm>
                <a:off x="8264673" y="2426864"/>
                <a:ext cx="175575" cy="26757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59" name="Grupo 58"/>
              <p:cNvGrpSpPr/>
              <p:nvPr/>
            </p:nvGrpSpPr>
            <p:grpSpPr>
              <a:xfrm>
                <a:off x="8479359" y="1831514"/>
                <a:ext cx="2266905" cy="1383550"/>
                <a:chOff x="8781380" y="2551460"/>
                <a:chExt cx="2266905" cy="1383550"/>
              </a:xfrm>
            </p:grpSpPr>
            <p:grpSp>
              <p:nvGrpSpPr>
                <p:cNvPr id="57" name="Grupo 56"/>
                <p:cNvGrpSpPr/>
                <p:nvPr/>
              </p:nvGrpSpPr>
              <p:grpSpPr>
                <a:xfrm>
                  <a:off x="8781380" y="2551460"/>
                  <a:ext cx="2204595" cy="1383550"/>
                  <a:chOff x="9383298" y="2318843"/>
                  <a:chExt cx="2204595" cy="1383550"/>
                </a:xfrm>
              </p:grpSpPr>
              <p:sp>
                <p:nvSpPr>
                  <p:cNvPr id="31" name="Rounded Rectangle 4">
                    <a:extLst>
                      <a:ext uri="{FF2B5EF4-FFF2-40B4-BE49-F238E27FC236}">
                        <a16:creationId xmlns="" xmlns:a16="http://schemas.microsoft.com/office/drawing/2014/main" id="{D1BD360B-4C0F-440D-955A-16A7FC2EA3A6}"/>
                      </a:ext>
                    </a:extLst>
                  </p:cNvPr>
                  <p:cNvSpPr/>
                  <p:nvPr/>
                </p:nvSpPr>
                <p:spPr>
                  <a:xfrm>
                    <a:off x="9383298" y="3241539"/>
                    <a:ext cx="952279" cy="4570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C" altLang="ko-KR" sz="1200" dirty="0" err="1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NaClO</a:t>
                    </a:r>
                    <a:r>
                      <a:rPr lang="es-EC" altLang="ko-KR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 1%</a:t>
                    </a:r>
                  </a:p>
                </p:txBody>
              </p:sp>
              <p:grpSp>
                <p:nvGrpSpPr>
                  <p:cNvPr id="52" name="Grupo 51"/>
                  <p:cNvGrpSpPr/>
                  <p:nvPr/>
                </p:nvGrpSpPr>
                <p:grpSpPr>
                  <a:xfrm>
                    <a:off x="9472895" y="2712804"/>
                    <a:ext cx="1809618" cy="691390"/>
                    <a:chOff x="8587805" y="2473906"/>
                    <a:chExt cx="1809618" cy="691390"/>
                  </a:xfrm>
                </p:grpSpPr>
                <p:grpSp>
                  <p:nvGrpSpPr>
                    <p:cNvPr id="45" name="Grupo 44"/>
                    <p:cNvGrpSpPr/>
                    <p:nvPr/>
                  </p:nvGrpSpPr>
                  <p:grpSpPr>
                    <a:xfrm>
                      <a:off x="8587805" y="2480255"/>
                      <a:ext cx="688023" cy="685041"/>
                      <a:chOff x="8435750" y="4429759"/>
                      <a:chExt cx="1944389" cy="2282545"/>
                    </a:xfrm>
                  </p:grpSpPr>
                  <p:pic>
                    <p:nvPicPr>
                      <p:cNvPr id="40" name="Imagen 39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35750" y="4429759"/>
                        <a:ext cx="1944389" cy="228254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4" name="Imagen 4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/>
                      <a:srcRect t="29412" b="29412"/>
                      <a:stretch/>
                    </p:blipFill>
                    <p:spPr>
                      <a:xfrm>
                        <a:off x="9661050" y="5795298"/>
                        <a:ext cx="351804" cy="351803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7" name="Grupo 46"/>
                    <p:cNvGrpSpPr/>
                    <p:nvPr/>
                  </p:nvGrpSpPr>
                  <p:grpSpPr>
                    <a:xfrm>
                      <a:off x="9709400" y="2480255"/>
                      <a:ext cx="688023" cy="685041"/>
                      <a:chOff x="8435752" y="4429759"/>
                      <a:chExt cx="1944389" cy="2282545"/>
                    </a:xfrm>
                  </p:grpSpPr>
                  <p:pic>
                    <p:nvPicPr>
                      <p:cNvPr id="48" name="Imagen 47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35752" y="4429759"/>
                        <a:ext cx="1944389" cy="228254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9" name="Imagen 48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/>
                      <a:srcRect t="29412" b="29412"/>
                      <a:stretch/>
                    </p:blipFill>
                    <p:spPr>
                      <a:xfrm>
                        <a:off x="9661052" y="5795298"/>
                        <a:ext cx="351804" cy="351803"/>
                      </a:xfrm>
                      <a:prstGeom prst="rect">
                        <a:avLst/>
                      </a:prstGeom>
                    </p:spPr>
                  </p:pic>
                </p:grpSp>
                <p:cxnSp>
                  <p:nvCxnSpPr>
                    <p:cNvPr id="51" name="Conector curvado 50"/>
                    <p:cNvCxnSpPr>
                      <a:stCxn id="40" idx="0"/>
                      <a:endCxn id="48" idx="0"/>
                    </p:cNvCxnSpPr>
                    <p:nvPr/>
                  </p:nvCxnSpPr>
                  <p:spPr>
                    <a:xfrm rot="5400000" flipH="1" flipV="1">
                      <a:off x="9492614" y="1919458"/>
                      <a:ext cx="12700" cy="1121595"/>
                    </a:xfrm>
                    <a:prstGeom prst="curvedConnector3">
                      <a:avLst>
                        <a:gd name="adj1" fmla="val 1800000"/>
                      </a:avLst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53" name="Imagen 52"/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t="29412" b="29412"/>
                  <a:stretch/>
                </p:blipFill>
                <p:spPr>
                  <a:xfrm>
                    <a:off x="10321817" y="2318843"/>
                    <a:ext cx="124486" cy="105584"/>
                  </a:xfrm>
                  <a:prstGeom prst="rect">
                    <a:avLst/>
                  </a:prstGeom>
                </p:spPr>
              </p:pic>
              <p:sp>
                <p:nvSpPr>
                  <p:cNvPr id="56" name="Rounded Rectangle 4">
                    <a:extLst>
                      <a:ext uri="{FF2B5EF4-FFF2-40B4-BE49-F238E27FC236}">
                        <a16:creationId xmlns="" xmlns:a16="http://schemas.microsoft.com/office/drawing/2014/main" id="{D1BD360B-4C0F-440D-955A-16A7FC2EA3A6}"/>
                      </a:ext>
                    </a:extLst>
                  </p:cNvPr>
                  <p:cNvSpPr/>
                  <p:nvPr/>
                </p:nvSpPr>
                <p:spPr>
                  <a:xfrm>
                    <a:off x="10384056" y="3245330"/>
                    <a:ext cx="1203837" cy="4570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C" altLang="ko-KR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Agua estéril</a:t>
                    </a:r>
                  </a:p>
                </p:txBody>
              </p:sp>
            </p:grpSp>
            <p:sp>
              <p:nvSpPr>
                <p:cNvPr id="58" name="Rounded Rectangle 4">
                  <a:extLst>
                    <a:ext uri="{FF2B5EF4-FFF2-40B4-BE49-F238E27FC236}">
                      <a16:creationId xmlns="" xmlns:a16="http://schemas.microsoft.com/office/drawing/2014/main" id="{D1BD360B-4C0F-440D-955A-16A7FC2EA3A6}"/>
                    </a:ext>
                  </a:extLst>
                </p:cNvPr>
                <p:cNvSpPr/>
                <p:nvPr/>
              </p:nvSpPr>
              <p:spPr>
                <a:xfrm>
                  <a:off x="10680595" y="3065751"/>
                  <a:ext cx="367690" cy="45706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C" altLang="ko-KR" sz="1200" dirty="0" smtClean="0">
                      <a:solidFill>
                        <a:schemeClr val="tx1"/>
                      </a:solidFill>
                      <a:latin typeface="Calibri" panose="020F0502020204030204" pitchFamily="34" charset="0"/>
                    </a:rPr>
                    <a:t>X3</a:t>
                  </a:r>
                  <a:endParaRPr lang="ko-KR" altLang="en-US" sz="1200" dirty="0">
                    <a:solidFill>
                      <a:schemeClr val="tx1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pic>
            <p:nvPicPr>
              <p:cNvPr id="65" name="Imagen 64"/>
              <p:cNvPicPr>
                <a:picLocks noChangeAspect="1"/>
              </p:cNvPicPr>
              <p:nvPr/>
            </p:nvPicPr>
            <p:blipFill rotWithShape="1">
              <a:blip r:embed="rId7"/>
              <a:srcRect b="11547"/>
              <a:stretch/>
            </p:blipFill>
            <p:spPr>
              <a:xfrm>
                <a:off x="7409541" y="3467027"/>
                <a:ext cx="1052603" cy="547683"/>
              </a:xfrm>
              <a:prstGeom prst="rect">
                <a:avLst/>
              </a:prstGeom>
            </p:spPr>
          </p:pic>
          <p:sp>
            <p:nvSpPr>
              <p:cNvPr id="69" name="Flecha derecha 68"/>
              <p:cNvSpPr/>
              <p:nvPr/>
            </p:nvSpPr>
            <p:spPr>
              <a:xfrm flipH="1">
                <a:off x="10159616" y="3383671"/>
                <a:ext cx="175575" cy="26757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" name="Flecha derecha 69"/>
              <p:cNvSpPr/>
              <p:nvPr/>
            </p:nvSpPr>
            <p:spPr>
              <a:xfrm flipH="1">
                <a:off x="8656708" y="3430982"/>
                <a:ext cx="175575" cy="26757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80" name="Grupo 79"/>
              <p:cNvGrpSpPr/>
              <p:nvPr/>
            </p:nvGrpSpPr>
            <p:grpSpPr>
              <a:xfrm>
                <a:off x="10448593" y="3186956"/>
                <a:ext cx="1197307" cy="799615"/>
                <a:chOff x="10448593" y="3186956"/>
                <a:chExt cx="1197307" cy="799615"/>
              </a:xfrm>
            </p:grpSpPr>
            <p:pic>
              <p:nvPicPr>
                <p:cNvPr id="67" name="Imagen 66"/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1" r="3066"/>
                <a:stretch/>
              </p:blipFill>
              <p:spPr>
                <a:xfrm>
                  <a:off x="10448593" y="3186956"/>
                  <a:ext cx="1197307" cy="799615"/>
                </a:xfrm>
                <a:prstGeom prst="rect">
                  <a:avLst/>
                </a:prstGeom>
              </p:spPr>
            </p:pic>
            <p:pic>
              <p:nvPicPr>
                <p:cNvPr id="77" name="Imagen 76"/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29412" b="29412"/>
                <a:stretch/>
              </p:blipFill>
              <p:spPr>
                <a:xfrm>
                  <a:off x="10993421" y="3748667"/>
                  <a:ext cx="63668" cy="54000"/>
                </a:xfrm>
                <a:prstGeom prst="rect">
                  <a:avLst/>
                </a:prstGeom>
              </p:spPr>
            </p:pic>
            <p:pic>
              <p:nvPicPr>
                <p:cNvPr id="78" name="Imagen 77"/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29412" b="29412"/>
                <a:stretch/>
              </p:blipFill>
              <p:spPr>
                <a:xfrm>
                  <a:off x="11155813" y="3667189"/>
                  <a:ext cx="63668" cy="54000"/>
                </a:xfrm>
                <a:prstGeom prst="rect">
                  <a:avLst/>
                </a:prstGeom>
              </p:spPr>
            </p:pic>
            <p:pic>
              <p:nvPicPr>
                <p:cNvPr id="79" name="Imagen 78"/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29412" b="29412"/>
                <a:stretch/>
              </p:blipFill>
              <p:spPr>
                <a:xfrm>
                  <a:off x="11340916" y="3775667"/>
                  <a:ext cx="63668" cy="54000"/>
                </a:xfrm>
                <a:prstGeom prst="rect">
                  <a:avLst/>
                </a:prstGeom>
              </p:spPr>
            </p:pic>
          </p:grpSp>
          <p:grpSp>
            <p:nvGrpSpPr>
              <p:cNvPr id="88" name="Grupo 87"/>
              <p:cNvGrpSpPr/>
              <p:nvPr/>
            </p:nvGrpSpPr>
            <p:grpSpPr>
              <a:xfrm>
                <a:off x="8952720" y="3200453"/>
                <a:ext cx="1072718" cy="794892"/>
                <a:chOff x="8952720" y="3200453"/>
                <a:chExt cx="1072718" cy="794892"/>
              </a:xfrm>
            </p:grpSpPr>
            <p:pic>
              <p:nvPicPr>
                <p:cNvPr id="66" name="Imagen 65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952720" y="3200453"/>
                  <a:ext cx="1072718" cy="794892"/>
                </a:xfrm>
                <a:prstGeom prst="rect">
                  <a:avLst/>
                </a:prstGeom>
              </p:spPr>
            </p:pic>
            <p:sp>
              <p:nvSpPr>
                <p:cNvPr id="84" name="Rectángulo 83"/>
                <p:cNvSpPr/>
                <p:nvPr/>
              </p:nvSpPr>
              <p:spPr>
                <a:xfrm>
                  <a:off x="9687127" y="3746147"/>
                  <a:ext cx="45719" cy="45719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5" name="Rectángulo 84"/>
                <p:cNvSpPr/>
                <p:nvPr/>
              </p:nvSpPr>
              <p:spPr>
                <a:xfrm>
                  <a:off x="9274204" y="3746147"/>
                  <a:ext cx="45719" cy="45719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6" name="Rectángulo 85"/>
                <p:cNvSpPr/>
                <p:nvPr/>
              </p:nvSpPr>
              <p:spPr>
                <a:xfrm>
                  <a:off x="9417982" y="3662233"/>
                  <a:ext cx="45719" cy="45719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7" name="Rectángulo 86"/>
                <p:cNvSpPr/>
                <p:nvPr/>
              </p:nvSpPr>
              <p:spPr>
                <a:xfrm>
                  <a:off x="9449593" y="3688931"/>
                  <a:ext cx="85269" cy="10049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sp>
          <p:nvSpPr>
            <p:cNvPr id="96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6187258" y="2637530"/>
              <a:ext cx="1203837" cy="4570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200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PDAa</a:t>
              </a:r>
              <a:endParaRPr lang="es-EC" altLang="ko-KR" sz="1200" dirty="0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es-EC" altLang="ko-KR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25°C</a:t>
              </a:r>
              <a:endParaRPr lang="ko-KR" altLang="en-US" sz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Abrir llave 96"/>
            <p:cNvSpPr/>
            <p:nvPr/>
          </p:nvSpPr>
          <p:spPr>
            <a:xfrm>
              <a:off x="7085987" y="2492608"/>
              <a:ext cx="179008" cy="73533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99" name="Google Shape;8543;p89"/>
          <p:cNvGrpSpPr/>
          <p:nvPr/>
        </p:nvGrpSpPr>
        <p:grpSpPr>
          <a:xfrm>
            <a:off x="4153042" y="5090911"/>
            <a:ext cx="512358" cy="658611"/>
            <a:chOff x="-37370925" y="3579105"/>
            <a:chExt cx="248900" cy="316450"/>
          </a:xfrm>
          <a:noFill/>
        </p:grpSpPr>
        <p:sp>
          <p:nvSpPr>
            <p:cNvPr id="100" name="Google Shape;8544;p89"/>
            <p:cNvSpPr/>
            <p:nvPr/>
          </p:nvSpPr>
          <p:spPr>
            <a:xfrm>
              <a:off x="-37268550" y="3671055"/>
              <a:ext cx="83525" cy="82525"/>
            </a:xfrm>
            <a:custGeom>
              <a:avLst/>
              <a:gdLst/>
              <a:ahLst/>
              <a:cxnLst/>
              <a:rect l="l" t="t" r="r" b="b"/>
              <a:pathLst>
                <a:path w="3341" h="3301" extrusionOk="0">
                  <a:moveTo>
                    <a:pt x="2238" y="1"/>
                  </a:moveTo>
                  <a:lnTo>
                    <a:pt x="1" y="2237"/>
                  </a:lnTo>
                  <a:lnTo>
                    <a:pt x="946" y="3183"/>
                  </a:lnTo>
                  <a:cubicBezTo>
                    <a:pt x="1040" y="3261"/>
                    <a:pt x="1151" y="3301"/>
                    <a:pt x="1257" y="3301"/>
                  </a:cubicBezTo>
                  <a:cubicBezTo>
                    <a:pt x="1363" y="3301"/>
                    <a:pt x="1466" y="3261"/>
                    <a:pt x="1545" y="3183"/>
                  </a:cubicBezTo>
                  <a:lnTo>
                    <a:pt x="3183" y="1544"/>
                  </a:lnTo>
                  <a:cubicBezTo>
                    <a:pt x="3340" y="1387"/>
                    <a:pt x="3340" y="1103"/>
                    <a:pt x="3183" y="946"/>
                  </a:cubicBezTo>
                  <a:lnTo>
                    <a:pt x="2238" y="1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545;p89"/>
            <p:cNvSpPr/>
            <p:nvPr/>
          </p:nvSpPr>
          <p:spPr>
            <a:xfrm>
              <a:off x="-37370925" y="3579105"/>
              <a:ext cx="248900" cy="316450"/>
            </a:xfrm>
            <a:custGeom>
              <a:avLst/>
              <a:gdLst/>
              <a:ahLst/>
              <a:cxnLst/>
              <a:rect l="l" t="t" r="r" b="b"/>
              <a:pathLst>
                <a:path w="9956" h="12658" extrusionOk="0">
                  <a:moveTo>
                    <a:pt x="4537" y="8625"/>
                  </a:moveTo>
                  <a:cubicBezTo>
                    <a:pt x="4757" y="8625"/>
                    <a:pt x="4946" y="8845"/>
                    <a:pt x="4946" y="9066"/>
                  </a:cubicBezTo>
                  <a:cubicBezTo>
                    <a:pt x="4915" y="9255"/>
                    <a:pt x="4757" y="9475"/>
                    <a:pt x="4537" y="9475"/>
                  </a:cubicBezTo>
                  <a:cubicBezTo>
                    <a:pt x="4285" y="9475"/>
                    <a:pt x="4096" y="9255"/>
                    <a:pt x="4096" y="9066"/>
                  </a:cubicBezTo>
                  <a:cubicBezTo>
                    <a:pt x="4096" y="8845"/>
                    <a:pt x="4285" y="8625"/>
                    <a:pt x="4537" y="8625"/>
                  </a:cubicBezTo>
                  <a:close/>
                  <a:moveTo>
                    <a:pt x="2615" y="0"/>
                  </a:moveTo>
                  <a:cubicBezTo>
                    <a:pt x="2513" y="0"/>
                    <a:pt x="2410" y="40"/>
                    <a:pt x="2332" y="119"/>
                  </a:cubicBezTo>
                  <a:lnTo>
                    <a:pt x="662" y="1788"/>
                  </a:lnTo>
                  <a:cubicBezTo>
                    <a:pt x="504" y="1946"/>
                    <a:pt x="504" y="2229"/>
                    <a:pt x="662" y="2355"/>
                  </a:cubicBezTo>
                  <a:lnTo>
                    <a:pt x="1764" y="3458"/>
                  </a:lnTo>
                  <a:cubicBezTo>
                    <a:pt x="1166" y="4183"/>
                    <a:pt x="819" y="5096"/>
                    <a:pt x="819" y="6073"/>
                  </a:cubicBezTo>
                  <a:cubicBezTo>
                    <a:pt x="819" y="7774"/>
                    <a:pt x="1859" y="9223"/>
                    <a:pt x="3308" y="9853"/>
                  </a:cubicBezTo>
                  <a:lnTo>
                    <a:pt x="3308" y="10200"/>
                  </a:lnTo>
                  <a:lnTo>
                    <a:pt x="1229" y="10200"/>
                  </a:lnTo>
                  <a:cubicBezTo>
                    <a:pt x="536" y="10200"/>
                    <a:pt x="0" y="10767"/>
                    <a:pt x="0" y="11429"/>
                  </a:cubicBezTo>
                  <a:lnTo>
                    <a:pt x="0" y="12248"/>
                  </a:lnTo>
                  <a:cubicBezTo>
                    <a:pt x="0" y="12500"/>
                    <a:pt x="189" y="12657"/>
                    <a:pt x="441" y="12657"/>
                  </a:cubicBezTo>
                  <a:lnTo>
                    <a:pt x="8696" y="12657"/>
                  </a:lnTo>
                  <a:cubicBezTo>
                    <a:pt x="8948" y="12657"/>
                    <a:pt x="9137" y="12468"/>
                    <a:pt x="9137" y="12248"/>
                  </a:cubicBezTo>
                  <a:lnTo>
                    <a:pt x="9137" y="11429"/>
                  </a:lnTo>
                  <a:cubicBezTo>
                    <a:pt x="9137" y="10767"/>
                    <a:pt x="8570" y="10200"/>
                    <a:pt x="7876" y="10200"/>
                  </a:cubicBezTo>
                  <a:lnTo>
                    <a:pt x="5797" y="10200"/>
                  </a:lnTo>
                  <a:lnTo>
                    <a:pt x="5797" y="10137"/>
                  </a:lnTo>
                  <a:cubicBezTo>
                    <a:pt x="7120" y="9853"/>
                    <a:pt x="8223" y="8940"/>
                    <a:pt x="8790" y="7743"/>
                  </a:cubicBezTo>
                  <a:lnTo>
                    <a:pt x="9515" y="7743"/>
                  </a:lnTo>
                  <a:cubicBezTo>
                    <a:pt x="9767" y="7743"/>
                    <a:pt x="9956" y="7522"/>
                    <a:pt x="9956" y="7333"/>
                  </a:cubicBezTo>
                  <a:cubicBezTo>
                    <a:pt x="9893" y="7176"/>
                    <a:pt x="9735" y="6987"/>
                    <a:pt x="9483" y="6987"/>
                  </a:cubicBezTo>
                  <a:lnTo>
                    <a:pt x="6994" y="6987"/>
                  </a:lnTo>
                  <a:cubicBezTo>
                    <a:pt x="6774" y="6987"/>
                    <a:pt x="6585" y="7176"/>
                    <a:pt x="6585" y="7365"/>
                  </a:cubicBezTo>
                  <a:cubicBezTo>
                    <a:pt x="6585" y="7617"/>
                    <a:pt x="6774" y="7774"/>
                    <a:pt x="6994" y="7774"/>
                  </a:cubicBezTo>
                  <a:lnTo>
                    <a:pt x="7845" y="7774"/>
                  </a:lnTo>
                  <a:cubicBezTo>
                    <a:pt x="7404" y="8530"/>
                    <a:pt x="6648" y="9097"/>
                    <a:pt x="5734" y="9318"/>
                  </a:cubicBezTo>
                  <a:lnTo>
                    <a:pt x="5734" y="8971"/>
                  </a:lnTo>
                  <a:cubicBezTo>
                    <a:pt x="5734" y="8310"/>
                    <a:pt x="5198" y="7774"/>
                    <a:pt x="4537" y="7743"/>
                  </a:cubicBezTo>
                  <a:cubicBezTo>
                    <a:pt x="3844" y="7743"/>
                    <a:pt x="3308" y="8278"/>
                    <a:pt x="3308" y="8940"/>
                  </a:cubicBezTo>
                  <a:cubicBezTo>
                    <a:pt x="2332" y="8373"/>
                    <a:pt x="1638" y="7302"/>
                    <a:pt x="1638" y="6073"/>
                  </a:cubicBezTo>
                  <a:cubicBezTo>
                    <a:pt x="1638" y="5285"/>
                    <a:pt x="1922" y="4624"/>
                    <a:pt x="2363" y="4057"/>
                  </a:cubicBezTo>
                  <a:lnTo>
                    <a:pt x="3529" y="5254"/>
                  </a:lnTo>
                  <a:lnTo>
                    <a:pt x="5797" y="3017"/>
                  </a:lnTo>
                  <a:lnTo>
                    <a:pt x="2899" y="119"/>
                  </a:lnTo>
                  <a:cubicBezTo>
                    <a:pt x="2820" y="40"/>
                    <a:pt x="2717" y="0"/>
                    <a:pt x="2615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3" name="Grupo 11272"/>
          <p:cNvGrpSpPr/>
          <p:nvPr/>
        </p:nvGrpSpPr>
        <p:grpSpPr>
          <a:xfrm>
            <a:off x="6531055" y="3643856"/>
            <a:ext cx="5119847" cy="2153305"/>
            <a:chOff x="6334643" y="3415846"/>
            <a:chExt cx="5229419" cy="2199088"/>
          </a:xfrm>
        </p:grpSpPr>
        <p:grpSp>
          <p:nvGrpSpPr>
            <p:cNvPr id="104" name="Grupo 103"/>
            <p:cNvGrpSpPr/>
            <p:nvPr/>
          </p:nvGrpSpPr>
          <p:grpSpPr>
            <a:xfrm>
              <a:off x="6361734" y="3658399"/>
              <a:ext cx="1052679" cy="790285"/>
              <a:chOff x="6619922" y="3906160"/>
              <a:chExt cx="1052679" cy="790285"/>
            </a:xfrm>
          </p:grpSpPr>
          <p:pic>
            <p:nvPicPr>
              <p:cNvPr id="90" name="Imagen 89"/>
              <p:cNvPicPr>
                <a:picLocks noChangeAspect="1"/>
              </p:cNvPicPr>
              <p:nvPr/>
            </p:nvPicPr>
            <p:blipFill rotWithShape="1">
              <a:blip r:embed="rId7"/>
              <a:srcRect b="11547"/>
              <a:stretch/>
            </p:blipFill>
            <p:spPr>
              <a:xfrm>
                <a:off x="6619922" y="4148763"/>
                <a:ext cx="1052603" cy="547682"/>
              </a:xfrm>
              <a:prstGeom prst="rect">
                <a:avLst/>
              </a:prstGeom>
            </p:spPr>
          </p:pic>
          <p:pic>
            <p:nvPicPr>
              <p:cNvPr id="91" name="Imagen 9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215" t="15564" r="23859" b="23938"/>
              <a:stretch/>
            </p:blipFill>
            <p:spPr>
              <a:xfrm>
                <a:off x="7146223" y="3906160"/>
                <a:ext cx="526378" cy="579779"/>
              </a:xfrm>
              <a:prstGeom prst="rect">
                <a:avLst/>
              </a:prstGeom>
            </p:spPr>
          </p:pic>
        </p:grpSp>
        <p:pic>
          <p:nvPicPr>
            <p:cNvPr id="95" name="Imagen 9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1042" y="3779645"/>
              <a:ext cx="267537" cy="621230"/>
            </a:xfrm>
            <a:prstGeom prst="rect">
              <a:avLst/>
            </a:prstGeom>
          </p:spPr>
        </p:pic>
        <p:cxnSp>
          <p:nvCxnSpPr>
            <p:cNvPr id="105" name="Conector curvado 104"/>
            <p:cNvCxnSpPr/>
            <p:nvPr/>
          </p:nvCxnSpPr>
          <p:spPr>
            <a:xfrm rot="5400000" flipH="1" flipV="1">
              <a:off x="7446441" y="3200657"/>
              <a:ext cx="12700" cy="1121595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7527349" y="4361356"/>
              <a:ext cx="1203837" cy="2678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Agua estéril</a:t>
              </a:r>
            </a:p>
          </p:txBody>
        </p:sp>
        <p:sp>
          <p:nvSpPr>
            <p:cNvPr id="108" name="Flecha derecha 107"/>
            <p:cNvSpPr/>
            <p:nvPr/>
          </p:nvSpPr>
          <p:spPr>
            <a:xfrm>
              <a:off x="8743947" y="4031377"/>
              <a:ext cx="175575" cy="26757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09" name="Imagen 10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95328" y="3823373"/>
              <a:ext cx="1104900" cy="742950"/>
            </a:xfrm>
            <a:prstGeom prst="rect">
              <a:avLst/>
            </a:prstGeom>
          </p:spPr>
        </p:pic>
        <p:sp>
          <p:nvSpPr>
            <p:cNvPr id="110" name="Rectángulo 109"/>
            <p:cNvSpPr/>
            <p:nvPr/>
          </p:nvSpPr>
          <p:spPr>
            <a:xfrm>
              <a:off x="9614373" y="4109299"/>
              <a:ext cx="225995" cy="217525"/>
            </a:xfrm>
            <a:prstGeom prst="rect">
              <a:avLst/>
            </a:prstGeom>
            <a:solidFill>
              <a:srgbClr val="EDB077"/>
            </a:solidFill>
            <a:ln>
              <a:solidFill>
                <a:srgbClr val="EDB077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11" name="Imagen 1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631425" y="3610063"/>
              <a:ext cx="157056" cy="239324"/>
            </a:xfrm>
            <a:prstGeom prst="rect">
              <a:avLst/>
            </a:prstGeom>
          </p:spPr>
        </p:pic>
        <p:sp>
          <p:nvSpPr>
            <p:cNvPr id="114" name="Rectángulo 113"/>
            <p:cNvSpPr/>
            <p:nvPr/>
          </p:nvSpPr>
          <p:spPr>
            <a:xfrm>
              <a:off x="6334643" y="3462405"/>
              <a:ext cx="5229419" cy="2152529"/>
            </a:xfrm>
            <a:prstGeom prst="rect">
              <a:avLst/>
            </a:prstGeom>
            <a:noFill/>
            <a:ln>
              <a:solidFill>
                <a:srgbClr val="0278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7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10360225" y="4954357"/>
              <a:ext cx="1203837" cy="4570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Aislamiento de una sola colonia</a:t>
              </a:r>
            </a:p>
          </p:txBody>
        </p:sp>
        <p:pic>
          <p:nvPicPr>
            <p:cNvPr id="11266" name="Picture 2" descr="Asa bacteriológica, micológica. Modelo CRM-5010PH – Amaro &amp;amp;amp; King, Proveedor  de Equipo para Laboratorios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2" t="27844" r="12439" b="23726"/>
            <a:stretch/>
          </p:blipFill>
          <p:spPr bwMode="auto">
            <a:xfrm rot="16200000" flipH="1">
              <a:off x="9713596" y="3542618"/>
              <a:ext cx="650294" cy="39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2" name="Grupo 121"/>
            <p:cNvGrpSpPr/>
            <p:nvPr/>
          </p:nvGrpSpPr>
          <p:grpSpPr>
            <a:xfrm>
              <a:off x="9223584" y="4696310"/>
              <a:ext cx="1114673" cy="871256"/>
              <a:chOff x="6584444" y="2906033"/>
              <a:chExt cx="3492938" cy="2170111"/>
            </a:xfrm>
          </p:grpSpPr>
          <p:pic>
            <p:nvPicPr>
              <p:cNvPr id="118" name="Imagen 117"/>
              <p:cNvPicPr>
                <a:picLocks noChangeAspect="1"/>
              </p:cNvPicPr>
              <p:nvPr/>
            </p:nvPicPr>
            <p:blipFill rotWithShape="1">
              <a:blip r:embed="rId12"/>
              <a:srcRect b="7604"/>
              <a:stretch/>
            </p:blipFill>
            <p:spPr>
              <a:xfrm>
                <a:off x="6584444" y="2906033"/>
                <a:ext cx="3492938" cy="2170111"/>
              </a:xfrm>
              <a:prstGeom prst="rect">
                <a:avLst/>
              </a:prstGeom>
            </p:spPr>
          </p:pic>
          <p:sp>
            <p:nvSpPr>
              <p:cNvPr id="121" name="CuadroTexto 120"/>
              <p:cNvSpPr txBox="1"/>
              <p:nvPr/>
            </p:nvSpPr>
            <p:spPr>
              <a:xfrm>
                <a:off x="6962411" y="3915745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23" name="CuadroTexto 122"/>
              <p:cNvSpPr txBox="1"/>
              <p:nvPr/>
            </p:nvSpPr>
            <p:spPr>
              <a:xfrm>
                <a:off x="7238217" y="3793337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24" name="CuadroTexto 123"/>
              <p:cNvSpPr txBox="1"/>
              <p:nvPr/>
            </p:nvSpPr>
            <p:spPr>
              <a:xfrm>
                <a:off x="7211123" y="4056711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25" name="CuadroTexto 124"/>
              <p:cNvSpPr txBox="1"/>
              <p:nvPr/>
            </p:nvSpPr>
            <p:spPr>
              <a:xfrm>
                <a:off x="7402362" y="4246598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26" name="CuadroTexto 125"/>
              <p:cNvSpPr txBox="1"/>
              <p:nvPr/>
            </p:nvSpPr>
            <p:spPr>
              <a:xfrm>
                <a:off x="7472295" y="3989259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27" name="CuadroTexto 126"/>
              <p:cNvSpPr txBox="1"/>
              <p:nvPr/>
            </p:nvSpPr>
            <p:spPr>
              <a:xfrm>
                <a:off x="7634538" y="4324641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28" name="CuadroTexto 127"/>
              <p:cNvSpPr txBox="1"/>
              <p:nvPr/>
            </p:nvSpPr>
            <p:spPr>
              <a:xfrm>
                <a:off x="7850836" y="3919135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29" name="CuadroTexto 128"/>
              <p:cNvSpPr txBox="1"/>
              <p:nvPr/>
            </p:nvSpPr>
            <p:spPr>
              <a:xfrm>
                <a:off x="8084929" y="3811702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30" name="CuadroTexto 129"/>
              <p:cNvSpPr txBox="1"/>
              <p:nvPr/>
            </p:nvSpPr>
            <p:spPr>
              <a:xfrm>
                <a:off x="8057987" y="4058526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31" name="CuadroTexto 130"/>
              <p:cNvSpPr txBox="1"/>
              <p:nvPr/>
            </p:nvSpPr>
            <p:spPr>
              <a:xfrm>
                <a:off x="8152924" y="4272915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32" name="CuadroTexto 131"/>
              <p:cNvSpPr txBox="1"/>
              <p:nvPr/>
            </p:nvSpPr>
            <p:spPr>
              <a:xfrm>
                <a:off x="8428730" y="4150507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33" name="CuadroTexto 132"/>
              <p:cNvSpPr txBox="1"/>
              <p:nvPr/>
            </p:nvSpPr>
            <p:spPr>
              <a:xfrm>
                <a:off x="8265702" y="3989259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34" name="CuadroTexto 133"/>
              <p:cNvSpPr txBox="1"/>
              <p:nvPr/>
            </p:nvSpPr>
            <p:spPr>
              <a:xfrm>
                <a:off x="7551072" y="3740621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35" name="CuadroTexto 134"/>
              <p:cNvSpPr txBox="1"/>
              <p:nvPr/>
            </p:nvSpPr>
            <p:spPr>
              <a:xfrm>
                <a:off x="7823492" y="3659120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36" name="CuadroTexto 135"/>
              <p:cNvSpPr txBox="1"/>
              <p:nvPr/>
            </p:nvSpPr>
            <p:spPr>
              <a:xfrm>
                <a:off x="7689832" y="4073454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37" name="CuadroTexto 136"/>
              <p:cNvSpPr txBox="1"/>
              <p:nvPr/>
            </p:nvSpPr>
            <p:spPr>
              <a:xfrm>
                <a:off x="8579965" y="3731181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38" name="CuadroTexto 137"/>
              <p:cNvSpPr txBox="1"/>
              <p:nvPr/>
            </p:nvSpPr>
            <p:spPr>
              <a:xfrm>
                <a:off x="8484999" y="3950419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39" name="CuadroTexto 138"/>
              <p:cNvSpPr txBox="1"/>
              <p:nvPr/>
            </p:nvSpPr>
            <p:spPr>
              <a:xfrm>
                <a:off x="8608190" y="4291270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40" name="CuadroTexto 139"/>
              <p:cNvSpPr txBox="1"/>
              <p:nvPr/>
            </p:nvSpPr>
            <p:spPr>
              <a:xfrm>
                <a:off x="8705863" y="4111667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41" name="CuadroTexto 140"/>
              <p:cNvSpPr txBox="1"/>
              <p:nvPr/>
            </p:nvSpPr>
            <p:spPr>
              <a:xfrm>
                <a:off x="8787585" y="3895463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42" name="CuadroTexto 141"/>
              <p:cNvSpPr txBox="1"/>
              <p:nvPr/>
            </p:nvSpPr>
            <p:spPr>
              <a:xfrm>
                <a:off x="8335335" y="3693542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43" name="CuadroTexto 142"/>
              <p:cNvSpPr txBox="1"/>
              <p:nvPr/>
            </p:nvSpPr>
            <p:spPr>
              <a:xfrm>
                <a:off x="9029508" y="3801704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44" name="CuadroTexto 143"/>
              <p:cNvSpPr txBox="1"/>
              <p:nvPr/>
            </p:nvSpPr>
            <p:spPr>
              <a:xfrm>
                <a:off x="8939583" y="4262862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45" name="CuadroTexto 144"/>
              <p:cNvSpPr txBox="1"/>
              <p:nvPr/>
            </p:nvSpPr>
            <p:spPr>
              <a:xfrm>
                <a:off x="9100046" y="4007499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46" name="CuadroTexto 145"/>
              <p:cNvSpPr txBox="1"/>
              <p:nvPr/>
            </p:nvSpPr>
            <p:spPr>
              <a:xfrm>
                <a:off x="7888892" y="4332351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sp>
            <p:nvSpPr>
              <p:cNvPr id="147" name="CuadroTexto 146"/>
              <p:cNvSpPr txBox="1"/>
              <p:nvPr/>
            </p:nvSpPr>
            <p:spPr>
              <a:xfrm>
                <a:off x="9196298" y="4145472"/>
                <a:ext cx="173080" cy="161248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</p:grpSp>
        <p:sp>
          <p:nvSpPr>
            <p:cNvPr id="11264" name="Elipse 11263"/>
            <p:cNvSpPr/>
            <p:nvPr/>
          </p:nvSpPr>
          <p:spPr>
            <a:xfrm>
              <a:off x="9580383" y="4844267"/>
              <a:ext cx="174192" cy="25742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0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9116325" y="4328460"/>
              <a:ext cx="1203837" cy="4570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200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PDAa</a:t>
              </a:r>
              <a:endParaRPr lang="es-EC" altLang="ko-KR" sz="1200" dirty="0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51" name="Imagen 150"/>
            <p:cNvPicPr>
              <a:picLocks noChangeAspect="1"/>
            </p:cNvPicPr>
            <p:nvPr/>
          </p:nvPicPr>
          <p:blipFill rotWithShape="1">
            <a:blip r:embed="rId7"/>
            <a:srcRect b="11547"/>
            <a:stretch/>
          </p:blipFill>
          <p:spPr>
            <a:xfrm>
              <a:off x="7657419" y="4923533"/>
              <a:ext cx="1052603" cy="547683"/>
            </a:xfrm>
            <a:prstGeom prst="rect">
              <a:avLst/>
            </a:prstGeom>
          </p:spPr>
        </p:pic>
        <p:sp>
          <p:nvSpPr>
            <p:cNvPr id="11268" name="Flecha doblada hacia arriba 11267"/>
            <p:cNvSpPr/>
            <p:nvPr/>
          </p:nvSpPr>
          <p:spPr>
            <a:xfrm flipV="1">
              <a:off x="10610575" y="4140069"/>
              <a:ext cx="426100" cy="452585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5" name="Flecha derecha 154"/>
            <p:cNvSpPr/>
            <p:nvPr/>
          </p:nvSpPr>
          <p:spPr>
            <a:xfrm flipH="1">
              <a:off x="8890586" y="5081017"/>
              <a:ext cx="165679" cy="2487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1270" name="Conector curvado 11269"/>
            <p:cNvCxnSpPr>
              <a:stCxn id="11264" idx="0"/>
            </p:cNvCxnSpPr>
            <p:nvPr/>
          </p:nvCxnSpPr>
          <p:spPr>
            <a:xfrm rot="16200000" flipH="1" flipV="1">
              <a:off x="8789379" y="4280184"/>
              <a:ext cx="314017" cy="1442182"/>
            </a:xfrm>
            <a:prstGeom prst="curvedConnector4">
              <a:avLst>
                <a:gd name="adj1" fmla="val -11953"/>
                <a:gd name="adj2" fmla="val 54913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6698755" y="5072374"/>
              <a:ext cx="1135983" cy="4249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Nuevo medio </a:t>
              </a:r>
              <a:r>
                <a:rPr lang="es-EC" altLang="ko-KR" sz="1200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PDAa</a:t>
              </a:r>
              <a:endParaRPr lang="ko-KR" altLang="en-US" sz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64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1162987" y="4464448"/>
            <a:ext cx="3557314" cy="432391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8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Caracterización morfológica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sp>
        <p:nvSpPr>
          <p:cNvPr id="165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2264526" y="5218657"/>
            <a:ext cx="1442496" cy="390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Descripción macro y microscópica 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66" name="Flecha doblada hacia arriba 165"/>
          <p:cNvSpPr/>
          <p:nvPr/>
        </p:nvSpPr>
        <p:spPr>
          <a:xfrm flipV="1">
            <a:off x="10953502" y="2169825"/>
            <a:ext cx="417172" cy="44316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275" name="Imagen 1127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4302" y="5072671"/>
            <a:ext cx="705046" cy="727789"/>
          </a:xfrm>
          <a:prstGeom prst="rect">
            <a:avLst/>
          </a:prstGeom>
        </p:spPr>
      </p:pic>
      <p:sp>
        <p:nvSpPr>
          <p:cNvPr id="112" name="CuadroTexto 111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242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o 46"/>
          <p:cNvGrpSpPr/>
          <p:nvPr/>
        </p:nvGrpSpPr>
        <p:grpSpPr>
          <a:xfrm>
            <a:off x="1445058" y="4190895"/>
            <a:ext cx="4703552" cy="1910810"/>
            <a:chOff x="7148806" y="663122"/>
            <a:chExt cx="4703552" cy="1910810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8806" y="1228931"/>
              <a:ext cx="3559614" cy="1345001"/>
            </a:xfrm>
            <a:prstGeom prst="rect">
              <a:avLst/>
            </a:prstGeom>
          </p:spPr>
        </p:pic>
        <p:sp>
          <p:nvSpPr>
            <p:cNvPr id="25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7148806" y="663122"/>
              <a:ext cx="4703552" cy="6685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ES" altLang="ko-KR" sz="1600" b="1" dirty="0">
                  <a:solidFill>
                    <a:srgbClr val="006D37"/>
                  </a:solidFill>
                  <a:latin typeface="Calibri" panose="020F0502020204030204" pitchFamily="34" charset="0"/>
                </a:rPr>
                <a:t>Tabla </a:t>
              </a:r>
              <a:r>
                <a:rPr lang="es-ES" altLang="ko-KR" sz="1600" b="1" dirty="0" smtClean="0">
                  <a:solidFill>
                    <a:srgbClr val="006D37"/>
                  </a:solidFill>
                  <a:latin typeface="Calibri" panose="020F0502020204030204" pitchFamily="34" charset="0"/>
                </a:rPr>
                <a:t>1 </a:t>
              </a:r>
            </a:p>
            <a:p>
              <a:pPr algn="just"/>
              <a:r>
                <a:rPr lang="es-ES" altLang="ko-KR" sz="1600" i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Primers </a:t>
              </a:r>
              <a:r>
                <a:rPr lang="es-ES" altLang="ko-KR" sz="1600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utilizados </a:t>
              </a:r>
              <a:r>
                <a:rPr lang="es-ES" altLang="ko-KR" sz="1600" i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para </a:t>
              </a:r>
              <a:r>
                <a:rPr lang="es-ES" altLang="ko-KR" sz="1600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la amplificación </a:t>
              </a:r>
              <a:r>
                <a:rPr lang="es-ES" altLang="ko-KR" sz="1600" i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por </a:t>
              </a:r>
              <a:r>
                <a:rPr lang="es-ES" altLang="ko-KR" sz="1600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PCR</a:t>
              </a:r>
              <a:endParaRPr lang="es-EC" altLang="ko-KR" sz="1600" i="1" dirty="0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0" name="Grupo 49"/>
          <p:cNvGrpSpPr/>
          <p:nvPr/>
        </p:nvGrpSpPr>
        <p:grpSpPr>
          <a:xfrm>
            <a:off x="261902" y="1109606"/>
            <a:ext cx="5991236" cy="3147333"/>
            <a:chOff x="162720" y="1263283"/>
            <a:chExt cx="6315575" cy="3442145"/>
          </a:xfrm>
        </p:grpSpPr>
        <p:grpSp>
          <p:nvGrpSpPr>
            <p:cNvPr id="38" name="Grupo 37"/>
            <p:cNvGrpSpPr/>
            <p:nvPr/>
          </p:nvGrpSpPr>
          <p:grpSpPr>
            <a:xfrm>
              <a:off x="162720" y="1263283"/>
              <a:ext cx="6315575" cy="1779285"/>
              <a:chOff x="478856" y="1170184"/>
              <a:chExt cx="6315575" cy="1779285"/>
            </a:xfrm>
          </p:grpSpPr>
          <p:pic>
            <p:nvPicPr>
              <p:cNvPr id="15" name="Imagen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85903" y="1780205"/>
                <a:ext cx="952500" cy="1152525"/>
              </a:xfrm>
              <a:prstGeom prst="rect">
                <a:avLst/>
              </a:prstGeom>
            </p:spPr>
          </p:pic>
          <p:pic>
            <p:nvPicPr>
              <p:cNvPr id="18" name="Imagen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13825" y="1650887"/>
                <a:ext cx="1230682" cy="1298582"/>
              </a:xfrm>
              <a:prstGeom prst="rect">
                <a:avLst/>
              </a:prstGeom>
            </p:spPr>
          </p:pic>
          <p:sp>
            <p:nvSpPr>
              <p:cNvPr id="20" name="Rounded Rectangle 4">
                <a:extLst>
                  <a:ext uri="{FF2B5EF4-FFF2-40B4-BE49-F238E27FC236}">
                    <a16:creationId xmlns="" xmlns:a16="http://schemas.microsoft.com/office/drawing/2014/main" id="{D1BD360B-4C0F-440D-955A-16A7FC2EA3A6}"/>
                  </a:ext>
                </a:extLst>
              </p:cNvPr>
              <p:cNvSpPr/>
              <p:nvPr/>
            </p:nvSpPr>
            <p:spPr>
              <a:xfrm>
                <a:off x="478856" y="1230777"/>
                <a:ext cx="1396424" cy="6685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Extracción de ADN</a:t>
                </a:r>
              </a:p>
            </p:txBody>
          </p:sp>
          <p:sp>
            <p:nvSpPr>
              <p:cNvPr id="21" name="Rounded Rectangle 4">
                <a:extLst>
                  <a:ext uri="{FF2B5EF4-FFF2-40B4-BE49-F238E27FC236}">
                    <a16:creationId xmlns="" xmlns:a16="http://schemas.microsoft.com/office/drawing/2014/main" id="{D1BD360B-4C0F-440D-955A-16A7FC2EA3A6}"/>
                  </a:ext>
                </a:extLst>
              </p:cNvPr>
              <p:cNvSpPr/>
              <p:nvPr/>
            </p:nvSpPr>
            <p:spPr>
              <a:xfrm>
                <a:off x="3682327" y="1170184"/>
                <a:ext cx="1396424" cy="6685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PCR</a:t>
                </a:r>
              </a:p>
            </p:txBody>
          </p:sp>
          <p:sp>
            <p:nvSpPr>
              <p:cNvPr id="22" name="Rounded Rectangle 4">
                <a:extLst>
                  <a:ext uri="{FF2B5EF4-FFF2-40B4-BE49-F238E27FC236}">
                    <a16:creationId xmlns="" xmlns:a16="http://schemas.microsoft.com/office/drawing/2014/main" id="{D1BD360B-4C0F-440D-955A-16A7FC2EA3A6}"/>
                  </a:ext>
                </a:extLst>
              </p:cNvPr>
              <p:cNvSpPr/>
              <p:nvPr/>
            </p:nvSpPr>
            <p:spPr>
              <a:xfrm>
                <a:off x="2029103" y="1230777"/>
                <a:ext cx="1498841" cy="6685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Cuantificación - calidad</a:t>
                </a:r>
              </a:p>
            </p:txBody>
          </p:sp>
          <p:pic>
            <p:nvPicPr>
              <p:cNvPr id="23" name="Imagen 2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19929" y="1812097"/>
                <a:ext cx="1272318" cy="906865"/>
              </a:xfrm>
              <a:prstGeom prst="rect">
                <a:avLst/>
              </a:prstGeom>
            </p:spPr>
          </p:pic>
          <p:sp>
            <p:nvSpPr>
              <p:cNvPr id="24" name="Rounded Rectangle 4">
                <a:extLst>
                  <a:ext uri="{FF2B5EF4-FFF2-40B4-BE49-F238E27FC236}">
                    <a16:creationId xmlns="" xmlns:a16="http://schemas.microsoft.com/office/drawing/2014/main" id="{D1BD360B-4C0F-440D-955A-16A7FC2EA3A6}"/>
                  </a:ext>
                </a:extLst>
              </p:cNvPr>
              <p:cNvSpPr/>
              <p:nvPr/>
            </p:nvSpPr>
            <p:spPr>
              <a:xfrm>
                <a:off x="5316272" y="1274941"/>
                <a:ext cx="1478159" cy="6685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Electroforesis</a:t>
                </a:r>
              </a:p>
            </p:txBody>
          </p:sp>
          <p:sp>
            <p:nvSpPr>
              <p:cNvPr id="26" name="Flecha derecha 25"/>
              <p:cNvSpPr/>
              <p:nvPr/>
            </p:nvSpPr>
            <p:spPr>
              <a:xfrm>
                <a:off x="1960404" y="2131743"/>
                <a:ext cx="175575" cy="26757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7" name="Flecha derecha 26"/>
              <p:cNvSpPr/>
              <p:nvPr/>
            </p:nvSpPr>
            <p:spPr>
              <a:xfrm>
                <a:off x="3509225" y="2166392"/>
                <a:ext cx="175575" cy="26757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8" name="Flecha derecha 27"/>
              <p:cNvSpPr/>
              <p:nvPr/>
            </p:nvSpPr>
            <p:spPr>
              <a:xfrm>
                <a:off x="5168229" y="2131742"/>
                <a:ext cx="175575" cy="26757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8" name="Grupo 47"/>
            <p:cNvGrpSpPr/>
            <p:nvPr/>
          </p:nvGrpSpPr>
          <p:grpSpPr>
            <a:xfrm>
              <a:off x="162720" y="3030112"/>
              <a:ext cx="6245510" cy="1675316"/>
              <a:chOff x="7260150" y="1010227"/>
              <a:chExt cx="6245510" cy="1675316"/>
            </a:xfrm>
          </p:grpSpPr>
          <p:pic>
            <p:nvPicPr>
              <p:cNvPr id="11" name="Imagen 10">
                <a:extLst>
                  <a:ext uri="{FF2B5EF4-FFF2-40B4-BE49-F238E27FC236}">
                    <a16:creationId xmlns="" xmlns:a16="http://schemas.microsoft.com/office/drawing/2014/main" id="{957BF25D-785D-401A-94DF-E04181DC60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848" r="74820" b="68209"/>
              <a:stretch/>
            </p:blipFill>
            <p:spPr>
              <a:xfrm>
                <a:off x="7260150" y="1633686"/>
                <a:ext cx="1553200" cy="947442"/>
              </a:xfrm>
              <a:prstGeom prst="rect">
                <a:avLst/>
              </a:prstGeom>
            </p:spPr>
          </p:pic>
          <p:pic>
            <p:nvPicPr>
              <p:cNvPr id="16" name="Imagen 15">
                <a:extLst>
                  <a:ext uri="{FF2B5EF4-FFF2-40B4-BE49-F238E27FC236}">
                    <a16:creationId xmlns="" xmlns:a16="http://schemas.microsoft.com/office/drawing/2014/main" id="{957BF25D-785D-401A-94DF-E04181DC60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55" t="11518" r="46070" b="66539"/>
              <a:stretch/>
            </p:blipFill>
            <p:spPr>
              <a:xfrm>
                <a:off x="9441219" y="1575164"/>
                <a:ext cx="1545229" cy="1110379"/>
              </a:xfrm>
              <a:prstGeom prst="rect">
                <a:avLst/>
              </a:prstGeom>
            </p:spPr>
          </p:pic>
          <p:pic>
            <p:nvPicPr>
              <p:cNvPr id="29" name="Imagen 2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516760" y="1648163"/>
                <a:ext cx="1668159" cy="920963"/>
              </a:xfrm>
              <a:prstGeom prst="rect">
                <a:avLst/>
              </a:prstGeom>
            </p:spPr>
          </p:pic>
          <p:sp>
            <p:nvSpPr>
              <p:cNvPr id="31" name="Rounded Rectangle 4">
                <a:extLst>
                  <a:ext uri="{FF2B5EF4-FFF2-40B4-BE49-F238E27FC236}">
                    <a16:creationId xmlns="" xmlns:a16="http://schemas.microsoft.com/office/drawing/2014/main" id="{D1BD360B-4C0F-440D-955A-16A7FC2EA3A6}"/>
                  </a:ext>
                </a:extLst>
              </p:cNvPr>
              <p:cNvSpPr/>
              <p:nvPr/>
            </p:nvSpPr>
            <p:spPr>
              <a:xfrm>
                <a:off x="7356335" y="1033593"/>
                <a:ext cx="1498079" cy="6685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Secuenciación </a:t>
                </a:r>
                <a:r>
                  <a:rPr lang="es-EC" altLang="ko-KR" sz="1600" dirty="0" err="1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Sanger</a:t>
                </a:r>
                <a:endPara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Rounded Rectangle 4">
                <a:extLst>
                  <a:ext uri="{FF2B5EF4-FFF2-40B4-BE49-F238E27FC236}">
                    <a16:creationId xmlns="" xmlns:a16="http://schemas.microsoft.com/office/drawing/2014/main" id="{D1BD360B-4C0F-440D-955A-16A7FC2EA3A6}"/>
                  </a:ext>
                </a:extLst>
              </p:cNvPr>
              <p:cNvSpPr/>
              <p:nvPr/>
            </p:nvSpPr>
            <p:spPr>
              <a:xfrm>
                <a:off x="9094331" y="1010227"/>
                <a:ext cx="2251116" cy="6685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Limpieza de </a:t>
                </a:r>
              </a:p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secuencias</a:t>
                </a:r>
              </a:p>
            </p:txBody>
          </p:sp>
          <p:sp>
            <p:nvSpPr>
              <p:cNvPr id="33" name="Rounded Rectangle 4">
                <a:extLst>
                  <a:ext uri="{FF2B5EF4-FFF2-40B4-BE49-F238E27FC236}">
                    <a16:creationId xmlns="" xmlns:a16="http://schemas.microsoft.com/office/drawing/2014/main" id="{D1BD360B-4C0F-440D-955A-16A7FC2EA3A6}"/>
                  </a:ext>
                </a:extLst>
              </p:cNvPr>
              <p:cNvSpPr/>
              <p:nvPr/>
            </p:nvSpPr>
            <p:spPr>
              <a:xfrm>
                <a:off x="11268812" y="1022683"/>
                <a:ext cx="2236848" cy="6685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Análisis de homología </a:t>
                </a:r>
              </a:p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e identidad</a:t>
                </a:r>
              </a:p>
            </p:txBody>
          </p:sp>
          <p:sp>
            <p:nvSpPr>
              <p:cNvPr id="35" name="Flecha derecha 34"/>
              <p:cNvSpPr/>
              <p:nvPr/>
            </p:nvSpPr>
            <p:spPr>
              <a:xfrm>
                <a:off x="9094124" y="1862782"/>
                <a:ext cx="175575" cy="26757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" name="Flecha derecha 38"/>
              <p:cNvSpPr/>
              <p:nvPr/>
            </p:nvSpPr>
            <p:spPr>
              <a:xfrm>
                <a:off x="11157761" y="1862782"/>
                <a:ext cx="175575" cy="26757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45" name="CuadroTexto 44"/>
          <p:cNvSpPr txBox="1"/>
          <p:nvPr/>
        </p:nvSpPr>
        <p:spPr>
          <a:xfrm>
            <a:off x="191344" y="11663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solidFill>
                  <a:srgbClr val="000000"/>
                </a:solidFill>
                <a:latin typeface="Calibri" panose="020F0502020204030204" pitchFamily="34" charset="0"/>
              </a:rPr>
              <a:t>METODOLOGÍA</a:t>
            </a:r>
          </a:p>
        </p:txBody>
      </p:sp>
      <p:sp>
        <p:nvSpPr>
          <p:cNvPr id="46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1517941" y="685749"/>
            <a:ext cx="3542197" cy="436057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8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Caracterización molecular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sp>
        <p:nvSpPr>
          <p:cNvPr id="49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7286007" y="754378"/>
            <a:ext cx="3542197" cy="436057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8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Análisis filogenético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160258" y="6406786"/>
            <a:ext cx="72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Calibri" panose="020F0502020204030204" pitchFamily="34" charset="0"/>
              </a:rPr>
              <a:t>(</a:t>
            </a:r>
            <a:r>
              <a:rPr lang="es-EC" sz="1600" dirty="0" err="1" smtClean="0">
                <a:latin typeface="Calibri" panose="020F0502020204030204" pitchFamily="34" charset="0"/>
              </a:rPr>
              <a:t>Berrendero</a:t>
            </a:r>
            <a:r>
              <a:rPr lang="es-EC" sz="1600" dirty="0">
                <a:latin typeface="Calibri" panose="020F0502020204030204" pitchFamily="34" charset="0"/>
              </a:rPr>
              <a:t> </a:t>
            </a:r>
            <a:r>
              <a:rPr lang="es-EC" sz="1600" dirty="0" smtClean="0">
                <a:latin typeface="Calibri" panose="020F0502020204030204" pitchFamily="34" charset="0"/>
              </a:rPr>
              <a:t>et al., 2008; Caicedo et al., 2017; </a:t>
            </a:r>
            <a:r>
              <a:rPr lang="es-ES" sz="1600" dirty="0" err="1" smtClean="0">
                <a:latin typeface="Calibri" panose="020F0502020204030204" pitchFamily="34" charset="0"/>
              </a:rPr>
              <a:t>Damm</a:t>
            </a:r>
            <a:r>
              <a:rPr lang="es-ES" sz="1600" dirty="0" smtClean="0">
                <a:latin typeface="Calibri" panose="020F0502020204030204" pitchFamily="34" charset="0"/>
              </a:rPr>
              <a:t> </a:t>
            </a:r>
            <a:r>
              <a:rPr lang="es-ES" sz="1600" dirty="0" err="1">
                <a:latin typeface="Calibri" panose="020F0502020204030204" pitchFamily="34" charset="0"/>
              </a:rPr>
              <a:t>et.al</a:t>
            </a:r>
            <a:r>
              <a:rPr lang="es-ES" sz="1600" dirty="0">
                <a:latin typeface="Calibri" panose="020F0502020204030204" pitchFamily="34" charset="0"/>
              </a:rPr>
              <a:t>, 2012</a:t>
            </a:r>
            <a:r>
              <a:rPr lang="es-ES" sz="1600" dirty="0" smtClean="0">
                <a:latin typeface="Calibri" panose="020F0502020204030204" pitchFamily="34" charset="0"/>
              </a:rPr>
              <a:t>)</a:t>
            </a:r>
            <a:endParaRPr lang="es-EC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56" name="Grupo 55"/>
          <p:cNvGrpSpPr/>
          <p:nvPr/>
        </p:nvGrpSpPr>
        <p:grpSpPr>
          <a:xfrm>
            <a:off x="6374522" y="1507272"/>
            <a:ext cx="5365166" cy="4368434"/>
            <a:chOff x="6486137" y="1549138"/>
            <a:chExt cx="5365166" cy="4368434"/>
          </a:xfrm>
        </p:grpSpPr>
        <p:pic>
          <p:nvPicPr>
            <p:cNvPr id="17" name="Imagen 16">
              <a:extLst>
                <a:ext uri="{FF2B5EF4-FFF2-40B4-BE49-F238E27FC236}">
                  <a16:creationId xmlns="" xmlns:a16="http://schemas.microsoft.com/office/drawing/2014/main" id="{957BF25D-785D-401A-94DF-E04181DC6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27" t="14857" r="5204" b="65559"/>
            <a:stretch/>
          </p:blipFill>
          <p:spPr>
            <a:xfrm>
              <a:off x="9057106" y="1549138"/>
              <a:ext cx="1689572" cy="1120655"/>
            </a:xfrm>
            <a:prstGeom prst="rect">
              <a:avLst/>
            </a:prstGeom>
          </p:spPr>
        </p:pic>
        <p:sp>
          <p:nvSpPr>
            <p:cNvPr id="34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6677892" y="2266544"/>
              <a:ext cx="2379214" cy="4934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Alineamiento múltiple</a:t>
              </a:r>
            </a:p>
          </p:txBody>
        </p:sp>
        <p:sp>
          <p:nvSpPr>
            <p:cNvPr id="41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6486137" y="3156402"/>
              <a:ext cx="2762724" cy="6685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Análisis molecular </a:t>
              </a:r>
              <a:r>
                <a:rPr lang="es-EC" altLang="ko-KR" sz="1600" b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multilocus</a:t>
              </a:r>
            </a:p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Concatenación de secuencias ITS y ACT</a:t>
              </a:r>
            </a:p>
          </p:txBody>
        </p:sp>
        <p:sp>
          <p:nvSpPr>
            <p:cNvPr id="42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6944636" y="4207743"/>
              <a:ext cx="1845725" cy="6685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Análisis de máxima verosimilitud (ML)</a:t>
              </a:r>
            </a:p>
          </p:txBody>
        </p:sp>
        <p:pic>
          <p:nvPicPr>
            <p:cNvPr id="43" name="Imagen 42"/>
            <p:cNvPicPr>
              <a:picLocks noChangeAspect="1"/>
            </p:cNvPicPr>
            <p:nvPr/>
          </p:nvPicPr>
          <p:blipFill rotWithShape="1">
            <a:blip r:embed="rId10"/>
            <a:srcRect r="46244" b="506"/>
            <a:stretch/>
          </p:blipFill>
          <p:spPr>
            <a:xfrm>
              <a:off x="8790361" y="4881100"/>
              <a:ext cx="1326650" cy="474272"/>
            </a:xfrm>
            <a:prstGeom prst="rect">
              <a:avLst/>
            </a:prstGeom>
          </p:spPr>
        </p:pic>
        <p:pic>
          <p:nvPicPr>
            <p:cNvPr id="10242" name="Picture 2" descr="Kumar Lab - Laboratory of Sudhir Kumar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9007" y="1784930"/>
              <a:ext cx="1257406" cy="716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Imagen 5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380919" y="3115463"/>
              <a:ext cx="2470384" cy="750427"/>
            </a:xfrm>
            <a:prstGeom prst="rect">
              <a:avLst/>
            </a:prstGeom>
          </p:spPr>
        </p:pic>
        <p:pic>
          <p:nvPicPr>
            <p:cNvPr id="54" name="Imagen 5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84459" y="4364594"/>
              <a:ext cx="1566844" cy="1552978"/>
            </a:xfrm>
            <a:prstGeom prst="rect">
              <a:avLst/>
            </a:prstGeom>
          </p:spPr>
        </p:pic>
      </p:grpSp>
      <p:pic>
        <p:nvPicPr>
          <p:cNvPr id="57" name="Imagen 5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6723" y="1754488"/>
            <a:ext cx="864030" cy="879598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353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807" y="1756496"/>
            <a:ext cx="3395854" cy="130315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242" y="1744418"/>
            <a:ext cx="949966" cy="140254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208" y="1744418"/>
            <a:ext cx="1255702" cy="127002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r="41223"/>
          <a:stretch/>
        </p:blipFill>
        <p:spPr>
          <a:xfrm>
            <a:off x="2563770" y="4272862"/>
            <a:ext cx="750897" cy="143567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7056" y="4516965"/>
            <a:ext cx="1310297" cy="806189"/>
          </a:xfrm>
          <a:prstGeom prst="rect">
            <a:avLst/>
          </a:prstGeom>
        </p:spPr>
      </p:pic>
      <p:sp>
        <p:nvSpPr>
          <p:cNvPr id="24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4990232" y="1284035"/>
            <a:ext cx="2663947" cy="412655"/>
          </a:xfrm>
          <a:prstGeom prst="rect">
            <a:avLst/>
          </a:prstGeom>
          <a:noFill/>
          <a:ln>
            <a:solidFill>
              <a:srgbClr val="027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Inoculación en frutos sanos</a:t>
            </a:r>
          </a:p>
        </p:txBody>
      </p:sp>
      <p:sp>
        <p:nvSpPr>
          <p:cNvPr id="25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1738154" y="1250028"/>
            <a:ext cx="2355366" cy="422380"/>
          </a:xfrm>
          <a:prstGeom prst="rect">
            <a:avLst/>
          </a:prstGeom>
          <a:noFill/>
          <a:ln>
            <a:solidFill>
              <a:srgbClr val="027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Preparación del inóculo</a:t>
            </a:r>
          </a:p>
        </p:txBody>
      </p:sp>
      <p:sp>
        <p:nvSpPr>
          <p:cNvPr id="26" name="Flecha derecha 25"/>
          <p:cNvSpPr/>
          <p:nvPr/>
        </p:nvSpPr>
        <p:spPr>
          <a:xfrm>
            <a:off x="4816244" y="2252955"/>
            <a:ext cx="201273" cy="3102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8620051" y="1255283"/>
            <a:ext cx="2308111" cy="550911"/>
          </a:xfrm>
          <a:prstGeom prst="rect">
            <a:avLst/>
          </a:prstGeom>
          <a:noFill/>
          <a:ln>
            <a:solidFill>
              <a:srgbClr val="027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Incubación en cámara húmeda</a:t>
            </a:r>
          </a:p>
        </p:txBody>
      </p:sp>
      <p:sp>
        <p:nvSpPr>
          <p:cNvPr id="28" name="Flecha derecha 27"/>
          <p:cNvSpPr/>
          <p:nvPr/>
        </p:nvSpPr>
        <p:spPr>
          <a:xfrm>
            <a:off x="7984486" y="2252955"/>
            <a:ext cx="201273" cy="3102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5719" y="1913294"/>
            <a:ext cx="1110494" cy="1262394"/>
          </a:xfrm>
          <a:prstGeom prst="rect">
            <a:avLst/>
          </a:prstGeom>
        </p:spPr>
      </p:pic>
      <p:sp>
        <p:nvSpPr>
          <p:cNvPr id="30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646493" y="1394102"/>
            <a:ext cx="1091661" cy="529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Agua estéril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3083457" y="2794680"/>
            <a:ext cx="1382756" cy="529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1x10^6 conidios/mL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5487578" y="3097268"/>
            <a:ext cx="1669256" cy="529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Herida y goteo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8689722" y="3097268"/>
            <a:ext cx="2299580" cy="529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sz="1600" dirty="0">
                <a:solidFill>
                  <a:schemeClr val="tx1"/>
                </a:solidFill>
                <a:latin typeface="Calibri" panose="020F0502020204030204" pitchFamily="34" charset="0"/>
              </a:rPr>
              <a:t>25°C y </a:t>
            </a:r>
            <a:r>
              <a:rPr lang="es-ES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90% </a:t>
            </a:r>
            <a:r>
              <a:rPr lang="es-ES" altLang="ko-KR" sz="1600" dirty="0">
                <a:solidFill>
                  <a:schemeClr val="tx1"/>
                </a:solidFill>
                <a:latin typeface="Calibri" panose="020F0502020204030204" pitchFamily="34" charset="0"/>
              </a:rPr>
              <a:t>de humedad</a:t>
            </a:r>
          </a:p>
        </p:txBody>
      </p:sp>
      <p:sp>
        <p:nvSpPr>
          <p:cNvPr id="35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8534944" y="3803383"/>
            <a:ext cx="2478323" cy="390848"/>
          </a:xfrm>
          <a:prstGeom prst="rect">
            <a:avLst/>
          </a:prstGeom>
          <a:noFill/>
          <a:ln>
            <a:solidFill>
              <a:srgbClr val="027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Recuperación del patógeno</a:t>
            </a:r>
          </a:p>
        </p:txBody>
      </p:sp>
      <p:sp>
        <p:nvSpPr>
          <p:cNvPr id="36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8689722" y="5390885"/>
            <a:ext cx="2124288" cy="529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Evaluación de signos y síntomas a los 7 días</a:t>
            </a:r>
            <a:endParaRPr lang="ko-KR" alt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4990232" y="3814872"/>
            <a:ext cx="2663947" cy="390734"/>
          </a:xfrm>
          <a:prstGeom prst="rect">
            <a:avLst/>
          </a:prstGeom>
          <a:noFill/>
          <a:ln>
            <a:solidFill>
              <a:srgbClr val="027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Reaislamiento</a:t>
            </a:r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del patógeno</a:t>
            </a:r>
          </a:p>
        </p:txBody>
      </p:sp>
      <p:sp>
        <p:nvSpPr>
          <p:cNvPr id="38" name="Flecha derecha 37"/>
          <p:cNvSpPr/>
          <p:nvPr/>
        </p:nvSpPr>
        <p:spPr>
          <a:xfrm flipH="1">
            <a:off x="4611246" y="4680469"/>
            <a:ext cx="201273" cy="3102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Flecha derecha 38"/>
          <p:cNvSpPr/>
          <p:nvPr/>
        </p:nvSpPr>
        <p:spPr>
          <a:xfrm flipH="1">
            <a:off x="7983003" y="4727439"/>
            <a:ext cx="201273" cy="3102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1524712" y="3803383"/>
            <a:ext cx="2777939" cy="385391"/>
          </a:xfrm>
          <a:prstGeom prst="rect">
            <a:avLst/>
          </a:prstGeom>
          <a:noFill/>
          <a:ln>
            <a:solidFill>
              <a:srgbClr val="027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Análisis macro y microscópico</a:t>
            </a:r>
          </a:p>
        </p:txBody>
      </p:sp>
      <p:grpSp>
        <p:nvGrpSpPr>
          <p:cNvPr id="9217" name="Grupo 9216"/>
          <p:cNvGrpSpPr/>
          <p:nvPr/>
        </p:nvGrpSpPr>
        <p:grpSpPr>
          <a:xfrm>
            <a:off x="9288693" y="4322247"/>
            <a:ext cx="1064546" cy="1026676"/>
            <a:chOff x="8771144" y="4200543"/>
            <a:chExt cx="1255702" cy="1270023"/>
          </a:xfrm>
        </p:grpSpPr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71144" y="4200543"/>
              <a:ext cx="1255702" cy="1270023"/>
            </a:xfrm>
            <a:prstGeom prst="rect">
              <a:avLst/>
            </a:prstGeom>
          </p:spPr>
        </p:pic>
        <p:sp>
          <p:nvSpPr>
            <p:cNvPr id="43" name="Elipse 42"/>
            <p:cNvSpPr/>
            <p:nvPr/>
          </p:nvSpPr>
          <p:spPr>
            <a:xfrm>
              <a:off x="9488030" y="4703250"/>
              <a:ext cx="261187" cy="358613"/>
            </a:xfrm>
            <a:prstGeom prst="ellipse">
              <a:avLst/>
            </a:prstGeom>
            <a:solidFill>
              <a:srgbClr val="6E3500"/>
            </a:solidFill>
            <a:ln>
              <a:solidFill>
                <a:srgbClr val="6E3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44" name="CuadroTexto 43"/>
          <p:cNvSpPr txBox="1"/>
          <p:nvPr/>
        </p:nvSpPr>
        <p:spPr>
          <a:xfrm>
            <a:off x="191344" y="11663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solidFill>
                  <a:srgbClr val="000000"/>
                </a:solidFill>
                <a:latin typeface="Calibri" panose="020F0502020204030204" pitchFamily="34" charset="0"/>
              </a:rPr>
              <a:t>METODOLOGÍA</a:t>
            </a:r>
          </a:p>
        </p:txBody>
      </p:sp>
      <p:sp>
        <p:nvSpPr>
          <p:cNvPr id="45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5088735" y="691623"/>
            <a:ext cx="2412614" cy="436057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FF8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Postulados de Koch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5315318" y="5215450"/>
            <a:ext cx="2013771" cy="529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Cultivo </a:t>
            </a:r>
            <a:r>
              <a:rPr lang="es-EC" altLang="ko-KR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monospórico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160258" y="6406786"/>
            <a:ext cx="72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Calibri" panose="020F0502020204030204" pitchFamily="34" charset="0"/>
              </a:rPr>
              <a:t> (</a:t>
            </a:r>
            <a:r>
              <a:rPr lang="es-EC" sz="1600" dirty="0">
                <a:latin typeface="Calibri" panose="020F0502020204030204" pitchFamily="34" charset="0"/>
              </a:rPr>
              <a:t>Caicedo et al., </a:t>
            </a:r>
            <a:r>
              <a:rPr lang="es-EC" sz="1600" dirty="0" smtClean="0">
                <a:latin typeface="Calibri" panose="020F0502020204030204" pitchFamily="34" charset="0"/>
              </a:rPr>
              <a:t>2017; </a:t>
            </a:r>
            <a:r>
              <a:rPr lang="es-ES" sz="1600" dirty="0" smtClean="0">
                <a:latin typeface="Calibri" panose="020F0502020204030204" pitchFamily="34" charset="0"/>
              </a:rPr>
              <a:t>Gañán </a:t>
            </a:r>
            <a:r>
              <a:rPr lang="es-ES" sz="1600" dirty="0">
                <a:latin typeface="Calibri" panose="020F0502020204030204" pitchFamily="34" charset="0"/>
              </a:rPr>
              <a:t>et al., </a:t>
            </a:r>
            <a:r>
              <a:rPr lang="es-ES" sz="1600" dirty="0" smtClean="0">
                <a:latin typeface="Calibri" panose="020F0502020204030204" pitchFamily="34" charset="0"/>
              </a:rPr>
              <a:t>2015; </a:t>
            </a:r>
            <a:r>
              <a:rPr lang="es-EC" sz="1600" dirty="0">
                <a:latin typeface="Calibri" panose="020F0502020204030204" pitchFamily="34" charset="0"/>
              </a:rPr>
              <a:t>Nieto et al., </a:t>
            </a:r>
            <a:r>
              <a:rPr lang="es-EC" sz="1600" dirty="0" smtClean="0">
                <a:latin typeface="Calibri" panose="020F0502020204030204" pitchFamily="34" charset="0"/>
              </a:rPr>
              <a:t>2019;</a:t>
            </a:r>
            <a:r>
              <a:rPr lang="es-ES" sz="1600" dirty="0" smtClean="0">
                <a:latin typeface="Calibri" panose="020F0502020204030204" pitchFamily="34" charset="0"/>
              </a:rPr>
              <a:t> </a:t>
            </a:r>
            <a:r>
              <a:rPr lang="es-ES" sz="1600" dirty="0">
                <a:latin typeface="Calibri" panose="020F0502020204030204" pitchFamily="34" charset="0"/>
              </a:rPr>
              <a:t>Pinto et al., 2013</a:t>
            </a:r>
            <a:r>
              <a:rPr lang="es-ES" sz="1600" dirty="0" smtClean="0">
                <a:latin typeface="Calibri" panose="020F0502020204030204" pitchFamily="34" charset="0"/>
              </a:rPr>
              <a:t>) </a:t>
            </a:r>
            <a:endParaRPr lang="es-EC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990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Marcador de contenido 3">
            <a:extLst>
              <a:ext uri="{FF2B5EF4-FFF2-40B4-BE49-F238E27FC236}">
                <a16:creationId xmlns="" xmlns:a16="http://schemas.microsoft.com/office/drawing/2014/main" id="{ED2F5065-78D8-418E-B8A5-D202422587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8252216"/>
              </p:ext>
            </p:extLst>
          </p:nvPr>
        </p:nvGraphicFramePr>
        <p:xfrm>
          <a:off x="1315278" y="1025526"/>
          <a:ext cx="9561444" cy="480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09456" y="130280"/>
            <a:ext cx="12000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Caracterización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a nivel morfológico y molecular del agente causal de la enfermedad de la antracnosis en plantas de naranjilla (S</a:t>
            </a:r>
            <a:r>
              <a:rPr lang="es-ES" sz="1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olanum quitoense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Lam</a:t>
            </a:r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.).</a:t>
            </a:r>
            <a:endParaRPr lang="es-ES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668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77949" y="11663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RESULTADOS Y DISCUSIÓN</a:t>
            </a:r>
            <a:endParaRPr lang="es-EC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365216" y="710562"/>
            <a:ext cx="4047341" cy="436057"/>
          </a:xfrm>
          <a:prstGeom prst="roundRect">
            <a:avLst>
              <a:gd name="adj" fmla="val 5000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Visualización y descripción de los síntomas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00" y="1619551"/>
            <a:ext cx="6933689" cy="4190035"/>
          </a:xfrm>
          <a:prstGeom prst="rect">
            <a:avLst/>
          </a:prstGeom>
        </p:spPr>
      </p:pic>
      <p:sp>
        <p:nvSpPr>
          <p:cNvPr id="7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25657" y="1104679"/>
            <a:ext cx="7897499" cy="571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Síntomas y signos de la antracnosis en frutos de naranjilla (</a:t>
            </a:r>
            <a:r>
              <a:rPr lang="es-EC" altLang="ko-KR" sz="1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Solanum quitoense </a:t>
            </a:r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Lam.)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60258" y="6406786"/>
            <a:ext cx="72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Calibri" panose="020F0502020204030204" pitchFamily="34" charset="0"/>
              </a:rPr>
              <a:t>(</a:t>
            </a:r>
            <a:r>
              <a:rPr lang="es-ES" sz="1600" dirty="0" err="1" smtClean="0">
                <a:latin typeface="Calibri" panose="020F0502020204030204" pitchFamily="34" charset="0"/>
              </a:rPr>
              <a:t>Jarrín</a:t>
            </a:r>
            <a:r>
              <a:rPr lang="es-ES" sz="1600" dirty="0" smtClean="0">
                <a:latin typeface="Calibri" panose="020F0502020204030204" pitchFamily="34" charset="0"/>
              </a:rPr>
              <a:t>, 2009; Montes </a:t>
            </a:r>
            <a:r>
              <a:rPr lang="es-ES" sz="1600" dirty="0">
                <a:latin typeface="Calibri" panose="020F0502020204030204" pitchFamily="34" charset="0"/>
              </a:rPr>
              <a:t>et al., </a:t>
            </a:r>
            <a:r>
              <a:rPr lang="es-ES" sz="1600" dirty="0" smtClean="0">
                <a:latin typeface="Calibri" panose="020F0502020204030204" pitchFamily="34" charset="0"/>
              </a:rPr>
              <a:t>2010; </a:t>
            </a:r>
            <a:r>
              <a:rPr lang="es-EC" sz="1600" dirty="0" smtClean="0">
                <a:latin typeface="Calibri" panose="020F0502020204030204" pitchFamily="34" charset="0"/>
              </a:rPr>
              <a:t>Nieto et al., 2019; </a:t>
            </a:r>
            <a:r>
              <a:rPr lang="es-ES" sz="1600" dirty="0" err="1" smtClean="0">
                <a:latin typeface="Calibri" panose="020F0502020204030204" pitchFamily="34" charset="0"/>
              </a:rPr>
              <a:t>Wharton</a:t>
            </a:r>
            <a:r>
              <a:rPr lang="es-ES" sz="1600" dirty="0" smtClean="0">
                <a:latin typeface="Calibri" panose="020F0502020204030204" pitchFamily="34" charset="0"/>
              </a:rPr>
              <a:t> </a:t>
            </a:r>
            <a:r>
              <a:rPr lang="es-ES" sz="1600" dirty="0">
                <a:latin typeface="Calibri" panose="020F0502020204030204" pitchFamily="34" charset="0"/>
              </a:rPr>
              <a:t>y Diéguez, 2004</a:t>
            </a:r>
            <a:r>
              <a:rPr lang="es-EC" sz="1600" dirty="0">
                <a:latin typeface="Calibri" panose="020F0502020204030204" pitchFamily="34" charset="0"/>
              </a:rPr>
              <a:t>) </a:t>
            </a:r>
            <a:endParaRPr lang="es-EC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7923156" y="1953787"/>
            <a:ext cx="3830693" cy="568322"/>
          </a:xfrm>
          <a:prstGeom prst="rect">
            <a:avLst/>
          </a:prstGeom>
          <a:noFill/>
          <a:ln>
            <a:solidFill>
              <a:srgbClr val="027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Lesiones necróticas + masas de conidios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8839492" y="2726251"/>
            <a:ext cx="1998020" cy="402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Enzimas hidrolíticas</a:t>
            </a:r>
          </a:p>
        </p:txBody>
      </p:sp>
      <p:sp>
        <p:nvSpPr>
          <p:cNvPr id="11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3078480" y="3239825"/>
            <a:ext cx="1002014" cy="370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T1-Pi</a:t>
            </a:r>
          </a:p>
        </p:txBody>
      </p:sp>
      <p:sp>
        <p:nvSpPr>
          <p:cNvPr id="12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6527511" y="3220775"/>
            <a:ext cx="1002014" cy="370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T2-Pi</a:t>
            </a:r>
          </a:p>
        </p:txBody>
      </p:sp>
      <p:sp>
        <p:nvSpPr>
          <p:cNvPr id="13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6450075" y="5400868"/>
            <a:ext cx="1002014" cy="370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NM-SD</a:t>
            </a:r>
          </a:p>
        </p:txBody>
      </p:sp>
      <p:sp>
        <p:nvSpPr>
          <p:cNvPr id="14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2263172" y="5400868"/>
            <a:ext cx="1002014" cy="370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RV-Tu</a:t>
            </a:r>
          </a:p>
        </p:txBody>
      </p:sp>
      <p:sp>
        <p:nvSpPr>
          <p:cNvPr id="15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4618837" y="5383877"/>
            <a:ext cx="1002014" cy="370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RN-Tu</a:t>
            </a:r>
          </a:p>
        </p:txBody>
      </p:sp>
      <p:sp>
        <p:nvSpPr>
          <p:cNvPr id="16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8839492" y="5053216"/>
            <a:ext cx="1998020" cy="580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i="1" dirty="0">
                <a:solidFill>
                  <a:schemeClr val="tx1"/>
                </a:solidFill>
                <a:latin typeface="Calibri" panose="020F0502020204030204" pitchFamily="34" charset="0"/>
              </a:rPr>
              <a:t>Colletotrichum </a:t>
            </a:r>
            <a:r>
              <a:rPr lang="es-EC" altLang="ko-KR" sz="1600" dirty="0">
                <a:solidFill>
                  <a:schemeClr val="tx1"/>
                </a:solidFill>
                <a:latin typeface="Calibri" panose="020F0502020204030204" pitchFamily="34" charset="0"/>
              </a:rPr>
              <a:t>sp</a:t>
            </a:r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 ° = 17.5° - 19° C</a:t>
            </a:r>
          </a:p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90%</a:t>
            </a:r>
          </a:p>
        </p:txBody>
      </p:sp>
      <p:sp>
        <p:nvSpPr>
          <p:cNvPr id="17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8839492" y="4465564"/>
            <a:ext cx="1998020" cy="402576"/>
          </a:xfrm>
          <a:prstGeom prst="rect">
            <a:avLst/>
          </a:prstGeom>
          <a:noFill/>
          <a:ln>
            <a:solidFill>
              <a:srgbClr val="027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Agente causal</a:t>
            </a:r>
          </a:p>
        </p:txBody>
      </p:sp>
      <p:sp>
        <p:nvSpPr>
          <p:cNvPr id="18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8839492" y="3330261"/>
            <a:ext cx="1998020" cy="402576"/>
          </a:xfrm>
          <a:prstGeom prst="rect">
            <a:avLst/>
          </a:prstGeom>
          <a:noFill/>
          <a:ln>
            <a:solidFill>
              <a:srgbClr val="027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Pre y post cosecha</a:t>
            </a:r>
          </a:p>
        </p:txBody>
      </p:sp>
      <p:cxnSp>
        <p:nvCxnSpPr>
          <p:cNvPr id="20" name="Conector angular 19"/>
          <p:cNvCxnSpPr>
            <a:endCxn id="10" idx="1"/>
          </p:cNvCxnSpPr>
          <p:nvPr/>
        </p:nvCxnSpPr>
        <p:spPr>
          <a:xfrm rot="16200000" flipH="1">
            <a:off x="8334466" y="2422513"/>
            <a:ext cx="531866" cy="47818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8257498" y="3886441"/>
            <a:ext cx="3162008" cy="425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Ataca frutos maduros e inmaduros</a:t>
            </a:r>
          </a:p>
        </p:txBody>
      </p:sp>
      <p:cxnSp>
        <p:nvCxnSpPr>
          <p:cNvPr id="24" name="Conector angular 23"/>
          <p:cNvCxnSpPr>
            <a:stCxn id="18" idx="1"/>
            <a:endCxn id="21" idx="1"/>
          </p:cNvCxnSpPr>
          <p:nvPr/>
        </p:nvCxnSpPr>
        <p:spPr>
          <a:xfrm rot="10800000" flipV="1">
            <a:off x="8257498" y="3531549"/>
            <a:ext cx="581994" cy="567652"/>
          </a:xfrm>
          <a:prstGeom prst="bentConnector3">
            <a:avLst>
              <a:gd name="adj1" fmla="val 13927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angular 26"/>
          <p:cNvCxnSpPr>
            <a:stCxn id="17" idx="1"/>
            <a:endCxn id="16" idx="1"/>
          </p:cNvCxnSpPr>
          <p:nvPr/>
        </p:nvCxnSpPr>
        <p:spPr>
          <a:xfrm rot="10800000" flipV="1">
            <a:off x="8839492" y="4666851"/>
            <a:ext cx="12700" cy="676759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01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77949" y="11663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RESULTADOS Y DISCUSIÓN</a:t>
            </a:r>
            <a:endParaRPr lang="es-EC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441415" y="862962"/>
            <a:ext cx="4644000" cy="436057"/>
          </a:xfrm>
          <a:prstGeom prst="roundRect">
            <a:avLst>
              <a:gd name="adj" fmla="val 5000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Caracterización macroscópica de los aislados 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916099" y="1420858"/>
            <a:ext cx="7897499" cy="571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Aislados T1-Pi, T2-Pi, NM-SD, RV-Tu y RN-Tu  a los 4 y 8 días de crecimiento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35" name="Grupo 34"/>
          <p:cNvGrpSpPr/>
          <p:nvPr/>
        </p:nvGrpSpPr>
        <p:grpSpPr>
          <a:xfrm>
            <a:off x="994456" y="2000292"/>
            <a:ext cx="10378031" cy="2432047"/>
            <a:chOff x="1070656" y="1666419"/>
            <a:chExt cx="10378031" cy="2432047"/>
          </a:xfrm>
        </p:grpSpPr>
        <p:grpSp>
          <p:nvGrpSpPr>
            <p:cNvPr id="28" name="Grupo 27"/>
            <p:cNvGrpSpPr/>
            <p:nvPr/>
          </p:nvGrpSpPr>
          <p:grpSpPr>
            <a:xfrm>
              <a:off x="1070656" y="1675943"/>
              <a:ext cx="1902266" cy="2422523"/>
              <a:chOff x="631385" y="1671140"/>
              <a:chExt cx="1902266" cy="2422523"/>
            </a:xfrm>
          </p:grpSpPr>
          <p:pic>
            <p:nvPicPr>
              <p:cNvPr id="19" name="Imagen 18"/>
              <p:cNvPicPr>
                <a:picLocks noChangeAspect="1"/>
              </p:cNvPicPr>
              <p:nvPr/>
            </p:nvPicPr>
            <p:blipFill rotWithShape="1">
              <a:blip r:embed="rId3"/>
              <a:srcRect r="34521"/>
              <a:stretch/>
            </p:blipFill>
            <p:spPr>
              <a:xfrm>
                <a:off x="631385" y="1671140"/>
                <a:ext cx="1902266" cy="2152650"/>
              </a:xfrm>
              <a:prstGeom prst="rect">
                <a:avLst/>
              </a:prstGeom>
            </p:spPr>
          </p:pic>
          <p:sp>
            <p:nvSpPr>
              <p:cNvPr id="25" name="Rounded Rectangle 4">
                <a:extLst>
                  <a:ext uri="{FF2B5EF4-FFF2-40B4-BE49-F238E27FC236}">
                    <a16:creationId xmlns="" xmlns:a16="http://schemas.microsoft.com/office/drawing/2014/main" id="{D1BD360B-4C0F-440D-955A-16A7FC2EA3A6}"/>
                  </a:ext>
                </a:extLst>
              </p:cNvPr>
              <p:cNvSpPr/>
              <p:nvPr/>
            </p:nvSpPr>
            <p:spPr>
              <a:xfrm>
                <a:off x="1198122" y="3823790"/>
                <a:ext cx="768791" cy="269873"/>
              </a:xfrm>
              <a:prstGeom prst="rect">
                <a:avLst/>
              </a:prstGeom>
              <a:noFill/>
              <a:ln>
                <a:solidFill>
                  <a:srgbClr val="006D37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T1-Pi</a:t>
                </a:r>
              </a:p>
            </p:txBody>
          </p:sp>
        </p:grpSp>
        <p:grpSp>
          <p:nvGrpSpPr>
            <p:cNvPr id="27" name="Grupo 26"/>
            <p:cNvGrpSpPr/>
            <p:nvPr/>
          </p:nvGrpSpPr>
          <p:grpSpPr>
            <a:xfrm>
              <a:off x="3174786" y="1675943"/>
              <a:ext cx="1869071" cy="2393948"/>
              <a:chOff x="3407779" y="1685427"/>
              <a:chExt cx="1869071" cy="2393948"/>
            </a:xfrm>
          </p:grpSpPr>
          <p:pic>
            <p:nvPicPr>
              <p:cNvPr id="20" name="Imagen 19"/>
              <p:cNvPicPr>
                <a:picLocks noChangeAspect="1"/>
              </p:cNvPicPr>
              <p:nvPr/>
            </p:nvPicPr>
            <p:blipFill rotWithShape="1">
              <a:blip r:embed="rId4"/>
              <a:srcRect r="32799"/>
              <a:stretch/>
            </p:blipFill>
            <p:spPr>
              <a:xfrm>
                <a:off x="3407779" y="1685427"/>
                <a:ext cx="1869071" cy="2124075"/>
              </a:xfrm>
              <a:prstGeom prst="rect">
                <a:avLst/>
              </a:prstGeom>
            </p:spPr>
          </p:pic>
          <p:sp>
            <p:nvSpPr>
              <p:cNvPr id="26" name="Rounded Rectangle 4">
                <a:extLst>
                  <a:ext uri="{FF2B5EF4-FFF2-40B4-BE49-F238E27FC236}">
                    <a16:creationId xmlns="" xmlns:a16="http://schemas.microsoft.com/office/drawing/2014/main" id="{D1BD360B-4C0F-440D-955A-16A7FC2EA3A6}"/>
                  </a:ext>
                </a:extLst>
              </p:cNvPr>
              <p:cNvSpPr/>
              <p:nvPr/>
            </p:nvSpPr>
            <p:spPr>
              <a:xfrm>
                <a:off x="3957918" y="3809502"/>
                <a:ext cx="768791" cy="269873"/>
              </a:xfrm>
              <a:prstGeom prst="rect">
                <a:avLst/>
              </a:prstGeom>
              <a:noFill/>
              <a:ln>
                <a:solidFill>
                  <a:srgbClr val="006D37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T2-Pi</a:t>
                </a:r>
              </a:p>
            </p:txBody>
          </p:sp>
        </p:grpSp>
        <p:grpSp>
          <p:nvGrpSpPr>
            <p:cNvPr id="32" name="Grupo 31"/>
            <p:cNvGrpSpPr/>
            <p:nvPr/>
          </p:nvGrpSpPr>
          <p:grpSpPr>
            <a:xfrm>
              <a:off x="5254392" y="1668840"/>
              <a:ext cx="1870603" cy="2404269"/>
              <a:chOff x="4911197" y="1675902"/>
              <a:chExt cx="1870603" cy="2404269"/>
            </a:xfrm>
          </p:grpSpPr>
          <p:pic>
            <p:nvPicPr>
              <p:cNvPr id="21" name="Imagen 20"/>
              <p:cNvPicPr>
                <a:picLocks noChangeAspect="1"/>
              </p:cNvPicPr>
              <p:nvPr/>
            </p:nvPicPr>
            <p:blipFill rotWithShape="1">
              <a:blip r:embed="rId5"/>
              <a:srcRect r="35399"/>
              <a:stretch/>
            </p:blipFill>
            <p:spPr>
              <a:xfrm>
                <a:off x="4911197" y="1675902"/>
                <a:ext cx="1870603" cy="2143125"/>
              </a:xfrm>
              <a:prstGeom prst="rect">
                <a:avLst/>
              </a:prstGeom>
            </p:spPr>
          </p:pic>
          <p:sp>
            <p:nvSpPr>
              <p:cNvPr id="29" name="Rounded Rectangle 4">
                <a:extLst>
                  <a:ext uri="{FF2B5EF4-FFF2-40B4-BE49-F238E27FC236}">
                    <a16:creationId xmlns="" xmlns:a16="http://schemas.microsoft.com/office/drawing/2014/main" id="{D1BD360B-4C0F-440D-955A-16A7FC2EA3A6}"/>
                  </a:ext>
                </a:extLst>
              </p:cNvPr>
              <p:cNvSpPr/>
              <p:nvPr/>
            </p:nvSpPr>
            <p:spPr>
              <a:xfrm>
                <a:off x="5462102" y="3810298"/>
                <a:ext cx="768791" cy="269873"/>
              </a:xfrm>
              <a:prstGeom prst="rect">
                <a:avLst/>
              </a:prstGeom>
              <a:noFill/>
              <a:ln>
                <a:solidFill>
                  <a:srgbClr val="006D37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NM-SD</a:t>
                </a:r>
              </a:p>
            </p:txBody>
          </p:sp>
        </p:grpSp>
        <p:grpSp>
          <p:nvGrpSpPr>
            <p:cNvPr id="33" name="Grupo 32"/>
            <p:cNvGrpSpPr/>
            <p:nvPr/>
          </p:nvGrpSpPr>
          <p:grpSpPr>
            <a:xfrm>
              <a:off x="7326091" y="1666419"/>
              <a:ext cx="2162175" cy="2403472"/>
              <a:chOff x="7294360" y="1656852"/>
              <a:chExt cx="2162175" cy="2403472"/>
            </a:xfrm>
          </p:grpSpPr>
          <p:pic>
            <p:nvPicPr>
              <p:cNvPr id="22" name="Imagen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94360" y="1656852"/>
                <a:ext cx="2162175" cy="2162175"/>
              </a:xfrm>
              <a:prstGeom prst="rect">
                <a:avLst/>
              </a:prstGeom>
            </p:spPr>
          </p:pic>
          <p:sp>
            <p:nvSpPr>
              <p:cNvPr id="30" name="Rounded Rectangle 4">
                <a:extLst>
                  <a:ext uri="{FF2B5EF4-FFF2-40B4-BE49-F238E27FC236}">
                    <a16:creationId xmlns="" xmlns:a16="http://schemas.microsoft.com/office/drawing/2014/main" id="{D1BD360B-4C0F-440D-955A-16A7FC2EA3A6}"/>
                  </a:ext>
                </a:extLst>
              </p:cNvPr>
              <p:cNvSpPr/>
              <p:nvPr/>
            </p:nvSpPr>
            <p:spPr>
              <a:xfrm>
                <a:off x="7991051" y="3790451"/>
                <a:ext cx="768791" cy="269873"/>
              </a:xfrm>
              <a:prstGeom prst="rect">
                <a:avLst/>
              </a:prstGeom>
              <a:noFill/>
              <a:ln>
                <a:solidFill>
                  <a:srgbClr val="006D37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RV-Tu</a:t>
                </a:r>
              </a:p>
            </p:txBody>
          </p:sp>
        </p:grpSp>
        <p:grpSp>
          <p:nvGrpSpPr>
            <p:cNvPr id="34" name="Grupo 33"/>
            <p:cNvGrpSpPr/>
            <p:nvPr/>
          </p:nvGrpSpPr>
          <p:grpSpPr>
            <a:xfrm>
              <a:off x="9591312" y="1666419"/>
              <a:ext cx="1857375" cy="2374897"/>
              <a:chOff x="9773617" y="1685426"/>
              <a:chExt cx="1857375" cy="2374897"/>
            </a:xfrm>
          </p:grpSpPr>
          <p:pic>
            <p:nvPicPr>
              <p:cNvPr id="23" name="Imagen 22"/>
              <p:cNvPicPr>
                <a:picLocks noChangeAspect="1"/>
              </p:cNvPicPr>
              <p:nvPr/>
            </p:nvPicPr>
            <p:blipFill rotWithShape="1">
              <a:blip r:embed="rId7"/>
              <a:srcRect r="36275"/>
              <a:stretch/>
            </p:blipFill>
            <p:spPr>
              <a:xfrm>
                <a:off x="9773617" y="1685426"/>
                <a:ext cx="1857375" cy="2105025"/>
              </a:xfrm>
              <a:prstGeom prst="rect">
                <a:avLst/>
              </a:prstGeom>
            </p:spPr>
          </p:pic>
          <p:sp>
            <p:nvSpPr>
              <p:cNvPr id="31" name="Rounded Rectangle 4">
                <a:extLst>
                  <a:ext uri="{FF2B5EF4-FFF2-40B4-BE49-F238E27FC236}">
                    <a16:creationId xmlns="" xmlns:a16="http://schemas.microsoft.com/office/drawing/2014/main" id="{D1BD360B-4C0F-440D-955A-16A7FC2EA3A6}"/>
                  </a:ext>
                </a:extLst>
              </p:cNvPr>
              <p:cNvSpPr/>
              <p:nvPr/>
            </p:nvSpPr>
            <p:spPr>
              <a:xfrm>
                <a:off x="10317908" y="3790450"/>
                <a:ext cx="768791" cy="269873"/>
              </a:xfrm>
              <a:prstGeom prst="rect">
                <a:avLst/>
              </a:prstGeom>
              <a:noFill/>
              <a:ln>
                <a:solidFill>
                  <a:srgbClr val="006D37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RN-Tu</a:t>
                </a:r>
              </a:p>
            </p:txBody>
          </p:sp>
        </p:grpSp>
      </p:grpSp>
      <p:sp>
        <p:nvSpPr>
          <p:cNvPr id="36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1811167" y="4811287"/>
            <a:ext cx="2376857" cy="568322"/>
          </a:xfrm>
          <a:prstGeom prst="rect">
            <a:avLst/>
          </a:prstGeom>
          <a:noFill/>
          <a:ln>
            <a:solidFill>
              <a:srgbClr val="027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Gris verdoso oscuro</a:t>
            </a:r>
          </a:p>
        </p:txBody>
      </p:sp>
      <p:sp>
        <p:nvSpPr>
          <p:cNvPr id="37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6792399" y="4811287"/>
            <a:ext cx="2965878" cy="568322"/>
          </a:xfrm>
          <a:prstGeom prst="rect">
            <a:avLst/>
          </a:prstGeom>
          <a:noFill/>
          <a:ln>
            <a:solidFill>
              <a:srgbClr val="027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Anaranjado grisáceo claro</a:t>
            </a:r>
          </a:p>
        </p:txBody>
      </p:sp>
      <p:sp>
        <p:nvSpPr>
          <p:cNvPr id="38" name="Abrir llave 37"/>
          <p:cNvSpPr/>
          <p:nvPr/>
        </p:nvSpPr>
        <p:spPr>
          <a:xfrm rot="16200000">
            <a:off x="8106812" y="1450868"/>
            <a:ext cx="337053" cy="61942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Abrir llave 38"/>
          <p:cNvSpPr/>
          <p:nvPr/>
        </p:nvSpPr>
        <p:spPr>
          <a:xfrm rot="16200000">
            <a:off x="2831070" y="2624227"/>
            <a:ext cx="337053" cy="3888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CuadroTexto 39"/>
          <p:cNvSpPr txBox="1"/>
          <p:nvPr/>
        </p:nvSpPr>
        <p:spPr>
          <a:xfrm>
            <a:off x="160258" y="6406786"/>
            <a:ext cx="8874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Calibri" panose="020F0502020204030204" pitchFamily="34" charset="0"/>
              </a:rPr>
              <a:t>(</a:t>
            </a:r>
            <a:r>
              <a:rPr lang="es-EC" sz="1600" dirty="0" err="1" smtClean="0">
                <a:latin typeface="Calibri" panose="020F0502020204030204" pitchFamily="34" charset="0"/>
              </a:rPr>
              <a:t>Damm</a:t>
            </a:r>
            <a:r>
              <a:rPr lang="es-EC" sz="1600" dirty="0" smtClean="0">
                <a:latin typeface="Calibri" panose="020F0502020204030204" pitchFamily="34" charset="0"/>
              </a:rPr>
              <a:t> et al., 2012)</a:t>
            </a:r>
            <a:endParaRPr lang="es-EC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608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77949" y="11663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RESULTADOS Y DISCUSIÓN</a:t>
            </a:r>
            <a:endParaRPr lang="es-EC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395989" y="673155"/>
            <a:ext cx="4644000" cy="436057"/>
          </a:xfrm>
          <a:prstGeom prst="roundRect">
            <a:avLst>
              <a:gd name="adj" fmla="val 5000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Caracterización microscópica de los aislados 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sp>
        <p:nvSpPr>
          <p:cNvPr id="66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8567483" y="197138"/>
            <a:ext cx="1773552" cy="527352"/>
          </a:xfrm>
          <a:prstGeom prst="rect">
            <a:avLst/>
          </a:prstGeom>
          <a:solidFill>
            <a:schemeClr val="bg1"/>
          </a:solidFill>
          <a:ln>
            <a:solidFill>
              <a:srgbClr val="006D3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Conidios </a:t>
            </a:r>
            <a:r>
              <a:rPr lang="es-EC" altLang="ko-KR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aseptados</a:t>
            </a:r>
            <a:endParaRPr lang="es-EC" altLang="ko-KR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74" name="Grupo 73"/>
          <p:cNvGrpSpPr/>
          <p:nvPr/>
        </p:nvGrpSpPr>
        <p:grpSpPr>
          <a:xfrm>
            <a:off x="248501" y="1226870"/>
            <a:ext cx="6196534" cy="4771774"/>
            <a:chOff x="-354942" y="980279"/>
            <a:chExt cx="6196534" cy="4771774"/>
          </a:xfrm>
        </p:grpSpPr>
        <p:pic>
          <p:nvPicPr>
            <p:cNvPr id="54" name="Imagen 5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9518" y="2625337"/>
              <a:ext cx="2944762" cy="1618803"/>
            </a:xfrm>
            <a:prstGeom prst="rect">
              <a:avLst/>
            </a:prstGeom>
          </p:spPr>
        </p:pic>
        <p:sp>
          <p:nvSpPr>
            <p:cNvPr id="55" name="Elipse 54"/>
            <p:cNvSpPr/>
            <p:nvPr/>
          </p:nvSpPr>
          <p:spPr>
            <a:xfrm rot="19347649">
              <a:off x="1416175" y="3416557"/>
              <a:ext cx="789069" cy="55062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pic>
          <p:nvPicPr>
            <p:cNvPr id="50" name="Imagen 49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336" y="1053357"/>
              <a:ext cx="2937522" cy="1689280"/>
            </a:xfrm>
            <a:prstGeom prst="rect">
              <a:avLst/>
            </a:prstGeom>
          </p:spPr>
        </p:pic>
        <p:sp>
          <p:nvSpPr>
            <p:cNvPr id="51" name="Elipse 50"/>
            <p:cNvSpPr/>
            <p:nvPr/>
          </p:nvSpPr>
          <p:spPr>
            <a:xfrm rot="3925913">
              <a:off x="2133226" y="1033072"/>
              <a:ext cx="1127225" cy="102163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pic>
          <p:nvPicPr>
            <p:cNvPr id="30" name="Imagen 29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337" y="4244140"/>
              <a:ext cx="2927068" cy="1507913"/>
            </a:xfrm>
            <a:prstGeom prst="rect">
              <a:avLst/>
            </a:prstGeom>
          </p:spPr>
        </p:pic>
        <p:sp>
          <p:nvSpPr>
            <p:cNvPr id="31" name="Elipse 30"/>
            <p:cNvSpPr/>
            <p:nvPr/>
          </p:nvSpPr>
          <p:spPr>
            <a:xfrm rot="20321861">
              <a:off x="1525460" y="4225266"/>
              <a:ext cx="1028488" cy="4580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32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439479" y="1952509"/>
              <a:ext cx="1317649" cy="3719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D37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Conidióforos</a:t>
              </a:r>
            </a:p>
          </p:txBody>
        </p:sp>
        <p:cxnSp>
          <p:nvCxnSpPr>
            <p:cNvPr id="34" name="Conector angular 33"/>
            <p:cNvCxnSpPr>
              <a:stCxn id="32" idx="0"/>
            </p:cNvCxnSpPr>
            <p:nvPr/>
          </p:nvCxnSpPr>
          <p:spPr>
            <a:xfrm rot="5400000" flipH="1" flipV="1">
              <a:off x="1416339" y="1330242"/>
              <a:ext cx="304232" cy="940303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Conector angular 37"/>
            <p:cNvCxnSpPr>
              <a:stCxn id="32" idx="2"/>
            </p:cNvCxnSpPr>
            <p:nvPr/>
          </p:nvCxnSpPr>
          <p:spPr>
            <a:xfrm rot="16200000" flipH="1">
              <a:off x="778185" y="2644571"/>
              <a:ext cx="1169346" cy="529108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ector angular 39"/>
            <p:cNvCxnSpPr>
              <a:stCxn id="32" idx="2"/>
              <a:endCxn id="31" idx="2"/>
            </p:cNvCxnSpPr>
            <p:nvPr/>
          </p:nvCxnSpPr>
          <p:spPr>
            <a:xfrm rot="16200000" flipH="1">
              <a:off x="171126" y="3251629"/>
              <a:ext cx="2316646" cy="462291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4277558" y="1456568"/>
              <a:ext cx="1564034" cy="3719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D37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Punta de seta</a:t>
              </a:r>
            </a:p>
          </p:txBody>
        </p:sp>
        <p:cxnSp>
          <p:nvCxnSpPr>
            <p:cNvPr id="60" name="Conector recto de flecha 59"/>
            <p:cNvCxnSpPr>
              <a:stCxn id="44" idx="1"/>
            </p:cNvCxnSpPr>
            <p:nvPr/>
          </p:nvCxnSpPr>
          <p:spPr>
            <a:xfrm flipH="1">
              <a:off x="3990342" y="1642540"/>
              <a:ext cx="287216" cy="1013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2718526" y="4854464"/>
              <a:ext cx="1441102" cy="5155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D37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Células </a:t>
              </a:r>
              <a:r>
                <a:rPr lang="es-EC" altLang="ko-KR" sz="1600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conidiógenas</a:t>
              </a:r>
              <a:endPara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3" name="Conector recto de flecha 62"/>
            <p:cNvCxnSpPr>
              <a:stCxn id="61" idx="1"/>
            </p:cNvCxnSpPr>
            <p:nvPr/>
          </p:nvCxnSpPr>
          <p:spPr>
            <a:xfrm flipH="1" flipV="1">
              <a:off x="1883312" y="4616082"/>
              <a:ext cx="835214" cy="4961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Rectángulo 72"/>
            <p:cNvSpPr/>
            <p:nvPr/>
          </p:nvSpPr>
          <p:spPr>
            <a:xfrm>
              <a:off x="-354942" y="2520961"/>
              <a:ext cx="1350388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D37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altLang="ko-KR" sz="1600" dirty="0" smtClean="0">
                  <a:latin typeface="Calibri" panose="020F0502020204030204" pitchFamily="34" charset="0"/>
                </a:rPr>
                <a:t>Formados </a:t>
              </a:r>
              <a:r>
                <a:rPr lang="es-ES" altLang="ko-KR" sz="1600" dirty="0">
                  <a:latin typeface="Calibri" panose="020F0502020204030204" pitchFamily="34" charset="0"/>
                </a:rPr>
                <a:t>directamente sobre las hifas</a:t>
              </a:r>
              <a:endParaRPr lang="es-ES" sz="1600" dirty="0"/>
            </a:p>
          </p:txBody>
        </p:sp>
      </p:grpSp>
      <p:grpSp>
        <p:nvGrpSpPr>
          <p:cNvPr id="85" name="Grupo 84"/>
          <p:cNvGrpSpPr/>
          <p:nvPr/>
        </p:nvGrpSpPr>
        <p:grpSpPr>
          <a:xfrm>
            <a:off x="7199485" y="693533"/>
            <a:ext cx="4824118" cy="3025682"/>
            <a:chOff x="7062052" y="1490627"/>
            <a:chExt cx="4824118" cy="3025682"/>
          </a:xfrm>
        </p:grpSpPr>
        <p:pic>
          <p:nvPicPr>
            <p:cNvPr id="19" name="Imagen 18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55"/>
            <a:stretch/>
          </p:blipFill>
          <p:spPr bwMode="auto">
            <a:xfrm>
              <a:off x="8997980" y="3232411"/>
              <a:ext cx="1389842" cy="81730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7114441" y="1490627"/>
              <a:ext cx="4296332" cy="1164009"/>
              <a:chOff x="6961714" y="1481594"/>
              <a:chExt cx="4296332" cy="1164009"/>
            </a:xfrm>
          </p:grpSpPr>
          <p:pic>
            <p:nvPicPr>
              <p:cNvPr id="17" name="Imagen 16"/>
              <p:cNvPicPr/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764" t="34104"/>
              <a:stretch/>
            </p:blipFill>
            <p:spPr bwMode="auto">
              <a:xfrm>
                <a:off x="6961714" y="1799831"/>
                <a:ext cx="1085762" cy="84577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8" name="Imagen 17"/>
              <p:cNvPicPr/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39" t="40893"/>
              <a:stretch/>
            </p:blipFill>
            <p:spPr bwMode="auto">
              <a:xfrm>
                <a:off x="8047476" y="1799831"/>
                <a:ext cx="1069228" cy="84577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0" name="Imagen 19"/>
              <p:cNvPicPr/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51" t="40732" r="2372"/>
              <a:stretch/>
            </p:blipFill>
            <p:spPr bwMode="auto">
              <a:xfrm>
                <a:off x="9116704" y="1802796"/>
                <a:ext cx="1085762" cy="842807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1" name="Imagen 20"/>
              <p:cNvPicPr/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919" t="50926"/>
              <a:stretch/>
            </p:blipFill>
            <p:spPr bwMode="auto">
              <a:xfrm>
                <a:off x="10214158" y="1799831"/>
                <a:ext cx="1043888" cy="84577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75" name="Rounded Rectangle 4">
                <a:extLst>
                  <a:ext uri="{FF2B5EF4-FFF2-40B4-BE49-F238E27FC236}">
                    <a16:creationId xmlns="" xmlns:a16="http://schemas.microsoft.com/office/drawing/2014/main" id="{D1BD360B-4C0F-440D-955A-16A7FC2EA3A6}"/>
                  </a:ext>
                </a:extLst>
              </p:cNvPr>
              <p:cNvSpPr/>
              <p:nvPr/>
            </p:nvSpPr>
            <p:spPr>
              <a:xfrm>
                <a:off x="8089350" y="1493630"/>
                <a:ext cx="1002014" cy="3706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T2-Pi</a:t>
                </a:r>
              </a:p>
            </p:txBody>
          </p:sp>
          <p:sp>
            <p:nvSpPr>
              <p:cNvPr id="77" name="Rounded Rectangle 4">
                <a:extLst>
                  <a:ext uri="{FF2B5EF4-FFF2-40B4-BE49-F238E27FC236}">
                    <a16:creationId xmlns="" xmlns:a16="http://schemas.microsoft.com/office/drawing/2014/main" id="{D1BD360B-4C0F-440D-955A-16A7FC2EA3A6}"/>
                  </a:ext>
                </a:extLst>
              </p:cNvPr>
              <p:cNvSpPr/>
              <p:nvPr/>
            </p:nvSpPr>
            <p:spPr>
              <a:xfrm>
                <a:off x="7003588" y="1486612"/>
                <a:ext cx="1002014" cy="3706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T1-Pi</a:t>
                </a:r>
              </a:p>
            </p:txBody>
          </p:sp>
          <p:sp>
            <p:nvSpPr>
              <p:cNvPr id="78" name="Rounded Rectangle 4">
                <a:extLst>
                  <a:ext uri="{FF2B5EF4-FFF2-40B4-BE49-F238E27FC236}">
                    <a16:creationId xmlns="" xmlns:a16="http://schemas.microsoft.com/office/drawing/2014/main" id="{D1BD360B-4C0F-440D-955A-16A7FC2EA3A6}"/>
                  </a:ext>
                </a:extLst>
              </p:cNvPr>
              <p:cNvSpPr/>
              <p:nvPr/>
            </p:nvSpPr>
            <p:spPr>
              <a:xfrm>
                <a:off x="9198590" y="1493630"/>
                <a:ext cx="1002014" cy="3706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RV-Tu</a:t>
                </a:r>
              </a:p>
            </p:txBody>
          </p:sp>
          <p:sp>
            <p:nvSpPr>
              <p:cNvPr id="79" name="Rounded Rectangle 4">
                <a:extLst>
                  <a:ext uri="{FF2B5EF4-FFF2-40B4-BE49-F238E27FC236}">
                    <a16:creationId xmlns="" xmlns:a16="http://schemas.microsoft.com/office/drawing/2014/main" id="{D1BD360B-4C0F-440D-955A-16A7FC2EA3A6}"/>
                  </a:ext>
                </a:extLst>
              </p:cNvPr>
              <p:cNvSpPr/>
              <p:nvPr/>
            </p:nvSpPr>
            <p:spPr>
              <a:xfrm>
                <a:off x="10235095" y="1481594"/>
                <a:ext cx="1002014" cy="3706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altLang="ko-KR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RN-Tu</a:t>
                </a:r>
              </a:p>
            </p:txBody>
          </p:sp>
        </p:grpSp>
        <p:sp>
          <p:nvSpPr>
            <p:cNvPr id="81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8100374" y="3424178"/>
              <a:ext cx="1002014" cy="3706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NM-SD</a:t>
              </a:r>
            </a:p>
          </p:txBody>
        </p:sp>
        <p:sp>
          <p:nvSpPr>
            <p:cNvPr id="82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7114441" y="2637124"/>
              <a:ext cx="4296332" cy="52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b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Forma: </a:t>
              </a:r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cilíndrica - </a:t>
              </a:r>
              <a:r>
                <a:rPr lang="es-EC" altLang="ko-KR" sz="1600" b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Extremos: </a:t>
              </a:r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ambos extremos agudos y un solo extremo agudo</a:t>
              </a:r>
            </a:p>
          </p:txBody>
        </p:sp>
        <p:sp>
          <p:nvSpPr>
            <p:cNvPr id="83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7062052" y="3986563"/>
              <a:ext cx="4824118" cy="5297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b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Forma: </a:t>
              </a:r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fusiforme - </a:t>
              </a:r>
              <a:r>
                <a:rPr lang="es-EC" altLang="ko-KR" sz="1600" b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Extremos: </a:t>
              </a:r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ambos extremos agudos</a:t>
              </a:r>
            </a:p>
          </p:txBody>
        </p:sp>
      </p:grpSp>
      <p:graphicFrame>
        <p:nvGraphicFramePr>
          <p:cNvPr id="84" name="Tabla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21006"/>
              </p:ext>
            </p:extLst>
          </p:nvPr>
        </p:nvGraphicFramePr>
        <p:xfrm>
          <a:off x="7369224" y="4081583"/>
          <a:ext cx="4239051" cy="1645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4901"/>
                <a:gridCol w="1378424"/>
                <a:gridCol w="134572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Código del aislado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Largo </a:t>
                      </a: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s-EC" sz="1200" dirty="0" err="1" smtClean="0">
                          <a:solidFill>
                            <a:schemeClr val="tx1"/>
                          </a:solidFill>
                          <a:effectLst/>
                        </a:rPr>
                        <a:t>μm</a:t>
                      </a: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Ancho </a:t>
                      </a: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s-EC" sz="1200" dirty="0" err="1">
                          <a:solidFill>
                            <a:schemeClr val="tx1"/>
                          </a:solidFill>
                          <a:effectLst/>
                        </a:rPr>
                        <a:t>μm</a:t>
                      </a: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T1-Pi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13,597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5,195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T2-Pi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15,395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5,858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NM-SD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15,666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5,439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RV-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Tu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12,629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4,629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RN-Tu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12,719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4,64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CuadroTexto 40"/>
          <p:cNvSpPr txBox="1"/>
          <p:nvPr/>
        </p:nvSpPr>
        <p:spPr>
          <a:xfrm>
            <a:off x="160257" y="6406786"/>
            <a:ext cx="11367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Calibri" panose="020F0502020204030204" pitchFamily="34" charset="0"/>
              </a:rPr>
              <a:t>(</a:t>
            </a:r>
            <a:r>
              <a:rPr lang="es-EC" sz="1600" dirty="0" err="1">
                <a:latin typeface="Calibri" panose="020F0502020204030204" pitchFamily="34" charset="0"/>
              </a:rPr>
              <a:t>Damm</a:t>
            </a:r>
            <a:r>
              <a:rPr lang="es-EC" sz="1600" dirty="0">
                <a:latin typeface="Calibri" panose="020F0502020204030204" pitchFamily="34" charset="0"/>
              </a:rPr>
              <a:t> et al., </a:t>
            </a:r>
            <a:r>
              <a:rPr lang="es-EC" sz="1600" dirty="0" smtClean="0">
                <a:latin typeface="Calibri" panose="020F0502020204030204" pitchFamily="34" charset="0"/>
              </a:rPr>
              <a:t>2012; </a:t>
            </a:r>
            <a:r>
              <a:rPr lang="pt-BR" sz="1600" dirty="0" err="1">
                <a:latin typeface="Calibri" panose="020F0502020204030204" pitchFamily="34" charset="0"/>
              </a:rPr>
              <a:t>Falconí</a:t>
            </a:r>
            <a:r>
              <a:rPr lang="pt-BR" sz="1600" dirty="0">
                <a:latin typeface="Calibri" panose="020F0502020204030204" pitchFamily="34" charset="0"/>
              </a:rPr>
              <a:t>, </a:t>
            </a:r>
            <a:r>
              <a:rPr lang="pt-BR" sz="1600" dirty="0" smtClean="0">
                <a:latin typeface="Calibri" panose="020F0502020204030204" pitchFamily="34" charset="0"/>
              </a:rPr>
              <a:t>2013;</a:t>
            </a:r>
            <a:r>
              <a:rPr lang="es-EC" sz="1600" dirty="0" smtClean="0">
                <a:latin typeface="Calibri" panose="020F0502020204030204" pitchFamily="34" charset="0"/>
              </a:rPr>
              <a:t> </a:t>
            </a:r>
            <a:r>
              <a:rPr lang="pt-BR" sz="1600" dirty="0" err="1" smtClean="0">
                <a:latin typeface="Calibri" panose="020F0502020204030204" pitchFamily="34" charset="0"/>
              </a:rPr>
              <a:t>Oliveria</a:t>
            </a:r>
            <a:r>
              <a:rPr lang="pt-BR" sz="1600" dirty="0" smtClean="0">
                <a:latin typeface="Calibri" panose="020F0502020204030204" pitchFamily="34" charset="0"/>
              </a:rPr>
              <a:t> </a:t>
            </a:r>
            <a:r>
              <a:rPr lang="pt-BR" sz="1600" dirty="0">
                <a:latin typeface="Calibri" panose="020F0502020204030204" pitchFamily="34" charset="0"/>
              </a:rPr>
              <a:t>et.al, </a:t>
            </a:r>
            <a:r>
              <a:rPr lang="pt-BR" sz="1600" dirty="0" smtClean="0">
                <a:latin typeface="Calibri" panose="020F0502020204030204" pitchFamily="34" charset="0"/>
              </a:rPr>
              <a:t>2005</a:t>
            </a:r>
            <a:r>
              <a:rPr lang="es-ES" sz="1600" dirty="0">
                <a:latin typeface="Calibri" panose="020F0502020204030204" pitchFamily="34" charset="0"/>
              </a:rPr>
              <a:t>)</a:t>
            </a:r>
            <a:endParaRPr lang="es-EC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7311945" y="3624312"/>
            <a:ext cx="3346955" cy="571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Tamaños de los conidios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5191484" y="4742114"/>
            <a:ext cx="1773552" cy="527352"/>
          </a:xfrm>
          <a:prstGeom prst="rect">
            <a:avLst/>
          </a:prstGeom>
          <a:solidFill>
            <a:schemeClr val="bg1"/>
          </a:solidFill>
          <a:ln w="12700">
            <a:solidFill>
              <a:srgbClr val="FF821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altLang="ko-KR" sz="1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Colletotrichum </a:t>
            </a:r>
            <a:r>
              <a:rPr lang="es-EC" altLang="ko-KR" sz="16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acutatum</a:t>
            </a:r>
            <a:endParaRPr lang="es-EC" altLang="ko-KR" sz="1600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881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77949" y="11663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RESULTADOS Y DISCUSIÓN</a:t>
            </a:r>
            <a:endParaRPr lang="es-EC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441414" y="706707"/>
            <a:ext cx="4644000" cy="436057"/>
          </a:xfrm>
          <a:prstGeom prst="roundRect">
            <a:avLst>
              <a:gd name="adj" fmla="val 5000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Identificación molecular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12" y="1969197"/>
            <a:ext cx="3852479" cy="3227753"/>
          </a:xfrm>
          <a:prstGeom prst="rect">
            <a:avLst/>
          </a:prstGeom>
        </p:spPr>
      </p:pic>
      <p:sp>
        <p:nvSpPr>
          <p:cNvPr id="7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506816" y="1169645"/>
            <a:ext cx="4124239" cy="860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Electroforesis en gel de agarosa de </a:t>
            </a:r>
            <a:r>
              <a:rPr lang="es-EC" altLang="ko-KR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amplicones</a:t>
            </a:r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de: a) ITS y b) ACT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55386" y="5196950"/>
            <a:ext cx="4627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altLang="ko-KR" dirty="0">
                <a:latin typeface="Calibri" panose="020F0502020204030204" pitchFamily="34" charset="0"/>
              </a:rPr>
              <a:t>1. T1-Pi, 2. T2-Pi, 3. NM-SD, 4. RV-Tu y 5. RN-Tu </a:t>
            </a:r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6234024" y="879087"/>
            <a:ext cx="849163" cy="263677"/>
          </a:xfrm>
          <a:prstGeom prst="rect">
            <a:avLst/>
          </a:prstGeom>
          <a:solidFill>
            <a:schemeClr val="bg1"/>
          </a:solidFill>
          <a:ln>
            <a:solidFill>
              <a:srgbClr val="006D3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T1-Pi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7193062" y="879086"/>
            <a:ext cx="849163" cy="263677"/>
          </a:xfrm>
          <a:prstGeom prst="rect">
            <a:avLst/>
          </a:prstGeom>
          <a:solidFill>
            <a:schemeClr val="bg1"/>
          </a:solidFill>
          <a:ln>
            <a:solidFill>
              <a:srgbClr val="006D3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T2-Pi</a:t>
            </a:r>
          </a:p>
        </p:txBody>
      </p:sp>
      <p:sp>
        <p:nvSpPr>
          <p:cNvPr id="11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8152103" y="879085"/>
            <a:ext cx="849163" cy="263677"/>
          </a:xfrm>
          <a:prstGeom prst="rect">
            <a:avLst/>
          </a:prstGeom>
          <a:solidFill>
            <a:schemeClr val="bg1"/>
          </a:solidFill>
          <a:ln>
            <a:solidFill>
              <a:srgbClr val="006D3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NM-SD</a:t>
            </a:r>
          </a:p>
        </p:txBody>
      </p:sp>
      <p:sp>
        <p:nvSpPr>
          <p:cNvPr id="12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9111141" y="879084"/>
            <a:ext cx="849163" cy="263677"/>
          </a:xfrm>
          <a:prstGeom prst="rect">
            <a:avLst/>
          </a:prstGeom>
          <a:solidFill>
            <a:schemeClr val="bg1"/>
          </a:solidFill>
          <a:ln>
            <a:solidFill>
              <a:srgbClr val="006D3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RV-Tu</a:t>
            </a:r>
          </a:p>
        </p:txBody>
      </p:sp>
      <p:sp>
        <p:nvSpPr>
          <p:cNvPr id="13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10070179" y="879083"/>
            <a:ext cx="849163" cy="263677"/>
          </a:xfrm>
          <a:prstGeom prst="rect">
            <a:avLst/>
          </a:prstGeom>
          <a:solidFill>
            <a:schemeClr val="bg1"/>
          </a:solidFill>
          <a:ln>
            <a:solidFill>
              <a:srgbClr val="006D3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RN-Tu</a:t>
            </a:r>
          </a:p>
        </p:txBody>
      </p:sp>
      <p:sp>
        <p:nvSpPr>
          <p:cNvPr id="14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7907579" y="1589724"/>
            <a:ext cx="1338209" cy="57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ITS: 540 </a:t>
            </a:r>
            <a:r>
              <a:rPr lang="es-EC" altLang="ko-KR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pb</a:t>
            </a:r>
            <a:endParaRPr lang="es-EC" altLang="ko-KR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ACT: 245 </a:t>
            </a:r>
            <a:r>
              <a:rPr lang="es-EC" altLang="ko-KR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pb</a:t>
            </a:r>
            <a:endParaRPr lang="es-EC" altLang="ko-KR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Cerrar llave 15"/>
          <p:cNvSpPr/>
          <p:nvPr/>
        </p:nvSpPr>
        <p:spPr>
          <a:xfrm rot="5400000" flipV="1">
            <a:off x="8476169" y="-558656"/>
            <a:ext cx="244535" cy="384798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2" name="Grupo 21"/>
          <p:cNvGrpSpPr/>
          <p:nvPr/>
        </p:nvGrpSpPr>
        <p:grpSpPr>
          <a:xfrm>
            <a:off x="5085414" y="2275253"/>
            <a:ext cx="6821329" cy="1351129"/>
            <a:chOff x="4833859" y="2402005"/>
            <a:chExt cx="6821329" cy="1351129"/>
          </a:xfrm>
        </p:grpSpPr>
        <p:sp>
          <p:nvSpPr>
            <p:cNvPr id="20" name="Rectángulo 19"/>
            <p:cNvSpPr/>
            <p:nvPr/>
          </p:nvSpPr>
          <p:spPr>
            <a:xfrm>
              <a:off x="6941507" y="2402005"/>
              <a:ext cx="4713681" cy="135112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7071926" y="2578634"/>
              <a:ext cx="2595728" cy="999849"/>
            </a:xfrm>
            <a:prstGeom prst="rect">
              <a:avLst/>
            </a:prstGeom>
            <a:noFill/>
            <a:ln>
              <a:solidFill>
                <a:srgbClr val="006D37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ITS</a:t>
              </a:r>
            </a:p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99,44 – 99,81% identidad</a:t>
              </a:r>
            </a:p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ACT</a:t>
              </a:r>
            </a:p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99,59% identidad</a:t>
              </a:r>
              <a:endParaRPr lang="es-EC" altLang="ko-KR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9913450" y="2563478"/>
              <a:ext cx="1575056" cy="1017140"/>
            </a:xfrm>
            <a:prstGeom prst="rect">
              <a:avLst/>
            </a:prstGeom>
            <a:noFill/>
            <a:ln>
              <a:solidFill>
                <a:srgbClr val="006D37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Especies del complejo </a:t>
              </a:r>
              <a:r>
                <a:rPr lang="es-EC" altLang="ko-KR" sz="1600" i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Colletotrichum </a:t>
              </a:r>
              <a:r>
                <a:rPr lang="es-EC" altLang="ko-KR" sz="1600" i="1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acutatum</a:t>
              </a:r>
              <a:endPara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3859" y="2630666"/>
              <a:ext cx="1582490" cy="842085"/>
            </a:xfrm>
            <a:prstGeom prst="rect">
              <a:avLst/>
            </a:prstGeom>
          </p:spPr>
        </p:pic>
        <p:sp>
          <p:nvSpPr>
            <p:cNvPr id="21" name="Flecha derecha 20"/>
            <p:cNvSpPr/>
            <p:nvPr/>
          </p:nvSpPr>
          <p:spPr>
            <a:xfrm>
              <a:off x="6520514" y="2894758"/>
              <a:ext cx="262492" cy="31389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4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5078689" y="3852603"/>
            <a:ext cx="1842391" cy="2061090"/>
          </a:xfrm>
          <a:prstGeom prst="rect">
            <a:avLst/>
          </a:prstGeom>
          <a:noFill/>
          <a:ln>
            <a:solidFill>
              <a:srgbClr val="006D3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altLang="ko-KR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s-EC" altLang="ko-KR" sz="1600" b="1" i="1" dirty="0">
                <a:solidFill>
                  <a:srgbClr val="006D37"/>
                </a:solidFill>
                <a:latin typeface="Calibri" panose="020F0502020204030204" pitchFamily="34" charset="0"/>
              </a:rPr>
              <a:t>Colletotrichum</a:t>
            </a:r>
            <a:r>
              <a:rPr lang="es-EC" altLang="ko-KR" sz="1600" b="1" dirty="0">
                <a:solidFill>
                  <a:srgbClr val="006D37"/>
                </a:solidFill>
                <a:latin typeface="Calibri" panose="020F0502020204030204" pitchFamily="34" charset="0"/>
              </a:rPr>
              <a:t> </a:t>
            </a:r>
            <a:r>
              <a:rPr lang="es-EC" altLang="ko-KR" sz="1600" b="1" dirty="0" err="1" smtClean="0">
                <a:solidFill>
                  <a:srgbClr val="006D37"/>
                </a:solidFill>
                <a:latin typeface="Calibri" panose="020F0502020204030204" pitchFamily="34" charset="0"/>
              </a:rPr>
              <a:t>sp</a:t>
            </a:r>
            <a:r>
              <a:rPr lang="es-EC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. </a:t>
            </a:r>
            <a:r>
              <a:rPr lang="es-EC" altLang="ko-KR" sz="1600" b="1" dirty="0" err="1" smtClean="0">
                <a:solidFill>
                  <a:srgbClr val="006D37"/>
                </a:solidFill>
                <a:latin typeface="Calibri" panose="020F0502020204030204" pitchFamily="34" charset="0"/>
              </a:rPr>
              <a:t>isolate</a:t>
            </a:r>
            <a:endParaRPr lang="es-EC" altLang="ko-KR" sz="1600" b="1" dirty="0" smtClean="0">
              <a:solidFill>
                <a:srgbClr val="006D37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Is-</a:t>
            </a:r>
            <a:r>
              <a:rPr lang="en-US" altLang="ko-KR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Ch</a:t>
            </a:r>
            <a:r>
              <a:rPr lang="en-US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-Pi</a:t>
            </a:r>
          </a:p>
          <a:p>
            <a:pPr algn="ctr"/>
            <a:r>
              <a:rPr lang="en-US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Is-Cu-Pi </a:t>
            </a:r>
          </a:p>
          <a:p>
            <a:pPr algn="ctr"/>
            <a:r>
              <a:rPr lang="en-US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</a:rPr>
              <a:t>Is-Qui-Pi </a:t>
            </a:r>
            <a:endParaRPr lang="en-US" altLang="ko-KR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Is-</a:t>
            </a:r>
            <a:r>
              <a:rPr lang="en-US" altLang="ko-KR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Mi</a:t>
            </a:r>
            <a:r>
              <a:rPr lang="en-US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-Pi </a:t>
            </a:r>
          </a:p>
          <a:p>
            <a:pPr algn="ctr"/>
            <a:r>
              <a:rPr lang="en-US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Is-</a:t>
            </a:r>
            <a:r>
              <a:rPr lang="en-US" altLang="ko-KR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Uy</a:t>
            </a:r>
            <a:r>
              <a:rPr lang="en-US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-Pi </a:t>
            </a:r>
          </a:p>
          <a:p>
            <a:pPr algn="ctr"/>
            <a:r>
              <a:rPr lang="en-US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Is-</a:t>
            </a:r>
            <a:r>
              <a:rPr lang="en-US" altLang="ko-KR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Az</a:t>
            </a:r>
            <a:r>
              <a:rPr lang="en-US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-Pi</a:t>
            </a:r>
            <a:endParaRPr lang="es-EC" altLang="ko-KR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8819226" y="4213774"/>
            <a:ext cx="1842391" cy="1276657"/>
          </a:xfrm>
          <a:prstGeom prst="rect">
            <a:avLst/>
          </a:prstGeom>
          <a:noFill/>
          <a:ln>
            <a:solidFill>
              <a:srgbClr val="006D3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altLang="ko-KR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s-EC" altLang="ko-KR" sz="1600" b="1" i="1" dirty="0">
                <a:solidFill>
                  <a:srgbClr val="006D37"/>
                </a:solidFill>
                <a:latin typeface="Calibri" panose="020F0502020204030204" pitchFamily="34" charset="0"/>
              </a:rPr>
              <a:t>Colletotrichum</a:t>
            </a:r>
            <a:r>
              <a:rPr lang="es-EC" altLang="ko-KR" sz="1600" b="1" dirty="0">
                <a:solidFill>
                  <a:srgbClr val="006D37"/>
                </a:solidFill>
                <a:latin typeface="Calibri" panose="020F0502020204030204" pitchFamily="34" charset="0"/>
              </a:rPr>
              <a:t> </a:t>
            </a:r>
            <a:r>
              <a:rPr lang="es-EC" altLang="ko-KR" sz="1600" b="1" dirty="0" err="1" smtClean="0">
                <a:solidFill>
                  <a:srgbClr val="006D37"/>
                </a:solidFill>
                <a:latin typeface="Calibri" panose="020F0502020204030204" pitchFamily="34" charset="0"/>
              </a:rPr>
              <a:t>sp</a:t>
            </a:r>
            <a:r>
              <a:rPr lang="es-EC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. </a:t>
            </a:r>
            <a:r>
              <a:rPr lang="es-EC" altLang="ko-KR" sz="1600" b="1" dirty="0" err="1" smtClean="0">
                <a:solidFill>
                  <a:srgbClr val="006D37"/>
                </a:solidFill>
                <a:latin typeface="Calibri" panose="020F0502020204030204" pitchFamily="34" charset="0"/>
              </a:rPr>
              <a:t>isolate</a:t>
            </a:r>
            <a:endParaRPr lang="es-EC" altLang="ko-KR" sz="1600" b="1" dirty="0" smtClean="0">
              <a:solidFill>
                <a:srgbClr val="006D37"/>
              </a:solidFill>
              <a:latin typeface="Calibri" panose="020F0502020204030204" pitchFamily="34" charset="0"/>
            </a:endParaRPr>
          </a:p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L5N4</a:t>
            </a:r>
          </a:p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L5N80</a:t>
            </a:r>
          </a:p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L5N29</a:t>
            </a:r>
            <a:endParaRPr lang="es-EC" altLang="ko-KR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160258" y="6406786"/>
            <a:ext cx="907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Calibri" panose="020F0502020204030204" pitchFamily="34" charset="0"/>
              </a:rPr>
              <a:t>(</a:t>
            </a:r>
            <a:r>
              <a:rPr lang="fr-FR" sz="1600" dirty="0" err="1" smtClean="0">
                <a:latin typeface="Calibri" panose="020F0502020204030204" pitchFamily="34" charset="0"/>
              </a:rPr>
              <a:t>Dávila</a:t>
            </a:r>
            <a:r>
              <a:rPr lang="fr-FR" sz="1600" dirty="0" smtClean="0">
                <a:latin typeface="Calibri" panose="020F0502020204030204" pitchFamily="34" charset="0"/>
              </a:rPr>
              <a:t> </a:t>
            </a:r>
            <a:r>
              <a:rPr lang="fr-FR" sz="1600" dirty="0">
                <a:latin typeface="Calibri" panose="020F0502020204030204" pitchFamily="34" charset="0"/>
              </a:rPr>
              <a:t>et al., </a:t>
            </a:r>
            <a:r>
              <a:rPr lang="fr-FR" sz="1600" dirty="0" smtClean="0">
                <a:latin typeface="Calibri" panose="020F0502020204030204" pitchFamily="34" charset="0"/>
              </a:rPr>
              <a:t>2018; </a:t>
            </a:r>
            <a:r>
              <a:rPr lang="fr-FR" sz="1600" dirty="0" err="1" smtClean="0">
                <a:latin typeface="Calibri" panose="020F0502020204030204" pitchFamily="34" charset="0"/>
              </a:rPr>
              <a:t>Guamán</a:t>
            </a:r>
            <a:r>
              <a:rPr lang="fr-FR" sz="1600" dirty="0" smtClean="0">
                <a:latin typeface="Calibri" panose="020F0502020204030204" pitchFamily="34" charset="0"/>
              </a:rPr>
              <a:t> </a:t>
            </a:r>
            <a:r>
              <a:rPr lang="fr-FR" sz="1600" dirty="0">
                <a:latin typeface="Calibri" panose="020F0502020204030204" pitchFamily="34" charset="0"/>
              </a:rPr>
              <a:t>y </a:t>
            </a:r>
            <a:r>
              <a:rPr lang="fr-FR" sz="1600" dirty="0" err="1">
                <a:latin typeface="Calibri" panose="020F0502020204030204" pitchFamily="34" charset="0"/>
              </a:rPr>
              <a:t>Caicedo</a:t>
            </a:r>
            <a:r>
              <a:rPr lang="fr-FR" sz="1600" dirty="0">
                <a:latin typeface="Calibri" panose="020F0502020204030204" pitchFamily="34" charset="0"/>
              </a:rPr>
              <a:t>; 2018</a:t>
            </a:r>
            <a:r>
              <a:rPr lang="fr-FR" sz="1600" dirty="0" smtClean="0">
                <a:latin typeface="Calibri" panose="020F0502020204030204" pitchFamily="34" charset="0"/>
              </a:rPr>
              <a:t>) </a:t>
            </a:r>
            <a:endParaRPr lang="es-EC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10661617" y="4383223"/>
            <a:ext cx="1484302" cy="999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ITS</a:t>
            </a:r>
          </a:p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99,26 – 99,81% identidad</a:t>
            </a:r>
          </a:p>
        </p:txBody>
      </p:sp>
      <p:sp>
        <p:nvSpPr>
          <p:cNvPr id="30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6811259" y="4317709"/>
            <a:ext cx="2007966" cy="999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ITS</a:t>
            </a:r>
          </a:p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99,44 – 99,81% identidad</a:t>
            </a:r>
          </a:p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ACT</a:t>
            </a:r>
          </a:p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99,19% identidad</a:t>
            </a:r>
            <a:endParaRPr lang="es-EC" altLang="ko-KR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Estrella de 5 puntas 30"/>
          <p:cNvSpPr/>
          <p:nvPr/>
        </p:nvSpPr>
        <p:spPr>
          <a:xfrm>
            <a:off x="4988823" y="3706920"/>
            <a:ext cx="238863" cy="29136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Estrella de 5 puntas 31"/>
          <p:cNvSpPr/>
          <p:nvPr/>
        </p:nvSpPr>
        <p:spPr>
          <a:xfrm>
            <a:off x="8699794" y="4068091"/>
            <a:ext cx="238863" cy="29136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62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grpSp>
        <p:nvGrpSpPr>
          <p:cNvPr id="109" name="Grupo 108"/>
          <p:cNvGrpSpPr/>
          <p:nvPr/>
        </p:nvGrpSpPr>
        <p:grpSpPr>
          <a:xfrm>
            <a:off x="-122829" y="578297"/>
            <a:ext cx="14328776" cy="7508875"/>
            <a:chOff x="239712" y="612775"/>
            <a:chExt cx="14328776" cy="7508875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239712" y="612775"/>
              <a:ext cx="14328776" cy="7508875"/>
              <a:chOff x="151" y="386"/>
              <a:chExt cx="9026" cy="4730"/>
            </a:xfrm>
          </p:grpSpPr>
          <p:sp>
            <p:nvSpPr>
              <p:cNvPr id="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98" y="386"/>
                <a:ext cx="8879" cy="4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151" y="388"/>
                <a:ext cx="7539" cy="360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dirty="0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5415" y="458"/>
                <a:ext cx="97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Colletotrichum</a:t>
                </a:r>
                <a:r>
                  <a:rPr lang="es-ES" sz="1000" dirty="0">
                    <a:solidFill>
                      <a:srgbClr val="000000"/>
                    </a:solidFill>
                  </a:rPr>
                  <a:t> 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sp.Is-Cu-Pi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5405" y="498"/>
                <a:ext cx="0" cy="52"/>
              </a:xfrm>
              <a:custGeom>
                <a:avLst/>
                <a:gdLst>
                  <a:gd name="T0" fmla="*/ 52 h 52"/>
                  <a:gd name="T1" fmla="*/ 0 h 52"/>
                  <a:gd name="T2" fmla="*/ 0 h 5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2">
                    <a:moveTo>
                      <a:pt x="0" y="52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5415" y="565"/>
                <a:ext cx="971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Colletotrichum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dirty="0" smtClean="0">
                    <a:solidFill>
                      <a:srgbClr val="000000"/>
                    </a:solidFill>
                  </a:rPr>
                  <a:t>sp.Is-Az-Pi</a:t>
                </a:r>
                <a:endParaRPr lang="es-ES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5405" y="555"/>
                <a:ext cx="0" cy="51"/>
              </a:xfrm>
              <a:custGeom>
                <a:avLst/>
                <a:gdLst>
                  <a:gd name="T0" fmla="*/ 0 h 51"/>
                  <a:gd name="T1" fmla="*/ 51 h 51"/>
                  <a:gd name="T2" fmla="*/ 51 h 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1">
                    <a:moveTo>
                      <a:pt x="0" y="0"/>
                    </a:moveTo>
                    <a:lnTo>
                      <a:pt x="0" y="51"/>
                    </a:lnTo>
                    <a:lnTo>
                      <a:pt x="0" y="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5415" y="672"/>
                <a:ext cx="1088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sz="1000" dirty="0">
                    <a:solidFill>
                      <a:srgbClr val="000000"/>
                    </a:solidFill>
                  </a:rPr>
                  <a:t> </a:t>
                </a:r>
                <a:r>
                  <a:rPr lang="es-ES" sz="1000" i="1" dirty="0">
                    <a:solidFill>
                      <a:srgbClr val="000000"/>
                    </a:solidFill>
                  </a:rPr>
                  <a:t>Colletotrichum</a:t>
                </a:r>
                <a:r>
                  <a:rPr lang="es-ES" sz="1000" dirty="0">
                    <a:solidFill>
                      <a:srgbClr val="000000"/>
                    </a:solidFill>
                  </a:rPr>
                  <a:t> </a:t>
                </a:r>
                <a:r>
                  <a:rPr lang="es-ES" sz="1000" dirty="0" smtClean="0">
                    <a:solidFill>
                      <a:srgbClr val="000000"/>
                    </a:solidFill>
                  </a:rPr>
                  <a:t>sp.Is-Quinc-Pi</a:t>
                </a:r>
                <a:endParaRPr lang="es-ES" sz="1000" dirty="0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5405" y="611"/>
                <a:ext cx="0" cy="102"/>
              </a:xfrm>
              <a:custGeom>
                <a:avLst/>
                <a:gdLst>
                  <a:gd name="T0" fmla="*/ 0 h 102"/>
                  <a:gd name="T1" fmla="*/ 102 h 102"/>
                  <a:gd name="T2" fmla="*/ 102 h 10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02">
                    <a:moveTo>
                      <a:pt x="0" y="0"/>
                    </a:moveTo>
                    <a:lnTo>
                      <a:pt x="0" y="102"/>
                    </a:lnTo>
                    <a:lnTo>
                      <a:pt x="0" y="10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5415" y="780"/>
                <a:ext cx="958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sz="1000" dirty="0">
                    <a:solidFill>
                      <a:srgbClr val="000000"/>
                    </a:solidFill>
                  </a:rPr>
                  <a:t> </a:t>
                </a:r>
                <a:r>
                  <a:rPr lang="es-ES" sz="1000" i="1" dirty="0">
                    <a:solidFill>
                      <a:srgbClr val="000000"/>
                    </a:solidFill>
                  </a:rPr>
                  <a:t>Colletotrichum</a:t>
                </a:r>
                <a:r>
                  <a:rPr lang="es-ES" sz="1000" dirty="0">
                    <a:solidFill>
                      <a:srgbClr val="000000"/>
                    </a:solidFill>
                  </a:rPr>
                  <a:t> </a:t>
                </a:r>
                <a:r>
                  <a:rPr lang="es-ES" sz="1000" dirty="0" smtClean="0">
                    <a:solidFill>
                      <a:srgbClr val="000000"/>
                    </a:solidFill>
                  </a:rPr>
                  <a:t>sp.Is-Ch-Pi</a:t>
                </a:r>
                <a:endParaRPr lang="es-ES" sz="1000" dirty="0"/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5405" y="662"/>
                <a:ext cx="0" cy="159"/>
              </a:xfrm>
              <a:custGeom>
                <a:avLst/>
                <a:gdLst>
                  <a:gd name="T0" fmla="*/ 0 h 159"/>
                  <a:gd name="T1" fmla="*/ 159 h 159"/>
                  <a:gd name="T2" fmla="*/ 159 h 15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59">
                    <a:moveTo>
                      <a:pt x="0" y="0"/>
                    </a:moveTo>
                    <a:lnTo>
                      <a:pt x="0" y="159"/>
                    </a:lnTo>
                    <a:lnTo>
                      <a:pt x="0" y="15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5415" y="887"/>
                <a:ext cx="95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sz="1000" dirty="0">
                    <a:solidFill>
                      <a:srgbClr val="000000"/>
                    </a:solidFill>
                  </a:rPr>
                  <a:t> </a:t>
                </a:r>
                <a:r>
                  <a:rPr lang="es-ES" sz="1000" i="1" dirty="0">
                    <a:solidFill>
                      <a:srgbClr val="000000"/>
                    </a:solidFill>
                  </a:rPr>
                  <a:t>Colletotrichum</a:t>
                </a:r>
                <a:r>
                  <a:rPr lang="es-ES" sz="1000" dirty="0">
                    <a:solidFill>
                      <a:srgbClr val="000000"/>
                    </a:solidFill>
                  </a:rPr>
                  <a:t> </a:t>
                </a:r>
                <a:r>
                  <a:rPr lang="es-ES" sz="1000" dirty="0" smtClean="0">
                    <a:solidFill>
                      <a:srgbClr val="000000"/>
                    </a:solidFill>
                  </a:rPr>
                  <a:t>sp.Is-Uy-Pi</a:t>
                </a:r>
                <a:endParaRPr lang="es-ES" sz="1000" dirty="0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5405" y="928"/>
                <a:ext cx="0" cy="51"/>
              </a:xfrm>
              <a:custGeom>
                <a:avLst/>
                <a:gdLst>
                  <a:gd name="T0" fmla="*/ 51 h 51"/>
                  <a:gd name="T1" fmla="*/ 0 h 51"/>
                  <a:gd name="T2" fmla="*/ 0 h 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1">
                    <a:moveTo>
                      <a:pt x="0" y="51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5415" y="994"/>
                <a:ext cx="941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s-ES" sz="1000" dirty="0">
                    <a:solidFill>
                      <a:srgbClr val="000000"/>
                    </a:solidFill>
                  </a:rPr>
                  <a:t> </a:t>
                </a:r>
                <a:r>
                  <a:rPr lang="es-ES" sz="1000" i="1" dirty="0">
                    <a:solidFill>
                      <a:srgbClr val="000000"/>
                    </a:solidFill>
                  </a:rPr>
                  <a:t>Colletotrichum</a:t>
                </a:r>
                <a:r>
                  <a:rPr lang="es-ES" sz="1000" dirty="0">
                    <a:solidFill>
                      <a:srgbClr val="000000"/>
                    </a:solidFill>
                  </a:rPr>
                  <a:t> </a:t>
                </a:r>
                <a:r>
                  <a:rPr lang="es-ES" sz="1000" dirty="0" smtClean="0">
                    <a:solidFill>
                      <a:srgbClr val="000000"/>
                    </a:solidFill>
                  </a:rPr>
                  <a:t>sp.Is-Mi-Pi</a:t>
                </a:r>
                <a:endParaRPr lang="es-ES" sz="1000" dirty="0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auto">
              <a:xfrm>
                <a:off x="5405" y="984"/>
                <a:ext cx="0" cy="51"/>
              </a:xfrm>
              <a:custGeom>
                <a:avLst/>
                <a:gdLst>
                  <a:gd name="T0" fmla="*/ 0 h 51"/>
                  <a:gd name="T1" fmla="*/ 51 h 51"/>
                  <a:gd name="T2" fmla="*/ 51 h 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1">
                    <a:moveTo>
                      <a:pt x="0" y="0"/>
                    </a:moveTo>
                    <a:lnTo>
                      <a:pt x="0" y="51"/>
                    </a:lnTo>
                    <a:lnTo>
                      <a:pt x="0" y="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0" name="Line 18"/>
              <p:cNvSpPr>
                <a:spLocks noChangeShapeType="1"/>
              </p:cNvSpPr>
              <p:nvPr/>
            </p:nvSpPr>
            <p:spPr bwMode="auto">
              <a:xfrm>
                <a:off x="5405" y="504"/>
                <a:ext cx="0" cy="27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1" name="Line 19"/>
              <p:cNvSpPr>
                <a:spLocks noChangeShapeType="1"/>
              </p:cNvSpPr>
              <p:nvPr/>
            </p:nvSpPr>
            <p:spPr bwMode="auto">
              <a:xfrm>
                <a:off x="5405" y="764"/>
                <a:ext cx="0" cy="27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auto">
              <a:xfrm>
                <a:off x="5384" y="764"/>
                <a:ext cx="21" cy="241"/>
              </a:xfrm>
              <a:custGeom>
                <a:avLst/>
                <a:gdLst>
                  <a:gd name="T0" fmla="*/ 0 w 21"/>
                  <a:gd name="T1" fmla="*/ 241 h 241"/>
                  <a:gd name="T2" fmla="*/ 0 w 21"/>
                  <a:gd name="T3" fmla="*/ 0 h 241"/>
                  <a:gd name="T4" fmla="*/ 21 w 21"/>
                  <a:gd name="T5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241">
                    <a:moveTo>
                      <a:pt x="0" y="241"/>
                    </a:moveTo>
                    <a:lnTo>
                      <a:pt x="0" y="0"/>
                    </a:lnTo>
                    <a:lnTo>
                      <a:pt x="2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5435" y="1102"/>
                <a:ext cx="1179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Colletotrichum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sp. isolate L5N80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auto">
              <a:xfrm>
                <a:off x="5405" y="1143"/>
                <a:ext cx="20" cy="107"/>
              </a:xfrm>
              <a:custGeom>
                <a:avLst/>
                <a:gdLst>
                  <a:gd name="T0" fmla="*/ 0 w 20"/>
                  <a:gd name="T1" fmla="*/ 107 h 107"/>
                  <a:gd name="T2" fmla="*/ 0 w 20"/>
                  <a:gd name="T3" fmla="*/ 0 h 107"/>
                  <a:gd name="T4" fmla="*/ 20 w 20"/>
                  <a:gd name="T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07">
                    <a:moveTo>
                      <a:pt x="0" y="107"/>
                    </a:moveTo>
                    <a:lnTo>
                      <a:pt x="0" y="0"/>
                    </a:lnTo>
                    <a:lnTo>
                      <a:pt x="2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5415" y="1209"/>
                <a:ext cx="113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Colletotrichum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sp. isolate L5N4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auto">
              <a:xfrm>
                <a:off x="5405" y="1250"/>
                <a:ext cx="0" cy="51"/>
              </a:xfrm>
              <a:custGeom>
                <a:avLst/>
                <a:gdLst>
                  <a:gd name="T0" fmla="*/ 51 h 51"/>
                  <a:gd name="T1" fmla="*/ 0 h 51"/>
                  <a:gd name="T2" fmla="*/ 0 h 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1">
                    <a:moveTo>
                      <a:pt x="0" y="51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5415" y="1317"/>
                <a:ext cx="1179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Colletotrichum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sp. isolate L5N29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5405" y="1306"/>
                <a:ext cx="0" cy="52"/>
              </a:xfrm>
              <a:custGeom>
                <a:avLst/>
                <a:gdLst>
                  <a:gd name="T0" fmla="*/ 0 h 52"/>
                  <a:gd name="T1" fmla="*/ 52 h 52"/>
                  <a:gd name="T2" fmla="*/ 52 h 5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2">
                    <a:moveTo>
                      <a:pt x="0" y="0"/>
                    </a:moveTo>
                    <a:lnTo>
                      <a:pt x="0" y="52"/>
                    </a:lnTo>
                    <a:lnTo>
                      <a:pt x="0" y="5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29" name="Line 27"/>
              <p:cNvSpPr>
                <a:spLocks noChangeShapeType="1"/>
              </p:cNvSpPr>
              <p:nvPr/>
            </p:nvSpPr>
            <p:spPr bwMode="auto">
              <a:xfrm>
                <a:off x="5405" y="1250"/>
                <a:ext cx="0" cy="10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auto">
              <a:xfrm>
                <a:off x="5384" y="1010"/>
                <a:ext cx="21" cy="240"/>
              </a:xfrm>
              <a:custGeom>
                <a:avLst/>
                <a:gdLst>
                  <a:gd name="T0" fmla="*/ 0 w 21"/>
                  <a:gd name="T1" fmla="*/ 0 h 240"/>
                  <a:gd name="T2" fmla="*/ 0 w 21"/>
                  <a:gd name="T3" fmla="*/ 240 h 240"/>
                  <a:gd name="T4" fmla="*/ 21 w 21"/>
                  <a:gd name="T5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240">
                    <a:moveTo>
                      <a:pt x="0" y="0"/>
                    </a:moveTo>
                    <a:lnTo>
                      <a:pt x="0" y="240"/>
                    </a:lnTo>
                    <a:lnTo>
                      <a:pt x="21" y="2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5394" y="1424"/>
                <a:ext cx="53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AisladoT2-Pi </a:t>
                </a:r>
                <a:endParaRPr kumimoji="0" lang="es-E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" name="Freeform 30"/>
              <p:cNvSpPr>
                <a:spLocks/>
              </p:cNvSpPr>
              <p:nvPr/>
            </p:nvSpPr>
            <p:spPr bwMode="auto">
              <a:xfrm>
                <a:off x="5384" y="1465"/>
                <a:ext cx="0" cy="51"/>
              </a:xfrm>
              <a:custGeom>
                <a:avLst/>
                <a:gdLst>
                  <a:gd name="T0" fmla="*/ 51 h 51"/>
                  <a:gd name="T1" fmla="*/ 0 h 51"/>
                  <a:gd name="T2" fmla="*/ 0 h 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1">
                    <a:moveTo>
                      <a:pt x="0" y="51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5394" y="1531"/>
                <a:ext cx="53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s-EC" sz="1000" b="1" dirty="0">
                    <a:solidFill>
                      <a:srgbClr val="000000"/>
                    </a:solidFill>
                  </a:rPr>
                  <a:t> </a:t>
                </a:r>
                <a:r>
                  <a:rPr lang="es-EC" sz="1000" b="1" dirty="0" smtClean="0">
                    <a:solidFill>
                      <a:srgbClr val="000000"/>
                    </a:solidFill>
                  </a:rPr>
                  <a:t>Aislado T1-Pi</a:t>
                </a:r>
                <a:endParaRPr kumimoji="0" lang="es-E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auto">
              <a:xfrm>
                <a:off x="5384" y="1521"/>
                <a:ext cx="0" cy="51"/>
              </a:xfrm>
              <a:custGeom>
                <a:avLst/>
                <a:gdLst>
                  <a:gd name="T0" fmla="*/ 0 h 51"/>
                  <a:gd name="T1" fmla="*/ 51 h 51"/>
                  <a:gd name="T2" fmla="*/ 51 h 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1">
                    <a:moveTo>
                      <a:pt x="0" y="0"/>
                    </a:moveTo>
                    <a:lnTo>
                      <a:pt x="0" y="51"/>
                    </a:lnTo>
                    <a:lnTo>
                      <a:pt x="0" y="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5" name="Line 33"/>
              <p:cNvSpPr>
                <a:spLocks noChangeShapeType="1"/>
              </p:cNvSpPr>
              <p:nvPr/>
            </p:nvSpPr>
            <p:spPr bwMode="auto">
              <a:xfrm>
                <a:off x="5384" y="770"/>
                <a:ext cx="0" cy="40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6" name="Line 34"/>
              <p:cNvSpPr>
                <a:spLocks noChangeShapeType="1"/>
              </p:cNvSpPr>
              <p:nvPr/>
            </p:nvSpPr>
            <p:spPr bwMode="auto">
              <a:xfrm>
                <a:off x="5384" y="1168"/>
                <a:ext cx="0" cy="40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7" name="Freeform 35"/>
              <p:cNvSpPr>
                <a:spLocks/>
              </p:cNvSpPr>
              <p:nvPr/>
            </p:nvSpPr>
            <p:spPr bwMode="auto">
              <a:xfrm>
                <a:off x="5374" y="1168"/>
                <a:ext cx="10" cy="307"/>
              </a:xfrm>
              <a:custGeom>
                <a:avLst/>
                <a:gdLst>
                  <a:gd name="T0" fmla="*/ 0 w 10"/>
                  <a:gd name="T1" fmla="*/ 307 h 307"/>
                  <a:gd name="T2" fmla="*/ 0 w 10"/>
                  <a:gd name="T3" fmla="*/ 0 h 307"/>
                  <a:gd name="T4" fmla="*/ 10 w 10"/>
                  <a:gd name="T5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07">
                    <a:moveTo>
                      <a:pt x="0" y="307"/>
                    </a:moveTo>
                    <a:lnTo>
                      <a:pt x="0" y="0"/>
                    </a:lnTo>
                    <a:lnTo>
                      <a:pt x="1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8" name="Rectangle 36"/>
              <p:cNvSpPr>
                <a:spLocks noChangeArrowheads="1"/>
              </p:cNvSpPr>
              <p:nvPr/>
            </p:nvSpPr>
            <p:spPr bwMode="auto">
              <a:xfrm>
                <a:off x="5394" y="1639"/>
                <a:ext cx="579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Aislado RN-Tu</a:t>
                </a:r>
                <a:endParaRPr kumimoji="0" lang="es-E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" name="Freeform 37"/>
              <p:cNvSpPr>
                <a:spLocks/>
              </p:cNvSpPr>
              <p:nvPr/>
            </p:nvSpPr>
            <p:spPr bwMode="auto">
              <a:xfrm>
                <a:off x="5384" y="1680"/>
                <a:ext cx="0" cy="107"/>
              </a:xfrm>
              <a:custGeom>
                <a:avLst/>
                <a:gdLst>
                  <a:gd name="T0" fmla="*/ 107 h 107"/>
                  <a:gd name="T1" fmla="*/ 0 h 107"/>
                  <a:gd name="T2" fmla="*/ 0 h 10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07">
                    <a:moveTo>
                      <a:pt x="0" y="10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40" name="Rectangle 38"/>
              <p:cNvSpPr>
                <a:spLocks noChangeArrowheads="1"/>
              </p:cNvSpPr>
              <p:nvPr/>
            </p:nvSpPr>
            <p:spPr bwMode="auto">
              <a:xfrm>
                <a:off x="5394" y="1746"/>
                <a:ext cx="588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Aislado NM-Tu</a:t>
                </a:r>
                <a:endParaRPr kumimoji="0" lang="es-E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" name="Freeform 39"/>
              <p:cNvSpPr>
                <a:spLocks/>
              </p:cNvSpPr>
              <p:nvPr/>
            </p:nvSpPr>
            <p:spPr bwMode="auto">
              <a:xfrm>
                <a:off x="5384" y="1787"/>
                <a:ext cx="0" cy="51"/>
              </a:xfrm>
              <a:custGeom>
                <a:avLst/>
                <a:gdLst>
                  <a:gd name="T0" fmla="*/ 51 h 51"/>
                  <a:gd name="T1" fmla="*/ 0 h 51"/>
                  <a:gd name="T2" fmla="*/ 0 h 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1">
                    <a:moveTo>
                      <a:pt x="0" y="51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42" name="Rectangle 40"/>
              <p:cNvSpPr>
                <a:spLocks noChangeArrowheads="1"/>
              </p:cNvSpPr>
              <p:nvPr/>
            </p:nvSpPr>
            <p:spPr bwMode="auto">
              <a:xfrm>
                <a:off x="5394" y="1854"/>
                <a:ext cx="57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Aislado RV-Tu</a:t>
                </a:r>
                <a:endParaRPr kumimoji="0" lang="es-E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auto">
              <a:xfrm>
                <a:off x="5384" y="1843"/>
                <a:ext cx="0" cy="51"/>
              </a:xfrm>
              <a:custGeom>
                <a:avLst/>
                <a:gdLst>
                  <a:gd name="T0" fmla="*/ 0 h 51"/>
                  <a:gd name="T1" fmla="*/ 51 h 51"/>
                  <a:gd name="T2" fmla="*/ 51 h 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1">
                    <a:moveTo>
                      <a:pt x="0" y="0"/>
                    </a:moveTo>
                    <a:lnTo>
                      <a:pt x="0" y="51"/>
                    </a:lnTo>
                    <a:lnTo>
                      <a:pt x="0" y="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44" name="Line 42"/>
              <p:cNvSpPr>
                <a:spLocks noChangeShapeType="1"/>
              </p:cNvSpPr>
              <p:nvPr/>
            </p:nvSpPr>
            <p:spPr bwMode="auto">
              <a:xfrm>
                <a:off x="5384" y="1787"/>
                <a:ext cx="0" cy="10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45" name="Freeform 43"/>
              <p:cNvSpPr>
                <a:spLocks/>
              </p:cNvSpPr>
              <p:nvPr/>
            </p:nvSpPr>
            <p:spPr bwMode="auto">
              <a:xfrm>
                <a:off x="5374" y="1480"/>
                <a:ext cx="10" cy="307"/>
              </a:xfrm>
              <a:custGeom>
                <a:avLst/>
                <a:gdLst>
                  <a:gd name="T0" fmla="*/ 0 w 10"/>
                  <a:gd name="T1" fmla="*/ 0 h 307"/>
                  <a:gd name="T2" fmla="*/ 0 w 10"/>
                  <a:gd name="T3" fmla="*/ 307 h 307"/>
                  <a:gd name="T4" fmla="*/ 10 w 10"/>
                  <a:gd name="T5" fmla="*/ 307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07">
                    <a:moveTo>
                      <a:pt x="0" y="0"/>
                    </a:moveTo>
                    <a:lnTo>
                      <a:pt x="0" y="307"/>
                    </a:lnTo>
                    <a:lnTo>
                      <a:pt x="10" y="30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46" name="Freeform 44"/>
              <p:cNvSpPr>
                <a:spLocks/>
              </p:cNvSpPr>
              <p:nvPr/>
            </p:nvSpPr>
            <p:spPr bwMode="auto">
              <a:xfrm>
                <a:off x="5364" y="1475"/>
                <a:ext cx="10" cy="348"/>
              </a:xfrm>
              <a:custGeom>
                <a:avLst/>
                <a:gdLst>
                  <a:gd name="T0" fmla="*/ 0 w 10"/>
                  <a:gd name="T1" fmla="*/ 348 h 348"/>
                  <a:gd name="T2" fmla="*/ 0 w 10"/>
                  <a:gd name="T3" fmla="*/ 0 h 348"/>
                  <a:gd name="T4" fmla="*/ 10 w 10"/>
                  <a:gd name="T5" fmla="*/ 0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48">
                    <a:moveTo>
                      <a:pt x="0" y="348"/>
                    </a:moveTo>
                    <a:lnTo>
                      <a:pt x="0" y="0"/>
                    </a:lnTo>
                    <a:lnTo>
                      <a:pt x="1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47" name="Rectangle 45"/>
              <p:cNvSpPr>
                <a:spLocks noChangeArrowheads="1"/>
              </p:cNvSpPr>
              <p:nvPr/>
            </p:nvSpPr>
            <p:spPr bwMode="auto">
              <a:xfrm>
                <a:off x="5420" y="1961"/>
                <a:ext cx="1291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Colletotrichum melonis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CBS 159 84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8" name="Freeform 46"/>
              <p:cNvSpPr>
                <a:spLocks/>
              </p:cNvSpPr>
              <p:nvPr/>
            </p:nvSpPr>
            <p:spPr bwMode="auto">
              <a:xfrm>
                <a:off x="5384" y="2002"/>
                <a:ext cx="26" cy="174"/>
              </a:xfrm>
              <a:custGeom>
                <a:avLst/>
                <a:gdLst>
                  <a:gd name="T0" fmla="*/ 0 w 26"/>
                  <a:gd name="T1" fmla="*/ 174 h 174"/>
                  <a:gd name="T2" fmla="*/ 0 w 26"/>
                  <a:gd name="T3" fmla="*/ 0 h 174"/>
                  <a:gd name="T4" fmla="*/ 26 w 26"/>
                  <a:gd name="T5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174">
                    <a:moveTo>
                      <a:pt x="0" y="174"/>
                    </a:moveTo>
                    <a:lnTo>
                      <a:pt x="0" y="0"/>
                    </a:lnTo>
                    <a:lnTo>
                      <a:pt x="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49" name="Rectangle 47"/>
              <p:cNvSpPr>
                <a:spLocks noChangeArrowheads="1"/>
              </p:cNvSpPr>
              <p:nvPr/>
            </p:nvSpPr>
            <p:spPr bwMode="auto">
              <a:xfrm>
                <a:off x="5456" y="2068"/>
                <a:ext cx="1359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Colletotrichum tamarilloi 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CBS 129814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" name="Freeform 48"/>
              <p:cNvSpPr>
                <a:spLocks/>
              </p:cNvSpPr>
              <p:nvPr/>
            </p:nvSpPr>
            <p:spPr bwMode="auto">
              <a:xfrm>
                <a:off x="5410" y="2109"/>
                <a:ext cx="36" cy="241"/>
              </a:xfrm>
              <a:custGeom>
                <a:avLst/>
                <a:gdLst>
                  <a:gd name="T0" fmla="*/ 0 w 36"/>
                  <a:gd name="T1" fmla="*/ 241 h 241"/>
                  <a:gd name="T2" fmla="*/ 0 w 36"/>
                  <a:gd name="T3" fmla="*/ 0 h 241"/>
                  <a:gd name="T4" fmla="*/ 36 w 36"/>
                  <a:gd name="T5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41">
                    <a:moveTo>
                      <a:pt x="0" y="241"/>
                    </a:moveTo>
                    <a:lnTo>
                      <a:pt x="0" y="0"/>
                    </a:lnTo>
                    <a:lnTo>
                      <a:pt x="3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1" name="Rectangle 49"/>
              <p:cNvSpPr>
                <a:spLocks noChangeArrowheads="1"/>
              </p:cNvSpPr>
              <p:nvPr/>
            </p:nvSpPr>
            <p:spPr bwMode="auto">
              <a:xfrm>
                <a:off x="5420" y="2176"/>
                <a:ext cx="1143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Colletotrichum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sp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. CBS 129810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" name="Freeform 50"/>
              <p:cNvSpPr>
                <a:spLocks/>
              </p:cNvSpPr>
              <p:nvPr/>
            </p:nvSpPr>
            <p:spPr bwMode="auto">
              <a:xfrm>
                <a:off x="5410" y="2217"/>
                <a:ext cx="0" cy="51"/>
              </a:xfrm>
              <a:custGeom>
                <a:avLst/>
                <a:gdLst>
                  <a:gd name="T0" fmla="*/ 51 h 51"/>
                  <a:gd name="T1" fmla="*/ 0 h 51"/>
                  <a:gd name="T2" fmla="*/ 0 h 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1">
                    <a:moveTo>
                      <a:pt x="0" y="51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3" name="Rectangle 51"/>
              <p:cNvSpPr>
                <a:spLocks noChangeArrowheads="1"/>
              </p:cNvSpPr>
              <p:nvPr/>
            </p:nvSpPr>
            <p:spPr bwMode="auto">
              <a:xfrm>
                <a:off x="5420" y="2283"/>
                <a:ext cx="142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Colletotrichum paranaense 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CPC 20928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" name="Freeform 52"/>
              <p:cNvSpPr>
                <a:spLocks/>
              </p:cNvSpPr>
              <p:nvPr/>
            </p:nvSpPr>
            <p:spPr bwMode="auto">
              <a:xfrm>
                <a:off x="5410" y="2273"/>
                <a:ext cx="0" cy="51"/>
              </a:xfrm>
              <a:custGeom>
                <a:avLst/>
                <a:gdLst>
                  <a:gd name="T0" fmla="*/ 0 h 51"/>
                  <a:gd name="T1" fmla="*/ 51 h 51"/>
                  <a:gd name="T2" fmla="*/ 51 h 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1">
                    <a:moveTo>
                      <a:pt x="0" y="0"/>
                    </a:moveTo>
                    <a:lnTo>
                      <a:pt x="0" y="51"/>
                    </a:lnTo>
                    <a:lnTo>
                      <a:pt x="0" y="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5" name="Rectangle 53"/>
              <p:cNvSpPr>
                <a:spLocks noChangeArrowheads="1"/>
              </p:cNvSpPr>
              <p:nvPr/>
            </p:nvSpPr>
            <p:spPr bwMode="auto">
              <a:xfrm>
                <a:off x="5441" y="2390"/>
                <a:ext cx="122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Colletotrichum lupini 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CBS 109216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" name="Freeform 54"/>
              <p:cNvSpPr>
                <a:spLocks/>
              </p:cNvSpPr>
              <p:nvPr/>
            </p:nvSpPr>
            <p:spPr bwMode="auto">
              <a:xfrm>
                <a:off x="5410" y="2431"/>
                <a:ext cx="20" cy="77"/>
              </a:xfrm>
              <a:custGeom>
                <a:avLst/>
                <a:gdLst>
                  <a:gd name="T0" fmla="*/ 0 w 20"/>
                  <a:gd name="T1" fmla="*/ 77 h 77"/>
                  <a:gd name="T2" fmla="*/ 0 w 20"/>
                  <a:gd name="T3" fmla="*/ 0 h 77"/>
                  <a:gd name="T4" fmla="*/ 20 w 20"/>
                  <a:gd name="T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77">
                    <a:moveTo>
                      <a:pt x="0" y="77"/>
                    </a:moveTo>
                    <a:lnTo>
                      <a:pt x="0" y="0"/>
                    </a:lnTo>
                    <a:lnTo>
                      <a:pt x="2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7" name="Rectangle 55"/>
              <p:cNvSpPr>
                <a:spLocks noChangeArrowheads="1"/>
              </p:cNvSpPr>
              <p:nvPr/>
            </p:nvSpPr>
            <p:spPr bwMode="auto">
              <a:xfrm>
                <a:off x="5430" y="2498"/>
                <a:ext cx="137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Colletotrichum limetticola 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CBS 114 14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8" name="Freeform 56"/>
              <p:cNvSpPr>
                <a:spLocks/>
              </p:cNvSpPr>
              <p:nvPr/>
            </p:nvSpPr>
            <p:spPr bwMode="auto">
              <a:xfrm>
                <a:off x="5420" y="2539"/>
                <a:ext cx="0" cy="51"/>
              </a:xfrm>
              <a:custGeom>
                <a:avLst/>
                <a:gdLst>
                  <a:gd name="T0" fmla="*/ 51 h 51"/>
                  <a:gd name="T1" fmla="*/ 0 h 51"/>
                  <a:gd name="T2" fmla="*/ 0 h 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1">
                    <a:moveTo>
                      <a:pt x="0" y="51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9" name="Rectangle 57"/>
              <p:cNvSpPr>
                <a:spLocks noChangeArrowheads="1"/>
              </p:cNvSpPr>
              <p:nvPr/>
            </p:nvSpPr>
            <p:spPr bwMode="auto">
              <a:xfrm>
                <a:off x="5441" y="2605"/>
                <a:ext cx="146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Colletotrichum costaricense 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CBS 330 75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0" name="Freeform 58"/>
              <p:cNvSpPr>
                <a:spLocks/>
              </p:cNvSpPr>
              <p:nvPr/>
            </p:nvSpPr>
            <p:spPr bwMode="auto">
              <a:xfrm>
                <a:off x="5420" y="2595"/>
                <a:ext cx="10" cy="51"/>
              </a:xfrm>
              <a:custGeom>
                <a:avLst/>
                <a:gdLst>
                  <a:gd name="T0" fmla="*/ 0 w 10"/>
                  <a:gd name="T1" fmla="*/ 0 h 51"/>
                  <a:gd name="T2" fmla="*/ 0 w 10"/>
                  <a:gd name="T3" fmla="*/ 51 h 51"/>
                  <a:gd name="T4" fmla="*/ 10 w 10"/>
                  <a:gd name="T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1">
                    <a:moveTo>
                      <a:pt x="0" y="0"/>
                    </a:moveTo>
                    <a:lnTo>
                      <a:pt x="0" y="51"/>
                    </a:lnTo>
                    <a:lnTo>
                      <a:pt x="10" y="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61" name="Freeform 59"/>
              <p:cNvSpPr>
                <a:spLocks/>
              </p:cNvSpPr>
              <p:nvPr/>
            </p:nvSpPr>
            <p:spPr bwMode="auto">
              <a:xfrm>
                <a:off x="5410" y="2513"/>
                <a:ext cx="10" cy="77"/>
              </a:xfrm>
              <a:custGeom>
                <a:avLst/>
                <a:gdLst>
                  <a:gd name="T0" fmla="*/ 0 w 10"/>
                  <a:gd name="T1" fmla="*/ 0 h 77"/>
                  <a:gd name="T2" fmla="*/ 0 w 10"/>
                  <a:gd name="T3" fmla="*/ 77 h 77"/>
                  <a:gd name="T4" fmla="*/ 10 w 10"/>
                  <a:gd name="T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7">
                    <a:moveTo>
                      <a:pt x="0" y="0"/>
                    </a:moveTo>
                    <a:lnTo>
                      <a:pt x="0" y="77"/>
                    </a:lnTo>
                    <a:lnTo>
                      <a:pt x="10" y="7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62" name="Line 60"/>
              <p:cNvSpPr>
                <a:spLocks noChangeShapeType="1"/>
              </p:cNvSpPr>
              <p:nvPr/>
            </p:nvSpPr>
            <p:spPr bwMode="auto">
              <a:xfrm>
                <a:off x="5410" y="2350"/>
                <a:ext cx="0" cy="24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63" name="Freeform 61"/>
              <p:cNvSpPr>
                <a:spLocks/>
              </p:cNvSpPr>
              <p:nvPr/>
            </p:nvSpPr>
            <p:spPr bwMode="auto">
              <a:xfrm>
                <a:off x="5384" y="2181"/>
                <a:ext cx="26" cy="169"/>
              </a:xfrm>
              <a:custGeom>
                <a:avLst/>
                <a:gdLst>
                  <a:gd name="T0" fmla="*/ 0 w 26"/>
                  <a:gd name="T1" fmla="*/ 0 h 169"/>
                  <a:gd name="T2" fmla="*/ 0 w 26"/>
                  <a:gd name="T3" fmla="*/ 169 h 169"/>
                  <a:gd name="T4" fmla="*/ 26 w 26"/>
                  <a:gd name="T5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169">
                    <a:moveTo>
                      <a:pt x="0" y="0"/>
                    </a:moveTo>
                    <a:lnTo>
                      <a:pt x="0" y="169"/>
                    </a:lnTo>
                    <a:lnTo>
                      <a:pt x="26" y="16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64" name="Freeform 62"/>
              <p:cNvSpPr>
                <a:spLocks/>
              </p:cNvSpPr>
              <p:nvPr/>
            </p:nvSpPr>
            <p:spPr bwMode="auto">
              <a:xfrm>
                <a:off x="5364" y="1828"/>
                <a:ext cx="20" cy="348"/>
              </a:xfrm>
              <a:custGeom>
                <a:avLst/>
                <a:gdLst>
                  <a:gd name="T0" fmla="*/ 0 w 20"/>
                  <a:gd name="T1" fmla="*/ 0 h 348"/>
                  <a:gd name="T2" fmla="*/ 0 w 20"/>
                  <a:gd name="T3" fmla="*/ 348 h 348"/>
                  <a:gd name="T4" fmla="*/ 20 w 20"/>
                  <a:gd name="T5" fmla="*/ 348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348">
                    <a:moveTo>
                      <a:pt x="0" y="0"/>
                    </a:moveTo>
                    <a:lnTo>
                      <a:pt x="0" y="348"/>
                    </a:lnTo>
                    <a:lnTo>
                      <a:pt x="20" y="3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65" name="Rectangle 63"/>
              <p:cNvSpPr>
                <a:spLocks noChangeArrowheads="1"/>
              </p:cNvSpPr>
              <p:nvPr/>
            </p:nvSpPr>
            <p:spPr bwMode="auto">
              <a:xfrm>
                <a:off x="5384" y="2713"/>
                <a:ext cx="1266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Colletotrichum abscissum 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CDA918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6" name="Freeform 64"/>
              <p:cNvSpPr>
                <a:spLocks/>
              </p:cNvSpPr>
              <p:nvPr/>
            </p:nvSpPr>
            <p:spPr bwMode="auto">
              <a:xfrm>
                <a:off x="5364" y="2119"/>
                <a:ext cx="10" cy="635"/>
              </a:xfrm>
              <a:custGeom>
                <a:avLst/>
                <a:gdLst>
                  <a:gd name="T0" fmla="*/ 0 w 10"/>
                  <a:gd name="T1" fmla="*/ 0 h 635"/>
                  <a:gd name="T2" fmla="*/ 0 w 10"/>
                  <a:gd name="T3" fmla="*/ 635 h 635"/>
                  <a:gd name="T4" fmla="*/ 10 w 10"/>
                  <a:gd name="T5" fmla="*/ 635 h 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35">
                    <a:moveTo>
                      <a:pt x="0" y="0"/>
                    </a:moveTo>
                    <a:lnTo>
                      <a:pt x="0" y="635"/>
                    </a:lnTo>
                    <a:lnTo>
                      <a:pt x="10" y="63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>
                <a:off x="5364" y="1480"/>
                <a:ext cx="0" cy="64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68" name="Freeform 66"/>
              <p:cNvSpPr>
                <a:spLocks/>
              </p:cNvSpPr>
              <p:nvPr/>
            </p:nvSpPr>
            <p:spPr bwMode="auto">
              <a:xfrm>
                <a:off x="5317" y="2114"/>
                <a:ext cx="47" cy="374"/>
              </a:xfrm>
              <a:custGeom>
                <a:avLst/>
                <a:gdLst>
                  <a:gd name="T0" fmla="*/ 0 w 47"/>
                  <a:gd name="T1" fmla="*/ 374 h 374"/>
                  <a:gd name="T2" fmla="*/ 0 w 47"/>
                  <a:gd name="T3" fmla="*/ 0 h 374"/>
                  <a:gd name="T4" fmla="*/ 47 w 47"/>
                  <a:gd name="T5" fmla="*/ 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374">
                    <a:moveTo>
                      <a:pt x="0" y="374"/>
                    </a:moveTo>
                    <a:lnTo>
                      <a:pt x="0" y="0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69" name="Rectangle 67"/>
              <p:cNvSpPr>
                <a:spLocks noChangeArrowheads="1"/>
              </p:cNvSpPr>
              <p:nvPr/>
            </p:nvSpPr>
            <p:spPr bwMode="auto">
              <a:xfrm>
                <a:off x="5328" y="2820"/>
                <a:ext cx="144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Colletotrichum simmondsii 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CBS 122122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0" name="Freeform 68"/>
              <p:cNvSpPr>
                <a:spLocks/>
              </p:cNvSpPr>
              <p:nvPr/>
            </p:nvSpPr>
            <p:spPr bwMode="auto">
              <a:xfrm>
                <a:off x="5317" y="2493"/>
                <a:ext cx="0" cy="368"/>
              </a:xfrm>
              <a:custGeom>
                <a:avLst/>
                <a:gdLst>
                  <a:gd name="T0" fmla="*/ 0 h 368"/>
                  <a:gd name="T1" fmla="*/ 368 h 368"/>
                  <a:gd name="T2" fmla="*/ 368 h 36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68">
                    <a:moveTo>
                      <a:pt x="0" y="0"/>
                    </a:moveTo>
                    <a:lnTo>
                      <a:pt x="0" y="368"/>
                    </a:lnTo>
                    <a:lnTo>
                      <a:pt x="0" y="36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71" name="Freeform 69"/>
              <p:cNvSpPr>
                <a:spLocks/>
              </p:cNvSpPr>
              <p:nvPr/>
            </p:nvSpPr>
            <p:spPr bwMode="auto">
              <a:xfrm>
                <a:off x="5307" y="2488"/>
                <a:ext cx="10" cy="240"/>
              </a:xfrm>
              <a:custGeom>
                <a:avLst/>
                <a:gdLst>
                  <a:gd name="T0" fmla="*/ 0 w 10"/>
                  <a:gd name="T1" fmla="*/ 240 h 240"/>
                  <a:gd name="T2" fmla="*/ 0 w 10"/>
                  <a:gd name="T3" fmla="*/ 0 h 240"/>
                  <a:gd name="T4" fmla="*/ 10 w 10"/>
                  <a:gd name="T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40">
                    <a:moveTo>
                      <a:pt x="0" y="240"/>
                    </a:moveTo>
                    <a:lnTo>
                      <a:pt x="0" y="0"/>
                    </a:lnTo>
                    <a:lnTo>
                      <a:pt x="1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72" name="Rectangle 70"/>
              <p:cNvSpPr>
                <a:spLocks noChangeArrowheads="1"/>
              </p:cNvSpPr>
              <p:nvPr/>
            </p:nvSpPr>
            <p:spPr bwMode="auto">
              <a:xfrm>
                <a:off x="5364" y="2927"/>
                <a:ext cx="1319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Colletotrichum scovillei 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CBS 126529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3" name="Freeform 71"/>
              <p:cNvSpPr>
                <a:spLocks/>
              </p:cNvSpPr>
              <p:nvPr/>
            </p:nvSpPr>
            <p:spPr bwMode="auto">
              <a:xfrm>
                <a:off x="5307" y="2733"/>
                <a:ext cx="46" cy="235"/>
              </a:xfrm>
              <a:custGeom>
                <a:avLst/>
                <a:gdLst>
                  <a:gd name="T0" fmla="*/ 0 w 46"/>
                  <a:gd name="T1" fmla="*/ 0 h 235"/>
                  <a:gd name="T2" fmla="*/ 0 w 46"/>
                  <a:gd name="T3" fmla="*/ 235 h 235"/>
                  <a:gd name="T4" fmla="*/ 46 w 46"/>
                  <a:gd name="T5" fmla="*/ 235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35">
                    <a:moveTo>
                      <a:pt x="0" y="0"/>
                    </a:moveTo>
                    <a:lnTo>
                      <a:pt x="0" y="235"/>
                    </a:lnTo>
                    <a:lnTo>
                      <a:pt x="46" y="23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74" name="Freeform 72"/>
              <p:cNvSpPr>
                <a:spLocks/>
              </p:cNvSpPr>
              <p:nvPr/>
            </p:nvSpPr>
            <p:spPr bwMode="auto">
              <a:xfrm>
                <a:off x="5297" y="2728"/>
                <a:ext cx="10" cy="174"/>
              </a:xfrm>
              <a:custGeom>
                <a:avLst/>
                <a:gdLst>
                  <a:gd name="T0" fmla="*/ 0 w 10"/>
                  <a:gd name="T1" fmla="*/ 174 h 174"/>
                  <a:gd name="T2" fmla="*/ 0 w 10"/>
                  <a:gd name="T3" fmla="*/ 0 h 174"/>
                  <a:gd name="T4" fmla="*/ 10 w 10"/>
                  <a:gd name="T5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74">
                    <a:moveTo>
                      <a:pt x="0" y="174"/>
                    </a:moveTo>
                    <a:lnTo>
                      <a:pt x="0" y="0"/>
                    </a:lnTo>
                    <a:lnTo>
                      <a:pt x="1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75" name="Rectangle 73"/>
              <p:cNvSpPr>
                <a:spLocks noChangeArrowheads="1"/>
              </p:cNvSpPr>
              <p:nvPr/>
            </p:nvSpPr>
            <p:spPr bwMode="auto">
              <a:xfrm>
                <a:off x="5323" y="3035"/>
                <a:ext cx="1416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Colletotrichum nymphaeae 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CPC 20897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6" name="Freeform 74"/>
              <p:cNvSpPr>
                <a:spLocks/>
              </p:cNvSpPr>
              <p:nvPr/>
            </p:nvSpPr>
            <p:spPr bwMode="auto">
              <a:xfrm>
                <a:off x="5297" y="2907"/>
                <a:ext cx="15" cy="169"/>
              </a:xfrm>
              <a:custGeom>
                <a:avLst/>
                <a:gdLst>
                  <a:gd name="T0" fmla="*/ 0 w 15"/>
                  <a:gd name="T1" fmla="*/ 0 h 169"/>
                  <a:gd name="T2" fmla="*/ 0 w 15"/>
                  <a:gd name="T3" fmla="*/ 169 h 169"/>
                  <a:gd name="T4" fmla="*/ 15 w 15"/>
                  <a:gd name="T5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69">
                    <a:moveTo>
                      <a:pt x="0" y="0"/>
                    </a:moveTo>
                    <a:lnTo>
                      <a:pt x="0" y="169"/>
                    </a:lnTo>
                    <a:lnTo>
                      <a:pt x="15" y="16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77" name="Freeform 75"/>
              <p:cNvSpPr>
                <a:spLocks/>
              </p:cNvSpPr>
              <p:nvPr/>
            </p:nvSpPr>
            <p:spPr bwMode="auto">
              <a:xfrm>
                <a:off x="4517" y="2902"/>
                <a:ext cx="780" cy="179"/>
              </a:xfrm>
              <a:custGeom>
                <a:avLst/>
                <a:gdLst>
                  <a:gd name="T0" fmla="*/ 0 w 780"/>
                  <a:gd name="T1" fmla="*/ 179 h 179"/>
                  <a:gd name="T2" fmla="*/ 0 w 780"/>
                  <a:gd name="T3" fmla="*/ 0 h 179"/>
                  <a:gd name="T4" fmla="*/ 780 w 780"/>
                  <a:gd name="T5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0" h="179">
                    <a:moveTo>
                      <a:pt x="0" y="179"/>
                    </a:moveTo>
                    <a:lnTo>
                      <a:pt x="0" y="0"/>
                    </a:lnTo>
                    <a:lnTo>
                      <a:pt x="78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78" name="Rectangle 76"/>
              <p:cNvSpPr>
                <a:spLocks noChangeArrowheads="1"/>
              </p:cNvSpPr>
              <p:nvPr/>
            </p:nvSpPr>
            <p:spPr bwMode="auto">
              <a:xfrm>
                <a:off x="5610" y="3142"/>
                <a:ext cx="134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Colletotrichum tropicale 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CBS 124949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9" name="Freeform 77"/>
              <p:cNvSpPr>
                <a:spLocks/>
              </p:cNvSpPr>
              <p:nvPr/>
            </p:nvSpPr>
            <p:spPr bwMode="auto">
              <a:xfrm>
                <a:off x="5600" y="3183"/>
                <a:ext cx="0" cy="77"/>
              </a:xfrm>
              <a:custGeom>
                <a:avLst/>
                <a:gdLst>
                  <a:gd name="T0" fmla="*/ 77 h 77"/>
                  <a:gd name="T1" fmla="*/ 0 h 77"/>
                  <a:gd name="T2" fmla="*/ 0 h 7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7">
                    <a:moveTo>
                      <a:pt x="0" y="7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80" name="Rectangle 78"/>
              <p:cNvSpPr>
                <a:spLocks noChangeArrowheads="1"/>
              </p:cNvSpPr>
              <p:nvPr/>
            </p:nvSpPr>
            <p:spPr bwMode="auto">
              <a:xfrm>
                <a:off x="5682" y="3250"/>
                <a:ext cx="135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Colletotrichum fructicola 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ICMP 17921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1" name="Freeform 79"/>
              <p:cNvSpPr>
                <a:spLocks/>
              </p:cNvSpPr>
              <p:nvPr/>
            </p:nvSpPr>
            <p:spPr bwMode="auto">
              <a:xfrm>
                <a:off x="5636" y="3290"/>
                <a:ext cx="36" cy="52"/>
              </a:xfrm>
              <a:custGeom>
                <a:avLst/>
                <a:gdLst>
                  <a:gd name="T0" fmla="*/ 0 w 36"/>
                  <a:gd name="T1" fmla="*/ 52 h 52"/>
                  <a:gd name="T2" fmla="*/ 0 w 36"/>
                  <a:gd name="T3" fmla="*/ 0 h 52"/>
                  <a:gd name="T4" fmla="*/ 36 w 36"/>
                  <a:gd name="T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52">
                    <a:moveTo>
                      <a:pt x="0" y="52"/>
                    </a:moveTo>
                    <a:lnTo>
                      <a:pt x="0" y="0"/>
                    </a:lnTo>
                    <a:lnTo>
                      <a:pt x="3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82" name="Rectangle 80"/>
              <p:cNvSpPr>
                <a:spLocks noChangeArrowheads="1"/>
              </p:cNvSpPr>
              <p:nvPr/>
            </p:nvSpPr>
            <p:spPr bwMode="auto">
              <a:xfrm>
                <a:off x="5733" y="3357"/>
                <a:ext cx="15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Colletotrichum gloeosporioides 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ICMP 17821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3" name="Freeform 81"/>
              <p:cNvSpPr>
                <a:spLocks/>
              </p:cNvSpPr>
              <p:nvPr/>
            </p:nvSpPr>
            <p:spPr bwMode="auto">
              <a:xfrm>
                <a:off x="5636" y="3347"/>
                <a:ext cx="87" cy="51"/>
              </a:xfrm>
              <a:custGeom>
                <a:avLst/>
                <a:gdLst>
                  <a:gd name="T0" fmla="*/ 0 w 87"/>
                  <a:gd name="T1" fmla="*/ 0 h 51"/>
                  <a:gd name="T2" fmla="*/ 0 w 87"/>
                  <a:gd name="T3" fmla="*/ 51 h 51"/>
                  <a:gd name="T4" fmla="*/ 87 w 87"/>
                  <a:gd name="T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7" h="51">
                    <a:moveTo>
                      <a:pt x="0" y="0"/>
                    </a:moveTo>
                    <a:lnTo>
                      <a:pt x="0" y="51"/>
                    </a:lnTo>
                    <a:lnTo>
                      <a:pt x="87" y="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84" name="Freeform 82"/>
              <p:cNvSpPr>
                <a:spLocks/>
              </p:cNvSpPr>
              <p:nvPr/>
            </p:nvSpPr>
            <p:spPr bwMode="auto">
              <a:xfrm>
                <a:off x="5600" y="3265"/>
                <a:ext cx="36" cy="77"/>
              </a:xfrm>
              <a:custGeom>
                <a:avLst/>
                <a:gdLst>
                  <a:gd name="T0" fmla="*/ 0 w 36"/>
                  <a:gd name="T1" fmla="*/ 0 h 77"/>
                  <a:gd name="T2" fmla="*/ 0 w 36"/>
                  <a:gd name="T3" fmla="*/ 77 h 77"/>
                  <a:gd name="T4" fmla="*/ 36 w 36"/>
                  <a:gd name="T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77">
                    <a:moveTo>
                      <a:pt x="0" y="0"/>
                    </a:moveTo>
                    <a:lnTo>
                      <a:pt x="0" y="77"/>
                    </a:lnTo>
                    <a:lnTo>
                      <a:pt x="36" y="7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85" name="Freeform 83"/>
              <p:cNvSpPr>
                <a:spLocks/>
              </p:cNvSpPr>
              <p:nvPr/>
            </p:nvSpPr>
            <p:spPr bwMode="auto">
              <a:xfrm>
                <a:off x="4517" y="3086"/>
                <a:ext cx="1083" cy="174"/>
              </a:xfrm>
              <a:custGeom>
                <a:avLst/>
                <a:gdLst>
                  <a:gd name="T0" fmla="*/ 0 w 1083"/>
                  <a:gd name="T1" fmla="*/ 0 h 174"/>
                  <a:gd name="T2" fmla="*/ 0 w 1083"/>
                  <a:gd name="T3" fmla="*/ 174 h 174"/>
                  <a:gd name="T4" fmla="*/ 1083 w 1083"/>
                  <a:gd name="T5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3" h="174">
                    <a:moveTo>
                      <a:pt x="0" y="0"/>
                    </a:moveTo>
                    <a:lnTo>
                      <a:pt x="0" y="174"/>
                    </a:lnTo>
                    <a:lnTo>
                      <a:pt x="1083" y="17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86" name="Freeform 84"/>
              <p:cNvSpPr>
                <a:spLocks/>
              </p:cNvSpPr>
              <p:nvPr/>
            </p:nvSpPr>
            <p:spPr bwMode="auto">
              <a:xfrm>
                <a:off x="632" y="3081"/>
                <a:ext cx="3885" cy="209"/>
              </a:xfrm>
              <a:custGeom>
                <a:avLst/>
                <a:gdLst>
                  <a:gd name="T0" fmla="*/ 0 w 3885"/>
                  <a:gd name="T1" fmla="*/ 209 h 209"/>
                  <a:gd name="T2" fmla="*/ 0 w 3885"/>
                  <a:gd name="T3" fmla="*/ 0 h 209"/>
                  <a:gd name="T4" fmla="*/ 3885 w 3885"/>
                  <a:gd name="T5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85" h="209">
                    <a:moveTo>
                      <a:pt x="0" y="209"/>
                    </a:moveTo>
                    <a:lnTo>
                      <a:pt x="0" y="0"/>
                    </a:lnTo>
                    <a:lnTo>
                      <a:pt x="388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87" name="Rectangle 85"/>
              <p:cNvSpPr>
                <a:spLocks noChangeArrowheads="1"/>
              </p:cNvSpPr>
              <p:nvPr/>
            </p:nvSpPr>
            <p:spPr bwMode="auto">
              <a:xfrm>
                <a:off x="4527" y="3464"/>
                <a:ext cx="1356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s-ES" sz="10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Monilochaetes infuscans </a:t>
                </a:r>
                <a:r>
                  <a:rPr kumimoji="0" lang="es-E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CBS 869 96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8" name="Freeform 86"/>
              <p:cNvSpPr>
                <a:spLocks/>
              </p:cNvSpPr>
              <p:nvPr/>
            </p:nvSpPr>
            <p:spPr bwMode="auto">
              <a:xfrm>
                <a:off x="632" y="3296"/>
                <a:ext cx="3885" cy="209"/>
              </a:xfrm>
              <a:custGeom>
                <a:avLst/>
                <a:gdLst>
                  <a:gd name="T0" fmla="*/ 0 w 3885"/>
                  <a:gd name="T1" fmla="*/ 0 h 209"/>
                  <a:gd name="T2" fmla="*/ 0 w 3885"/>
                  <a:gd name="T3" fmla="*/ 209 h 209"/>
                  <a:gd name="T4" fmla="*/ 3885 w 3885"/>
                  <a:gd name="T5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85" h="209">
                    <a:moveTo>
                      <a:pt x="0" y="0"/>
                    </a:moveTo>
                    <a:lnTo>
                      <a:pt x="0" y="209"/>
                    </a:lnTo>
                    <a:lnTo>
                      <a:pt x="3885" y="20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89" name="Line 87"/>
              <p:cNvSpPr>
                <a:spLocks noChangeShapeType="1"/>
              </p:cNvSpPr>
              <p:nvPr/>
            </p:nvSpPr>
            <p:spPr bwMode="auto">
              <a:xfrm>
                <a:off x="503" y="3290"/>
                <a:ext cx="1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90" name="Rectangle 88"/>
              <p:cNvSpPr>
                <a:spLocks noChangeArrowheads="1"/>
              </p:cNvSpPr>
              <p:nvPr/>
            </p:nvSpPr>
            <p:spPr bwMode="auto">
              <a:xfrm>
                <a:off x="5528" y="3270"/>
                <a:ext cx="87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97</a:t>
                </a: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1" name="Rectangle 89"/>
              <p:cNvSpPr>
                <a:spLocks noChangeArrowheads="1"/>
              </p:cNvSpPr>
              <p:nvPr/>
            </p:nvSpPr>
            <p:spPr bwMode="auto">
              <a:xfrm>
                <a:off x="5348" y="2600"/>
                <a:ext cx="87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53</a:t>
                </a: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2" name="Rectangle 90"/>
              <p:cNvSpPr>
                <a:spLocks noChangeArrowheads="1"/>
              </p:cNvSpPr>
              <p:nvPr/>
            </p:nvSpPr>
            <p:spPr bwMode="auto">
              <a:xfrm>
                <a:off x="5338" y="2360"/>
                <a:ext cx="87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77</a:t>
                </a: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3" name="Rectangle 91"/>
              <p:cNvSpPr>
                <a:spLocks noChangeArrowheads="1"/>
              </p:cNvSpPr>
              <p:nvPr/>
            </p:nvSpPr>
            <p:spPr bwMode="auto">
              <a:xfrm>
                <a:off x="5312" y="2186"/>
                <a:ext cx="87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64</a:t>
                </a: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4" name="Rectangle 92"/>
              <p:cNvSpPr>
                <a:spLocks noChangeArrowheads="1"/>
              </p:cNvSpPr>
              <p:nvPr/>
            </p:nvSpPr>
            <p:spPr bwMode="auto">
              <a:xfrm>
                <a:off x="5333" y="698"/>
                <a:ext cx="87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96</a:t>
                </a: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5" name="Rectangle 93"/>
              <p:cNvSpPr>
                <a:spLocks noChangeArrowheads="1"/>
              </p:cNvSpPr>
              <p:nvPr/>
            </p:nvSpPr>
            <p:spPr bwMode="auto">
              <a:xfrm>
                <a:off x="5333" y="1260"/>
                <a:ext cx="87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70</a:t>
                </a: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6" name="Rectangle 94"/>
              <p:cNvSpPr>
                <a:spLocks noChangeArrowheads="1"/>
              </p:cNvSpPr>
              <p:nvPr/>
            </p:nvSpPr>
            <p:spPr bwMode="auto">
              <a:xfrm>
                <a:off x="5312" y="1797"/>
                <a:ext cx="87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91</a:t>
                </a: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7" name="Line 95"/>
              <p:cNvSpPr>
                <a:spLocks noChangeShapeType="1"/>
              </p:cNvSpPr>
              <p:nvPr/>
            </p:nvSpPr>
            <p:spPr bwMode="auto">
              <a:xfrm>
                <a:off x="1119" y="3699"/>
                <a:ext cx="8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98" name="Line 96"/>
              <p:cNvSpPr>
                <a:spLocks noChangeShapeType="1"/>
              </p:cNvSpPr>
              <p:nvPr/>
            </p:nvSpPr>
            <p:spPr bwMode="auto">
              <a:xfrm>
                <a:off x="1119" y="3679"/>
                <a:ext cx="0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99" name="Line 97"/>
              <p:cNvSpPr>
                <a:spLocks noChangeShapeType="1"/>
              </p:cNvSpPr>
              <p:nvPr/>
            </p:nvSpPr>
            <p:spPr bwMode="auto">
              <a:xfrm>
                <a:off x="1930" y="3679"/>
                <a:ext cx="0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00" name="Rectangle 98"/>
              <p:cNvSpPr>
                <a:spLocks noChangeArrowheads="1"/>
              </p:cNvSpPr>
              <p:nvPr/>
            </p:nvSpPr>
            <p:spPr bwMode="auto">
              <a:xfrm>
                <a:off x="1468" y="3797"/>
                <a:ext cx="128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0.10</a:t>
                </a: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2" name="CuadroTexto 101"/>
            <p:cNvSpPr txBox="1"/>
            <p:nvPr/>
          </p:nvSpPr>
          <p:spPr>
            <a:xfrm>
              <a:off x="6622113" y="4975988"/>
              <a:ext cx="5063280" cy="511175"/>
            </a:xfrm>
            <a:prstGeom prst="rect">
              <a:avLst/>
            </a:prstGeom>
            <a:noFill/>
            <a:ln>
              <a:solidFill>
                <a:srgbClr val="006D37"/>
              </a:solidFill>
            </a:ln>
          </p:spPr>
          <p:txBody>
            <a:bodyPr wrap="square" rtlCol="0">
              <a:spAutoFit/>
            </a:bodyPr>
            <a:lstStyle/>
            <a:p>
              <a:endParaRPr lang="es-ES" dirty="0"/>
            </a:p>
          </p:txBody>
        </p:sp>
        <p:sp>
          <p:nvSpPr>
            <p:cNvPr id="103" name="CuadroTexto 102"/>
            <p:cNvSpPr txBox="1"/>
            <p:nvPr/>
          </p:nvSpPr>
          <p:spPr>
            <a:xfrm>
              <a:off x="6907117" y="701045"/>
              <a:ext cx="4256139" cy="4247317"/>
            </a:xfrm>
            <a:prstGeom prst="rect">
              <a:avLst/>
            </a:prstGeom>
            <a:noFill/>
            <a:ln>
              <a:solidFill>
                <a:srgbClr val="FF821E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C" dirty="0" smtClean="0">
                  <a:solidFill>
                    <a:schemeClr val="bg1"/>
                  </a:solidFill>
                </a:rPr>
                <a:t>F</a:t>
              </a:r>
            </a:p>
            <a:p>
              <a:endParaRPr lang="es-EC" dirty="0">
                <a:solidFill>
                  <a:schemeClr val="bg1"/>
                </a:solidFill>
              </a:endParaRPr>
            </a:p>
            <a:p>
              <a:endParaRPr lang="es-EC" dirty="0" smtClean="0">
                <a:solidFill>
                  <a:schemeClr val="bg1"/>
                </a:solidFill>
              </a:endParaRPr>
            </a:p>
            <a:p>
              <a:endParaRPr lang="es-EC" dirty="0">
                <a:solidFill>
                  <a:schemeClr val="bg1"/>
                </a:solidFill>
              </a:endParaRPr>
            </a:p>
            <a:p>
              <a:endParaRPr lang="es-EC" dirty="0" smtClean="0">
                <a:solidFill>
                  <a:schemeClr val="bg1"/>
                </a:solidFill>
              </a:endParaRPr>
            </a:p>
            <a:p>
              <a:endParaRPr lang="es-EC" dirty="0">
                <a:solidFill>
                  <a:schemeClr val="bg1"/>
                </a:solidFill>
              </a:endParaRPr>
            </a:p>
            <a:p>
              <a:endParaRPr lang="es-EC" dirty="0" smtClean="0">
                <a:solidFill>
                  <a:schemeClr val="bg1"/>
                </a:solidFill>
              </a:endParaRPr>
            </a:p>
            <a:p>
              <a:endParaRPr lang="es-EC" dirty="0">
                <a:solidFill>
                  <a:schemeClr val="bg1"/>
                </a:solidFill>
              </a:endParaRPr>
            </a:p>
            <a:p>
              <a:endParaRPr lang="es-EC" dirty="0" smtClean="0">
                <a:solidFill>
                  <a:schemeClr val="bg1"/>
                </a:solidFill>
              </a:endParaRPr>
            </a:p>
            <a:p>
              <a:endParaRPr lang="es-EC" dirty="0" smtClean="0">
                <a:solidFill>
                  <a:schemeClr val="bg1"/>
                </a:solidFill>
              </a:endParaRPr>
            </a:p>
            <a:p>
              <a:endParaRPr lang="es-EC" dirty="0"/>
            </a:p>
            <a:p>
              <a:endParaRPr lang="es-EC" dirty="0" smtClean="0"/>
            </a:p>
            <a:p>
              <a:endParaRPr lang="es-EC" dirty="0"/>
            </a:p>
            <a:p>
              <a:endParaRPr lang="es-EC" dirty="0" smtClean="0"/>
            </a:p>
            <a:p>
              <a:endParaRPr lang="es-ES" dirty="0"/>
            </a:p>
          </p:txBody>
        </p:sp>
        <p:sp>
          <p:nvSpPr>
            <p:cNvPr id="104" name="Rectángulo redondeado 103"/>
            <p:cNvSpPr/>
            <p:nvPr/>
          </p:nvSpPr>
          <p:spPr>
            <a:xfrm>
              <a:off x="4798586" y="2624622"/>
              <a:ext cx="1751981" cy="37306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600" i="1" dirty="0" smtClean="0">
                  <a:latin typeface="Calibri" panose="020F0502020204030204" pitchFamily="34" charset="0"/>
                </a:rPr>
                <a:t>C. acutatum</a:t>
              </a:r>
              <a:endParaRPr lang="es-ES" sz="1600" i="1" dirty="0">
                <a:latin typeface="Calibri" panose="020F0502020204030204" pitchFamily="34" charset="0"/>
              </a:endParaRPr>
            </a:p>
          </p:txBody>
        </p:sp>
        <p:sp>
          <p:nvSpPr>
            <p:cNvPr id="105" name="Rectángulo redondeado 104"/>
            <p:cNvSpPr/>
            <p:nvPr/>
          </p:nvSpPr>
          <p:spPr>
            <a:xfrm>
              <a:off x="4543015" y="5045600"/>
              <a:ext cx="1809085" cy="373600"/>
            </a:xfrm>
            <a:prstGeom prst="roundRect">
              <a:avLst/>
            </a:prstGeom>
            <a:solidFill>
              <a:srgbClr val="C8D6BB"/>
            </a:solidFill>
            <a:ln>
              <a:solidFill>
                <a:srgbClr val="006D37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600" i="1" dirty="0" smtClean="0">
                  <a:latin typeface="Calibri" panose="020F0502020204030204" pitchFamily="34" charset="0"/>
                </a:rPr>
                <a:t>C. gloeosporioides</a:t>
              </a:r>
              <a:endParaRPr lang="es-ES" sz="1600" i="1" dirty="0">
                <a:latin typeface="Calibri" panose="020F0502020204030204" pitchFamily="34" charset="0"/>
              </a:endParaRPr>
            </a:p>
          </p:txBody>
        </p:sp>
        <p:sp>
          <p:nvSpPr>
            <p:cNvPr id="106" name="Cerrar llave 105"/>
            <p:cNvSpPr/>
            <p:nvPr/>
          </p:nvSpPr>
          <p:spPr>
            <a:xfrm>
              <a:off x="10485912" y="727075"/>
              <a:ext cx="167801" cy="2360509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7" name="Rectángulo redondeado 106"/>
            <p:cNvSpPr/>
            <p:nvPr/>
          </p:nvSpPr>
          <p:spPr>
            <a:xfrm>
              <a:off x="10705429" y="1720797"/>
              <a:ext cx="1425197" cy="37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200" i="1" dirty="0" smtClean="0">
                  <a:latin typeface="Calibri" panose="020F0502020204030204" pitchFamily="34" charset="0"/>
                </a:rPr>
                <a:t>Colletotrichum </a:t>
              </a:r>
              <a:r>
                <a:rPr lang="es-EC" sz="1200" dirty="0" smtClean="0">
                  <a:latin typeface="Calibri" panose="020F0502020204030204" pitchFamily="34" charset="0"/>
                </a:rPr>
                <a:t>sp.</a:t>
              </a:r>
              <a:endParaRPr lang="es-ES" sz="1200" dirty="0">
                <a:latin typeface="Calibri" panose="020F0502020204030204" pitchFamily="34" charset="0"/>
              </a:endParaRPr>
            </a:p>
          </p:txBody>
        </p:sp>
      </p:grpSp>
      <p:sp>
        <p:nvSpPr>
          <p:cNvPr id="108" name="CuadroTexto 107"/>
          <p:cNvSpPr txBox="1"/>
          <p:nvPr/>
        </p:nvSpPr>
        <p:spPr>
          <a:xfrm>
            <a:off x="477949" y="11663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RESULTADOS Y DISCUSIÓN</a:t>
            </a:r>
            <a:endParaRPr lang="es-EC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0" name="CuadroTexto 109"/>
          <p:cNvSpPr txBox="1"/>
          <p:nvPr/>
        </p:nvSpPr>
        <p:spPr>
          <a:xfrm>
            <a:off x="160257" y="6406786"/>
            <a:ext cx="11607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</a:rPr>
              <a:t>(</a:t>
            </a:r>
            <a:r>
              <a:rPr lang="fr-FR" sz="1600" dirty="0" err="1" smtClean="0">
                <a:latin typeface="Calibri" panose="020F0502020204030204" pitchFamily="34" charset="0"/>
              </a:rPr>
              <a:t>Bragança</a:t>
            </a:r>
            <a:r>
              <a:rPr lang="fr-FR" sz="1600" dirty="0">
                <a:latin typeface="Calibri" panose="020F0502020204030204" pitchFamily="34" charset="0"/>
              </a:rPr>
              <a:t> </a:t>
            </a:r>
            <a:r>
              <a:rPr lang="fr-FR" sz="1600" dirty="0" smtClean="0">
                <a:latin typeface="Calibri" panose="020F0502020204030204" pitchFamily="34" charset="0"/>
              </a:rPr>
              <a:t>et al., 2016; </a:t>
            </a:r>
            <a:r>
              <a:rPr lang="fr-FR" sz="1600" dirty="0" err="1" smtClean="0">
                <a:latin typeface="Calibri" panose="020F0502020204030204" pitchFamily="34" charset="0"/>
              </a:rPr>
              <a:t>Crouch</a:t>
            </a:r>
            <a:r>
              <a:rPr lang="fr-FR" sz="1600" dirty="0" smtClean="0">
                <a:latin typeface="Calibri" panose="020F0502020204030204" pitchFamily="34" charset="0"/>
              </a:rPr>
              <a:t> </a:t>
            </a:r>
            <a:r>
              <a:rPr lang="fr-FR" sz="1600" dirty="0">
                <a:latin typeface="Calibri" panose="020F0502020204030204" pitchFamily="34" charset="0"/>
              </a:rPr>
              <a:t>et al., </a:t>
            </a:r>
            <a:r>
              <a:rPr lang="fr-FR" sz="1600" dirty="0" smtClean="0">
                <a:latin typeface="Calibri" panose="020F0502020204030204" pitchFamily="34" charset="0"/>
              </a:rPr>
              <a:t>2009; </a:t>
            </a:r>
            <a:r>
              <a:rPr lang="da-DK" sz="1600" dirty="0">
                <a:latin typeface="Calibri" panose="020F0502020204030204" pitchFamily="34" charset="0"/>
              </a:rPr>
              <a:t>Da Silva, </a:t>
            </a:r>
            <a:r>
              <a:rPr lang="da-DK" sz="1600" dirty="0" smtClean="0">
                <a:latin typeface="Calibri" panose="020F0502020204030204" pitchFamily="34" charset="0"/>
              </a:rPr>
              <a:t>2020; Damm </a:t>
            </a:r>
            <a:r>
              <a:rPr lang="da-DK" sz="1600" dirty="0">
                <a:latin typeface="Calibri" panose="020F0502020204030204" pitchFamily="34" charset="0"/>
              </a:rPr>
              <a:t>et al</a:t>
            </a:r>
            <a:r>
              <a:rPr lang="da-DK" sz="1600" dirty="0" smtClean="0">
                <a:latin typeface="Calibri" panose="020F0502020204030204" pitchFamily="34" charset="0"/>
              </a:rPr>
              <a:t>., 2012; </a:t>
            </a:r>
            <a:r>
              <a:rPr lang="fr-FR" sz="1600" dirty="0" err="1" smtClean="0">
                <a:latin typeface="Calibri" panose="020F0502020204030204" pitchFamily="34" charset="0"/>
              </a:rPr>
              <a:t>Dávila</a:t>
            </a:r>
            <a:r>
              <a:rPr lang="fr-FR" sz="1600" dirty="0" smtClean="0">
                <a:latin typeface="Calibri" panose="020F0502020204030204" pitchFamily="34" charset="0"/>
              </a:rPr>
              <a:t> </a:t>
            </a:r>
            <a:r>
              <a:rPr lang="fr-FR" sz="1600" dirty="0">
                <a:latin typeface="Calibri" panose="020F0502020204030204" pitchFamily="34" charset="0"/>
              </a:rPr>
              <a:t>et al., </a:t>
            </a:r>
            <a:r>
              <a:rPr lang="fr-FR" sz="1600" dirty="0" smtClean="0">
                <a:latin typeface="Calibri" panose="020F0502020204030204" pitchFamily="34" charset="0"/>
              </a:rPr>
              <a:t>2018; </a:t>
            </a:r>
            <a:r>
              <a:rPr lang="fr-FR" sz="1600" dirty="0" err="1" smtClean="0">
                <a:latin typeface="Calibri" panose="020F0502020204030204" pitchFamily="34" charset="0"/>
              </a:rPr>
              <a:t>Guamán</a:t>
            </a:r>
            <a:r>
              <a:rPr lang="fr-FR" sz="1600" dirty="0" smtClean="0">
                <a:latin typeface="Calibri" panose="020F0502020204030204" pitchFamily="34" charset="0"/>
              </a:rPr>
              <a:t> </a:t>
            </a:r>
            <a:r>
              <a:rPr lang="fr-FR" sz="1600" dirty="0">
                <a:latin typeface="Calibri" panose="020F0502020204030204" pitchFamily="34" charset="0"/>
              </a:rPr>
              <a:t>y </a:t>
            </a:r>
            <a:r>
              <a:rPr lang="fr-FR" sz="1600" dirty="0" err="1">
                <a:latin typeface="Calibri" panose="020F0502020204030204" pitchFamily="34" charset="0"/>
              </a:rPr>
              <a:t>Caicedo</a:t>
            </a:r>
            <a:r>
              <a:rPr lang="fr-FR" sz="1600" dirty="0">
                <a:latin typeface="Calibri" panose="020F0502020204030204" pitchFamily="34" charset="0"/>
              </a:rPr>
              <a:t>; 2018</a:t>
            </a:r>
            <a:r>
              <a:rPr lang="fr-FR" sz="1600" dirty="0" smtClean="0">
                <a:latin typeface="Calibri" panose="020F0502020204030204" pitchFamily="34" charset="0"/>
              </a:rPr>
              <a:t>)</a:t>
            </a:r>
            <a:endParaRPr lang="es-EC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1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441414" y="706707"/>
            <a:ext cx="4644000" cy="436057"/>
          </a:xfrm>
          <a:prstGeom prst="roundRect">
            <a:avLst>
              <a:gd name="adj" fmla="val 5000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Análisis filogenético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sp>
        <p:nvSpPr>
          <p:cNvPr id="112" name="CuadroTexto 111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923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 200"/>
          <p:cNvGrpSpPr>
            <a:grpSpLocks noChangeAspect="1"/>
          </p:cNvGrpSpPr>
          <p:nvPr/>
        </p:nvGrpSpPr>
        <p:grpSpPr bwMode="auto">
          <a:xfrm>
            <a:off x="194188" y="740703"/>
            <a:ext cx="7988300" cy="5068888"/>
            <a:chOff x="911" y="440"/>
            <a:chExt cx="5032" cy="3193"/>
          </a:xfrm>
        </p:grpSpPr>
        <p:sp>
          <p:nvSpPr>
            <p:cNvPr id="202" name="AutoShape 199"/>
            <p:cNvSpPr>
              <a:spLocks noChangeAspect="1" noChangeArrowheads="1" noTextEdit="1"/>
            </p:cNvSpPr>
            <p:nvPr/>
          </p:nvSpPr>
          <p:spPr bwMode="auto">
            <a:xfrm>
              <a:off x="911" y="440"/>
              <a:ext cx="5032" cy="3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3" name="Rectangle 201"/>
            <p:cNvSpPr>
              <a:spLocks noChangeArrowheads="1"/>
            </p:cNvSpPr>
            <p:nvPr/>
          </p:nvSpPr>
          <p:spPr bwMode="auto">
            <a:xfrm>
              <a:off x="911" y="440"/>
              <a:ext cx="4255" cy="31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4" name="Rectangle 202"/>
            <p:cNvSpPr>
              <a:spLocks noChangeArrowheads="1"/>
            </p:cNvSpPr>
            <p:nvPr/>
          </p:nvSpPr>
          <p:spPr bwMode="auto">
            <a:xfrm>
              <a:off x="3268" y="553"/>
              <a:ext cx="100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sp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 </a:t>
              </a:r>
              <a:r>
                <a:rPr kumimoji="0" lang="es-ES" sz="10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Is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-Cu-Pi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" name="Freeform 203"/>
            <p:cNvSpPr>
              <a:spLocks/>
            </p:cNvSpPr>
            <p:nvPr/>
          </p:nvSpPr>
          <p:spPr bwMode="auto">
            <a:xfrm>
              <a:off x="3114" y="594"/>
              <a:ext cx="144" cy="51"/>
            </a:xfrm>
            <a:custGeom>
              <a:avLst/>
              <a:gdLst>
                <a:gd name="T0" fmla="*/ 0 w 144"/>
                <a:gd name="T1" fmla="*/ 51 h 51"/>
                <a:gd name="T2" fmla="*/ 0 w 144"/>
                <a:gd name="T3" fmla="*/ 0 h 51"/>
                <a:gd name="T4" fmla="*/ 144 w 144"/>
                <a:gd name="T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51">
                  <a:moveTo>
                    <a:pt x="0" y="51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6" name="Rectangle 204"/>
            <p:cNvSpPr>
              <a:spLocks noChangeArrowheads="1"/>
            </p:cNvSpPr>
            <p:nvPr/>
          </p:nvSpPr>
          <p:spPr bwMode="auto">
            <a:xfrm>
              <a:off x="3268" y="655"/>
              <a:ext cx="97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/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s-ES" sz="1000" dirty="0" err="1">
                  <a:solidFill>
                    <a:srgbClr val="000000"/>
                  </a:solidFill>
                </a:rPr>
                <a:t>sp</a:t>
              </a:r>
              <a:r>
                <a:rPr lang="es-ES" sz="1000" dirty="0">
                  <a:solidFill>
                    <a:srgbClr val="000000"/>
                  </a:solidFill>
                </a:rPr>
                <a:t>. </a:t>
              </a:r>
              <a:r>
                <a:rPr lang="es-ES" sz="1000" dirty="0" err="1" smtClean="0">
                  <a:solidFill>
                    <a:srgbClr val="000000"/>
                  </a:solidFill>
                </a:rPr>
                <a:t>Is</a:t>
              </a:r>
              <a:r>
                <a:rPr lang="es-ES" sz="1000" dirty="0" smtClean="0">
                  <a:solidFill>
                    <a:srgbClr val="000000"/>
                  </a:solidFill>
                </a:rPr>
                <a:t>-</a:t>
              </a:r>
              <a:r>
                <a:rPr lang="es-ES" sz="1000" dirty="0" err="1" smtClean="0">
                  <a:solidFill>
                    <a:srgbClr val="000000"/>
                  </a:solidFill>
                </a:rPr>
                <a:t>Az</a:t>
              </a:r>
              <a:r>
                <a:rPr lang="es-ES" sz="1000" dirty="0" smtClean="0">
                  <a:solidFill>
                    <a:srgbClr val="000000"/>
                  </a:solidFill>
                </a:rPr>
                <a:t>-Pi</a:t>
              </a:r>
              <a:endParaRPr lang="es-ES" dirty="0"/>
            </a:p>
          </p:txBody>
        </p:sp>
        <p:sp>
          <p:nvSpPr>
            <p:cNvPr id="207" name="Freeform 205"/>
            <p:cNvSpPr>
              <a:spLocks/>
            </p:cNvSpPr>
            <p:nvPr/>
          </p:nvSpPr>
          <p:spPr bwMode="auto">
            <a:xfrm>
              <a:off x="3114" y="650"/>
              <a:ext cx="144" cy="46"/>
            </a:xfrm>
            <a:custGeom>
              <a:avLst/>
              <a:gdLst>
                <a:gd name="T0" fmla="*/ 0 w 144"/>
                <a:gd name="T1" fmla="*/ 0 h 46"/>
                <a:gd name="T2" fmla="*/ 0 w 144"/>
                <a:gd name="T3" fmla="*/ 46 h 46"/>
                <a:gd name="T4" fmla="*/ 144 w 144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46">
                  <a:moveTo>
                    <a:pt x="0" y="0"/>
                  </a:moveTo>
                  <a:lnTo>
                    <a:pt x="0" y="46"/>
                  </a:lnTo>
                  <a:lnTo>
                    <a:pt x="144" y="4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8" name="Freeform 206"/>
            <p:cNvSpPr>
              <a:spLocks/>
            </p:cNvSpPr>
            <p:nvPr/>
          </p:nvSpPr>
          <p:spPr bwMode="auto">
            <a:xfrm>
              <a:off x="2970" y="645"/>
              <a:ext cx="144" cy="76"/>
            </a:xfrm>
            <a:custGeom>
              <a:avLst/>
              <a:gdLst>
                <a:gd name="T0" fmla="*/ 0 w 144"/>
                <a:gd name="T1" fmla="*/ 76 h 76"/>
                <a:gd name="T2" fmla="*/ 0 w 144"/>
                <a:gd name="T3" fmla="*/ 0 h 76"/>
                <a:gd name="T4" fmla="*/ 144 w 144"/>
                <a:gd name="T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76">
                  <a:moveTo>
                    <a:pt x="0" y="76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9" name="Rectangle 207"/>
            <p:cNvSpPr>
              <a:spLocks noChangeArrowheads="1"/>
            </p:cNvSpPr>
            <p:nvPr/>
          </p:nvSpPr>
          <p:spPr bwMode="auto">
            <a:xfrm>
              <a:off x="3268" y="757"/>
              <a:ext cx="108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/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s-ES" sz="1000" dirty="0" err="1">
                  <a:solidFill>
                    <a:srgbClr val="000000"/>
                  </a:solidFill>
                </a:rPr>
                <a:t>sp</a:t>
              </a:r>
              <a:r>
                <a:rPr lang="es-ES" sz="1000" dirty="0">
                  <a:solidFill>
                    <a:srgbClr val="000000"/>
                  </a:solidFill>
                </a:rPr>
                <a:t>. </a:t>
              </a:r>
              <a:r>
                <a:rPr lang="es-ES" sz="1000" dirty="0" err="1" smtClean="0">
                  <a:solidFill>
                    <a:srgbClr val="000000"/>
                  </a:solidFill>
                </a:rPr>
                <a:t>Is</a:t>
              </a:r>
              <a:r>
                <a:rPr lang="es-ES" sz="1000" dirty="0" smtClean="0">
                  <a:solidFill>
                    <a:srgbClr val="000000"/>
                  </a:solidFill>
                </a:rPr>
                <a:t>-</a:t>
              </a:r>
              <a:r>
                <a:rPr lang="es-ES" sz="1000" dirty="0" err="1" smtClean="0">
                  <a:solidFill>
                    <a:srgbClr val="000000"/>
                  </a:solidFill>
                </a:rPr>
                <a:t>Quinc</a:t>
              </a:r>
              <a:r>
                <a:rPr lang="es-ES" sz="1000" dirty="0" smtClean="0">
                  <a:solidFill>
                    <a:srgbClr val="000000"/>
                  </a:solidFill>
                </a:rPr>
                <a:t>-Pi</a:t>
              </a:r>
              <a:endParaRPr lang="es-ES" dirty="0"/>
            </a:p>
          </p:txBody>
        </p:sp>
        <p:sp>
          <p:nvSpPr>
            <p:cNvPr id="210" name="Freeform 208"/>
            <p:cNvSpPr>
              <a:spLocks/>
            </p:cNvSpPr>
            <p:nvPr/>
          </p:nvSpPr>
          <p:spPr bwMode="auto">
            <a:xfrm>
              <a:off x="2970" y="727"/>
              <a:ext cx="288" cy="71"/>
            </a:xfrm>
            <a:custGeom>
              <a:avLst/>
              <a:gdLst>
                <a:gd name="T0" fmla="*/ 0 w 288"/>
                <a:gd name="T1" fmla="*/ 0 h 71"/>
                <a:gd name="T2" fmla="*/ 0 w 288"/>
                <a:gd name="T3" fmla="*/ 71 h 71"/>
                <a:gd name="T4" fmla="*/ 288 w 288"/>
                <a:gd name="T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8" h="71">
                  <a:moveTo>
                    <a:pt x="0" y="0"/>
                  </a:moveTo>
                  <a:lnTo>
                    <a:pt x="0" y="71"/>
                  </a:lnTo>
                  <a:lnTo>
                    <a:pt x="288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1" name="Freeform 209"/>
            <p:cNvSpPr>
              <a:spLocks/>
            </p:cNvSpPr>
            <p:nvPr/>
          </p:nvSpPr>
          <p:spPr bwMode="auto">
            <a:xfrm>
              <a:off x="2826" y="721"/>
              <a:ext cx="144" cy="87"/>
            </a:xfrm>
            <a:custGeom>
              <a:avLst/>
              <a:gdLst>
                <a:gd name="T0" fmla="*/ 0 w 144"/>
                <a:gd name="T1" fmla="*/ 87 h 87"/>
                <a:gd name="T2" fmla="*/ 0 w 144"/>
                <a:gd name="T3" fmla="*/ 0 h 87"/>
                <a:gd name="T4" fmla="*/ 144 w 144"/>
                <a:gd name="T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87">
                  <a:moveTo>
                    <a:pt x="0" y="87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2" name="Rectangle 210"/>
            <p:cNvSpPr>
              <a:spLocks noChangeArrowheads="1"/>
            </p:cNvSpPr>
            <p:nvPr/>
          </p:nvSpPr>
          <p:spPr bwMode="auto">
            <a:xfrm>
              <a:off x="3268" y="860"/>
              <a:ext cx="98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/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s-ES" sz="1000" dirty="0" err="1">
                  <a:solidFill>
                    <a:srgbClr val="000000"/>
                  </a:solidFill>
                </a:rPr>
                <a:t>sp</a:t>
              </a:r>
              <a:r>
                <a:rPr lang="es-ES" sz="1000" dirty="0">
                  <a:solidFill>
                    <a:srgbClr val="000000"/>
                  </a:solidFill>
                </a:rPr>
                <a:t>. </a:t>
              </a:r>
              <a:r>
                <a:rPr lang="es-ES" sz="1000" dirty="0" err="1" smtClean="0">
                  <a:solidFill>
                    <a:srgbClr val="000000"/>
                  </a:solidFill>
                </a:rPr>
                <a:t>Is</a:t>
              </a:r>
              <a:r>
                <a:rPr lang="es-ES" sz="1000" dirty="0" smtClean="0">
                  <a:solidFill>
                    <a:srgbClr val="000000"/>
                  </a:solidFill>
                </a:rPr>
                <a:t>-Ch-Pi</a:t>
              </a:r>
              <a:endParaRPr lang="es-ES" dirty="0"/>
            </a:p>
          </p:txBody>
        </p:sp>
        <p:sp>
          <p:nvSpPr>
            <p:cNvPr id="213" name="Freeform 211"/>
            <p:cNvSpPr>
              <a:spLocks/>
            </p:cNvSpPr>
            <p:nvPr/>
          </p:nvSpPr>
          <p:spPr bwMode="auto">
            <a:xfrm>
              <a:off x="2826" y="814"/>
              <a:ext cx="432" cy="87"/>
            </a:xfrm>
            <a:custGeom>
              <a:avLst/>
              <a:gdLst>
                <a:gd name="T0" fmla="*/ 0 w 432"/>
                <a:gd name="T1" fmla="*/ 0 h 87"/>
                <a:gd name="T2" fmla="*/ 0 w 432"/>
                <a:gd name="T3" fmla="*/ 87 h 87"/>
                <a:gd name="T4" fmla="*/ 432 w 432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87">
                  <a:moveTo>
                    <a:pt x="0" y="0"/>
                  </a:moveTo>
                  <a:lnTo>
                    <a:pt x="0" y="87"/>
                  </a:lnTo>
                  <a:lnTo>
                    <a:pt x="432" y="8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4" name="Freeform 212"/>
            <p:cNvSpPr>
              <a:spLocks/>
            </p:cNvSpPr>
            <p:nvPr/>
          </p:nvSpPr>
          <p:spPr bwMode="auto">
            <a:xfrm>
              <a:off x="2682" y="808"/>
              <a:ext cx="144" cy="123"/>
            </a:xfrm>
            <a:custGeom>
              <a:avLst/>
              <a:gdLst>
                <a:gd name="T0" fmla="*/ 0 w 144"/>
                <a:gd name="T1" fmla="*/ 123 h 123"/>
                <a:gd name="T2" fmla="*/ 0 w 144"/>
                <a:gd name="T3" fmla="*/ 0 h 123"/>
                <a:gd name="T4" fmla="*/ 144 w 144"/>
                <a:gd name="T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123">
                  <a:moveTo>
                    <a:pt x="0" y="123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5" name="Rectangle 213"/>
            <p:cNvSpPr>
              <a:spLocks noChangeArrowheads="1"/>
            </p:cNvSpPr>
            <p:nvPr/>
          </p:nvSpPr>
          <p:spPr bwMode="auto">
            <a:xfrm>
              <a:off x="3268" y="962"/>
              <a:ext cx="97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/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s-ES" sz="1000" dirty="0" err="1">
                  <a:solidFill>
                    <a:srgbClr val="000000"/>
                  </a:solidFill>
                </a:rPr>
                <a:t>sp</a:t>
              </a:r>
              <a:r>
                <a:rPr lang="es-ES" sz="1000" dirty="0">
                  <a:solidFill>
                    <a:srgbClr val="000000"/>
                  </a:solidFill>
                </a:rPr>
                <a:t>. </a:t>
              </a:r>
              <a:r>
                <a:rPr lang="es-ES" sz="1000" dirty="0" err="1" smtClean="0">
                  <a:solidFill>
                    <a:srgbClr val="000000"/>
                  </a:solidFill>
                </a:rPr>
                <a:t>Is</a:t>
              </a:r>
              <a:r>
                <a:rPr lang="es-ES" sz="1000" dirty="0" smtClean="0">
                  <a:solidFill>
                    <a:srgbClr val="000000"/>
                  </a:solidFill>
                </a:rPr>
                <a:t>-Uy-Pi</a:t>
              </a:r>
              <a:endParaRPr lang="es-ES" dirty="0"/>
            </a:p>
          </p:txBody>
        </p:sp>
        <p:sp>
          <p:nvSpPr>
            <p:cNvPr id="216" name="Freeform 214"/>
            <p:cNvSpPr>
              <a:spLocks/>
            </p:cNvSpPr>
            <p:nvPr/>
          </p:nvSpPr>
          <p:spPr bwMode="auto">
            <a:xfrm>
              <a:off x="3114" y="1003"/>
              <a:ext cx="144" cy="51"/>
            </a:xfrm>
            <a:custGeom>
              <a:avLst/>
              <a:gdLst>
                <a:gd name="T0" fmla="*/ 0 w 144"/>
                <a:gd name="T1" fmla="*/ 51 h 51"/>
                <a:gd name="T2" fmla="*/ 0 w 144"/>
                <a:gd name="T3" fmla="*/ 0 h 51"/>
                <a:gd name="T4" fmla="*/ 144 w 144"/>
                <a:gd name="T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51">
                  <a:moveTo>
                    <a:pt x="0" y="51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7" name="Rectangle 215"/>
            <p:cNvSpPr>
              <a:spLocks noChangeArrowheads="1"/>
            </p:cNvSpPr>
            <p:nvPr/>
          </p:nvSpPr>
          <p:spPr bwMode="auto">
            <a:xfrm>
              <a:off x="3268" y="1064"/>
              <a:ext cx="96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/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s-ES" sz="1000" dirty="0" err="1">
                  <a:solidFill>
                    <a:srgbClr val="000000"/>
                  </a:solidFill>
                </a:rPr>
                <a:t>sp</a:t>
              </a:r>
              <a:r>
                <a:rPr lang="es-ES" sz="1000" dirty="0">
                  <a:solidFill>
                    <a:srgbClr val="000000"/>
                  </a:solidFill>
                </a:rPr>
                <a:t>. </a:t>
              </a:r>
              <a:r>
                <a:rPr lang="es-ES" sz="1000" dirty="0" err="1" smtClean="0">
                  <a:solidFill>
                    <a:srgbClr val="000000"/>
                  </a:solidFill>
                </a:rPr>
                <a:t>Is</a:t>
              </a:r>
              <a:r>
                <a:rPr lang="es-ES" sz="1000" dirty="0" smtClean="0">
                  <a:solidFill>
                    <a:srgbClr val="000000"/>
                  </a:solidFill>
                </a:rPr>
                <a:t>-Mi-Pi</a:t>
              </a:r>
              <a:endParaRPr lang="es-ES" dirty="0"/>
            </a:p>
          </p:txBody>
        </p:sp>
        <p:sp>
          <p:nvSpPr>
            <p:cNvPr id="218" name="Freeform 216"/>
            <p:cNvSpPr>
              <a:spLocks/>
            </p:cNvSpPr>
            <p:nvPr/>
          </p:nvSpPr>
          <p:spPr bwMode="auto">
            <a:xfrm>
              <a:off x="3114" y="1059"/>
              <a:ext cx="144" cy="46"/>
            </a:xfrm>
            <a:custGeom>
              <a:avLst/>
              <a:gdLst>
                <a:gd name="T0" fmla="*/ 0 w 144"/>
                <a:gd name="T1" fmla="*/ 0 h 46"/>
                <a:gd name="T2" fmla="*/ 0 w 144"/>
                <a:gd name="T3" fmla="*/ 46 h 46"/>
                <a:gd name="T4" fmla="*/ 144 w 144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46">
                  <a:moveTo>
                    <a:pt x="0" y="0"/>
                  </a:moveTo>
                  <a:lnTo>
                    <a:pt x="0" y="46"/>
                  </a:lnTo>
                  <a:lnTo>
                    <a:pt x="144" y="4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9" name="Freeform 217"/>
            <p:cNvSpPr>
              <a:spLocks/>
            </p:cNvSpPr>
            <p:nvPr/>
          </p:nvSpPr>
          <p:spPr bwMode="auto">
            <a:xfrm>
              <a:off x="2682" y="936"/>
              <a:ext cx="432" cy="118"/>
            </a:xfrm>
            <a:custGeom>
              <a:avLst/>
              <a:gdLst>
                <a:gd name="T0" fmla="*/ 0 w 432"/>
                <a:gd name="T1" fmla="*/ 0 h 118"/>
                <a:gd name="T2" fmla="*/ 0 w 432"/>
                <a:gd name="T3" fmla="*/ 118 h 118"/>
                <a:gd name="T4" fmla="*/ 432 w 432"/>
                <a:gd name="T5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118">
                  <a:moveTo>
                    <a:pt x="0" y="0"/>
                  </a:moveTo>
                  <a:lnTo>
                    <a:pt x="0" y="118"/>
                  </a:lnTo>
                  <a:lnTo>
                    <a:pt x="432" y="1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0" name="Freeform 218"/>
            <p:cNvSpPr>
              <a:spLocks/>
            </p:cNvSpPr>
            <p:nvPr/>
          </p:nvSpPr>
          <p:spPr bwMode="auto">
            <a:xfrm>
              <a:off x="2539" y="931"/>
              <a:ext cx="143" cy="174"/>
            </a:xfrm>
            <a:custGeom>
              <a:avLst/>
              <a:gdLst>
                <a:gd name="T0" fmla="*/ 0 w 143"/>
                <a:gd name="T1" fmla="*/ 174 h 174"/>
                <a:gd name="T2" fmla="*/ 0 w 143"/>
                <a:gd name="T3" fmla="*/ 0 h 174"/>
                <a:gd name="T4" fmla="*/ 143 w 143"/>
                <a:gd name="T5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74">
                  <a:moveTo>
                    <a:pt x="0" y="174"/>
                  </a:moveTo>
                  <a:lnTo>
                    <a:pt x="0" y="0"/>
                  </a:lnTo>
                  <a:lnTo>
                    <a:pt x="14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1" name="Rectangle 219"/>
            <p:cNvSpPr>
              <a:spLocks noChangeArrowheads="1"/>
            </p:cNvSpPr>
            <p:nvPr/>
          </p:nvSpPr>
          <p:spPr bwMode="auto">
            <a:xfrm>
              <a:off x="3268" y="1167"/>
              <a:ext cx="115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sp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isolate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L5N80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2" name="Freeform 220"/>
            <p:cNvSpPr>
              <a:spLocks/>
            </p:cNvSpPr>
            <p:nvPr/>
          </p:nvSpPr>
          <p:spPr bwMode="auto">
            <a:xfrm>
              <a:off x="2970" y="1208"/>
              <a:ext cx="288" cy="76"/>
            </a:xfrm>
            <a:custGeom>
              <a:avLst/>
              <a:gdLst>
                <a:gd name="T0" fmla="*/ 0 w 288"/>
                <a:gd name="T1" fmla="*/ 76 h 76"/>
                <a:gd name="T2" fmla="*/ 0 w 288"/>
                <a:gd name="T3" fmla="*/ 0 h 76"/>
                <a:gd name="T4" fmla="*/ 288 w 288"/>
                <a:gd name="T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8" h="76">
                  <a:moveTo>
                    <a:pt x="0" y="76"/>
                  </a:moveTo>
                  <a:lnTo>
                    <a:pt x="0" y="0"/>
                  </a:lnTo>
                  <a:lnTo>
                    <a:pt x="28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3" name="Rectangle 221"/>
            <p:cNvSpPr>
              <a:spLocks noChangeArrowheads="1"/>
            </p:cNvSpPr>
            <p:nvPr/>
          </p:nvSpPr>
          <p:spPr bwMode="auto">
            <a:xfrm>
              <a:off x="3268" y="1269"/>
              <a:ext cx="111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sp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isolate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L5N4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4" name="Freeform 222"/>
            <p:cNvSpPr>
              <a:spLocks/>
            </p:cNvSpPr>
            <p:nvPr/>
          </p:nvSpPr>
          <p:spPr bwMode="auto">
            <a:xfrm>
              <a:off x="3114" y="1310"/>
              <a:ext cx="144" cy="51"/>
            </a:xfrm>
            <a:custGeom>
              <a:avLst/>
              <a:gdLst>
                <a:gd name="T0" fmla="*/ 0 w 144"/>
                <a:gd name="T1" fmla="*/ 51 h 51"/>
                <a:gd name="T2" fmla="*/ 0 w 144"/>
                <a:gd name="T3" fmla="*/ 0 h 51"/>
                <a:gd name="T4" fmla="*/ 144 w 144"/>
                <a:gd name="T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51">
                  <a:moveTo>
                    <a:pt x="0" y="51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5" name="Rectangle 223"/>
            <p:cNvSpPr>
              <a:spLocks noChangeArrowheads="1"/>
            </p:cNvSpPr>
            <p:nvPr/>
          </p:nvSpPr>
          <p:spPr bwMode="auto">
            <a:xfrm>
              <a:off x="3268" y="1371"/>
              <a:ext cx="115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sp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isolate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L5N29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6" name="Freeform 224"/>
            <p:cNvSpPr>
              <a:spLocks/>
            </p:cNvSpPr>
            <p:nvPr/>
          </p:nvSpPr>
          <p:spPr bwMode="auto">
            <a:xfrm>
              <a:off x="3114" y="1366"/>
              <a:ext cx="144" cy="46"/>
            </a:xfrm>
            <a:custGeom>
              <a:avLst/>
              <a:gdLst>
                <a:gd name="T0" fmla="*/ 0 w 144"/>
                <a:gd name="T1" fmla="*/ 0 h 46"/>
                <a:gd name="T2" fmla="*/ 0 w 144"/>
                <a:gd name="T3" fmla="*/ 46 h 46"/>
                <a:gd name="T4" fmla="*/ 144 w 144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46">
                  <a:moveTo>
                    <a:pt x="0" y="0"/>
                  </a:moveTo>
                  <a:lnTo>
                    <a:pt x="0" y="46"/>
                  </a:lnTo>
                  <a:lnTo>
                    <a:pt x="144" y="4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7" name="Freeform 225"/>
            <p:cNvSpPr>
              <a:spLocks/>
            </p:cNvSpPr>
            <p:nvPr/>
          </p:nvSpPr>
          <p:spPr bwMode="auto">
            <a:xfrm>
              <a:off x="2970" y="1289"/>
              <a:ext cx="144" cy="72"/>
            </a:xfrm>
            <a:custGeom>
              <a:avLst/>
              <a:gdLst>
                <a:gd name="T0" fmla="*/ 0 w 144"/>
                <a:gd name="T1" fmla="*/ 0 h 72"/>
                <a:gd name="T2" fmla="*/ 0 w 144"/>
                <a:gd name="T3" fmla="*/ 72 h 72"/>
                <a:gd name="T4" fmla="*/ 144 w 144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72">
                  <a:moveTo>
                    <a:pt x="0" y="0"/>
                  </a:moveTo>
                  <a:lnTo>
                    <a:pt x="0" y="72"/>
                  </a:lnTo>
                  <a:lnTo>
                    <a:pt x="144" y="7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8" name="Freeform 226"/>
            <p:cNvSpPr>
              <a:spLocks/>
            </p:cNvSpPr>
            <p:nvPr/>
          </p:nvSpPr>
          <p:spPr bwMode="auto">
            <a:xfrm>
              <a:off x="2539" y="1110"/>
              <a:ext cx="431" cy="174"/>
            </a:xfrm>
            <a:custGeom>
              <a:avLst/>
              <a:gdLst>
                <a:gd name="T0" fmla="*/ 0 w 431"/>
                <a:gd name="T1" fmla="*/ 0 h 174"/>
                <a:gd name="T2" fmla="*/ 0 w 431"/>
                <a:gd name="T3" fmla="*/ 174 h 174"/>
                <a:gd name="T4" fmla="*/ 431 w 431"/>
                <a:gd name="T5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" h="174">
                  <a:moveTo>
                    <a:pt x="0" y="0"/>
                  </a:moveTo>
                  <a:lnTo>
                    <a:pt x="0" y="174"/>
                  </a:lnTo>
                  <a:lnTo>
                    <a:pt x="431" y="17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9" name="Freeform 227"/>
            <p:cNvSpPr>
              <a:spLocks/>
            </p:cNvSpPr>
            <p:nvPr/>
          </p:nvSpPr>
          <p:spPr bwMode="auto">
            <a:xfrm>
              <a:off x="2395" y="1105"/>
              <a:ext cx="144" cy="230"/>
            </a:xfrm>
            <a:custGeom>
              <a:avLst/>
              <a:gdLst>
                <a:gd name="T0" fmla="*/ 0 w 144"/>
                <a:gd name="T1" fmla="*/ 230 h 230"/>
                <a:gd name="T2" fmla="*/ 0 w 144"/>
                <a:gd name="T3" fmla="*/ 0 h 230"/>
                <a:gd name="T4" fmla="*/ 144 w 144"/>
                <a:gd name="T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30">
                  <a:moveTo>
                    <a:pt x="0" y="230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30" name="Rectangle 228"/>
            <p:cNvSpPr>
              <a:spLocks noChangeArrowheads="1"/>
            </p:cNvSpPr>
            <p:nvPr/>
          </p:nvSpPr>
          <p:spPr bwMode="auto">
            <a:xfrm>
              <a:off x="3268" y="1474"/>
              <a:ext cx="53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Aislado T2-Pi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1" name="Freeform 229"/>
            <p:cNvSpPr>
              <a:spLocks/>
            </p:cNvSpPr>
            <p:nvPr/>
          </p:nvSpPr>
          <p:spPr bwMode="auto">
            <a:xfrm>
              <a:off x="3114" y="1515"/>
              <a:ext cx="144" cy="51"/>
            </a:xfrm>
            <a:custGeom>
              <a:avLst/>
              <a:gdLst>
                <a:gd name="T0" fmla="*/ 0 w 144"/>
                <a:gd name="T1" fmla="*/ 51 h 51"/>
                <a:gd name="T2" fmla="*/ 0 w 144"/>
                <a:gd name="T3" fmla="*/ 0 h 51"/>
                <a:gd name="T4" fmla="*/ 144 w 144"/>
                <a:gd name="T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51">
                  <a:moveTo>
                    <a:pt x="0" y="51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32" name="Rectangle 230"/>
            <p:cNvSpPr>
              <a:spLocks noChangeArrowheads="1"/>
            </p:cNvSpPr>
            <p:nvPr/>
          </p:nvSpPr>
          <p:spPr bwMode="auto">
            <a:xfrm>
              <a:off x="3268" y="1576"/>
              <a:ext cx="53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EC" sz="1000" b="1" dirty="0">
                  <a:solidFill>
                    <a:srgbClr val="000000"/>
                  </a:solidFill>
                </a:rPr>
                <a:t> </a:t>
              </a:r>
              <a:r>
                <a:rPr lang="es-EC" sz="1000" b="1" dirty="0" smtClean="0">
                  <a:solidFill>
                    <a:srgbClr val="000000"/>
                  </a:solidFill>
                </a:rPr>
                <a:t>Aislado T1-Pi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33" name="Freeform 231"/>
            <p:cNvSpPr>
              <a:spLocks/>
            </p:cNvSpPr>
            <p:nvPr/>
          </p:nvSpPr>
          <p:spPr bwMode="auto">
            <a:xfrm>
              <a:off x="3114" y="1571"/>
              <a:ext cx="144" cy="46"/>
            </a:xfrm>
            <a:custGeom>
              <a:avLst/>
              <a:gdLst>
                <a:gd name="T0" fmla="*/ 0 w 144"/>
                <a:gd name="T1" fmla="*/ 0 h 46"/>
                <a:gd name="T2" fmla="*/ 0 w 144"/>
                <a:gd name="T3" fmla="*/ 46 h 46"/>
                <a:gd name="T4" fmla="*/ 144 w 144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46">
                  <a:moveTo>
                    <a:pt x="0" y="0"/>
                  </a:moveTo>
                  <a:lnTo>
                    <a:pt x="0" y="46"/>
                  </a:lnTo>
                  <a:lnTo>
                    <a:pt x="144" y="4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34" name="Freeform 232"/>
            <p:cNvSpPr>
              <a:spLocks/>
            </p:cNvSpPr>
            <p:nvPr/>
          </p:nvSpPr>
          <p:spPr bwMode="auto">
            <a:xfrm>
              <a:off x="2395" y="1341"/>
              <a:ext cx="719" cy="225"/>
            </a:xfrm>
            <a:custGeom>
              <a:avLst/>
              <a:gdLst>
                <a:gd name="T0" fmla="*/ 0 w 719"/>
                <a:gd name="T1" fmla="*/ 0 h 225"/>
                <a:gd name="T2" fmla="*/ 0 w 719"/>
                <a:gd name="T3" fmla="*/ 225 h 225"/>
                <a:gd name="T4" fmla="*/ 719 w 719"/>
                <a:gd name="T5" fmla="*/ 2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9" h="225">
                  <a:moveTo>
                    <a:pt x="0" y="0"/>
                  </a:moveTo>
                  <a:lnTo>
                    <a:pt x="0" y="225"/>
                  </a:lnTo>
                  <a:lnTo>
                    <a:pt x="719" y="22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35" name="Freeform 233"/>
            <p:cNvSpPr>
              <a:spLocks/>
            </p:cNvSpPr>
            <p:nvPr/>
          </p:nvSpPr>
          <p:spPr bwMode="auto">
            <a:xfrm>
              <a:off x="2251" y="1335"/>
              <a:ext cx="144" cy="231"/>
            </a:xfrm>
            <a:custGeom>
              <a:avLst/>
              <a:gdLst>
                <a:gd name="T0" fmla="*/ 0 w 144"/>
                <a:gd name="T1" fmla="*/ 231 h 231"/>
                <a:gd name="T2" fmla="*/ 0 w 144"/>
                <a:gd name="T3" fmla="*/ 0 h 231"/>
                <a:gd name="T4" fmla="*/ 144 w 144"/>
                <a:gd name="T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31">
                  <a:moveTo>
                    <a:pt x="0" y="231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36" name="Rectangle 234"/>
            <p:cNvSpPr>
              <a:spLocks noChangeArrowheads="1"/>
            </p:cNvSpPr>
            <p:nvPr/>
          </p:nvSpPr>
          <p:spPr bwMode="auto">
            <a:xfrm>
              <a:off x="3268" y="1678"/>
              <a:ext cx="57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Aislado RN-Tu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7" name="Freeform 235"/>
            <p:cNvSpPr>
              <a:spLocks/>
            </p:cNvSpPr>
            <p:nvPr/>
          </p:nvSpPr>
          <p:spPr bwMode="auto">
            <a:xfrm>
              <a:off x="2970" y="1719"/>
              <a:ext cx="288" cy="77"/>
            </a:xfrm>
            <a:custGeom>
              <a:avLst/>
              <a:gdLst>
                <a:gd name="T0" fmla="*/ 0 w 288"/>
                <a:gd name="T1" fmla="*/ 77 h 77"/>
                <a:gd name="T2" fmla="*/ 0 w 288"/>
                <a:gd name="T3" fmla="*/ 0 h 77"/>
                <a:gd name="T4" fmla="*/ 288 w 288"/>
                <a:gd name="T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8" h="77">
                  <a:moveTo>
                    <a:pt x="0" y="77"/>
                  </a:moveTo>
                  <a:lnTo>
                    <a:pt x="0" y="0"/>
                  </a:lnTo>
                  <a:lnTo>
                    <a:pt x="28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38" name="Rectangle 236"/>
            <p:cNvSpPr>
              <a:spLocks noChangeArrowheads="1"/>
            </p:cNvSpPr>
            <p:nvPr/>
          </p:nvSpPr>
          <p:spPr bwMode="auto">
            <a:xfrm>
              <a:off x="3268" y="1781"/>
              <a:ext cx="60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Aislado NM-SD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9" name="Freeform 237"/>
            <p:cNvSpPr>
              <a:spLocks/>
            </p:cNvSpPr>
            <p:nvPr/>
          </p:nvSpPr>
          <p:spPr bwMode="auto">
            <a:xfrm>
              <a:off x="3114" y="1822"/>
              <a:ext cx="144" cy="51"/>
            </a:xfrm>
            <a:custGeom>
              <a:avLst/>
              <a:gdLst>
                <a:gd name="T0" fmla="*/ 0 w 144"/>
                <a:gd name="T1" fmla="*/ 51 h 51"/>
                <a:gd name="T2" fmla="*/ 0 w 144"/>
                <a:gd name="T3" fmla="*/ 0 h 51"/>
                <a:gd name="T4" fmla="*/ 144 w 144"/>
                <a:gd name="T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51">
                  <a:moveTo>
                    <a:pt x="0" y="51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0" name="Rectangle 238"/>
            <p:cNvSpPr>
              <a:spLocks noChangeArrowheads="1"/>
            </p:cNvSpPr>
            <p:nvPr/>
          </p:nvSpPr>
          <p:spPr bwMode="auto">
            <a:xfrm>
              <a:off x="3268" y="1883"/>
              <a:ext cx="57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Aislado RV-Tu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1" name="Freeform 239"/>
            <p:cNvSpPr>
              <a:spLocks/>
            </p:cNvSpPr>
            <p:nvPr/>
          </p:nvSpPr>
          <p:spPr bwMode="auto">
            <a:xfrm>
              <a:off x="3114" y="1878"/>
              <a:ext cx="144" cy="46"/>
            </a:xfrm>
            <a:custGeom>
              <a:avLst/>
              <a:gdLst>
                <a:gd name="T0" fmla="*/ 0 w 144"/>
                <a:gd name="T1" fmla="*/ 0 h 46"/>
                <a:gd name="T2" fmla="*/ 0 w 144"/>
                <a:gd name="T3" fmla="*/ 46 h 46"/>
                <a:gd name="T4" fmla="*/ 144 w 144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46">
                  <a:moveTo>
                    <a:pt x="0" y="0"/>
                  </a:moveTo>
                  <a:lnTo>
                    <a:pt x="0" y="46"/>
                  </a:lnTo>
                  <a:lnTo>
                    <a:pt x="144" y="4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2" name="Freeform 240"/>
            <p:cNvSpPr>
              <a:spLocks/>
            </p:cNvSpPr>
            <p:nvPr/>
          </p:nvSpPr>
          <p:spPr bwMode="auto">
            <a:xfrm>
              <a:off x="2970" y="1801"/>
              <a:ext cx="144" cy="72"/>
            </a:xfrm>
            <a:custGeom>
              <a:avLst/>
              <a:gdLst>
                <a:gd name="T0" fmla="*/ 0 w 144"/>
                <a:gd name="T1" fmla="*/ 0 h 72"/>
                <a:gd name="T2" fmla="*/ 0 w 144"/>
                <a:gd name="T3" fmla="*/ 72 h 72"/>
                <a:gd name="T4" fmla="*/ 144 w 144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72">
                  <a:moveTo>
                    <a:pt x="0" y="0"/>
                  </a:moveTo>
                  <a:lnTo>
                    <a:pt x="0" y="72"/>
                  </a:lnTo>
                  <a:lnTo>
                    <a:pt x="144" y="7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3" name="Freeform 241"/>
            <p:cNvSpPr>
              <a:spLocks/>
            </p:cNvSpPr>
            <p:nvPr/>
          </p:nvSpPr>
          <p:spPr bwMode="auto">
            <a:xfrm>
              <a:off x="2251" y="1571"/>
              <a:ext cx="719" cy="225"/>
            </a:xfrm>
            <a:custGeom>
              <a:avLst/>
              <a:gdLst>
                <a:gd name="T0" fmla="*/ 0 w 719"/>
                <a:gd name="T1" fmla="*/ 0 h 225"/>
                <a:gd name="T2" fmla="*/ 0 w 719"/>
                <a:gd name="T3" fmla="*/ 225 h 225"/>
                <a:gd name="T4" fmla="*/ 719 w 719"/>
                <a:gd name="T5" fmla="*/ 2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9" h="225">
                  <a:moveTo>
                    <a:pt x="0" y="0"/>
                  </a:moveTo>
                  <a:lnTo>
                    <a:pt x="0" y="225"/>
                  </a:lnTo>
                  <a:lnTo>
                    <a:pt x="719" y="22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4" name="Freeform 242"/>
            <p:cNvSpPr>
              <a:spLocks/>
            </p:cNvSpPr>
            <p:nvPr/>
          </p:nvSpPr>
          <p:spPr bwMode="auto">
            <a:xfrm>
              <a:off x="2107" y="1566"/>
              <a:ext cx="144" cy="286"/>
            </a:xfrm>
            <a:custGeom>
              <a:avLst/>
              <a:gdLst>
                <a:gd name="T0" fmla="*/ 0 w 144"/>
                <a:gd name="T1" fmla="*/ 286 h 286"/>
                <a:gd name="T2" fmla="*/ 0 w 144"/>
                <a:gd name="T3" fmla="*/ 0 h 286"/>
                <a:gd name="T4" fmla="*/ 144 w 144"/>
                <a:gd name="T5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86">
                  <a:moveTo>
                    <a:pt x="0" y="286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5" name="Rectangle 243"/>
            <p:cNvSpPr>
              <a:spLocks noChangeArrowheads="1"/>
            </p:cNvSpPr>
            <p:nvPr/>
          </p:nvSpPr>
          <p:spPr bwMode="auto">
            <a:xfrm>
              <a:off x="3268" y="1985"/>
              <a:ext cx="131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 </a:t>
              </a:r>
              <a:r>
                <a:rPr kumimoji="0" lang="es-ES" sz="100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melonis</a:t>
              </a:r>
              <a:r>
                <a:rPr kumimoji="0" lang="es-ES" sz="100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CBS:159.84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6" name="Freeform 244"/>
            <p:cNvSpPr>
              <a:spLocks/>
            </p:cNvSpPr>
            <p:nvPr/>
          </p:nvSpPr>
          <p:spPr bwMode="auto">
            <a:xfrm>
              <a:off x="2539" y="2026"/>
              <a:ext cx="719" cy="118"/>
            </a:xfrm>
            <a:custGeom>
              <a:avLst/>
              <a:gdLst>
                <a:gd name="T0" fmla="*/ 0 w 719"/>
                <a:gd name="T1" fmla="*/ 118 h 118"/>
                <a:gd name="T2" fmla="*/ 0 w 719"/>
                <a:gd name="T3" fmla="*/ 0 h 118"/>
                <a:gd name="T4" fmla="*/ 719 w 719"/>
                <a:gd name="T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9" h="118">
                  <a:moveTo>
                    <a:pt x="0" y="118"/>
                  </a:moveTo>
                  <a:lnTo>
                    <a:pt x="0" y="0"/>
                  </a:lnTo>
                  <a:lnTo>
                    <a:pt x="7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7" name="Rectangle 245"/>
            <p:cNvSpPr>
              <a:spLocks noChangeArrowheads="1"/>
            </p:cNvSpPr>
            <p:nvPr/>
          </p:nvSpPr>
          <p:spPr bwMode="auto">
            <a:xfrm>
              <a:off x="3268" y="2088"/>
              <a:ext cx="135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 </a:t>
              </a:r>
              <a:r>
                <a:rPr kumimoji="0" lang="es-ES" sz="100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tamarilloi</a:t>
              </a:r>
              <a:r>
                <a:rPr kumimoji="0" lang="es-ES" sz="100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CBS 129814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8" name="Freeform 246"/>
            <p:cNvSpPr>
              <a:spLocks/>
            </p:cNvSpPr>
            <p:nvPr/>
          </p:nvSpPr>
          <p:spPr bwMode="auto">
            <a:xfrm>
              <a:off x="2682" y="2129"/>
              <a:ext cx="576" cy="133"/>
            </a:xfrm>
            <a:custGeom>
              <a:avLst/>
              <a:gdLst>
                <a:gd name="T0" fmla="*/ 0 w 576"/>
                <a:gd name="T1" fmla="*/ 133 h 133"/>
                <a:gd name="T2" fmla="*/ 0 w 576"/>
                <a:gd name="T3" fmla="*/ 0 h 133"/>
                <a:gd name="T4" fmla="*/ 576 w 576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6" h="133">
                  <a:moveTo>
                    <a:pt x="0" y="133"/>
                  </a:moveTo>
                  <a:lnTo>
                    <a:pt x="0" y="0"/>
                  </a:lnTo>
                  <a:lnTo>
                    <a:pt x="57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9" name="Rectangle 247"/>
            <p:cNvSpPr>
              <a:spLocks noChangeArrowheads="1"/>
            </p:cNvSpPr>
            <p:nvPr/>
          </p:nvSpPr>
          <p:spPr bwMode="auto">
            <a:xfrm>
              <a:off x="3268" y="2190"/>
              <a:ext cx="114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Colletotrichum </a:t>
              </a:r>
              <a:r>
                <a:rPr kumimoji="0" lang="es-ES" sz="10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sp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 CBS 129810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0" name="Freeform 248"/>
            <p:cNvSpPr>
              <a:spLocks/>
            </p:cNvSpPr>
            <p:nvPr/>
          </p:nvSpPr>
          <p:spPr bwMode="auto">
            <a:xfrm>
              <a:off x="3114" y="2231"/>
              <a:ext cx="144" cy="51"/>
            </a:xfrm>
            <a:custGeom>
              <a:avLst/>
              <a:gdLst>
                <a:gd name="T0" fmla="*/ 0 w 144"/>
                <a:gd name="T1" fmla="*/ 51 h 51"/>
                <a:gd name="T2" fmla="*/ 0 w 144"/>
                <a:gd name="T3" fmla="*/ 0 h 51"/>
                <a:gd name="T4" fmla="*/ 144 w 144"/>
                <a:gd name="T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51">
                  <a:moveTo>
                    <a:pt x="0" y="51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51" name="Rectangle 249"/>
            <p:cNvSpPr>
              <a:spLocks noChangeArrowheads="1"/>
            </p:cNvSpPr>
            <p:nvPr/>
          </p:nvSpPr>
          <p:spPr bwMode="auto">
            <a:xfrm>
              <a:off x="3268" y="2292"/>
              <a:ext cx="142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 paranaense 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CPC 20928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2" name="Freeform 250"/>
            <p:cNvSpPr>
              <a:spLocks/>
            </p:cNvSpPr>
            <p:nvPr/>
          </p:nvSpPr>
          <p:spPr bwMode="auto">
            <a:xfrm>
              <a:off x="3114" y="2287"/>
              <a:ext cx="144" cy="46"/>
            </a:xfrm>
            <a:custGeom>
              <a:avLst/>
              <a:gdLst>
                <a:gd name="T0" fmla="*/ 0 w 144"/>
                <a:gd name="T1" fmla="*/ 0 h 46"/>
                <a:gd name="T2" fmla="*/ 0 w 144"/>
                <a:gd name="T3" fmla="*/ 46 h 46"/>
                <a:gd name="T4" fmla="*/ 144 w 144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46">
                  <a:moveTo>
                    <a:pt x="0" y="0"/>
                  </a:moveTo>
                  <a:lnTo>
                    <a:pt x="0" y="46"/>
                  </a:lnTo>
                  <a:lnTo>
                    <a:pt x="144" y="4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53" name="Freeform 251"/>
            <p:cNvSpPr>
              <a:spLocks/>
            </p:cNvSpPr>
            <p:nvPr/>
          </p:nvSpPr>
          <p:spPr bwMode="auto">
            <a:xfrm>
              <a:off x="2826" y="2282"/>
              <a:ext cx="288" cy="113"/>
            </a:xfrm>
            <a:custGeom>
              <a:avLst/>
              <a:gdLst>
                <a:gd name="T0" fmla="*/ 0 w 288"/>
                <a:gd name="T1" fmla="*/ 113 h 113"/>
                <a:gd name="T2" fmla="*/ 0 w 288"/>
                <a:gd name="T3" fmla="*/ 0 h 113"/>
                <a:gd name="T4" fmla="*/ 288 w 288"/>
                <a:gd name="T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8" h="113">
                  <a:moveTo>
                    <a:pt x="0" y="113"/>
                  </a:moveTo>
                  <a:lnTo>
                    <a:pt x="0" y="0"/>
                  </a:lnTo>
                  <a:lnTo>
                    <a:pt x="28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54" name="Rectangle 252"/>
            <p:cNvSpPr>
              <a:spLocks noChangeArrowheads="1"/>
            </p:cNvSpPr>
            <p:nvPr/>
          </p:nvSpPr>
          <p:spPr bwMode="auto">
            <a:xfrm>
              <a:off x="3268" y="2395"/>
              <a:ext cx="122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 </a:t>
              </a:r>
              <a:r>
                <a:rPr kumimoji="0" lang="es-ES" sz="10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lupini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CBS 109216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5" name="Freeform 253"/>
            <p:cNvSpPr>
              <a:spLocks/>
            </p:cNvSpPr>
            <p:nvPr/>
          </p:nvSpPr>
          <p:spPr bwMode="auto">
            <a:xfrm>
              <a:off x="2970" y="2436"/>
              <a:ext cx="288" cy="76"/>
            </a:xfrm>
            <a:custGeom>
              <a:avLst/>
              <a:gdLst>
                <a:gd name="T0" fmla="*/ 0 w 288"/>
                <a:gd name="T1" fmla="*/ 76 h 76"/>
                <a:gd name="T2" fmla="*/ 0 w 288"/>
                <a:gd name="T3" fmla="*/ 0 h 76"/>
                <a:gd name="T4" fmla="*/ 288 w 288"/>
                <a:gd name="T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8" h="76">
                  <a:moveTo>
                    <a:pt x="0" y="76"/>
                  </a:moveTo>
                  <a:lnTo>
                    <a:pt x="0" y="0"/>
                  </a:lnTo>
                  <a:lnTo>
                    <a:pt x="28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56" name="Rectangle 254"/>
            <p:cNvSpPr>
              <a:spLocks noChangeArrowheads="1"/>
            </p:cNvSpPr>
            <p:nvPr/>
          </p:nvSpPr>
          <p:spPr bwMode="auto">
            <a:xfrm>
              <a:off x="3268" y="2497"/>
              <a:ext cx="139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 </a:t>
              </a:r>
              <a:r>
                <a:rPr kumimoji="0" lang="es-ES" sz="10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limetticola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CBS 114.14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7" name="Freeform 255"/>
            <p:cNvSpPr>
              <a:spLocks/>
            </p:cNvSpPr>
            <p:nvPr/>
          </p:nvSpPr>
          <p:spPr bwMode="auto">
            <a:xfrm>
              <a:off x="3114" y="2538"/>
              <a:ext cx="144" cy="51"/>
            </a:xfrm>
            <a:custGeom>
              <a:avLst/>
              <a:gdLst>
                <a:gd name="T0" fmla="*/ 0 w 144"/>
                <a:gd name="T1" fmla="*/ 51 h 51"/>
                <a:gd name="T2" fmla="*/ 0 w 144"/>
                <a:gd name="T3" fmla="*/ 0 h 51"/>
                <a:gd name="T4" fmla="*/ 144 w 144"/>
                <a:gd name="T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51">
                  <a:moveTo>
                    <a:pt x="0" y="51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58" name="Rectangle 256"/>
            <p:cNvSpPr>
              <a:spLocks noChangeArrowheads="1"/>
            </p:cNvSpPr>
            <p:nvPr/>
          </p:nvSpPr>
          <p:spPr bwMode="auto">
            <a:xfrm>
              <a:off x="3268" y="2599"/>
              <a:ext cx="148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 </a:t>
              </a:r>
              <a:r>
                <a:rPr kumimoji="0" lang="es-ES" sz="10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costaricense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CBS:330.75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9" name="Freeform 257"/>
            <p:cNvSpPr>
              <a:spLocks/>
            </p:cNvSpPr>
            <p:nvPr/>
          </p:nvSpPr>
          <p:spPr bwMode="auto">
            <a:xfrm>
              <a:off x="3114" y="2594"/>
              <a:ext cx="144" cy="46"/>
            </a:xfrm>
            <a:custGeom>
              <a:avLst/>
              <a:gdLst>
                <a:gd name="T0" fmla="*/ 0 w 144"/>
                <a:gd name="T1" fmla="*/ 0 h 46"/>
                <a:gd name="T2" fmla="*/ 0 w 144"/>
                <a:gd name="T3" fmla="*/ 46 h 46"/>
                <a:gd name="T4" fmla="*/ 144 w 144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46">
                  <a:moveTo>
                    <a:pt x="0" y="0"/>
                  </a:moveTo>
                  <a:lnTo>
                    <a:pt x="0" y="46"/>
                  </a:lnTo>
                  <a:lnTo>
                    <a:pt x="144" y="4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0" name="Freeform 258"/>
            <p:cNvSpPr>
              <a:spLocks/>
            </p:cNvSpPr>
            <p:nvPr/>
          </p:nvSpPr>
          <p:spPr bwMode="auto">
            <a:xfrm>
              <a:off x="2970" y="2517"/>
              <a:ext cx="144" cy="72"/>
            </a:xfrm>
            <a:custGeom>
              <a:avLst/>
              <a:gdLst>
                <a:gd name="T0" fmla="*/ 0 w 144"/>
                <a:gd name="T1" fmla="*/ 0 h 72"/>
                <a:gd name="T2" fmla="*/ 0 w 144"/>
                <a:gd name="T3" fmla="*/ 72 h 72"/>
                <a:gd name="T4" fmla="*/ 144 w 144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72">
                  <a:moveTo>
                    <a:pt x="0" y="0"/>
                  </a:moveTo>
                  <a:lnTo>
                    <a:pt x="0" y="72"/>
                  </a:lnTo>
                  <a:lnTo>
                    <a:pt x="144" y="7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1" name="Freeform 259"/>
            <p:cNvSpPr>
              <a:spLocks/>
            </p:cNvSpPr>
            <p:nvPr/>
          </p:nvSpPr>
          <p:spPr bwMode="auto">
            <a:xfrm>
              <a:off x="2826" y="2400"/>
              <a:ext cx="144" cy="112"/>
            </a:xfrm>
            <a:custGeom>
              <a:avLst/>
              <a:gdLst>
                <a:gd name="T0" fmla="*/ 0 w 144"/>
                <a:gd name="T1" fmla="*/ 0 h 112"/>
                <a:gd name="T2" fmla="*/ 0 w 144"/>
                <a:gd name="T3" fmla="*/ 112 h 112"/>
                <a:gd name="T4" fmla="*/ 144 w 144"/>
                <a:gd name="T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112">
                  <a:moveTo>
                    <a:pt x="0" y="0"/>
                  </a:moveTo>
                  <a:lnTo>
                    <a:pt x="0" y="112"/>
                  </a:lnTo>
                  <a:lnTo>
                    <a:pt x="144" y="1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2" name="Freeform 260"/>
            <p:cNvSpPr>
              <a:spLocks/>
            </p:cNvSpPr>
            <p:nvPr/>
          </p:nvSpPr>
          <p:spPr bwMode="auto">
            <a:xfrm>
              <a:off x="2682" y="2267"/>
              <a:ext cx="144" cy="128"/>
            </a:xfrm>
            <a:custGeom>
              <a:avLst/>
              <a:gdLst>
                <a:gd name="T0" fmla="*/ 0 w 144"/>
                <a:gd name="T1" fmla="*/ 0 h 128"/>
                <a:gd name="T2" fmla="*/ 0 w 144"/>
                <a:gd name="T3" fmla="*/ 128 h 128"/>
                <a:gd name="T4" fmla="*/ 144 w 144"/>
                <a:gd name="T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128">
                  <a:moveTo>
                    <a:pt x="0" y="0"/>
                  </a:moveTo>
                  <a:lnTo>
                    <a:pt x="0" y="128"/>
                  </a:lnTo>
                  <a:lnTo>
                    <a:pt x="144" y="1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3" name="Freeform 261"/>
            <p:cNvSpPr>
              <a:spLocks/>
            </p:cNvSpPr>
            <p:nvPr/>
          </p:nvSpPr>
          <p:spPr bwMode="auto">
            <a:xfrm>
              <a:off x="2539" y="2149"/>
              <a:ext cx="143" cy="113"/>
            </a:xfrm>
            <a:custGeom>
              <a:avLst/>
              <a:gdLst>
                <a:gd name="T0" fmla="*/ 0 w 143"/>
                <a:gd name="T1" fmla="*/ 0 h 113"/>
                <a:gd name="T2" fmla="*/ 0 w 143"/>
                <a:gd name="T3" fmla="*/ 113 h 113"/>
                <a:gd name="T4" fmla="*/ 143 w 143"/>
                <a:gd name="T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13">
                  <a:moveTo>
                    <a:pt x="0" y="0"/>
                  </a:moveTo>
                  <a:lnTo>
                    <a:pt x="0" y="113"/>
                  </a:lnTo>
                  <a:lnTo>
                    <a:pt x="143" y="11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4" name="Freeform 262"/>
            <p:cNvSpPr>
              <a:spLocks/>
            </p:cNvSpPr>
            <p:nvPr/>
          </p:nvSpPr>
          <p:spPr bwMode="auto">
            <a:xfrm>
              <a:off x="2107" y="1857"/>
              <a:ext cx="432" cy="287"/>
            </a:xfrm>
            <a:custGeom>
              <a:avLst/>
              <a:gdLst>
                <a:gd name="T0" fmla="*/ 0 w 432"/>
                <a:gd name="T1" fmla="*/ 0 h 287"/>
                <a:gd name="T2" fmla="*/ 0 w 432"/>
                <a:gd name="T3" fmla="*/ 287 h 287"/>
                <a:gd name="T4" fmla="*/ 432 w 432"/>
                <a:gd name="T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287">
                  <a:moveTo>
                    <a:pt x="0" y="0"/>
                  </a:moveTo>
                  <a:lnTo>
                    <a:pt x="0" y="287"/>
                  </a:lnTo>
                  <a:lnTo>
                    <a:pt x="432" y="28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5" name="Freeform 263"/>
            <p:cNvSpPr>
              <a:spLocks/>
            </p:cNvSpPr>
            <p:nvPr/>
          </p:nvSpPr>
          <p:spPr bwMode="auto">
            <a:xfrm>
              <a:off x="1964" y="1852"/>
              <a:ext cx="143" cy="445"/>
            </a:xfrm>
            <a:custGeom>
              <a:avLst/>
              <a:gdLst>
                <a:gd name="T0" fmla="*/ 0 w 143"/>
                <a:gd name="T1" fmla="*/ 445 h 445"/>
                <a:gd name="T2" fmla="*/ 0 w 143"/>
                <a:gd name="T3" fmla="*/ 0 h 445"/>
                <a:gd name="T4" fmla="*/ 143 w 143"/>
                <a:gd name="T5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445">
                  <a:moveTo>
                    <a:pt x="0" y="445"/>
                  </a:moveTo>
                  <a:lnTo>
                    <a:pt x="0" y="0"/>
                  </a:lnTo>
                  <a:lnTo>
                    <a:pt x="14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6" name="Rectangle 264"/>
            <p:cNvSpPr>
              <a:spLocks noChangeArrowheads="1"/>
            </p:cNvSpPr>
            <p:nvPr/>
          </p:nvSpPr>
          <p:spPr bwMode="auto">
            <a:xfrm>
              <a:off x="3268" y="2702"/>
              <a:ext cx="126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 </a:t>
              </a:r>
              <a:r>
                <a:rPr kumimoji="0" lang="es-ES" sz="10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abscissum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CDA918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7" name="Freeform 265"/>
            <p:cNvSpPr>
              <a:spLocks/>
            </p:cNvSpPr>
            <p:nvPr/>
          </p:nvSpPr>
          <p:spPr bwMode="auto">
            <a:xfrm>
              <a:off x="1964" y="2302"/>
              <a:ext cx="1294" cy="441"/>
            </a:xfrm>
            <a:custGeom>
              <a:avLst/>
              <a:gdLst>
                <a:gd name="T0" fmla="*/ 0 w 1294"/>
                <a:gd name="T1" fmla="*/ 0 h 441"/>
                <a:gd name="T2" fmla="*/ 0 w 1294"/>
                <a:gd name="T3" fmla="*/ 441 h 441"/>
                <a:gd name="T4" fmla="*/ 1294 w 1294"/>
                <a:gd name="T5" fmla="*/ 44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4" h="441">
                  <a:moveTo>
                    <a:pt x="0" y="0"/>
                  </a:moveTo>
                  <a:lnTo>
                    <a:pt x="0" y="441"/>
                  </a:lnTo>
                  <a:lnTo>
                    <a:pt x="1294" y="44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8" name="Freeform 266"/>
            <p:cNvSpPr>
              <a:spLocks/>
            </p:cNvSpPr>
            <p:nvPr/>
          </p:nvSpPr>
          <p:spPr bwMode="auto">
            <a:xfrm>
              <a:off x="1820" y="2297"/>
              <a:ext cx="144" cy="272"/>
            </a:xfrm>
            <a:custGeom>
              <a:avLst/>
              <a:gdLst>
                <a:gd name="T0" fmla="*/ 0 w 144"/>
                <a:gd name="T1" fmla="*/ 272 h 272"/>
                <a:gd name="T2" fmla="*/ 0 w 144"/>
                <a:gd name="T3" fmla="*/ 0 h 272"/>
                <a:gd name="T4" fmla="*/ 144 w 144"/>
                <a:gd name="T5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72">
                  <a:moveTo>
                    <a:pt x="0" y="272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9" name="Rectangle 267"/>
            <p:cNvSpPr>
              <a:spLocks noChangeArrowheads="1"/>
            </p:cNvSpPr>
            <p:nvPr/>
          </p:nvSpPr>
          <p:spPr bwMode="auto">
            <a:xfrm>
              <a:off x="3268" y="2804"/>
              <a:ext cx="144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 </a:t>
              </a:r>
              <a:r>
                <a:rPr kumimoji="0" lang="es-ES" sz="10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simmondsii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CBS 122122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0" name="Freeform 268"/>
            <p:cNvSpPr>
              <a:spLocks/>
            </p:cNvSpPr>
            <p:nvPr/>
          </p:nvSpPr>
          <p:spPr bwMode="auto">
            <a:xfrm>
              <a:off x="1820" y="2574"/>
              <a:ext cx="1438" cy="271"/>
            </a:xfrm>
            <a:custGeom>
              <a:avLst/>
              <a:gdLst>
                <a:gd name="T0" fmla="*/ 0 w 1438"/>
                <a:gd name="T1" fmla="*/ 0 h 271"/>
                <a:gd name="T2" fmla="*/ 0 w 1438"/>
                <a:gd name="T3" fmla="*/ 271 h 271"/>
                <a:gd name="T4" fmla="*/ 1438 w 1438"/>
                <a:gd name="T5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8" h="271">
                  <a:moveTo>
                    <a:pt x="0" y="0"/>
                  </a:moveTo>
                  <a:lnTo>
                    <a:pt x="0" y="271"/>
                  </a:lnTo>
                  <a:lnTo>
                    <a:pt x="1438" y="27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1" name="Freeform 269"/>
            <p:cNvSpPr>
              <a:spLocks/>
            </p:cNvSpPr>
            <p:nvPr/>
          </p:nvSpPr>
          <p:spPr bwMode="auto">
            <a:xfrm>
              <a:off x="1676" y="2569"/>
              <a:ext cx="144" cy="189"/>
            </a:xfrm>
            <a:custGeom>
              <a:avLst/>
              <a:gdLst>
                <a:gd name="T0" fmla="*/ 0 w 144"/>
                <a:gd name="T1" fmla="*/ 189 h 189"/>
                <a:gd name="T2" fmla="*/ 0 w 144"/>
                <a:gd name="T3" fmla="*/ 0 h 189"/>
                <a:gd name="T4" fmla="*/ 144 w 144"/>
                <a:gd name="T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189">
                  <a:moveTo>
                    <a:pt x="0" y="189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2" name="Rectangle 270"/>
            <p:cNvSpPr>
              <a:spLocks noChangeArrowheads="1"/>
            </p:cNvSpPr>
            <p:nvPr/>
          </p:nvSpPr>
          <p:spPr bwMode="auto">
            <a:xfrm>
              <a:off x="3268" y="2906"/>
              <a:ext cx="131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 </a:t>
              </a:r>
              <a:r>
                <a:rPr kumimoji="0" lang="es-ES" sz="10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scovillei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CBS 126529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3" name="Freeform 271"/>
            <p:cNvSpPr>
              <a:spLocks/>
            </p:cNvSpPr>
            <p:nvPr/>
          </p:nvSpPr>
          <p:spPr bwMode="auto">
            <a:xfrm>
              <a:off x="1676" y="2763"/>
              <a:ext cx="1582" cy="184"/>
            </a:xfrm>
            <a:custGeom>
              <a:avLst/>
              <a:gdLst>
                <a:gd name="T0" fmla="*/ 0 w 1582"/>
                <a:gd name="T1" fmla="*/ 0 h 184"/>
                <a:gd name="T2" fmla="*/ 0 w 1582"/>
                <a:gd name="T3" fmla="*/ 184 h 184"/>
                <a:gd name="T4" fmla="*/ 1582 w 1582"/>
                <a:gd name="T5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2" h="184">
                  <a:moveTo>
                    <a:pt x="0" y="0"/>
                  </a:moveTo>
                  <a:lnTo>
                    <a:pt x="0" y="184"/>
                  </a:lnTo>
                  <a:lnTo>
                    <a:pt x="1582" y="18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4" name="Freeform 272"/>
            <p:cNvSpPr>
              <a:spLocks/>
            </p:cNvSpPr>
            <p:nvPr/>
          </p:nvSpPr>
          <p:spPr bwMode="auto">
            <a:xfrm>
              <a:off x="1532" y="2758"/>
              <a:ext cx="144" cy="143"/>
            </a:xfrm>
            <a:custGeom>
              <a:avLst/>
              <a:gdLst>
                <a:gd name="T0" fmla="*/ 0 w 144"/>
                <a:gd name="T1" fmla="*/ 143 h 143"/>
                <a:gd name="T2" fmla="*/ 0 w 144"/>
                <a:gd name="T3" fmla="*/ 0 h 143"/>
                <a:gd name="T4" fmla="*/ 144 w 144"/>
                <a:gd name="T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143">
                  <a:moveTo>
                    <a:pt x="0" y="143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5" name="Rectangle 273"/>
            <p:cNvSpPr>
              <a:spLocks noChangeArrowheads="1"/>
            </p:cNvSpPr>
            <p:nvPr/>
          </p:nvSpPr>
          <p:spPr bwMode="auto">
            <a:xfrm>
              <a:off x="3268" y="3009"/>
              <a:ext cx="141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 </a:t>
              </a:r>
              <a:r>
                <a:rPr kumimoji="0" lang="es-ES" sz="10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nymphaeae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CPC 20897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6" name="Freeform 274"/>
            <p:cNvSpPr>
              <a:spLocks/>
            </p:cNvSpPr>
            <p:nvPr/>
          </p:nvSpPr>
          <p:spPr bwMode="auto">
            <a:xfrm>
              <a:off x="1532" y="2906"/>
              <a:ext cx="1726" cy="144"/>
            </a:xfrm>
            <a:custGeom>
              <a:avLst/>
              <a:gdLst>
                <a:gd name="T0" fmla="*/ 0 w 1726"/>
                <a:gd name="T1" fmla="*/ 0 h 144"/>
                <a:gd name="T2" fmla="*/ 0 w 1726"/>
                <a:gd name="T3" fmla="*/ 144 h 144"/>
                <a:gd name="T4" fmla="*/ 1726 w 1726"/>
                <a:gd name="T5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6" h="144">
                  <a:moveTo>
                    <a:pt x="0" y="0"/>
                  </a:moveTo>
                  <a:lnTo>
                    <a:pt x="0" y="144"/>
                  </a:lnTo>
                  <a:lnTo>
                    <a:pt x="1726" y="14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7" name="Freeform 275"/>
            <p:cNvSpPr>
              <a:spLocks/>
            </p:cNvSpPr>
            <p:nvPr/>
          </p:nvSpPr>
          <p:spPr bwMode="auto">
            <a:xfrm>
              <a:off x="1389" y="2901"/>
              <a:ext cx="143" cy="164"/>
            </a:xfrm>
            <a:custGeom>
              <a:avLst/>
              <a:gdLst>
                <a:gd name="T0" fmla="*/ 0 w 143"/>
                <a:gd name="T1" fmla="*/ 164 h 164"/>
                <a:gd name="T2" fmla="*/ 0 w 143"/>
                <a:gd name="T3" fmla="*/ 0 h 164"/>
                <a:gd name="T4" fmla="*/ 143 w 143"/>
                <a:gd name="T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64">
                  <a:moveTo>
                    <a:pt x="0" y="164"/>
                  </a:moveTo>
                  <a:lnTo>
                    <a:pt x="0" y="0"/>
                  </a:lnTo>
                  <a:lnTo>
                    <a:pt x="14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8" name="Rectangle 276"/>
            <p:cNvSpPr>
              <a:spLocks noChangeArrowheads="1"/>
            </p:cNvSpPr>
            <p:nvPr/>
          </p:nvSpPr>
          <p:spPr bwMode="auto">
            <a:xfrm>
              <a:off x="3268" y="3111"/>
              <a:ext cx="134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 </a:t>
              </a:r>
              <a:r>
                <a:rPr kumimoji="0" lang="es-ES" sz="10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tropicale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CBS 124949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9" name="Freeform 277"/>
            <p:cNvSpPr>
              <a:spLocks/>
            </p:cNvSpPr>
            <p:nvPr/>
          </p:nvSpPr>
          <p:spPr bwMode="auto">
            <a:xfrm>
              <a:off x="2970" y="3152"/>
              <a:ext cx="288" cy="77"/>
            </a:xfrm>
            <a:custGeom>
              <a:avLst/>
              <a:gdLst>
                <a:gd name="T0" fmla="*/ 0 w 288"/>
                <a:gd name="T1" fmla="*/ 77 h 77"/>
                <a:gd name="T2" fmla="*/ 0 w 288"/>
                <a:gd name="T3" fmla="*/ 0 h 77"/>
                <a:gd name="T4" fmla="*/ 288 w 288"/>
                <a:gd name="T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8" h="77">
                  <a:moveTo>
                    <a:pt x="0" y="77"/>
                  </a:moveTo>
                  <a:lnTo>
                    <a:pt x="0" y="0"/>
                  </a:lnTo>
                  <a:lnTo>
                    <a:pt x="28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0" name="Rectangle 278"/>
            <p:cNvSpPr>
              <a:spLocks noChangeArrowheads="1"/>
            </p:cNvSpPr>
            <p:nvPr/>
          </p:nvSpPr>
          <p:spPr bwMode="auto">
            <a:xfrm>
              <a:off x="3268" y="3213"/>
              <a:ext cx="135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 </a:t>
              </a:r>
              <a:r>
                <a:rPr kumimoji="0" lang="es-ES" sz="10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fructicola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ICMP 17921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1" name="Freeform 279"/>
            <p:cNvSpPr>
              <a:spLocks/>
            </p:cNvSpPr>
            <p:nvPr/>
          </p:nvSpPr>
          <p:spPr bwMode="auto">
            <a:xfrm>
              <a:off x="3114" y="3254"/>
              <a:ext cx="144" cy="51"/>
            </a:xfrm>
            <a:custGeom>
              <a:avLst/>
              <a:gdLst>
                <a:gd name="T0" fmla="*/ 0 w 144"/>
                <a:gd name="T1" fmla="*/ 51 h 51"/>
                <a:gd name="T2" fmla="*/ 0 w 144"/>
                <a:gd name="T3" fmla="*/ 0 h 51"/>
                <a:gd name="T4" fmla="*/ 144 w 144"/>
                <a:gd name="T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51">
                  <a:moveTo>
                    <a:pt x="0" y="51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2" name="Rectangle 280"/>
            <p:cNvSpPr>
              <a:spLocks noChangeArrowheads="1"/>
            </p:cNvSpPr>
            <p:nvPr/>
          </p:nvSpPr>
          <p:spPr bwMode="auto">
            <a:xfrm>
              <a:off x="3268" y="3316"/>
              <a:ext cx="15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Colletotrichum </a:t>
              </a:r>
              <a:r>
                <a:rPr kumimoji="0" lang="es-ES" sz="10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gloeosporioides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ICMP 17821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3" name="Freeform 281"/>
            <p:cNvSpPr>
              <a:spLocks/>
            </p:cNvSpPr>
            <p:nvPr/>
          </p:nvSpPr>
          <p:spPr bwMode="auto">
            <a:xfrm>
              <a:off x="3114" y="3311"/>
              <a:ext cx="144" cy="46"/>
            </a:xfrm>
            <a:custGeom>
              <a:avLst/>
              <a:gdLst>
                <a:gd name="T0" fmla="*/ 0 w 144"/>
                <a:gd name="T1" fmla="*/ 0 h 46"/>
                <a:gd name="T2" fmla="*/ 0 w 144"/>
                <a:gd name="T3" fmla="*/ 46 h 46"/>
                <a:gd name="T4" fmla="*/ 144 w 144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46">
                  <a:moveTo>
                    <a:pt x="0" y="0"/>
                  </a:moveTo>
                  <a:lnTo>
                    <a:pt x="0" y="46"/>
                  </a:lnTo>
                  <a:lnTo>
                    <a:pt x="144" y="4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4" name="Freeform 282"/>
            <p:cNvSpPr>
              <a:spLocks/>
            </p:cNvSpPr>
            <p:nvPr/>
          </p:nvSpPr>
          <p:spPr bwMode="auto">
            <a:xfrm>
              <a:off x="2970" y="3234"/>
              <a:ext cx="144" cy="71"/>
            </a:xfrm>
            <a:custGeom>
              <a:avLst/>
              <a:gdLst>
                <a:gd name="T0" fmla="*/ 0 w 144"/>
                <a:gd name="T1" fmla="*/ 0 h 71"/>
                <a:gd name="T2" fmla="*/ 0 w 144"/>
                <a:gd name="T3" fmla="*/ 71 h 71"/>
                <a:gd name="T4" fmla="*/ 144 w 144"/>
                <a:gd name="T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71">
                  <a:moveTo>
                    <a:pt x="0" y="0"/>
                  </a:moveTo>
                  <a:lnTo>
                    <a:pt x="0" y="71"/>
                  </a:lnTo>
                  <a:lnTo>
                    <a:pt x="144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5" name="Freeform 283"/>
            <p:cNvSpPr>
              <a:spLocks/>
            </p:cNvSpPr>
            <p:nvPr/>
          </p:nvSpPr>
          <p:spPr bwMode="auto">
            <a:xfrm>
              <a:off x="1389" y="3070"/>
              <a:ext cx="1581" cy="159"/>
            </a:xfrm>
            <a:custGeom>
              <a:avLst/>
              <a:gdLst>
                <a:gd name="T0" fmla="*/ 0 w 1581"/>
                <a:gd name="T1" fmla="*/ 0 h 159"/>
                <a:gd name="T2" fmla="*/ 0 w 1581"/>
                <a:gd name="T3" fmla="*/ 159 h 159"/>
                <a:gd name="T4" fmla="*/ 1581 w 1581"/>
                <a:gd name="T5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1" h="159">
                  <a:moveTo>
                    <a:pt x="0" y="0"/>
                  </a:moveTo>
                  <a:lnTo>
                    <a:pt x="0" y="159"/>
                  </a:lnTo>
                  <a:lnTo>
                    <a:pt x="1581" y="15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6" name="Freeform 284"/>
            <p:cNvSpPr>
              <a:spLocks/>
            </p:cNvSpPr>
            <p:nvPr/>
          </p:nvSpPr>
          <p:spPr bwMode="auto">
            <a:xfrm>
              <a:off x="1245" y="3065"/>
              <a:ext cx="144" cy="194"/>
            </a:xfrm>
            <a:custGeom>
              <a:avLst/>
              <a:gdLst>
                <a:gd name="T0" fmla="*/ 0 w 144"/>
                <a:gd name="T1" fmla="*/ 194 h 194"/>
                <a:gd name="T2" fmla="*/ 0 w 144"/>
                <a:gd name="T3" fmla="*/ 0 h 194"/>
                <a:gd name="T4" fmla="*/ 144 w 144"/>
                <a:gd name="T5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194">
                  <a:moveTo>
                    <a:pt x="0" y="194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7" name="Rectangle 285"/>
            <p:cNvSpPr>
              <a:spLocks noChangeArrowheads="1"/>
            </p:cNvSpPr>
            <p:nvPr/>
          </p:nvSpPr>
          <p:spPr bwMode="auto">
            <a:xfrm>
              <a:off x="3268" y="3418"/>
              <a:ext cx="137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Monilochaetes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infuscans</a:t>
              </a:r>
              <a:r>
                <a:rPr kumimoji="0" lang="es-ES" sz="1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s-E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CBS:869.96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8" name="Freeform 286"/>
            <p:cNvSpPr>
              <a:spLocks/>
            </p:cNvSpPr>
            <p:nvPr/>
          </p:nvSpPr>
          <p:spPr bwMode="auto">
            <a:xfrm>
              <a:off x="1245" y="3264"/>
              <a:ext cx="2013" cy="195"/>
            </a:xfrm>
            <a:custGeom>
              <a:avLst/>
              <a:gdLst>
                <a:gd name="T0" fmla="*/ 0 w 2013"/>
                <a:gd name="T1" fmla="*/ 0 h 195"/>
                <a:gd name="T2" fmla="*/ 0 w 2013"/>
                <a:gd name="T3" fmla="*/ 195 h 195"/>
                <a:gd name="T4" fmla="*/ 2013 w 2013"/>
                <a:gd name="T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13" h="195">
                  <a:moveTo>
                    <a:pt x="0" y="0"/>
                  </a:moveTo>
                  <a:lnTo>
                    <a:pt x="0" y="195"/>
                  </a:lnTo>
                  <a:lnTo>
                    <a:pt x="2013" y="19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9" name="Line 287"/>
            <p:cNvSpPr>
              <a:spLocks noChangeShapeType="1"/>
            </p:cNvSpPr>
            <p:nvPr/>
          </p:nvSpPr>
          <p:spPr bwMode="auto">
            <a:xfrm>
              <a:off x="1116" y="3259"/>
              <a:ext cx="1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0" name="Rectangle 288"/>
            <p:cNvSpPr>
              <a:spLocks noChangeArrowheads="1"/>
            </p:cNvSpPr>
            <p:nvPr/>
          </p:nvSpPr>
          <p:spPr bwMode="auto">
            <a:xfrm>
              <a:off x="2898" y="3239"/>
              <a:ext cx="87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anose="020B0604030504040204" pitchFamily="34" charset="0"/>
                </a:rPr>
                <a:t>97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1" name="Rectangle 289"/>
            <p:cNvSpPr>
              <a:spLocks noChangeArrowheads="1"/>
            </p:cNvSpPr>
            <p:nvPr/>
          </p:nvSpPr>
          <p:spPr bwMode="auto">
            <a:xfrm>
              <a:off x="3042" y="2599"/>
              <a:ext cx="87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anose="020B0604030504040204" pitchFamily="34" charset="0"/>
                </a:rPr>
                <a:t>53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2" name="Rectangle 290"/>
            <p:cNvSpPr>
              <a:spLocks noChangeArrowheads="1"/>
            </p:cNvSpPr>
            <p:nvPr/>
          </p:nvSpPr>
          <p:spPr bwMode="auto">
            <a:xfrm>
              <a:off x="3042" y="2216"/>
              <a:ext cx="87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anose="020B0604030504040204" pitchFamily="34" charset="0"/>
                </a:rPr>
                <a:t>67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3" name="Rectangle 291"/>
            <p:cNvSpPr>
              <a:spLocks noChangeArrowheads="1"/>
            </p:cNvSpPr>
            <p:nvPr/>
          </p:nvSpPr>
          <p:spPr bwMode="auto">
            <a:xfrm>
              <a:off x="2611" y="2272"/>
              <a:ext cx="87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anose="020B0604030504040204" pitchFamily="34" charset="0"/>
                </a:rPr>
                <a:t>77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4" name="Rectangle 292"/>
            <p:cNvSpPr>
              <a:spLocks noChangeArrowheads="1"/>
            </p:cNvSpPr>
            <p:nvPr/>
          </p:nvSpPr>
          <p:spPr bwMode="auto">
            <a:xfrm>
              <a:off x="2467" y="2154"/>
              <a:ext cx="87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anose="020B0604030504040204" pitchFamily="34" charset="0"/>
                </a:rPr>
                <a:t>64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5" name="Rectangle 293"/>
            <p:cNvSpPr>
              <a:spLocks noChangeArrowheads="1"/>
            </p:cNvSpPr>
            <p:nvPr/>
          </p:nvSpPr>
          <p:spPr bwMode="auto">
            <a:xfrm>
              <a:off x="3042" y="1576"/>
              <a:ext cx="87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anose="020B0604030504040204" pitchFamily="34" charset="0"/>
                </a:rPr>
                <a:t>85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6" name="Rectangle 294"/>
            <p:cNvSpPr>
              <a:spLocks noChangeArrowheads="1"/>
            </p:cNvSpPr>
            <p:nvPr/>
          </p:nvSpPr>
          <p:spPr bwMode="auto">
            <a:xfrm>
              <a:off x="2611" y="865"/>
              <a:ext cx="87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anose="020B0604030504040204" pitchFamily="34" charset="0"/>
                </a:rPr>
                <a:t>96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7" name="Rectangle 295"/>
            <p:cNvSpPr>
              <a:spLocks noChangeArrowheads="1"/>
            </p:cNvSpPr>
            <p:nvPr/>
          </p:nvSpPr>
          <p:spPr bwMode="auto">
            <a:xfrm>
              <a:off x="3042" y="1371"/>
              <a:ext cx="87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anose="020B0604030504040204" pitchFamily="34" charset="0"/>
                </a:rPr>
                <a:t>54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8" name="Rectangle 296"/>
            <p:cNvSpPr>
              <a:spLocks noChangeArrowheads="1"/>
            </p:cNvSpPr>
            <p:nvPr/>
          </p:nvSpPr>
          <p:spPr bwMode="auto">
            <a:xfrm>
              <a:off x="2898" y="1294"/>
              <a:ext cx="87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anose="020B0604030504040204" pitchFamily="34" charset="0"/>
                </a:rPr>
                <a:t>70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9" name="Rectangle 297"/>
            <p:cNvSpPr>
              <a:spLocks noChangeArrowheads="1"/>
            </p:cNvSpPr>
            <p:nvPr/>
          </p:nvSpPr>
          <p:spPr bwMode="auto">
            <a:xfrm>
              <a:off x="2898" y="1806"/>
              <a:ext cx="87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anose="020B0604030504040204" pitchFamily="34" charset="0"/>
                </a:rPr>
                <a:t>91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01" name="Cerrar llave 300"/>
          <p:cNvSpPr/>
          <p:nvPr/>
        </p:nvSpPr>
        <p:spPr>
          <a:xfrm>
            <a:off x="5844762" y="920091"/>
            <a:ext cx="258951" cy="224801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2" name="Rectángulo redondeado 301"/>
          <p:cNvSpPr/>
          <p:nvPr/>
        </p:nvSpPr>
        <p:spPr>
          <a:xfrm>
            <a:off x="6159691" y="1883068"/>
            <a:ext cx="1669107" cy="35049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i="1" dirty="0" smtClean="0">
                <a:latin typeface="Calibri" panose="020F0502020204030204" pitchFamily="34" charset="0"/>
              </a:rPr>
              <a:t>Colletotrichum </a:t>
            </a:r>
            <a:r>
              <a:rPr lang="es-EC" sz="1200" dirty="0" smtClean="0">
                <a:latin typeface="Calibri" panose="020F0502020204030204" pitchFamily="34" charset="0"/>
              </a:rPr>
              <a:t>sp.</a:t>
            </a:r>
            <a:endParaRPr lang="es-ES" sz="1200" dirty="0">
              <a:latin typeface="Calibri" panose="020F0502020204030204" pitchFamily="34" charset="0"/>
            </a:endParaRPr>
          </a:p>
        </p:txBody>
      </p:sp>
      <p:sp>
        <p:nvSpPr>
          <p:cNvPr id="304" name="CuadroTexto 303"/>
          <p:cNvSpPr txBox="1"/>
          <p:nvPr/>
        </p:nvSpPr>
        <p:spPr>
          <a:xfrm>
            <a:off x="477949" y="11663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RESULTADOS Y DISCUSIÓN</a:t>
            </a:r>
            <a:endParaRPr lang="es-EC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05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441414" y="706707"/>
            <a:ext cx="4644000" cy="436057"/>
          </a:xfrm>
          <a:prstGeom prst="roundRect">
            <a:avLst>
              <a:gd name="adj" fmla="val 5000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Análisis filogenético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grpSp>
        <p:nvGrpSpPr>
          <p:cNvPr id="324" name="Grupo 323"/>
          <p:cNvGrpSpPr/>
          <p:nvPr/>
        </p:nvGrpSpPr>
        <p:grpSpPr>
          <a:xfrm>
            <a:off x="7946612" y="3096554"/>
            <a:ext cx="3830693" cy="1949448"/>
            <a:chOff x="7934839" y="1147106"/>
            <a:chExt cx="3830693" cy="1949448"/>
          </a:xfrm>
        </p:grpSpPr>
        <p:sp>
          <p:nvSpPr>
            <p:cNvPr id="306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7934839" y="1147106"/>
              <a:ext cx="3830693" cy="568322"/>
            </a:xfrm>
            <a:prstGeom prst="rect">
              <a:avLst/>
            </a:prstGeom>
            <a:noFill/>
            <a:ln>
              <a:solidFill>
                <a:srgbClr val="0278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Análisis filogenético molecular multilocus</a:t>
              </a:r>
            </a:p>
          </p:txBody>
        </p:sp>
        <p:sp>
          <p:nvSpPr>
            <p:cNvPr id="307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8851175" y="1919570"/>
              <a:ext cx="1002951" cy="11769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TUB2</a:t>
              </a:r>
            </a:p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GAPDH</a:t>
              </a:r>
            </a:p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ACT</a:t>
              </a:r>
            </a:p>
            <a:p>
              <a:pPr algn="ctr"/>
              <a:endPara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11" name="Conector angular 310"/>
            <p:cNvCxnSpPr>
              <a:endCxn id="307" idx="1"/>
            </p:cNvCxnSpPr>
            <p:nvPr/>
          </p:nvCxnSpPr>
          <p:spPr>
            <a:xfrm rot="16200000" flipH="1">
              <a:off x="8152546" y="1809433"/>
              <a:ext cx="919072" cy="47818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Rectángulo 321"/>
            <p:cNvSpPr/>
            <p:nvPr/>
          </p:nvSpPr>
          <p:spPr>
            <a:xfrm>
              <a:off x="9519862" y="1961566"/>
              <a:ext cx="142291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altLang="ko-KR" sz="1600" dirty="0">
                  <a:latin typeface="Calibri" panose="020F0502020204030204" pitchFamily="34" charset="0"/>
                </a:rPr>
                <a:t>HIS3</a:t>
              </a:r>
            </a:p>
            <a:p>
              <a:pPr algn="ctr"/>
              <a:r>
                <a:rPr lang="es-EC" altLang="ko-KR" sz="1600" dirty="0" smtClean="0">
                  <a:latin typeface="Calibri" panose="020F0502020204030204" pitchFamily="34" charset="0"/>
                </a:rPr>
                <a:t>CHS-1</a:t>
              </a:r>
              <a:endParaRPr lang="es-EC" altLang="ko-KR" sz="1600" dirty="0">
                <a:latin typeface="Calibri" panose="020F0502020204030204" pitchFamily="34" charset="0"/>
              </a:endParaRPr>
            </a:p>
            <a:p>
              <a:pPr algn="ctr"/>
              <a:r>
                <a:rPr lang="es-EC" altLang="ko-KR" sz="1600" dirty="0" smtClean="0">
                  <a:latin typeface="Calibri" panose="020F0502020204030204" pitchFamily="34" charset="0"/>
                </a:rPr>
                <a:t>ITS</a:t>
              </a:r>
              <a:endParaRPr lang="es-EC" altLang="ko-KR" sz="1600" dirty="0">
                <a:latin typeface="Calibri" panose="020F0502020204030204" pitchFamily="34" charset="0"/>
              </a:endParaRPr>
            </a:p>
          </p:txBody>
        </p:sp>
      </p:grpSp>
      <p:sp>
        <p:nvSpPr>
          <p:cNvPr id="323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8357989" y="1804328"/>
            <a:ext cx="3007937" cy="713396"/>
          </a:xfrm>
          <a:prstGeom prst="rect">
            <a:avLst/>
          </a:prstGeom>
          <a:noFill/>
          <a:ln>
            <a:solidFill>
              <a:srgbClr val="027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Nueva especie de </a:t>
            </a:r>
            <a:r>
              <a:rPr lang="es-EC" altLang="ko-KR" sz="1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Colletotrichum </a:t>
            </a:r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que afecta naranjilla</a:t>
            </a:r>
          </a:p>
        </p:txBody>
      </p:sp>
      <p:sp>
        <p:nvSpPr>
          <p:cNvPr id="325" name="Flecha abajo 324"/>
          <p:cNvSpPr/>
          <p:nvPr/>
        </p:nvSpPr>
        <p:spPr>
          <a:xfrm>
            <a:off x="9696796" y="2674642"/>
            <a:ext cx="330322" cy="3040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3" name="CuadroTexto 112"/>
          <p:cNvSpPr txBox="1"/>
          <p:nvPr/>
        </p:nvSpPr>
        <p:spPr>
          <a:xfrm>
            <a:off x="160257" y="6406786"/>
            <a:ext cx="11607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</a:rPr>
              <a:t>(</a:t>
            </a:r>
            <a:r>
              <a:rPr lang="fr-FR" sz="1600" dirty="0" err="1" smtClean="0">
                <a:latin typeface="Calibri" panose="020F0502020204030204" pitchFamily="34" charset="0"/>
              </a:rPr>
              <a:t>Bragança</a:t>
            </a:r>
            <a:r>
              <a:rPr lang="fr-FR" sz="1600" dirty="0">
                <a:latin typeface="Calibri" panose="020F0502020204030204" pitchFamily="34" charset="0"/>
              </a:rPr>
              <a:t> </a:t>
            </a:r>
            <a:r>
              <a:rPr lang="fr-FR" sz="1600" dirty="0" smtClean="0">
                <a:latin typeface="Calibri" panose="020F0502020204030204" pitchFamily="34" charset="0"/>
              </a:rPr>
              <a:t>et al., 2016; </a:t>
            </a:r>
            <a:r>
              <a:rPr lang="fr-FR" sz="1600" dirty="0" err="1" smtClean="0">
                <a:latin typeface="Calibri" panose="020F0502020204030204" pitchFamily="34" charset="0"/>
              </a:rPr>
              <a:t>Crouch</a:t>
            </a:r>
            <a:r>
              <a:rPr lang="fr-FR" sz="1600" dirty="0" smtClean="0">
                <a:latin typeface="Calibri" panose="020F0502020204030204" pitchFamily="34" charset="0"/>
              </a:rPr>
              <a:t> </a:t>
            </a:r>
            <a:r>
              <a:rPr lang="fr-FR" sz="1600" dirty="0">
                <a:latin typeface="Calibri" panose="020F0502020204030204" pitchFamily="34" charset="0"/>
              </a:rPr>
              <a:t>et al., </a:t>
            </a:r>
            <a:r>
              <a:rPr lang="fr-FR" sz="1600" dirty="0" smtClean="0">
                <a:latin typeface="Calibri" panose="020F0502020204030204" pitchFamily="34" charset="0"/>
              </a:rPr>
              <a:t>2009; </a:t>
            </a:r>
            <a:r>
              <a:rPr lang="da-DK" sz="1600" dirty="0">
                <a:latin typeface="Calibri" panose="020F0502020204030204" pitchFamily="34" charset="0"/>
              </a:rPr>
              <a:t>Da Silva, </a:t>
            </a:r>
            <a:r>
              <a:rPr lang="da-DK" sz="1600" dirty="0" smtClean="0">
                <a:latin typeface="Calibri" panose="020F0502020204030204" pitchFamily="34" charset="0"/>
              </a:rPr>
              <a:t>2020; Damm </a:t>
            </a:r>
            <a:r>
              <a:rPr lang="da-DK" sz="1600" dirty="0">
                <a:latin typeface="Calibri" panose="020F0502020204030204" pitchFamily="34" charset="0"/>
              </a:rPr>
              <a:t>et al</a:t>
            </a:r>
            <a:r>
              <a:rPr lang="da-DK" sz="1600" dirty="0" smtClean="0">
                <a:latin typeface="Calibri" panose="020F0502020204030204" pitchFamily="34" charset="0"/>
              </a:rPr>
              <a:t>., 2012; </a:t>
            </a:r>
            <a:r>
              <a:rPr lang="fr-FR" sz="1600" dirty="0" err="1" smtClean="0">
                <a:latin typeface="Calibri" panose="020F0502020204030204" pitchFamily="34" charset="0"/>
              </a:rPr>
              <a:t>Dávila</a:t>
            </a:r>
            <a:r>
              <a:rPr lang="fr-FR" sz="1600" dirty="0" smtClean="0">
                <a:latin typeface="Calibri" panose="020F0502020204030204" pitchFamily="34" charset="0"/>
              </a:rPr>
              <a:t> </a:t>
            </a:r>
            <a:r>
              <a:rPr lang="fr-FR" sz="1600" dirty="0">
                <a:latin typeface="Calibri" panose="020F0502020204030204" pitchFamily="34" charset="0"/>
              </a:rPr>
              <a:t>et al., </a:t>
            </a:r>
            <a:r>
              <a:rPr lang="fr-FR" sz="1600" dirty="0" smtClean="0">
                <a:latin typeface="Calibri" panose="020F0502020204030204" pitchFamily="34" charset="0"/>
              </a:rPr>
              <a:t>2018; </a:t>
            </a:r>
            <a:r>
              <a:rPr lang="fr-FR" sz="1600" dirty="0" err="1" smtClean="0">
                <a:latin typeface="Calibri" panose="020F0502020204030204" pitchFamily="34" charset="0"/>
              </a:rPr>
              <a:t>Guamán</a:t>
            </a:r>
            <a:r>
              <a:rPr lang="fr-FR" sz="1600" dirty="0" smtClean="0">
                <a:latin typeface="Calibri" panose="020F0502020204030204" pitchFamily="34" charset="0"/>
              </a:rPr>
              <a:t> </a:t>
            </a:r>
            <a:r>
              <a:rPr lang="fr-FR" sz="1600" dirty="0">
                <a:latin typeface="Calibri" panose="020F0502020204030204" pitchFamily="34" charset="0"/>
              </a:rPr>
              <a:t>y </a:t>
            </a:r>
            <a:r>
              <a:rPr lang="fr-FR" sz="1600" dirty="0" err="1">
                <a:latin typeface="Calibri" panose="020F0502020204030204" pitchFamily="34" charset="0"/>
              </a:rPr>
              <a:t>Caicedo</a:t>
            </a:r>
            <a:r>
              <a:rPr lang="fr-FR" sz="1600" dirty="0">
                <a:latin typeface="Calibri" panose="020F0502020204030204" pitchFamily="34" charset="0"/>
              </a:rPr>
              <a:t>; 2018</a:t>
            </a:r>
            <a:r>
              <a:rPr lang="fr-FR" sz="1600" dirty="0" smtClean="0">
                <a:latin typeface="Calibri" panose="020F0502020204030204" pitchFamily="34" charset="0"/>
              </a:rPr>
              <a:t>)</a:t>
            </a:r>
            <a:endParaRPr lang="es-EC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4" name="CuadroTexto 113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457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Marcador de contenido 3">
            <a:extLst>
              <a:ext uri="{FF2B5EF4-FFF2-40B4-BE49-F238E27FC236}">
                <a16:creationId xmlns="" xmlns:a16="http://schemas.microsoft.com/office/drawing/2014/main" id="{ED2F5065-78D8-418E-B8A5-D202422587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1393907"/>
              </p:ext>
            </p:extLst>
          </p:nvPr>
        </p:nvGraphicFramePr>
        <p:xfrm>
          <a:off x="1315278" y="1025526"/>
          <a:ext cx="9561444" cy="480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CuadroTexto 25"/>
          <p:cNvSpPr txBox="1"/>
          <p:nvPr/>
        </p:nvSpPr>
        <p:spPr>
          <a:xfrm>
            <a:off x="109456" y="130280"/>
            <a:ext cx="12000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Caracterización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a nivel morfológico y molecular del agente causal de la enfermedad de la antracnosis en plantas de naranjilla (S</a:t>
            </a:r>
            <a:r>
              <a:rPr lang="es-ES" sz="1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olanum quitoense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Lam</a:t>
            </a:r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.).</a:t>
            </a:r>
            <a:endParaRPr lang="es-ES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605311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448579" y="1491339"/>
            <a:ext cx="4805666" cy="4220760"/>
            <a:chOff x="1157821" y="1048379"/>
            <a:chExt cx="3988760" cy="3648760"/>
          </a:xfrm>
        </p:grpSpPr>
        <p:grpSp>
          <p:nvGrpSpPr>
            <p:cNvPr id="17" name="Grupo 16"/>
            <p:cNvGrpSpPr/>
            <p:nvPr/>
          </p:nvGrpSpPr>
          <p:grpSpPr>
            <a:xfrm>
              <a:off x="1157821" y="1048379"/>
              <a:ext cx="3988760" cy="1750561"/>
              <a:chOff x="3762692" y="2338613"/>
              <a:chExt cx="4666615" cy="1968500"/>
            </a:xfrm>
          </p:grpSpPr>
          <p:pic>
            <p:nvPicPr>
              <p:cNvPr id="4" name="Imagen 3"/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66" t="18340" r="22918" b="11142"/>
              <a:stretch/>
            </p:blipFill>
            <p:spPr>
              <a:xfrm>
                <a:off x="3762692" y="2338613"/>
                <a:ext cx="797560" cy="1960880"/>
              </a:xfrm>
              <a:prstGeom prst="rect">
                <a:avLst/>
              </a:prstGeom>
            </p:spPr>
          </p:pic>
          <p:pic>
            <p:nvPicPr>
              <p:cNvPr id="5" name="Imagen 4"/>
              <p:cNvPicPr/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25" t="11747" r="21238" b="11727"/>
              <a:stretch/>
            </p:blipFill>
            <p:spPr>
              <a:xfrm>
                <a:off x="4560252" y="2338613"/>
                <a:ext cx="768985" cy="1960880"/>
              </a:xfrm>
              <a:prstGeom prst="rect">
                <a:avLst/>
              </a:prstGeom>
            </p:spPr>
          </p:pic>
          <p:pic>
            <p:nvPicPr>
              <p:cNvPr id="6" name="Imagen 5"/>
              <p:cNvPicPr/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86" t="12916" r="21297" b="11273"/>
              <a:stretch/>
            </p:blipFill>
            <p:spPr>
              <a:xfrm>
                <a:off x="5329237" y="2338613"/>
                <a:ext cx="808355" cy="1955800"/>
              </a:xfrm>
              <a:prstGeom prst="rect">
                <a:avLst/>
              </a:prstGeom>
            </p:spPr>
          </p:pic>
          <p:pic>
            <p:nvPicPr>
              <p:cNvPr id="7" name="Imagen 6"/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88" t="12916" r="13038" b="11834"/>
              <a:stretch/>
            </p:blipFill>
            <p:spPr>
              <a:xfrm>
                <a:off x="6134417" y="2338613"/>
                <a:ext cx="691515" cy="1955800"/>
              </a:xfrm>
              <a:prstGeom prst="rect">
                <a:avLst/>
              </a:prstGeom>
            </p:spPr>
          </p:pic>
          <p:pic>
            <p:nvPicPr>
              <p:cNvPr id="8" name="Imagen 7"/>
              <p:cNvPicPr/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52" t="11797" r="13637" b="12935"/>
              <a:stretch/>
            </p:blipFill>
            <p:spPr>
              <a:xfrm>
                <a:off x="6825932" y="2338613"/>
                <a:ext cx="788670" cy="1968500"/>
              </a:xfrm>
              <a:prstGeom prst="rect">
                <a:avLst/>
              </a:prstGeom>
            </p:spPr>
          </p:pic>
          <p:pic>
            <p:nvPicPr>
              <p:cNvPr id="9" name="Imagen 8"/>
              <p:cNvPicPr/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43" t="14008" r="14655" b="10909"/>
              <a:stretch/>
            </p:blipFill>
            <p:spPr>
              <a:xfrm>
                <a:off x="7615237" y="2338613"/>
                <a:ext cx="814070" cy="1955800"/>
              </a:xfrm>
              <a:prstGeom prst="rect">
                <a:avLst/>
              </a:prstGeom>
            </p:spPr>
          </p:pic>
        </p:grpSp>
        <p:grpSp>
          <p:nvGrpSpPr>
            <p:cNvPr id="16" name="Grupo 15"/>
            <p:cNvGrpSpPr/>
            <p:nvPr/>
          </p:nvGrpSpPr>
          <p:grpSpPr>
            <a:xfrm>
              <a:off x="1161321" y="2883501"/>
              <a:ext cx="3985260" cy="1813638"/>
              <a:chOff x="3427730" y="2325688"/>
              <a:chExt cx="5336540" cy="2199640"/>
            </a:xfrm>
          </p:grpSpPr>
          <p:pic>
            <p:nvPicPr>
              <p:cNvPr id="10" name="Imagen 9"/>
              <p:cNvPicPr/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61" t="15161" r="14451" b="11631"/>
              <a:stretch/>
            </p:blipFill>
            <p:spPr bwMode="auto">
              <a:xfrm>
                <a:off x="3427730" y="2332673"/>
                <a:ext cx="918210" cy="219265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1" name="Imagen 10" descr="D:\universidad\Titulacion\fotos tesis\20211210_094906.jpg"/>
              <p:cNvPicPr/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" t="12573" r="12" b="8527"/>
              <a:stretch/>
            </p:blipFill>
            <p:spPr bwMode="auto">
              <a:xfrm rot="5400000">
                <a:off x="3673158" y="2995295"/>
                <a:ext cx="2193290" cy="8540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Imagen 11"/>
              <p:cNvPicPr/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1285" y="2332673"/>
                <a:ext cx="889000" cy="2162175"/>
              </a:xfrm>
              <a:prstGeom prst="rect">
                <a:avLst/>
              </a:prstGeom>
            </p:spPr>
          </p:pic>
          <p:pic>
            <p:nvPicPr>
              <p:cNvPr id="13" name="Imagen 12"/>
              <p:cNvPicPr/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0920" y="2332673"/>
                <a:ext cx="890905" cy="2162175"/>
              </a:xfrm>
              <a:prstGeom prst="rect">
                <a:avLst/>
              </a:prstGeom>
            </p:spPr>
          </p:pic>
          <p:pic>
            <p:nvPicPr>
              <p:cNvPr id="14" name="Imagen 13"/>
              <p:cNvPicPr/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1190" y="2332673"/>
                <a:ext cx="873760" cy="2162175"/>
              </a:xfrm>
              <a:prstGeom prst="rect">
                <a:avLst/>
              </a:prstGeom>
            </p:spPr>
          </p:pic>
          <p:pic>
            <p:nvPicPr>
              <p:cNvPr id="15" name="Imagen 14"/>
              <p:cNvPicPr/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8760" y="2344103"/>
                <a:ext cx="905510" cy="2150110"/>
              </a:xfrm>
              <a:prstGeom prst="rect">
                <a:avLst/>
              </a:prstGeom>
            </p:spPr>
          </p:pic>
        </p:grpSp>
      </p:grpSp>
      <p:sp>
        <p:nvSpPr>
          <p:cNvPr id="18" name="CuadroTexto 17"/>
          <p:cNvSpPr txBox="1"/>
          <p:nvPr/>
        </p:nvSpPr>
        <p:spPr>
          <a:xfrm>
            <a:off x="327821" y="11663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RESULTADOS Y DISCUSIÓN</a:t>
            </a:r>
            <a:endParaRPr lang="es-EC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275245" y="532259"/>
            <a:ext cx="4644000" cy="436057"/>
          </a:xfrm>
          <a:prstGeom prst="roundRect">
            <a:avLst>
              <a:gd name="adj" fmla="val 5000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Postulados de Koch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05354" y="1543370"/>
            <a:ext cx="4311857" cy="2755109"/>
          </a:xfrm>
          <a:prstGeom prst="rect">
            <a:avLst/>
          </a:prstGeom>
        </p:spPr>
      </p:pic>
      <p:sp>
        <p:nvSpPr>
          <p:cNvPr id="44" name="CuadroTexto 43"/>
          <p:cNvSpPr txBox="1"/>
          <p:nvPr/>
        </p:nvSpPr>
        <p:spPr>
          <a:xfrm>
            <a:off x="6786152" y="706707"/>
            <a:ext cx="4573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Calibri" panose="020F0502020204030204" pitchFamily="34" charset="0"/>
              </a:rPr>
              <a:t>Diámetros </a:t>
            </a:r>
            <a:r>
              <a:rPr lang="es-ES" sz="1600" dirty="0">
                <a:latin typeface="Calibri" panose="020F0502020204030204" pitchFamily="34" charset="0"/>
              </a:rPr>
              <a:t>de las lesiones de color marrón de los frutos inmaduros de </a:t>
            </a:r>
            <a:r>
              <a:rPr lang="es-ES" sz="1600" dirty="0" smtClean="0">
                <a:latin typeface="Calibri" panose="020F0502020204030204" pitchFamily="34" charset="0"/>
              </a:rPr>
              <a:t>naranjilla infectados </a:t>
            </a:r>
            <a:r>
              <a:rPr lang="es-ES" sz="1600" dirty="0">
                <a:latin typeface="Calibri" panose="020F0502020204030204" pitchFamily="34" charset="0"/>
              </a:rPr>
              <a:t>con los aislados de </a:t>
            </a:r>
            <a:r>
              <a:rPr lang="es-ES" sz="1600" i="1" dirty="0">
                <a:latin typeface="Calibri" panose="020F0502020204030204" pitchFamily="34" charset="0"/>
              </a:rPr>
              <a:t>Colletotrichum</a:t>
            </a:r>
            <a:r>
              <a:rPr lang="es-ES" sz="1600" dirty="0">
                <a:latin typeface="Calibri" panose="020F0502020204030204" pitchFamily="34" charset="0"/>
              </a:rPr>
              <a:t> </a:t>
            </a:r>
            <a:r>
              <a:rPr lang="es-ES" sz="1600" dirty="0" err="1" smtClean="0">
                <a:latin typeface="Calibri" panose="020F0502020204030204" pitchFamily="34" charset="0"/>
              </a:rPr>
              <a:t>sp</a:t>
            </a:r>
            <a:r>
              <a:rPr lang="es-ES" sz="1600" dirty="0" smtClean="0">
                <a:latin typeface="Calibri" panose="020F0502020204030204" pitchFamily="34" charset="0"/>
              </a:rPr>
              <a:t>.</a:t>
            </a:r>
            <a:endParaRPr lang="es-ES" sz="1600" dirty="0">
              <a:latin typeface="Calibri" panose="020F0502020204030204" pitchFamily="34" charset="0"/>
            </a:endParaRPr>
          </a:p>
        </p:txBody>
      </p:sp>
      <p:sp>
        <p:nvSpPr>
          <p:cNvPr id="45" name="Rectángulo redondeado 44"/>
          <p:cNvSpPr/>
          <p:nvPr/>
        </p:nvSpPr>
        <p:spPr>
          <a:xfrm>
            <a:off x="8479061" y="4616660"/>
            <a:ext cx="964440" cy="35049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Calibri" panose="020F0502020204030204" pitchFamily="34" charset="0"/>
              </a:rPr>
              <a:t>T2-Pi</a:t>
            </a:r>
            <a:endParaRPr lang="es-ES" sz="1600" dirty="0">
              <a:latin typeface="Calibri" panose="020F0502020204030204" pitchFamily="34" charset="0"/>
            </a:endParaRPr>
          </a:p>
        </p:txBody>
      </p:sp>
      <p:sp>
        <p:nvSpPr>
          <p:cNvPr id="46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6250672" y="4749421"/>
            <a:ext cx="1686488" cy="811483"/>
          </a:xfrm>
          <a:prstGeom prst="rect">
            <a:avLst/>
          </a:prstGeom>
          <a:noFill/>
          <a:ln w="12700">
            <a:solidFill>
              <a:srgbClr val="027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Análisis de varianza</a:t>
            </a:r>
          </a:p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Valor p</a:t>
            </a:r>
            <a:r>
              <a:rPr lang="es-EC" altLang="ko-KR" sz="1600" dirty="0">
                <a:solidFill>
                  <a:schemeClr val="tx1"/>
                </a:solidFill>
                <a:latin typeface="Calibri" panose="020F0502020204030204" pitchFamily="34" charset="0"/>
              </a:rPr>
              <a:t>: 0,0076</a:t>
            </a:r>
            <a:endParaRPr lang="es-EC" altLang="ko-KR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Rectángulo redondeado 46"/>
          <p:cNvSpPr/>
          <p:nvPr/>
        </p:nvSpPr>
        <p:spPr>
          <a:xfrm>
            <a:off x="9928154" y="4616659"/>
            <a:ext cx="1836214" cy="35049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Calibri" panose="020F0502020204030204" pitchFamily="34" charset="0"/>
              </a:rPr>
              <a:t>&gt; patogenicidad</a:t>
            </a:r>
            <a:endParaRPr lang="es-ES" sz="1600" dirty="0">
              <a:latin typeface="Calibri" panose="020F0502020204030204" pitchFamily="34" charset="0"/>
            </a:endParaRPr>
          </a:p>
        </p:txBody>
      </p:sp>
      <p:sp>
        <p:nvSpPr>
          <p:cNvPr id="48" name="Rectángulo redondeado 47"/>
          <p:cNvSpPr/>
          <p:nvPr/>
        </p:nvSpPr>
        <p:spPr>
          <a:xfrm>
            <a:off x="8479061" y="5210410"/>
            <a:ext cx="964440" cy="35049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Calibri" panose="020F0502020204030204" pitchFamily="34" charset="0"/>
              </a:rPr>
              <a:t>NM-SD</a:t>
            </a:r>
            <a:endParaRPr lang="es-ES" sz="1600" dirty="0">
              <a:latin typeface="Calibri" panose="020F0502020204030204" pitchFamily="34" charset="0"/>
            </a:endParaRPr>
          </a:p>
        </p:txBody>
      </p:sp>
      <p:sp>
        <p:nvSpPr>
          <p:cNvPr id="49" name="Rectángulo redondeado 48"/>
          <p:cNvSpPr/>
          <p:nvPr/>
        </p:nvSpPr>
        <p:spPr>
          <a:xfrm>
            <a:off x="9928154" y="5210409"/>
            <a:ext cx="1836214" cy="35049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latin typeface="Calibri" panose="020F0502020204030204" pitchFamily="34" charset="0"/>
              </a:rPr>
              <a:t>&lt;</a:t>
            </a:r>
            <a:r>
              <a:rPr lang="es-EC" sz="1600" dirty="0" smtClean="0">
                <a:latin typeface="Calibri" panose="020F0502020204030204" pitchFamily="34" charset="0"/>
              </a:rPr>
              <a:t> patogenicidad</a:t>
            </a:r>
            <a:endParaRPr lang="es-ES" sz="1600" dirty="0">
              <a:latin typeface="Calibri" panose="020F0502020204030204" pitchFamily="34" charset="0"/>
            </a:endParaRPr>
          </a:p>
        </p:txBody>
      </p:sp>
      <p:sp>
        <p:nvSpPr>
          <p:cNvPr id="50" name="Abrir llave 49"/>
          <p:cNvSpPr/>
          <p:nvPr/>
        </p:nvSpPr>
        <p:spPr>
          <a:xfrm>
            <a:off x="8120415" y="4476466"/>
            <a:ext cx="163773" cy="131023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2" name="Conector recto de flecha 51"/>
          <p:cNvCxnSpPr>
            <a:stCxn id="45" idx="3"/>
            <a:endCxn id="47" idx="1"/>
          </p:cNvCxnSpPr>
          <p:nvPr/>
        </p:nvCxnSpPr>
        <p:spPr>
          <a:xfrm flipV="1">
            <a:off x="9443501" y="4791907"/>
            <a:ext cx="48465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/>
          <p:cNvCxnSpPr>
            <a:stCxn id="48" idx="3"/>
            <a:endCxn id="49" idx="1"/>
          </p:cNvCxnSpPr>
          <p:nvPr/>
        </p:nvCxnSpPr>
        <p:spPr>
          <a:xfrm flipV="1">
            <a:off x="9443501" y="5385657"/>
            <a:ext cx="48465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ángulo 54"/>
          <p:cNvSpPr/>
          <p:nvPr/>
        </p:nvSpPr>
        <p:spPr>
          <a:xfrm>
            <a:off x="327821" y="97209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600" dirty="0">
                <a:latin typeface="Calibri" panose="020F0502020204030204" pitchFamily="34" charset="0"/>
              </a:rPr>
              <a:t>Frutos </a:t>
            </a:r>
            <a:r>
              <a:rPr lang="es-ES" sz="1600" dirty="0" smtClean="0">
                <a:latin typeface="Calibri" panose="020F0502020204030204" pitchFamily="34" charset="0"/>
              </a:rPr>
              <a:t>inmaduros de </a:t>
            </a:r>
            <a:r>
              <a:rPr lang="es-ES" sz="1600" i="1" dirty="0">
                <a:latin typeface="Calibri" panose="020F0502020204030204" pitchFamily="34" charset="0"/>
              </a:rPr>
              <a:t>Solanum quitoense </a:t>
            </a:r>
            <a:r>
              <a:rPr lang="es-ES" sz="1600" dirty="0">
                <a:latin typeface="Calibri" panose="020F0502020204030204" pitchFamily="34" charset="0"/>
              </a:rPr>
              <a:t>Lam. </a:t>
            </a:r>
            <a:r>
              <a:rPr lang="es-ES" sz="1600" dirty="0" err="1">
                <a:latin typeface="Calibri" panose="020F0502020204030204" pitchFamily="34" charset="0"/>
              </a:rPr>
              <a:t>var</a:t>
            </a:r>
            <a:r>
              <a:rPr lang="es-ES" sz="1600" dirty="0">
                <a:latin typeface="Calibri" panose="020F0502020204030204" pitchFamily="34" charset="0"/>
              </a:rPr>
              <a:t> </a:t>
            </a:r>
            <a:r>
              <a:rPr lang="es-ES" sz="1600" i="1" dirty="0">
                <a:latin typeface="Calibri" panose="020F0502020204030204" pitchFamily="34" charset="0"/>
              </a:rPr>
              <a:t>quitoense</a:t>
            </a:r>
            <a:r>
              <a:rPr lang="es-ES" sz="1600" dirty="0">
                <a:latin typeface="Calibri" panose="020F0502020204030204" pitchFamily="34" charset="0"/>
              </a:rPr>
              <a:t> el día 7 de la infección con los aislados de </a:t>
            </a:r>
            <a:r>
              <a:rPr lang="es-ES" sz="1600" i="1" dirty="0" smtClean="0">
                <a:latin typeface="Calibri" panose="020F0502020204030204" pitchFamily="34" charset="0"/>
              </a:rPr>
              <a:t>Colletotrichum</a:t>
            </a:r>
            <a:r>
              <a:rPr lang="es-ES" sz="1600" dirty="0" smtClean="0">
                <a:latin typeface="Calibri" panose="020F0502020204030204" pitchFamily="34" charset="0"/>
              </a:rPr>
              <a:t> </a:t>
            </a:r>
            <a:r>
              <a:rPr lang="es-ES" sz="1600" dirty="0" err="1" smtClean="0">
                <a:latin typeface="Calibri" panose="020F0502020204030204" pitchFamily="34" charset="0"/>
              </a:rPr>
              <a:t>sp</a:t>
            </a:r>
            <a:r>
              <a:rPr lang="es-ES" sz="1600" dirty="0" smtClean="0">
                <a:latin typeface="Calibri" panose="020F0502020204030204" pitchFamily="34" charset="0"/>
              </a:rPr>
              <a:t>.</a:t>
            </a:r>
            <a:endParaRPr lang="es-ES" sz="1600" dirty="0">
              <a:latin typeface="Calibri" panose="020F0502020204030204" pitchFamily="34" charset="0"/>
            </a:endParaRPr>
          </a:p>
        </p:txBody>
      </p:sp>
      <p:sp>
        <p:nvSpPr>
          <p:cNvPr id="56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8002712" y="241965"/>
            <a:ext cx="4644000" cy="436057"/>
          </a:xfrm>
          <a:prstGeom prst="roundRect">
            <a:avLst>
              <a:gd name="adj" fmla="val 5000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Patogenicidad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160258" y="6406786"/>
            <a:ext cx="907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</a:rPr>
              <a:t>(</a:t>
            </a:r>
            <a:r>
              <a:rPr lang="fr-FR" sz="1600" dirty="0" err="1">
                <a:latin typeface="Calibri" panose="020F0502020204030204" pitchFamily="34" charset="0"/>
              </a:rPr>
              <a:t>Arrieta</a:t>
            </a:r>
            <a:r>
              <a:rPr lang="fr-FR" sz="1600" dirty="0">
                <a:latin typeface="Calibri" panose="020F0502020204030204" pitchFamily="34" charset="0"/>
              </a:rPr>
              <a:t> et al., </a:t>
            </a:r>
            <a:r>
              <a:rPr lang="fr-FR" sz="1600" dirty="0" smtClean="0">
                <a:latin typeface="Calibri" panose="020F0502020204030204" pitchFamily="34" charset="0"/>
              </a:rPr>
              <a:t>2010; Montes </a:t>
            </a:r>
            <a:r>
              <a:rPr lang="fr-FR" sz="1600" dirty="0">
                <a:latin typeface="Calibri" panose="020F0502020204030204" pitchFamily="34" charset="0"/>
              </a:rPr>
              <a:t>et al</a:t>
            </a:r>
            <a:r>
              <a:rPr lang="fr-FR" sz="1600" dirty="0" smtClean="0">
                <a:latin typeface="Calibri" panose="020F0502020204030204" pitchFamily="34" charset="0"/>
              </a:rPr>
              <a:t>., 2010</a:t>
            </a:r>
            <a:r>
              <a:rPr lang="fr-FR" sz="1600" dirty="0">
                <a:latin typeface="Calibri" panose="020F0502020204030204" pitchFamily="34" charset="0"/>
              </a:rPr>
              <a:t>) </a:t>
            </a:r>
            <a:endParaRPr lang="es-EC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327821" y="5712099"/>
            <a:ext cx="5430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altLang="ko-KR" dirty="0" smtClean="0">
                <a:latin typeface="Calibri" panose="020F0502020204030204" pitchFamily="34" charset="0"/>
              </a:rPr>
              <a:t>Control, 1</a:t>
            </a:r>
            <a:r>
              <a:rPr lang="es-EC" altLang="ko-KR" dirty="0">
                <a:latin typeface="Calibri" panose="020F0502020204030204" pitchFamily="34" charset="0"/>
              </a:rPr>
              <a:t>. T1-Pi, 2. T2-Pi, 3. NM-SD, 4. RV-Tu y 5. RN-Tu </a:t>
            </a:r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696036" y="3411940"/>
            <a:ext cx="409433" cy="327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</a:t>
            </a:r>
            <a:endParaRPr lang="es-ES" dirty="0"/>
          </a:p>
        </p:txBody>
      </p:sp>
      <p:sp>
        <p:nvSpPr>
          <p:cNvPr id="60" name="Rectángulo 59"/>
          <p:cNvSpPr/>
          <p:nvPr/>
        </p:nvSpPr>
        <p:spPr>
          <a:xfrm>
            <a:off x="1463616" y="3411940"/>
            <a:ext cx="409433" cy="327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1</a:t>
            </a:r>
            <a:endParaRPr lang="es-ES" dirty="0"/>
          </a:p>
        </p:txBody>
      </p:sp>
      <p:sp>
        <p:nvSpPr>
          <p:cNvPr id="61" name="Rectángulo 60"/>
          <p:cNvSpPr/>
          <p:nvPr/>
        </p:nvSpPr>
        <p:spPr>
          <a:xfrm>
            <a:off x="2226237" y="3411940"/>
            <a:ext cx="409433" cy="327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2</a:t>
            </a:r>
            <a:endParaRPr lang="es-ES" dirty="0"/>
          </a:p>
        </p:txBody>
      </p:sp>
      <p:sp>
        <p:nvSpPr>
          <p:cNvPr id="62" name="Rectángulo 61"/>
          <p:cNvSpPr/>
          <p:nvPr/>
        </p:nvSpPr>
        <p:spPr>
          <a:xfrm>
            <a:off x="3033670" y="3413716"/>
            <a:ext cx="409433" cy="327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3</a:t>
            </a:r>
            <a:endParaRPr lang="es-ES" dirty="0"/>
          </a:p>
        </p:txBody>
      </p:sp>
      <p:sp>
        <p:nvSpPr>
          <p:cNvPr id="63" name="Rectángulo 62"/>
          <p:cNvSpPr/>
          <p:nvPr/>
        </p:nvSpPr>
        <p:spPr>
          <a:xfrm>
            <a:off x="3797288" y="3413210"/>
            <a:ext cx="409433" cy="327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4</a:t>
            </a:r>
            <a:endParaRPr lang="es-ES" dirty="0"/>
          </a:p>
        </p:txBody>
      </p:sp>
      <p:sp>
        <p:nvSpPr>
          <p:cNvPr id="64" name="Rectángulo 63"/>
          <p:cNvSpPr/>
          <p:nvPr/>
        </p:nvSpPr>
        <p:spPr>
          <a:xfrm>
            <a:off x="4630296" y="3411940"/>
            <a:ext cx="409433" cy="327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5</a:t>
            </a:r>
            <a:endParaRPr lang="es-ES" dirty="0"/>
          </a:p>
        </p:txBody>
      </p:sp>
      <p:sp>
        <p:nvSpPr>
          <p:cNvPr id="39" name="CuadroTexto 38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63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441414" y="706707"/>
            <a:ext cx="4644000" cy="436057"/>
          </a:xfrm>
          <a:prstGeom prst="roundRect">
            <a:avLst>
              <a:gd name="adj" fmla="val 5000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Postulados de Koch 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77949" y="11663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RESULTADOS Y DISCUSIÓN</a:t>
            </a:r>
            <a:endParaRPr lang="es-EC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7" name="Grupo 26"/>
          <p:cNvGrpSpPr/>
          <p:nvPr/>
        </p:nvGrpSpPr>
        <p:grpSpPr>
          <a:xfrm>
            <a:off x="916525" y="741965"/>
            <a:ext cx="4762631" cy="1805124"/>
            <a:chOff x="5085414" y="815715"/>
            <a:chExt cx="4525169" cy="1717251"/>
          </a:xfrm>
        </p:grpSpPr>
        <p:grpSp>
          <p:nvGrpSpPr>
            <p:cNvPr id="8" name="Grupo 7"/>
            <p:cNvGrpSpPr/>
            <p:nvPr/>
          </p:nvGrpSpPr>
          <p:grpSpPr>
            <a:xfrm>
              <a:off x="5085414" y="1271174"/>
              <a:ext cx="4525169" cy="1261792"/>
              <a:chOff x="5974880" y="706707"/>
              <a:chExt cx="5502887" cy="1523365"/>
            </a:xfrm>
          </p:grpSpPr>
          <p:pic>
            <p:nvPicPr>
              <p:cNvPr id="9" name="Imagen 8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4880" y="706707"/>
                <a:ext cx="1720850" cy="1522095"/>
              </a:xfrm>
              <a:prstGeom prst="rect">
                <a:avLst/>
              </a:prstGeom>
            </p:spPr>
          </p:pic>
          <p:pic>
            <p:nvPicPr>
              <p:cNvPr id="10" name="Imagen 9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675126" y="727947"/>
                <a:ext cx="1512571" cy="1489144"/>
              </a:xfrm>
              <a:prstGeom prst="rect">
                <a:avLst/>
              </a:prstGeom>
            </p:spPr>
          </p:pic>
          <p:pic>
            <p:nvPicPr>
              <p:cNvPr id="11" name="Imagen 10"/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9087650" y="761952"/>
                <a:ext cx="1518285" cy="1417955"/>
              </a:xfrm>
              <a:prstGeom prst="rect">
                <a:avLst/>
              </a:prstGeom>
            </p:spPr>
          </p:pic>
          <p:pic>
            <p:nvPicPr>
              <p:cNvPr id="12" name="Imagen 11"/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270" r="70581"/>
              <a:stretch/>
            </p:blipFill>
            <p:spPr>
              <a:xfrm>
                <a:off x="10546459" y="711787"/>
                <a:ext cx="931308" cy="1517015"/>
              </a:xfrm>
              <a:prstGeom prst="rect">
                <a:avLst/>
              </a:prstGeom>
            </p:spPr>
          </p:pic>
        </p:grpSp>
        <p:sp>
          <p:nvSpPr>
            <p:cNvPr id="19" name="Rectángulo redondeado 18"/>
            <p:cNvSpPr/>
            <p:nvPr/>
          </p:nvSpPr>
          <p:spPr>
            <a:xfrm>
              <a:off x="6846202" y="815715"/>
              <a:ext cx="885950" cy="37306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600" dirty="0" smtClean="0">
                  <a:latin typeface="Calibri" panose="020F0502020204030204" pitchFamily="34" charset="0"/>
                </a:rPr>
                <a:t>T1-Pi</a:t>
              </a:r>
              <a:endParaRPr lang="es-ES" sz="16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6341202" y="706707"/>
            <a:ext cx="4983543" cy="1839276"/>
            <a:chOff x="5085414" y="2418427"/>
            <a:chExt cx="4757192" cy="1696051"/>
          </a:xfrm>
        </p:grpSpPr>
        <p:grpSp>
          <p:nvGrpSpPr>
            <p:cNvPr id="14" name="Grupo 13"/>
            <p:cNvGrpSpPr/>
            <p:nvPr/>
          </p:nvGrpSpPr>
          <p:grpSpPr>
            <a:xfrm>
              <a:off x="5085414" y="2870512"/>
              <a:ext cx="4757192" cy="1243966"/>
              <a:chOff x="6165380" y="2240549"/>
              <a:chExt cx="4757192" cy="1243966"/>
            </a:xfrm>
          </p:grpSpPr>
          <p:pic>
            <p:nvPicPr>
              <p:cNvPr id="15" name="Imagen 14"/>
              <p:cNvPicPr/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382"/>
              <a:stretch/>
            </p:blipFill>
            <p:spPr bwMode="auto">
              <a:xfrm rot="16200000">
                <a:off x="7321080" y="2279607"/>
                <a:ext cx="1223645" cy="117284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6" name="Imagen 15"/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04794" y="2254207"/>
                <a:ext cx="1195631" cy="1230308"/>
              </a:xfrm>
              <a:prstGeom prst="rect">
                <a:avLst/>
              </a:prstGeom>
            </p:spPr>
          </p:pic>
          <p:pic>
            <p:nvPicPr>
              <p:cNvPr id="17" name="Imagen 16"/>
              <p:cNvPicPr/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5380" y="2243412"/>
                <a:ext cx="1205865" cy="1227455"/>
              </a:xfrm>
              <a:prstGeom prst="rect">
                <a:avLst/>
              </a:prstGeom>
            </p:spPr>
          </p:pic>
          <p:pic>
            <p:nvPicPr>
              <p:cNvPr id="18" name="Imagen 17"/>
              <p:cNvPicPr/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27" t="53967"/>
              <a:stretch/>
            </p:blipFill>
            <p:spPr>
              <a:xfrm>
                <a:off x="9700425" y="2240549"/>
                <a:ext cx="1222147" cy="1243966"/>
              </a:xfrm>
              <a:prstGeom prst="rect">
                <a:avLst/>
              </a:prstGeom>
            </p:spPr>
          </p:pic>
        </p:grpSp>
        <p:sp>
          <p:nvSpPr>
            <p:cNvPr id="25" name="Rectángulo redondeado 24"/>
            <p:cNvSpPr/>
            <p:nvPr/>
          </p:nvSpPr>
          <p:spPr>
            <a:xfrm>
              <a:off x="7085332" y="2418427"/>
              <a:ext cx="885951" cy="37306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600" dirty="0" smtClean="0">
                  <a:latin typeface="Calibri" panose="020F0502020204030204" pitchFamily="34" charset="0"/>
                </a:rPr>
                <a:t>T2-Pi</a:t>
              </a:r>
              <a:endParaRPr lang="es-ES" sz="16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3726460" y="4495143"/>
            <a:ext cx="4735335" cy="1779499"/>
            <a:chOff x="956911" y="3752106"/>
            <a:chExt cx="4934858" cy="1862175"/>
          </a:xfrm>
        </p:grpSpPr>
        <p:grpSp>
          <p:nvGrpSpPr>
            <p:cNvPr id="20" name="Grupo 19"/>
            <p:cNvGrpSpPr/>
            <p:nvPr/>
          </p:nvGrpSpPr>
          <p:grpSpPr>
            <a:xfrm>
              <a:off x="956911" y="4241815"/>
              <a:ext cx="4934858" cy="1372466"/>
              <a:chOff x="6510541" y="3297482"/>
              <a:chExt cx="4934858" cy="1372466"/>
            </a:xfrm>
          </p:grpSpPr>
          <p:pic>
            <p:nvPicPr>
              <p:cNvPr id="21" name="Imagen 20"/>
              <p:cNvPicPr/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62200" y="3311140"/>
                <a:ext cx="1244752" cy="1358173"/>
              </a:xfrm>
              <a:prstGeom prst="rect">
                <a:avLst/>
              </a:prstGeom>
            </p:spPr>
          </p:pic>
          <p:pic>
            <p:nvPicPr>
              <p:cNvPr id="22" name="Imagen 21"/>
              <p:cNvPicPr/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7" r="5150"/>
              <a:stretch/>
            </p:blipFill>
            <p:spPr>
              <a:xfrm>
                <a:off x="7915161" y="3317398"/>
                <a:ext cx="1252855" cy="1351915"/>
              </a:xfrm>
              <a:prstGeom prst="rect">
                <a:avLst/>
              </a:prstGeom>
            </p:spPr>
          </p:pic>
          <p:pic>
            <p:nvPicPr>
              <p:cNvPr id="23" name="Imagen 22"/>
              <p:cNvPicPr/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0541" y="3317398"/>
                <a:ext cx="1421130" cy="1352550"/>
              </a:xfrm>
              <a:prstGeom prst="rect">
                <a:avLst/>
              </a:prstGeom>
            </p:spPr>
          </p:pic>
          <p:pic>
            <p:nvPicPr>
              <p:cNvPr id="24" name="Imagen 23"/>
              <p:cNvPicPr/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207"/>
              <a:stretch/>
            </p:blipFill>
            <p:spPr>
              <a:xfrm>
                <a:off x="10401136" y="3297482"/>
                <a:ext cx="1044263" cy="1362075"/>
              </a:xfrm>
              <a:prstGeom prst="rect">
                <a:avLst/>
              </a:prstGeom>
            </p:spPr>
          </p:pic>
        </p:grpSp>
        <p:sp>
          <p:nvSpPr>
            <p:cNvPr id="28" name="Rectángulo redondeado 27"/>
            <p:cNvSpPr/>
            <p:nvPr/>
          </p:nvSpPr>
          <p:spPr>
            <a:xfrm>
              <a:off x="2987958" y="3752106"/>
              <a:ext cx="932441" cy="39215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600" dirty="0" smtClean="0">
                  <a:latin typeface="Calibri" panose="020F0502020204030204" pitchFamily="34" charset="0"/>
                </a:rPr>
                <a:t>NM-SD</a:t>
              </a:r>
              <a:endParaRPr lang="es-ES" sz="16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6341202" y="2631689"/>
            <a:ext cx="4983543" cy="1774897"/>
            <a:chOff x="6341202" y="2936600"/>
            <a:chExt cx="5371985" cy="1875478"/>
          </a:xfrm>
        </p:grpSpPr>
        <p:pic>
          <p:nvPicPr>
            <p:cNvPr id="30" name="Imagen 29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5667" y="3409998"/>
              <a:ext cx="1417955" cy="1402080"/>
            </a:xfrm>
            <a:prstGeom prst="rect">
              <a:avLst/>
            </a:prstGeom>
          </p:spPr>
        </p:pic>
        <p:pic>
          <p:nvPicPr>
            <p:cNvPr id="31" name="Imagen 30"/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4318" y="3409998"/>
              <a:ext cx="1396365" cy="1402080"/>
            </a:xfrm>
            <a:prstGeom prst="rect">
              <a:avLst/>
            </a:prstGeom>
          </p:spPr>
        </p:pic>
        <p:pic>
          <p:nvPicPr>
            <p:cNvPr id="32" name="Imagen 31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202" y="3409998"/>
              <a:ext cx="1449705" cy="1397000"/>
            </a:xfrm>
            <a:prstGeom prst="rect">
              <a:avLst/>
            </a:prstGeom>
          </p:spPr>
        </p:pic>
        <p:pic>
          <p:nvPicPr>
            <p:cNvPr id="33" name="Imagen 32"/>
            <p:cNvPicPr/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59" t="21020"/>
            <a:stretch/>
          </p:blipFill>
          <p:spPr>
            <a:xfrm>
              <a:off x="10580683" y="3396946"/>
              <a:ext cx="1132504" cy="1410052"/>
            </a:xfrm>
            <a:prstGeom prst="rect">
              <a:avLst/>
            </a:prstGeom>
          </p:spPr>
        </p:pic>
        <p:sp>
          <p:nvSpPr>
            <p:cNvPr id="34" name="Rectángulo redondeado 33"/>
            <p:cNvSpPr/>
            <p:nvPr/>
          </p:nvSpPr>
          <p:spPr>
            <a:xfrm>
              <a:off x="8627084" y="2936600"/>
              <a:ext cx="894741" cy="37474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600" dirty="0" smtClean="0">
                  <a:latin typeface="Calibri" panose="020F0502020204030204" pitchFamily="34" charset="0"/>
                </a:rPr>
                <a:t>RN-Tu</a:t>
              </a:r>
              <a:endParaRPr lang="es-ES" sz="16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959539" y="2642614"/>
            <a:ext cx="4735335" cy="1759165"/>
            <a:chOff x="916525" y="4846351"/>
            <a:chExt cx="4735335" cy="1759165"/>
          </a:xfrm>
        </p:grpSpPr>
        <p:grpSp>
          <p:nvGrpSpPr>
            <p:cNvPr id="40" name="Grupo 39"/>
            <p:cNvGrpSpPr/>
            <p:nvPr/>
          </p:nvGrpSpPr>
          <p:grpSpPr>
            <a:xfrm>
              <a:off x="916525" y="5276578"/>
              <a:ext cx="4735335" cy="1328938"/>
              <a:chOff x="1160059" y="4979652"/>
              <a:chExt cx="4491801" cy="1202058"/>
            </a:xfrm>
          </p:grpSpPr>
          <p:pic>
            <p:nvPicPr>
              <p:cNvPr id="36" name="Imagen 35"/>
              <p:cNvPicPr/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470298" y="5002190"/>
                <a:ext cx="1202055" cy="1156984"/>
              </a:xfrm>
              <a:prstGeom prst="rect">
                <a:avLst/>
              </a:prstGeom>
            </p:spPr>
          </p:pic>
          <p:pic>
            <p:nvPicPr>
              <p:cNvPr id="37" name="Imagen 36"/>
              <p:cNvPicPr/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8074" y="4979655"/>
                <a:ext cx="1254760" cy="1202055"/>
              </a:xfrm>
              <a:prstGeom prst="rect">
                <a:avLst/>
              </a:prstGeom>
            </p:spPr>
          </p:pic>
          <p:pic>
            <p:nvPicPr>
              <p:cNvPr id="38" name="Imagen 37"/>
              <p:cNvPicPr/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0059" y="4979655"/>
                <a:ext cx="1092619" cy="1202055"/>
              </a:xfrm>
              <a:prstGeom prst="rect">
                <a:avLst/>
              </a:prstGeom>
            </p:spPr>
          </p:pic>
          <p:pic>
            <p:nvPicPr>
              <p:cNvPr id="39" name="Imagen 38"/>
              <p:cNvPicPr/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31" t="38790"/>
              <a:stretch/>
            </p:blipFill>
            <p:spPr bwMode="auto">
              <a:xfrm>
                <a:off x="4649818" y="4979652"/>
                <a:ext cx="1002042" cy="1202057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41" name="Rectángulo redondeado 40"/>
            <p:cNvSpPr/>
            <p:nvPr/>
          </p:nvSpPr>
          <p:spPr>
            <a:xfrm>
              <a:off x="2865454" y="4846351"/>
              <a:ext cx="894741" cy="37474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600" dirty="0" smtClean="0">
                  <a:latin typeface="Calibri" panose="020F0502020204030204" pitchFamily="34" charset="0"/>
                </a:rPr>
                <a:t>RV-Tu</a:t>
              </a:r>
              <a:endParaRPr lang="es-ES" sz="1600" dirty="0">
                <a:latin typeface="Calibri" panose="020F0502020204030204" pitchFamily="34" charset="0"/>
              </a:endParaRPr>
            </a:p>
          </p:txBody>
        </p:sp>
      </p:grpSp>
      <p:sp>
        <p:nvSpPr>
          <p:cNvPr id="43" name="CuadroTexto 42"/>
          <p:cNvSpPr txBox="1"/>
          <p:nvPr/>
        </p:nvSpPr>
        <p:spPr>
          <a:xfrm>
            <a:off x="160258" y="6406786"/>
            <a:ext cx="907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(Castro </a:t>
            </a:r>
            <a:r>
              <a:rPr lang="es-EC" sz="1600" dirty="0">
                <a:solidFill>
                  <a:srgbClr val="000000"/>
                </a:solidFill>
                <a:latin typeface="Calibri" panose="020F0502020204030204" pitchFamily="34" charset="0"/>
              </a:rPr>
              <a:t>et al, 2019)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982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Marcador de contenido 3">
            <a:extLst>
              <a:ext uri="{FF2B5EF4-FFF2-40B4-BE49-F238E27FC236}">
                <a16:creationId xmlns="" xmlns:a16="http://schemas.microsoft.com/office/drawing/2014/main" id="{ED2F5065-78D8-418E-B8A5-D202422587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887639"/>
              </p:ext>
            </p:extLst>
          </p:nvPr>
        </p:nvGraphicFramePr>
        <p:xfrm>
          <a:off x="1315278" y="1025526"/>
          <a:ext cx="9561444" cy="480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09456" y="130280"/>
            <a:ext cx="12000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Caracterización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a nivel morfológico y molecular del agente causal de la enfermedad de la antracnosis en plantas de naranjilla (S</a:t>
            </a:r>
            <a:r>
              <a:rPr lang="es-ES" sz="1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olanum quitoense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Lam</a:t>
            </a:r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.).</a:t>
            </a:r>
            <a:endParaRPr lang="es-ES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679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">
            <a:extLst>
              <a:ext uri="{FF2B5EF4-FFF2-40B4-BE49-F238E27FC236}">
                <a16:creationId xmlns="" xmlns:a16="http://schemas.microsoft.com/office/drawing/2014/main" id="{74AA4292-FF34-49B5-A8BE-8318BF4E6365}"/>
              </a:ext>
            </a:extLst>
          </p:cNvPr>
          <p:cNvSpPr txBox="1"/>
          <p:nvPr/>
        </p:nvSpPr>
        <p:spPr>
          <a:xfrm>
            <a:off x="2012950" y="1018435"/>
            <a:ext cx="95170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partir de la toma de muestras en 3 provincias del Ecuador se obtuvo un 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de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aislamientos del agente causal asociado a los síntomas de la antracnosis 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naranjilla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Solanum quitoense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.).</a:t>
            </a:r>
          </a:p>
          <a:p>
            <a:endParaRPr lang="es-EC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Existe variabilidad fenotípica con respecto a la coloración de las colonias de 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cinco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aislados, pues se observaron coloraciones de gris oscuro con tonalidad 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verdosa para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aislados T1-Pi y T2-Pi, en contraste con las coloraciones gris 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claro con tonalidad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anaranjada para los aislados NM-SD, RV-Tu y RN-Tu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s-EC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conidios de los aislados de Pichincha y Tungurahua mostraron 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formas cilíndricas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ambos extremos agudos y un solo extremo agudo. Mientras que 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conidios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NM-SD son fusiformes con ambos extremos agudos. Estos 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coinciden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la morfología de las especies del complejo de </a:t>
            </a:r>
            <a:r>
              <a:rPr lang="es-ES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s-ES" sz="1600" i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acutatum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s-EC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dirty="0">
                <a:latin typeface="Calibri" panose="020F0502020204030204" pitchFamily="34" charset="0"/>
              </a:rPr>
              <a:t>La secuenciación, el alineamiento y el análisis filogenético de los genes ITS y ACT permitieron demostrar que el agente causal de los síntomas de la antracnosis en naranjilla forma parte del complejo de especies de </a:t>
            </a:r>
            <a:r>
              <a:rPr lang="es-ES" sz="1600" i="1" dirty="0">
                <a:latin typeface="Calibri" panose="020F0502020204030204" pitchFamily="34" charset="0"/>
              </a:rPr>
              <a:t>Colletotrichum </a:t>
            </a:r>
            <a:r>
              <a:rPr lang="es-ES" sz="1600" i="1" dirty="0" err="1">
                <a:latin typeface="Calibri" panose="020F0502020204030204" pitchFamily="34" charset="0"/>
              </a:rPr>
              <a:t>acutatum</a:t>
            </a:r>
            <a:r>
              <a:rPr lang="es-ES" sz="1600" dirty="0" smtClean="0">
                <a:latin typeface="Calibri" panose="020F0502020204030204" pitchFamily="34" charset="0"/>
              </a:rPr>
              <a:t>.</a:t>
            </a:r>
          </a:p>
          <a:p>
            <a:endParaRPr lang="es-ES" sz="1600" dirty="0" smtClean="0">
              <a:latin typeface="Calibri" panose="020F0502020204030204" pitchFamily="34" charset="0"/>
            </a:endParaRPr>
          </a:p>
          <a:p>
            <a:r>
              <a:rPr lang="es-ES" sz="1600" dirty="0" smtClean="0">
                <a:latin typeface="Calibri" panose="020F0502020204030204" pitchFamily="34" charset="0"/>
              </a:rPr>
              <a:t>Tras </a:t>
            </a:r>
            <a:r>
              <a:rPr lang="es-ES" sz="1600" dirty="0">
                <a:latin typeface="Calibri" panose="020F0502020204030204" pitchFamily="34" charset="0"/>
              </a:rPr>
              <a:t>la inoculación de frutos sanos de</a:t>
            </a:r>
            <a:r>
              <a:rPr lang="es-ES" sz="1600" i="1" dirty="0">
                <a:latin typeface="Calibri" panose="020F0502020204030204" pitchFamily="34" charset="0"/>
              </a:rPr>
              <a:t> Solanum quitoense </a:t>
            </a:r>
            <a:r>
              <a:rPr lang="es-ES" sz="1600" dirty="0">
                <a:latin typeface="Calibri" panose="020F0502020204030204" pitchFamily="34" charset="0"/>
              </a:rPr>
              <a:t>Lam. con aislados de </a:t>
            </a:r>
            <a:r>
              <a:rPr lang="es-ES" sz="1600" i="1" dirty="0">
                <a:latin typeface="Calibri" panose="020F0502020204030204" pitchFamily="34" charset="0"/>
              </a:rPr>
              <a:t>Colletotrichum</a:t>
            </a:r>
            <a:r>
              <a:rPr lang="es-ES" sz="1600" dirty="0">
                <a:latin typeface="Calibri" panose="020F0502020204030204" pitchFamily="34" charset="0"/>
              </a:rPr>
              <a:t> </a:t>
            </a:r>
            <a:r>
              <a:rPr lang="es-ES" sz="1600" dirty="0" err="1">
                <a:latin typeface="Calibri" panose="020F0502020204030204" pitchFamily="34" charset="0"/>
              </a:rPr>
              <a:t>sp</a:t>
            </a:r>
            <a:r>
              <a:rPr lang="es-ES" sz="1600" dirty="0">
                <a:latin typeface="Calibri" panose="020F0502020204030204" pitchFamily="34" charset="0"/>
              </a:rPr>
              <a:t>. del complejo </a:t>
            </a:r>
            <a:r>
              <a:rPr lang="es-ES" sz="1600" i="1" dirty="0">
                <a:latin typeface="Calibri" panose="020F0502020204030204" pitchFamily="34" charset="0"/>
              </a:rPr>
              <a:t>C. </a:t>
            </a:r>
            <a:r>
              <a:rPr lang="es-ES" sz="1600" i="1" dirty="0" err="1">
                <a:latin typeface="Calibri" panose="020F0502020204030204" pitchFamily="34" charset="0"/>
              </a:rPr>
              <a:t>acutatum</a:t>
            </a:r>
            <a:r>
              <a:rPr lang="es-ES" sz="1600" dirty="0">
                <a:latin typeface="Calibri" panose="020F0502020204030204" pitchFamily="34" charset="0"/>
              </a:rPr>
              <a:t>, se confirmó que este hongo es el agente causal de los síntomas de la antracnosis en frutos de naranjilla</a:t>
            </a:r>
            <a:endParaRPr lang="es-EC" sz="16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16BF5016-EB21-4242-B85B-102D2840C2CC}"/>
              </a:ext>
            </a:extLst>
          </p:cNvPr>
          <p:cNvSpPr txBox="1"/>
          <p:nvPr/>
        </p:nvSpPr>
        <p:spPr>
          <a:xfrm>
            <a:off x="11800087" y="11164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505242" y="11663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CONCLUSIONES</a:t>
            </a:r>
            <a:endParaRPr lang="es-EC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Google Shape;989;p47"/>
          <p:cNvSpPr/>
          <p:nvPr/>
        </p:nvSpPr>
        <p:spPr>
          <a:xfrm>
            <a:off x="999198" y="1035946"/>
            <a:ext cx="785486" cy="669363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EEB1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" name="Google Shape;988;p47"/>
          <p:cNvSpPr/>
          <p:nvPr/>
        </p:nvSpPr>
        <p:spPr>
          <a:xfrm>
            <a:off x="989059" y="3878801"/>
            <a:ext cx="775445" cy="49432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FD97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" name="Google Shape;1069;p48"/>
          <p:cNvSpPr/>
          <p:nvPr/>
        </p:nvSpPr>
        <p:spPr>
          <a:xfrm>
            <a:off x="1080987" y="4792156"/>
            <a:ext cx="527824" cy="561479"/>
          </a:xfrm>
          <a:custGeom>
            <a:avLst/>
            <a:gdLst/>
            <a:ahLst/>
            <a:cxnLst/>
            <a:rect l="l" t="t" r="r" b="b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rgbClr val="EEB1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grpSp>
        <p:nvGrpSpPr>
          <p:cNvPr id="34" name="Google Shape;8543;p89"/>
          <p:cNvGrpSpPr/>
          <p:nvPr/>
        </p:nvGrpSpPr>
        <p:grpSpPr>
          <a:xfrm>
            <a:off x="1166044" y="2951286"/>
            <a:ext cx="512358" cy="658611"/>
            <a:chOff x="-37370925" y="3579105"/>
            <a:chExt cx="248900" cy="316450"/>
          </a:xfrm>
          <a:solidFill>
            <a:srgbClr val="EEB17A"/>
          </a:solidFill>
        </p:grpSpPr>
        <p:sp>
          <p:nvSpPr>
            <p:cNvPr id="35" name="Google Shape;8544;p89"/>
            <p:cNvSpPr/>
            <p:nvPr/>
          </p:nvSpPr>
          <p:spPr>
            <a:xfrm>
              <a:off x="-37268550" y="3671055"/>
              <a:ext cx="83525" cy="82525"/>
            </a:xfrm>
            <a:custGeom>
              <a:avLst/>
              <a:gdLst/>
              <a:ahLst/>
              <a:cxnLst/>
              <a:rect l="l" t="t" r="r" b="b"/>
              <a:pathLst>
                <a:path w="3341" h="3301" extrusionOk="0">
                  <a:moveTo>
                    <a:pt x="2238" y="1"/>
                  </a:moveTo>
                  <a:lnTo>
                    <a:pt x="1" y="2237"/>
                  </a:lnTo>
                  <a:lnTo>
                    <a:pt x="946" y="3183"/>
                  </a:lnTo>
                  <a:cubicBezTo>
                    <a:pt x="1040" y="3261"/>
                    <a:pt x="1151" y="3301"/>
                    <a:pt x="1257" y="3301"/>
                  </a:cubicBezTo>
                  <a:cubicBezTo>
                    <a:pt x="1363" y="3301"/>
                    <a:pt x="1466" y="3261"/>
                    <a:pt x="1545" y="3183"/>
                  </a:cubicBezTo>
                  <a:lnTo>
                    <a:pt x="3183" y="1544"/>
                  </a:lnTo>
                  <a:cubicBezTo>
                    <a:pt x="3340" y="1387"/>
                    <a:pt x="3340" y="1103"/>
                    <a:pt x="3183" y="946"/>
                  </a:cubicBezTo>
                  <a:lnTo>
                    <a:pt x="2238" y="1"/>
                  </a:lnTo>
                  <a:close/>
                </a:path>
              </a:pathLst>
            </a:custGeom>
            <a:grpFill/>
            <a:ln w="19050">
              <a:solidFill>
                <a:srgbClr val="EEB17A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45;p89"/>
            <p:cNvSpPr/>
            <p:nvPr/>
          </p:nvSpPr>
          <p:spPr>
            <a:xfrm>
              <a:off x="-37370925" y="3579105"/>
              <a:ext cx="248900" cy="316450"/>
            </a:xfrm>
            <a:custGeom>
              <a:avLst/>
              <a:gdLst/>
              <a:ahLst/>
              <a:cxnLst/>
              <a:rect l="l" t="t" r="r" b="b"/>
              <a:pathLst>
                <a:path w="9956" h="12658" extrusionOk="0">
                  <a:moveTo>
                    <a:pt x="4537" y="8625"/>
                  </a:moveTo>
                  <a:cubicBezTo>
                    <a:pt x="4757" y="8625"/>
                    <a:pt x="4946" y="8845"/>
                    <a:pt x="4946" y="9066"/>
                  </a:cubicBezTo>
                  <a:cubicBezTo>
                    <a:pt x="4915" y="9255"/>
                    <a:pt x="4757" y="9475"/>
                    <a:pt x="4537" y="9475"/>
                  </a:cubicBezTo>
                  <a:cubicBezTo>
                    <a:pt x="4285" y="9475"/>
                    <a:pt x="4096" y="9255"/>
                    <a:pt x="4096" y="9066"/>
                  </a:cubicBezTo>
                  <a:cubicBezTo>
                    <a:pt x="4096" y="8845"/>
                    <a:pt x="4285" y="8625"/>
                    <a:pt x="4537" y="8625"/>
                  </a:cubicBezTo>
                  <a:close/>
                  <a:moveTo>
                    <a:pt x="2615" y="0"/>
                  </a:moveTo>
                  <a:cubicBezTo>
                    <a:pt x="2513" y="0"/>
                    <a:pt x="2410" y="40"/>
                    <a:pt x="2332" y="119"/>
                  </a:cubicBezTo>
                  <a:lnTo>
                    <a:pt x="662" y="1788"/>
                  </a:lnTo>
                  <a:cubicBezTo>
                    <a:pt x="504" y="1946"/>
                    <a:pt x="504" y="2229"/>
                    <a:pt x="662" y="2355"/>
                  </a:cubicBezTo>
                  <a:lnTo>
                    <a:pt x="1764" y="3458"/>
                  </a:lnTo>
                  <a:cubicBezTo>
                    <a:pt x="1166" y="4183"/>
                    <a:pt x="819" y="5096"/>
                    <a:pt x="819" y="6073"/>
                  </a:cubicBezTo>
                  <a:cubicBezTo>
                    <a:pt x="819" y="7774"/>
                    <a:pt x="1859" y="9223"/>
                    <a:pt x="3308" y="9853"/>
                  </a:cubicBezTo>
                  <a:lnTo>
                    <a:pt x="3308" y="10200"/>
                  </a:lnTo>
                  <a:lnTo>
                    <a:pt x="1229" y="10200"/>
                  </a:lnTo>
                  <a:cubicBezTo>
                    <a:pt x="536" y="10200"/>
                    <a:pt x="0" y="10767"/>
                    <a:pt x="0" y="11429"/>
                  </a:cubicBezTo>
                  <a:lnTo>
                    <a:pt x="0" y="12248"/>
                  </a:lnTo>
                  <a:cubicBezTo>
                    <a:pt x="0" y="12500"/>
                    <a:pt x="189" y="12657"/>
                    <a:pt x="441" y="12657"/>
                  </a:cubicBezTo>
                  <a:lnTo>
                    <a:pt x="8696" y="12657"/>
                  </a:lnTo>
                  <a:cubicBezTo>
                    <a:pt x="8948" y="12657"/>
                    <a:pt x="9137" y="12468"/>
                    <a:pt x="9137" y="12248"/>
                  </a:cubicBezTo>
                  <a:lnTo>
                    <a:pt x="9137" y="11429"/>
                  </a:lnTo>
                  <a:cubicBezTo>
                    <a:pt x="9137" y="10767"/>
                    <a:pt x="8570" y="10200"/>
                    <a:pt x="7876" y="10200"/>
                  </a:cubicBezTo>
                  <a:lnTo>
                    <a:pt x="5797" y="10200"/>
                  </a:lnTo>
                  <a:lnTo>
                    <a:pt x="5797" y="10137"/>
                  </a:lnTo>
                  <a:cubicBezTo>
                    <a:pt x="7120" y="9853"/>
                    <a:pt x="8223" y="8940"/>
                    <a:pt x="8790" y="7743"/>
                  </a:cubicBezTo>
                  <a:lnTo>
                    <a:pt x="9515" y="7743"/>
                  </a:lnTo>
                  <a:cubicBezTo>
                    <a:pt x="9767" y="7743"/>
                    <a:pt x="9956" y="7522"/>
                    <a:pt x="9956" y="7333"/>
                  </a:cubicBezTo>
                  <a:cubicBezTo>
                    <a:pt x="9893" y="7176"/>
                    <a:pt x="9735" y="6987"/>
                    <a:pt x="9483" y="6987"/>
                  </a:cubicBezTo>
                  <a:lnTo>
                    <a:pt x="6994" y="6987"/>
                  </a:lnTo>
                  <a:cubicBezTo>
                    <a:pt x="6774" y="6987"/>
                    <a:pt x="6585" y="7176"/>
                    <a:pt x="6585" y="7365"/>
                  </a:cubicBezTo>
                  <a:cubicBezTo>
                    <a:pt x="6585" y="7617"/>
                    <a:pt x="6774" y="7774"/>
                    <a:pt x="6994" y="7774"/>
                  </a:cubicBezTo>
                  <a:lnTo>
                    <a:pt x="7845" y="7774"/>
                  </a:lnTo>
                  <a:cubicBezTo>
                    <a:pt x="7404" y="8530"/>
                    <a:pt x="6648" y="9097"/>
                    <a:pt x="5734" y="9318"/>
                  </a:cubicBezTo>
                  <a:lnTo>
                    <a:pt x="5734" y="8971"/>
                  </a:lnTo>
                  <a:cubicBezTo>
                    <a:pt x="5734" y="8310"/>
                    <a:pt x="5198" y="7774"/>
                    <a:pt x="4537" y="7743"/>
                  </a:cubicBezTo>
                  <a:cubicBezTo>
                    <a:pt x="3844" y="7743"/>
                    <a:pt x="3308" y="8278"/>
                    <a:pt x="3308" y="8940"/>
                  </a:cubicBezTo>
                  <a:cubicBezTo>
                    <a:pt x="2332" y="8373"/>
                    <a:pt x="1638" y="7302"/>
                    <a:pt x="1638" y="6073"/>
                  </a:cubicBezTo>
                  <a:cubicBezTo>
                    <a:pt x="1638" y="5285"/>
                    <a:pt x="1922" y="4624"/>
                    <a:pt x="2363" y="4057"/>
                  </a:cubicBezTo>
                  <a:lnTo>
                    <a:pt x="3529" y="5254"/>
                  </a:lnTo>
                  <a:lnTo>
                    <a:pt x="5797" y="3017"/>
                  </a:lnTo>
                  <a:lnTo>
                    <a:pt x="2899" y="119"/>
                  </a:lnTo>
                  <a:cubicBezTo>
                    <a:pt x="2820" y="40"/>
                    <a:pt x="2717" y="0"/>
                    <a:pt x="2615" y="0"/>
                  </a:cubicBezTo>
                  <a:close/>
                </a:path>
              </a:pathLst>
            </a:custGeom>
            <a:grpFill/>
            <a:ln w="19050">
              <a:solidFill>
                <a:srgbClr val="EEB17A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34" y="1990621"/>
            <a:ext cx="958614" cy="58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75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Marcador de contenido 3">
            <a:extLst>
              <a:ext uri="{FF2B5EF4-FFF2-40B4-BE49-F238E27FC236}">
                <a16:creationId xmlns="" xmlns:a16="http://schemas.microsoft.com/office/drawing/2014/main" id="{ED2F5065-78D8-418E-B8A5-D202422587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3012467"/>
              </p:ext>
            </p:extLst>
          </p:nvPr>
        </p:nvGraphicFramePr>
        <p:xfrm>
          <a:off x="1315278" y="1025526"/>
          <a:ext cx="9561444" cy="480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09456" y="130280"/>
            <a:ext cx="12000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Caracterización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a nivel morfológico y molecular del agente causal de la enfermedad de la antracnosis en plantas de naranjilla (S</a:t>
            </a:r>
            <a:r>
              <a:rPr lang="es-ES" sz="1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olanum quitoense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Lam</a:t>
            </a:r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.).</a:t>
            </a:r>
            <a:endParaRPr lang="es-ES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81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">
            <a:extLst>
              <a:ext uri="{FF2B5EF4-FFF2-40B4-BE49-F238E27FC236}">
                <a16:creationId xmlns="" xmlns:a16="http://schemas.microsoft.com/office/drawing/2014/main" id="{74AA4292-FF34-49B5-A8BE-8318BF4E6365}"/>
              </a:ext>
            </a:extLst>
          </p:cNvPr>
          <p:cNvSpPr txBox="1"/>
          <p:nvPr/>
        </p:nvSpPr>
        <p:spPr>
          <a:xfrm>
            <a:off x="2935833" y="1100322"/>
            <a:ext cx="794061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Tomar en cuenta la caracterización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apresorios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debido a que son 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estructuras muy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conservadas dentro de cada especie de </a:t>
            </a:r>
            <a:r>
              <a:rPr lang="es-ES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Colletotrichum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s-EC" sz="16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C" sz="16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C" sz="16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Examinar otras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regiones como: TUB2, 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GAPDH, HIS3 y CHS-1,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fin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complementar el análisis molecular multilocus y esclarecer 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agente causal 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la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antracnosis en 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naranjilla.</a:t>
            </a:r>
          </a:p>
          <a:p>
            <a:endParaRPr lang="es-ES" sz="16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6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C" sz="16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6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resultados de patogenicidad deberían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 respaldados por pruebas de sensibilidad a fungicidas. 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Además de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ello, se podrían realizar estudios complementarios de patogenicidad de 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estos aislados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otros frutales, como </a:t>
            </a:r>
            <a:r>
              <a:rPr lang="es-ES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Solanum </a:t>
            </a:r>
            <a:r>
              <a:rPr lang="es-ES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betaceum</a:t>
            </a:r>
            <a:r>
              <a:rPr lang="es-ES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C" sz="1600" i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16BF5016-EB21-4242-B85B-102D2840C2CC}"/>
              </a:ext>
            </a:extLst>
          </p:cNvPr>
          <p:cNvSpPr txBox="1"/>
          <p:nvPr/>
        </p:nvSpPr>
        <p:spPr>
          <a:xfrm>
            <a:off x="11800087" y="11164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505242" y="11663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RECOMENDACIONES</a:t>
            </a:r>
            <a:endParaRPr lang="es-EC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b="34196"/>
          <a:stretch/>
        </p:blipFill>
        <p:spPr>
          <a:xfrm>
            <a:off x="1212659" y="4281311"/>
            <a:ext cx="1405724" cy="120932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659" y="1103453"/>
            <a:ext cx="1436598" cy="1151559"/>
          </a:xfrm>
          <a:prstGeom prst="rect">
            <a:avLst/>
          </a:prstGeom>
        </p:spPr>
      </p:pic>
      <p:pic>
        <p:nvPicPr>
          <p:cNvPr id="4098" name="Picture 2" descr="Structure of the ITS region of the nuclear ribosomal RNA genes and  schematic location of primer used in this study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45" y="2787108"/>
            <a:ext cx="2040625" cy="102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0251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Marcador de contenido 3">
            <a:extLst>
              <a:ext uri="{FF2B5EF4-FFF2-40B4-BE49-F238E27FC236}">
                <a16:creationId xmlns="" xmlns:a16="http://schemas.microsoft.com/office/drawing/2014/main" id="{ED2F5065-78D8-418E-B8A5-D202422587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3893424"/>
              </p:ext>
            </p:extLst>
          </p:nvPr>
        </p:nvGraphicFramePr>
        <p:xfrm>
          <a:off x="1315278" y="1025526"/>
          <a:ext cx="9561444" cy="480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09456" y="130280"/>
            <a:ext cx="12000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Caracterización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a nivel morfológico y molecular del agente causal de la enfermedad de la antracnosis en plantas de naranjilla (S</a:t>
            </a:r>
            <a:r>
              <a:rPr lang="es-ES" sz="1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olanum quitoense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Lam</a:t>
            </a:r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.).</a:t>
            </a:r>
            <a:endParaRPr lang="es-ES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72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77949" y="11663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AGRADECIMIENTOS</a:t>
            </a:r>
            <a:endParaRPr lang="es-EC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351258" y="1233614"/>
            <a:ext cx="3765348" cy="4469307"/>
            <a:chOff x="1078303" y="1424682"/>
            <a:chExt cx="3765348" cy="4469307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5185" y="4455714"/>
              <a:ext cx="2200275" cy="1438275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5301" y="3095775"/>
              <a:ext cx="2038350" cy="952500"/>
            </a:xfrm>
            <a:prstGeom prst="rect">
              <a:avLst/>
            </a:prstGeom>
          </p:spPr>
        </p:pic>
        <p:pic>
          <p:nvPicPr>
            <p:cNvPr id="9" name="Imagen 15" descr="Descripción: C:\Users\HP\Pictures\Fiam¡s\EShPE\424864_433616274989_106916624989_1628075_1992944167_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0" t="2563" b="3589"/>
            <a:stretch>
              <a:fillRect/>
            </a:stretch>
          </p:blipFill>
          <p:spPr bwMode="auto">
            <a:xfrm>
              <a:off x="1078303" y="2940994"/>
              <a:ext cx="1295400" cy="1262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4 Image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4" t="35651" r="48363" b="40483"/>
            <a:stretch>
              <a:fillRect/>
            </a:stretch>
          </p:blipFill>
          <p:spPr bwMode="auto">
            <a:xfrm>
              <a:off x="1078303" y="1424682"/>
              <a:ext cx="3453997" cy="979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ángulo 12"/>
          <p:cNvSpPr/>
          <p:nvPr/>
        </p:nvSpPr>
        <p:spPr>
          <a:xfrm>
            <a:off x="6389289" y="1342796"/>
            <a:ext cx="392628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 smtClean="0">
                <a:latin typeface="Calibri" panose="020F0502020204030204" pitchFamily="34" charset="0"/>
              </a:rPr>
              <a:t>Francisco Flores, PhD.</a:t>
            </a:r>
          </a:p>
          <a:p>
            <a:pPr algn="ctr"/>
            <a:r>
              <a:rPr lang="es-EC" sz="1600" b="1" dirty="0" smtClean="0">
                <a:latin typeface="Calibri" panose="020F0502020204030204" pitchFamily="34" charset="0"/>
              </a:rPr>
              <a:t>Director del proyecto</a:t>
            </a:r>
          </a:p>
          <a:p>
            <a:pPr algn="ctr"/>
            <a:endParaRPr lang="es-EC" sz="1600" b="1" dirty="0">
              <a:latin typeface="Calibri" panose="020F0502020204030204" pitchFamily="34" charset="0"/>
            </a:endParaRPr>
          </a:p>
          <a:p>
            <a:pPr algn="ctr"/>
            <a:r>
              <a:rPr lang="es-EC" sz="1600" dirty="0" smtClean="0">
                <a:latin typeface="Calibri" panose="020F0502020204030204" pitchFamily="34" charset="0"/>
              </a:rPr>
              <a:t>José Ochoa, PhD.</a:t>
            </a:r>
          </a:p>
          <a:p>
            <a:pPr algn="ctr"/>
            <a:r>
              <a:rPr lang="es-EC" sz="1600" b="1" dirty="0" err="1" smtClean="0">
                <a:latin typeface="Calibri" panose="020F0502020204030204" pitchFamily="34" charset="0"/>
              </a:rPr>
              <a:t>Fitopatólogo</a:t>
            </a:r>
            <a:r>
              <a:rPr lang="es-EC" sz="1600" b="1" dirty="0" smtClean="0">
                <a:latin typeface="Calibri" panose="020F0502020204030204" pitchFamily="34" charset="0"/>
              </a:rPr>
              <a:t> del INIAP</a:t>
            </a:r>
          </a:p>
          <a:p>
            <a:pPr algn="ctr"/>
            <a:endParaRPr lang="es-EC" sz="1600" b="1" dirty="0">
              <a:latin typeface="Calibri" panose="020F0502020204030204" pitchFamily="34" charset="0"/>
            </a:endParaRPr>
          </a:p>
          <a:p>
            <a:pPr algn="ctr"/>
            <a:r>
              <a:rPr lang="es-EC" sz="1600" dirty="0" smtClean="0">
                <a:latin typeface="Calibri" panose="020F0502020204030204" pitchFamily="34" charset="0"/>
              </a:rPr>
              <a:t>María Luisa </a:t>
            </a:r>
            <a:r>
              <a:rPr lang="es-EC" sz="1600" dirty="0" err="1" smtClean="0">
                <a:latin typeface="Calibri" panose="020F0502020204030204" pitchFamily="34" charset="0"/>
              </a:rPr>
              <a:t>Insuasti</a:t>
            </a:r>
            <a:r>
              <a:rPr lang="es-EC" sz="1600" dirty="0" smtClean="0">
                <a:latin typeface="Calibri" panose="020F0502020204030204" pitchFamily="34" charset="0"/>
              </a:rPr>
              <a:t>, PhD.</a:t>
            </a:r>
          </a:p>
          <a:p>
            <a:pPr algn="ctr"/>
            <a:r>
              <a:rPr lang="es-EC" sz="1600" b="1" dirty="0" smtClean="0">
                <a:latin typeface="Calibri" panose="020F0502020204030204" pitchFamily="34" charset="0"/>
              </a:rPr>
              <a:t>Investigadora del INIAP</a:t>
            </a:r>
          </a:p>
          <a:p>
            <a:pPr algn="ctr"/>
            <a:endParaRPr lang="es-EC" sz="1600" b="1" dirty="0">
              <a:latin typeface="Calibri" panose="020F0502020204030204" pitchFamily="34" charset="0"/>
            </a:endParaRPr>
          </a:p>
          <a:p>
            <a:pPr algn="ctr"/>
            <a:r>
              <a:rPr lang="es-EC" sz="1600" dirty="0" smtClean="0">
                <a:latin typeface="Calibri" panose="020F0502020204030204" pitchFamily="34" charset="0"/>
              </a:rPr>
              <a:t>Ing. Francisco Garrido e Ing. Vanessa Gaona</a:t>
            </a:r>
          </a:p>
          <a:p>
            <a:pPr algn="ctr"/>
            <a:r>
              <a:rPr lang="es-EC" sz="1600" b="1" dirty="0" smtClean="0">
                <a:latin typeface="Calibri" panose="020F0502020204030204" pitchFamily="34" charset="0"/>
              </a:rPr>
              <a:t>Técnicos de IDgen</a:t>
            </a:r>
          </a:p>
          <a:p>
            <a:pPr algn="ctr"/>
            <a:endParaRPr lang="es-EC" sz="1600" b="1" dirty="0">
              <a:latin typeface="Calibri" panose="020F0502020204030204" pitchFamily="34" charset="0"/>
            </a:endParaRPr>
          </a:p>
          <a:p>
            <a:pPr algn="ctr"/>
            <a:endParaRPr lang="es-ES" sz="1600" b="1" dirty="0">
              <a:latin typeface="Calibri" panose="020F050202020403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7098972" y="4636005"/>
            <a:ext cx="25069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latin typeface="Calibri" panose="020F0502020204030204" pitchFamily="34" charset="0"/>
              </a:rPr>
              <a:t>FAMILIA Y AMIGOS</a:t>
            </a:r>
            <a:endParaRPr lang="es-ES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416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143297" y="1640002"/>
            <a:ext cx="4814352" cy="57189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Origen y distribución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0" y="6286105"/>
            <a:ext cx="9245600" cy="57189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es-EC" altLang="ko-KR" sz="1600" dirty="0">
                <a:solidFill>
                  <a:schemeClr val="tx1"/>
                </a:solidFill>
                <a:latin typeface="Calibri" panose="020F0502020204030204" pitchFamily="34" charset="0"/>
              </a:rPr>
              <a:t>Andrade et al., </a:t>
            </a:r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2015; INIAP</a:t>
            </a:r>
            <a:r>
              <a:rPr lang="es-EC" altLang="ko-KR" sz="16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2014; Ramírez</a:t>
            </a:r>
            <a:r>
              <a:rPr lang="es-EC" altLang="ko-KR" sz="16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2020; Revelo </a:t>
            </a:r>
            <a:r>
              <a:rPr lang="es-EC" altLang="ko-KR" sz="1600" dirty="0">
                <a:solidFill>
                  <a:schemeClr val="tx1"/>
                </a:solidFill>
                <a:latin typeface="Calibri" panose="020F0502020204030204" pitchFamily="34" charset="0"/>
              </a:rPr>
              <a:t>et al., 2010</a:t>
            </a:r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6606771" y="1639408"/>
            <a:ext cx="4814352" cy="57189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Variedades e híbridos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5000647" y="4811173"/>
            <a:ext cx="1764063" cy="772067"/>
          </a:xfrm>
          <a:prstGeom prst="rect">
            <a:avLst/>
          </a:prstGeom>
          <a:noFill/>
          <a:ln>
            <a:solidFill>
              <a:srgbClr val="027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Frutal tropical andino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30" name="Grupo 29"/>
          <p:cNvGrpSpPr/>
          <p:nvPr/>
        </p:nvGrpSpPr>
        <p:grpSpPr>
          <a:xfrm>
            <a:off x="2136484" y="773374"/>
            <a:ext cx="7864642" cy="785244"/>
            <a:chOff x="878108" y="902862"/>
            <a:chExt cx="7864642" cy="785244"/>
          </a:xfrm>
        </p:grpSpPr>
        <p:sp>
          <p:nvSpPr>
            <p:cNvPr id="21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3548376" y="916038"/>
              <a:ext cx="3352800" cy="772067"/>
            </a:xfrm>
            <a:prstGeom prst="rect">
              <a:avLst/>
            </a:prstGeom>
            <a:noFill/>
            <a:ln>
              <a:solidFill>
                <a:srgbClr val="0278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altLang="ko-KR" sz="1600" b="1" dirty="0" smtClean="0">
                  <a:solidFill>
                    <a:srgbClr val="006D37"/>
                  </a:solidFill>
                  <a:latin typeface="Calibri" panose="020F0502020204030204" pitchFamily="34" charset="0"/>
                </a:rPr>
                <a:t>Nombre científico:</a:t>
              </a:r>
            </a:p>
            <a:p>
              <a:pPr algn="ctr"/>
              <a:r>
                <a:rPr lang="es-ES" altLang="ko-KR" sz="1600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Solanum quitoense </a:t>
              </a:r>
              <a:r>
                <a:rPr lang="es-ES" altLang="ko-KR" sz="1600" dirty="0">
                  <a:solidFill>
                    <a:schemeClr val="tx1"/>
                  </a:solidFill>
                  <a:latin typeface="Calibri" panose="020F0502020204030204" pitchFamily="34" charset="0"/>
                </a:rPr>
                <a:t>Lam.</a:t>
              </a:r>
              <a:endParaRPr lang="ko-KR" altLang="en-US" sz="1600" i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878108" y="916039"/>
              <a:ext cx="2417431" cy="772067"/>
            </a:xfrm>
            <a:prstGeom prst="rect">
              <a:avLst/>
            </a:prstGeom>
            <a:noFill/>
            <a:ln>
              <a:solidFill>
                <a:srgbClr val="0278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altLang="ko-KR" sz="1600" b="1" dirty="0" smtClean="0">
                  <a:solidFill>
                    <a:srgbClr val="006D37"/>
                  </a:solidFill>
                  <a:latin typeface="Calibri" panose="020F0502020204030204" pitchFamily="34" charset="0"/>
                </a:rPr>
                <a:t>Nombre común:</a:t>
              </a:r>
            </a:p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Naranjilla o lulo</a:t>
              </a:r>
              <a:endParaRPr lang="ko-KR" altLang="en-US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7154014" y="902862"/>
              <a:ext cx="1588736" cy="772067"/>
            </a:xfrm>
            <a:prstGeom prst="rect">
              <a:avLst/>
            </a:prstGeom>
            <a:noFill/>
            <a:ln>
              <a:solidFill>
                <a:srgbClr val="0278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altLang="ko-KR" sz="1600" b="1" dirty="0" smtClean="0">
                  <a:solidFill>
                    <a:srgbClr val="006D37"/>
                  </a:solidFill>
                  <a:latin typeface="Calibri" panose="020F0502020204030204" pitchFamily="34" charset="0"/>
                </a:rPr>
                <a:t>Familia:</a:t>
              </a:r>
            </a:p>
            <a:p>
              <a:pPr algn="ctr"/>
              <a:r>
                <a:rPr lang="es-ES" altLang="ko-KR" sz="160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Solanaceae</a:t>
              </a:r>
              <a:r>
                <a:rPr lang="es-ES" altLang="ko-KR" sz="16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24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166064" y="4934107"/>
            <a:ext cx="1764063" cy="772067"/>
          </a:xfrm>
          <a:prstGeom prst="rect">
            <a:avLst/>
          </a:prstGeom>
          <a:noFill/>
          <a:ln>
            <a:solidFill>
              <a:srgbClr val="027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Estribaciones de los Andes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568498" y="2612089"/>
            <a:ext cx="4043958" cy="3469579"/>
            <a:chOff x="313576" y="2451580"/>
            <a:chExt cx="4043958" cy="3469579"/>
          </a:xfrm>
        </p:grpSpPr>
        <p:pic>
          <p:nvPicPr>
            <p:cNvPr id="3076" name="Picture 4" descr="Relaciones Colombia-Ecuador - Wikipedia, la enciclopedia libr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060"/>
            <a:stretch/>
          </p:blipFill>
          <p:spPr bwMode="auto">
            <a:xfrm>
              <a:off x="313576" y="2451580"/>
              <a:ext cx="1571915" cy="1822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Conector recto 24"/>
            <p:cNvCxnSpPr/>
            <p:nvPr/>
          </p:nvCxnSpPr>
          <p:spPr>
            <a:xfrm>
              <a:off x="928347" y="3006142"/>
              <a:ext cx="1833780" cy="7804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/>
            <p:cNvCxnSpPr>
              <a:endCxn id="8" idx="1"/>
            </p:cNvCxnSpPr>
            <p:nvPr/>
          </p:nvCxnSpPr>
          <p:spPr>
            <a:xfrm>
              <a:off x="930812" y="3041336"/>
              <a:ext cx="1098700" cy="17112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upo 2"/>
            <p:cNvGrpSpPr/>
            <p:nvPr/>
          </p:nvGrpSpPr>
          <p:grpSpPr>
            <a:xfrm>
              <a:off x="2029512" y="3583935"/>
              <a:ext cx="2328022" cy="2337224"/>
              <a:chOff x="2762127" y="3721078"/>
              <a:chExt cx="2328022" cy="2337224"/>
            </a:xfrm>
          </p:grpSpPr>
          <p:pic>
            <p:nvPicPr>
              <p:cNvPr id="8" name="Imagen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2127" y="3721078"/>
                <a:ext cx="2328022" cy="2337224"/>
              </a:xfrm>
              <a:prstGeom prst="rect">
                <a:avLst/>
              </a:prstGeom>
            </p:spPr>
          </p:pic>
          <p:sp>
            <p:nvSpPr>
              <p:cNvPr id="3077" name="Estrella de 5 puntas 3076"/>
              <p:cNvSpPr/>
              <p:nvPr/>
            </p:nvSpPr>
            <p:spPr>
              <a:xfrm>
                <a:off x="3898778" y="3983249"/>
                <a:ext cx="90000" cy="90000"/>
              </a:xfrm>
              <a:prstGeom prst="star5">
                <a:avLst/>
              </a:prstGeom>
              <a:solidFill>
                <a:srgbClr val="FF821E"/>
              </a:solidFill>
              <a:ln>
                <a:solidFill>
                  <a:srgbClr val="FF821E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" name="Estrella de 5 puntas 37"/>
              <p:cNvSpPr/>
              <p:nvPr/>
            </p:nvSpPr>
            <p:spPr>
              <a:xfrm>
                <a:off x="3829268" y="4040114"/>
                <a:ext cx="90000" cy="90000"/>
              </a:xfrm>
              <a:prstGeom prst="star5">
                <a:avLst/>
              </a:prstGeom>
              <a:solidFill>
                <a:srgbClr val="FF821E"/>
              </a:solidFill>
              <a:ln>
                <a:solidFill>
                  <a:srgbClr val="FF821E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" name="Estrella de 5 puntas 38"/>
              <p:cNvSpPr/>
              <p:nvPr/>
            </p:nvSpPr>
            <p:spPr>
              <a:xfrm>
                <a:off x="3836980" y="4880339"/>
                <a:ext cx="90000" cy="90000"/>
              </a:xfrm>
              <a:prstGeom prst="star5">
                <a:avLst/>
              </a:prstGeom>
              <a:solidFill>
                <a:srgbClr val="FF821E"/>
              </a:solidFill>
              <a:ln>
                <a:solidFill>
                  <a:srgbClr val="FF821E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69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-11069" y="2048513"/>
            <a:ext cx="4814352" cy="57189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Zonas de cultivo de naranjilla en Ecuador 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2" name="CuadroTexto 71"/>
          <p:cNvSpPr txBox="1"/>
          <p:nvPr/>
        </p:nvSpPr>
        <p:spPr>
          <a:xfrm>
            <a:off x="419942" y="116632"/>
            <a:ext cx="4537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INTRODUCCIÓN</a:t>
            </a:r>
            <a:endParaRPr lang="es-EC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7858967" y="4827201"/>
            <a:ext cx="2309961" cy="622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b="1" i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Solanum quitoense </a:t>
            </a:r>
            <a:r>
              <a:rPr lang="es-EC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Lam. </a:t>
            </a:r>
            <a:r>
              <a:rPr lang="es-EC" altLang="ko-KR" sz="1600" b="1" dirty="0" err="1" smtClean="0">
                <a:solidFill>
                  <a:srgbClr val="006D37"/>
                </a:solidFill>
                <a:latin typeface="Calibri" panose="020F0502020204030204" pitchFamily="34" charset="0"/>
              </a:rPr>
              <a:t>var</a:t>
            </a:r>
            <a:r>
              <a:rPr lang="es-EC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. </a:t>
            </a:r>
            <a:r>
              <a:rPr lang="es-EC" altLang="ko-KR" sz="1600" b="1" i="1" dirty="0" err="1" smtClean="0">
                <a:solidFill>
                  <a:srgbClr val="006D37"/>
                </a:solidFill>
                <a:latin typeface="Calibri" panose="020F0502020204030204" pitchFamily="34" charset="0"/>
              </a:rPr>
              <a:t>septentrionale</a:t>
            </a:r>
            <a:endParaRPr lang="es-ES" altLang="ko-KR" sz="1600" b="1" i="1" dirty="0" smtClean="0">
              <a:solidFill>
                <a:srgbClr val="006D37"/>
              </a:solidFill>
              <a:latin typeface="Calibri" panose="020F0502020204030204" pitchFamily="34" charset="0"/>
            </a:endParaRPr>
          </a:p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Espinosa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10885466" y="3108690"/>
            <a:ext cx="1306534" cy="622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Puyo    </a:t>
            </a:r>
          </a:p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INIAP </a:t>
            </a:r>
            <a:r>
              <a:rPr lang="es-EC" altLang="ko-KR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Palora</a:t>
            </a:r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Mera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51" name="Grupo 50"/>
          <p:cNvGrpSpPr/>
          <p:nvPr/>
        </p:nvGrpSpPr>
        <p:grpSpPr>
          <a:xfrm>
            <a:off x="7152902" y="2442828"/>
            <a:ext cx="3576993" cy="2063728"/>
            <a:chOff x="450394" y="1435525"/>
            <a:chExt cx="5999498" cy="2559313"/>
          </a:xfrm>
        </p:grpSpPr>
        <p:pic>
          <p:nvPicPr>
            <p:cNvPr id="52" name="Imagen 51"/>
            <p:cNvPicPr>
              <a:picLocks noChangeAspect="1"/>
            </p:cNvPicPr>
            <p:nvPr/>
          </p:nvPicPr>
          <p:blipFill rotWithShape="1">
            <a:blip r:embed="rId5"/>
            <a:srcRect l="33780" t="59022" r="34050"/>
            <a:stretch/>
          </p:blipFill>
          <p:spPr>
            <a:xfrm>
              <a:off x="2407879" y="1436244"/>
              <a:ext cx="2327894" cy="1298319"/>
            </a:xfrm>
            <a:prstGeom prst="rect">
              <a:avLst/>
            </a:prstGeom>
          </p:spPr>
        </p:pic>
        <p:pic>
          <p:nvPicPr>
            <p:cNvPr id="53" name="Imagen 52"/>
            <p:cNvPicPr>
              <a:picLocks noChangeAspect="1"/>
            </p:cNvPicPr>
            <p:nvPr/>
          </p:nvPicPr>
          <p:blipFill rotWithShape="1">
            <a:blip r:embed="rId6"/>
            <a:srcRect l="699" t="56520" r="50131"/>
            <a:stretch/>
          </p:blipFill>
          <p:spPr>
            <a:xfrm>
              <a:off x="450394" y="1436245"/>
              <a:ext cx="1888642" cy="1137464"/>
            </a:xfrm>
            <a:prstGeom prst="rect">
              <a:avLst/>
            </a:prstGeom>
          </p:spPr>
        </p:pic>
        <p:pic>
          <p:nvPicPr>
            <p:cNvPr id="55" name="Imagen 54"/>
            <p:cNvPicPr>
              <a:picLocks noChangeAspect="1"/>
            </p:cNvPicPr>
            <p:nvPr/>
          </p:nvPicPr>
          <p:blipFill rotWithShape="1">
            <a:blip r:embed="rId5"/>
            <a:srcRect l="66988" t="58062" r="842" b="960"/>
            <a:stretch/>
          </p:blipFill>
          <p:spPr>
            <a:xfrm>
              <a:off x="2407879" y="2712722"/>
              <a:ext cx="2327894" cy="1282116"/>
            </a:xfrm>
            <a:prstGeom prst="rect">
              <a:avLst/>
            </a:prstGeom>
          </p:spPr>
        </p:pic>
        <p:pic>
          <p:nvPicPr>
            <p:cNvPr id="59" name="Imagen 58"/>
            <p:cNvPicPr>
              <a:picLocks noChangeAspect="1"/>
            </p:cNvPicPr>
            <p:nvPr/>
          </p:nvPicPr>
          <p:blipFill rotWithShape="1">
            <a:blip r:embed="rId7"/>
            <a:srcRect r="279"/>
            <a:stretch/>
          </p:blipFill>
          <p:spPr>
            <a:xfrm>
              <a:off x="450394" y="2533193"/>
              <a:ext cx="1883373" cy="1461645"/>
            </a:xfrm>
            <a:prstGeom prst="rect">
              <a:avLst/>
            </a:prstGeom>
          </p:spPr>
        </p:pic>
        <p:pic>
          <p:nvPicPr>
            <p:cNvPr id="70" name="Imagen 69"/>
            <p:cNvPicPr>
              <a:picLocks noChangeAspect="1"/>
            </p:cNvPicPr>
            <p:nvPr/>
          </p:nvPicPr>
          <p:blipFill rotWithShape="1">
            <a:blip r:embed="rId8"/>
            <a:srcRect r="2977"/>
            <a:stretch/>
          </p:blipFill>
          <p:spPr>
            <a:xfrm>
              <a:off x="4805998" y="1435525"/>
              <a:ext cx="1635745" cy="866775"/>
            </a:xfrm>
            <a:prstGeom prst="rect">
              <a:avLst/>
            </a:prstGeom>
          </p:spPr>
        </p:pic>
        <p:pic>
          <p:nvPicPr>
            <p:cNvPr id="71" name="Imagen 70"/>
            <p:cNvPicPr>
              <a:picLocks noChangeAspect="1"/>
            </p:cNvPicPr>
            <p:nvPr/>
          </p:nvPicPr>
          <p:blipFill rotWithShape="1">
            <a:blip r:embed="rId9"/>
            <a:srcRect b="13943"/>
            <a:stretch/>
          </p:blipFill>
          <p:spPr>
            <a:xfrm>
              <a:off x="4800729" y="2261288"/>
              <a:ext cx="1649163" cy="1733550"/>
            </a:xfrm>
            <a:prstGeom prst="rect">
              <a:avLst/>
            </a:prstGeom>
          </p:spPr>
        </p:pic>
      </p:grpSp>
      <p:sp>
        <p:nvSpPr>
          <p:cNvPr id="46" name="Abrir llave 45"/>
          <p:cNvSpPr/>
          <p:nvPr/>
        </p:nvSpPr>
        <p:spPr>
          <a:xfrm rot="16200000" flipV="1">
            <a:off x="8925489" y="3941281"/>
            <a:ext cx="143456" cy="138792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Abrir llave 72"/>
          <p:cNvSpPr/>
          <p:nvPr/>
        </p:nvSpPr>
        <p:spPr>
          <a:xfrm flipH="1">
            <a:off x="10714965" y="2442828"/>
            <a:ext cx="202602" cy="20466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4656643" y="2994120"/>
            <a:ext cx="2282593" cy="967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b="1" i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Solanum quitoense </a:t>
            </a:r>
            <a:r>
              <a:rPr lang="es-EC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Lam. </a:t>
            </a:r>
            <a:r>
              <a:rPr lang="es-EC" altLang="ko-KR" sz="1600" b="1" dirty="0" err="1" smtClean="0">
                <a:solidFill>
                  <a:srgbClr val="006D37"/>
                </a:solidFill>
                <a:latin typeface="Calibri" panose="020F0502020204030204" pitchFamily="34" charset="0"/>
              </a:rPr>
              <a:t>var</a:t>
            </a:r>
            <a:r>
              <a:rPr lang="es-EC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. </a:t>
            </a:r>
            <a:r>
              <a:rPr lang="es-EC" altLang="ko-KR" sz="1600" b="1" i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quitoense</a:t>
            </a:r>
            <a:endParaRPr lang="es-ES" altLang="ko-KR" sz="1600" b="1" i="1" dirty="0" smtClean="0">
              <a:solidFill>
                <a:srgbClr val="006D37"/>
              </a:solidFill>
              <a:latin typeface="Calibri" panose="020F0502020204030204" pitchFamily="34" charset="0"/>
            </a:endParaRPr>
          </a:p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Agria, Baeza “dulce”, INIAP-Quitoense 2009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5" name="Abrir llave 74"/>
          <p:cNvSpPr/>
          <p:nvPr/>
        </p:nvSpPr>
        <p:spPr>
          <a:xfrm>
            <a:off x="6891332" y="2428486"/>
            <a:ext cx="217383" cy="206096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CuadroTexto 34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357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-326779" y="613431"/>
            <a:ext cx="5712331" cy="57189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Importancia del cultivo de naranjilla en Ecuador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0" y="6286105"/>
            <a:ext cx="9245600" cy="57189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(Sistema </a:t>
            </a:r>
            <a:r>
              <a:rPr lang="es-ES" altLang="ko-KR" sz="1600" dirty="0">
                <a:solidFill>
                  <a:schemeClr val="tx1"/>
                </a:solidFill>
                <a:latin typeface="Calibri" panose="020F0502020204030204" pitchFamily="34" charset="0"/>
              </a:rPr>
              <a:t>de Información Pública </a:t>
            </a:r>
            <a:r>
              <a:rPr lang="es-ES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Agropecuaria, </a:t>
            </a:r>
            <a:r>
              <a:rPr lang="es-ES" altLang="ko-KR" sz="1600" dirty="0">
                <a:solidFill>
                  <a:schemeClr val="tx1"/>
                </a:solidFill>
                <a:latin typeface="Calibri" panose="020F0502020204030204" pitchFamily="34" charset="0"/>
              </a:rPr>
              <a:t>2019; </a:t>
            </a:r>
            <a:r>
              <a:rPr lang="es-ES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Vásquez </a:t>
            </a:r>
            <a:r>
              <a:rPr lang="es-ES" altLang="ko-KR" sz="1600" dirty="0">
                <a:solidFill>
                  <a:schemeClr val="tx1"/>
                </a:solidFill>
                <a:latin typeface="Calibri" panose="020F0502020204030204" pitchFamily="34" charset="0"/>
              </a:rPr>
              <a:t>et al., 2011)</a:t>
            </a:r>
            <a:r>
              <a:rPr lang="ko-KR" altLang="es-E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10089764" y="4414148"/>
            <a:ext cx="1684576" cy="4845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Sabor agridulce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354411" y="1170031"/>
            <a:ext cx="6861927" cy="2097166"/>
            <a:chOff x="149691" y="1170031"/>
            <a:chExt cx="6861927" cy="209716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/>
            <a:srcRect l="35664" t="54431" r="33610" b="22621"/>
            <a:stretch/>
          </p:blipFill>
          <p:spPr>
            <a:xfrm>
              <a:off x="342485" y="1844631"/>
              <a:ext cx="3387785" cy="1422566"/>
            </a:xfrm>
            <a:prstGeom prst="rect">
              <a:avLst/>
            </a:prstGeom>
          </p:spPr>
        </p:pic>
        <p:sp>
          <p:nvSpPr>
            <p:cNvPr id="11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149691" y="1170031"/>
              <a:ext cx="3773371" cy="57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Producción nacional de naranjilla, 2014-2019.</a:t>
              </a:r>
              <a:endParaRPr lang="ko-KR" altLang="en-US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5069403" y="1585829"/>
              <a:ext cx="1942215" cy="1510354"/>
            </a:xfrm>
            <a:prstGeom prst="rect">
              <a:avLst/>
            </a:prstGeom>
            <a:noFill/>
            <a:ln>
              <a:solidFill>
                <a:srgbClr val="0278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Carchi, Zamora Chinchipe, Pichincha y Morona Santiago son las provincias con mayor producción.</a:t>
              </a:r>
              <a:endParaRPr lang="ko-KR" altLang="en-US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lecha abajo 25"/>
            <p:cNvSpPr/>
            <p:nvPr/>
          </p:nvSpPr>
          <p:spPr>
            <a:xfrm rot="5400000" flipV="1">
              <a:off x="4368762" y="2198316"/>
              <a:ext cx="371561" cy="33296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0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7835858" y="4165955"/>
            <a:ext cx="1742126" cy="940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Gran demanda en los mercados agroindustriales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10089764" y="3775878"/>
            <a:ext cx="1002503" cy="448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Aroma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364051" y="3469331"/>
            <a:ext cx="6398325" cy="2467530"/>
            <a:chOff x="112689" y="3469246"/>
            <a:chExt cx="6398325" cy="246753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/>
            <a:srcRect l="48234" t="51974" r="20928" b="17429"/>
            <a:stretch/>
          </p:blipFill>
          <p:spPr>
            <a:xfrm>
              <a:off x="351055" y="4052507"/>
              <a:ext cx="3033593" cy="1692209"/>
            </a:xfrm>
            <a:prstGeom prst="rect">
              <a:avLst/>
            </a:prstGeom>
          </p:spPr>
        </p:pic>
        <p:sp>
          <p:nvSpPr>
            <p:cNvPr id="20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112689" y="3469246"/>
              <a:ext cx="3893114" cy="57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Exportación nacional de naranjilla, 2014-2019.</a:t>
              </a:r>
              <a:endParaRPr lang="ko-KR" altLang="en-US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27" name="Grupo 26"/>
            <p:cNvGrpSpPr/>
            <p:nvPr/>
          </p:nvGrpSpPr>
          <p:grpSpPr>
            <a:xfrm>
              <a:off x="5240326" y="4401095"/>
              <a:ext cx="1125700" cy="1484423"/>
              <a:chOff x="5240326" y="4401095"/>
              <a:chExt cx="1125700" cy="1484423"/>
            </a:xfrm>
          </p:grpSpPr>
          <p:pic>
            <p:nvPicPr>
              <p:cNvPr id="6146" name="Picture 2" descr="Significado de Bandera de EE.UU. (Qué es, Concepto y Definición) -  Significado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0326" y="4401095"/>
                <a:ext cx="1125700" cy="733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8" name="Picture 4" descr="Bandera de España - Wikipedia, la enciclopedia libre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0326" y="5135051"/>
                <a:ext cx="1125700" cy="750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Elipse 23"/>
            <p:cNvSpPr/>
            <p:nvPr/>
          </p:nvSpPr>
          <p:spPr>
            <a:xfrm>
              <a:off x="2838738" y="3908598"/>
              <a:ext cx="545910" cy="202817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5074797" y="3671581"/>
              <a:ext cx="1436217" cy="5779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b="1" dirty="0" smtClean="0">
                  <a:solidFill>
                    <a:srgbClr val="006D37"/>
                  </a:solidFill>
                  <a:latin typeface="Calibri" panose="020F0502020204030204" pitchFamily="34" charset="0"/>
                </a:rPr>
                <a:t>Principales destinos</a:t>
              </a:r>
              <a:endParaRPr lang="ko-KR" altLang="en-US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3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10013861" y="5023330"/>
            <a:ext cx="1945565" cy="4679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Valor nutricional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Flecha abajo 34"/>
          <p:cNvSpPr/>
          <p:nvPr/>
        </p:nvSpPr>
        <p:spPr>
          <a:xfrm rot="5400000" flipV="1">
            <a:off x="4573483" y="4489937"/>
            <a:ext cx="371561" cy="3329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Flecha abajo 35"/>
          <p:cNvSpPr/>
          <p:nvPr/>
        </p:nvSpPr>
        <p:spPr>
          <a:xfrm rot="5400000" flipV="1">
            <a:off x="7197042" y="4472490"/>
            <a:ext cx="371561" cy="3329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Abrir llave 28"/>
          <p:cNvSpPr/>
          <p:nvPr/>
        </p:nvSpPr>
        <p:spPr>
          <a:xfrm>
            <a:off x="9864535" y="3725457"/>
            <a:ext cx="225229" cy="18290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Elipse 37"/>
          <p:cNvSpPr/>
          <p:nvPr/>
        </p:nvSpPr>
        <p:spPr>
          <a:xfrm>
            <a:off x="3471533" y="2417699"/>
            <a:ext cx="463457" cy="85138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CuadroTexto 39"/>
          <p:cNvSpPr txBox="1"/>
          <p:nvPr/>
        </p:nvSpPr>
        <p:spPr>
          <a:xfrm>
            <a:off x="419942" y="116632"/>
            <a:ext cx="4537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INTRODUCCIÓN</a:t>
            </a:r>
            <a:endParaRPr lang="es-EC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7666340" y="619464"/>
            <a:ext cx="4108000" cy="2966399"/>
            <a:chOff x="1141077" y="854629"/>
            <a:chExt cx="4556794" cy="3252483"/>
          </a:xfrm>
        </p:grpSpPr>
        <p:pic>
          <p:nvPicPr>
            <p:cNvPr id="37" name="Imagen 36"/>
            <p:cNvPicPr>
              <a:picLocks noChangeAspect="1"/>
            </p:cNvPicPr>
            <p:nvPr/>
          </p:nvPicPr>
          <p:blipFill rotWithShape="1">
            <a:blip r:embed="rId7"/>
            <a:srcRect l="47063" t="35339" r="27134" b="34064"/>
            <a:stretch/>
          </p:blipFill>
          <p:spPr>
            <a:xfrm>
              <a:off x="1304968" y="1287768"/>
              <a:ext cx="4229013" cy="2819344"/>
            </a:xfrm>
            <a:prstGeom prst="rect">
              <a:avLst/>
            </a:prstGeom>
          </p:spPr>
        </p:pic>
        <p:sp>
          <p:nvSpPr>
            <p:cNvPr id="39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1141077" y="854629"/>
              <a:ext cx="4556794" cy="57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Afectaciones de la producción de naranjilla</a:t>
              </a:r>
              <a:endParaRPr lang="ko-KR" altLang="en-US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575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279667" y="564649"/>
            <a:ext cx="6240482" cy="5407972"/>
            <a:chOff x="5822530" y="426217"/>
            <a:chExt cx="6240482" cy="5407972"/>
          </a:xfrm>
        </p:grpSpPr>
        <p:sp>
          <p:nvSpPr>
            <p:cNvPr id="14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5822530" y="426217"/>
              <a:ext cx="2417431" cy="325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b="1" dirty="0" smtClean="0">
                  <a:solidFill>
                    <a:srgbClr val="006D37"/>
                  </a:solidFill>
                  <a:latin typeface="Calibri" panose="020F0502020204030204" pitchFamily="34" charset="0"/>
                </a:rPr>
                <a:t>Enfermedades fúngicas</a:t>
              </a:r>
              <a:endParaRPr lang="ko-KR" altLang="en-US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9218" y="4653089"/>
              <a:ext cx="1524000" cy="118110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6961" y="3588955"/>
              <a:ext cx="1478396" cy="1145934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57580" y="855519"/>
              <a:ext cx="1910750" cy="929298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7773" y="2668890"/>
              <a:ext cx="2144092" cy="865160"/>
            </a:xfrm>
            <a:prstGeom prst="rect">
              <a:avLst/>
            </a:prstGeom>
          </p:spPr>
        </p:pic>
        <p:sp>
          <p:nvSpPr>
            <p:cNvPr id="19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6257793" y="893965"/>
              <a:ext cx="2556732" cy="772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altLang="ko-KR" sz="1600" b="1" dirty="0" smtClean="0">
                  <a:solidFill>
                    <a:srgbClr val="006D37"/>
                  </a:solidFill>
                  <a:latin typeface="Calibri" panose="020F0502020204030204" pitchFamily="34" charset="0"/>
                </a:rPr>
                <a:t>Marchitez vascular: </a:t>
              </a:r>
            </a:p>
            <a:p>
              <a:pPr algn="ctr"/>
              <a:r>
                <a:rPr lang="es-ES" altLang="ko-KR" sz="1600" i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Fusarium </a:t>
              </a:r>
              <a:r>
                <a:rPr lang="es-ES" altLang="ko-KR" sz="1600" i="1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oxysporum</a:t>
              </a:r>
              <a:endParaRPr lang="es-ES" altLang="ko-KR" sz="1600" i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7661111" y="1728349"/>
              <a:ext cx="4100215" cy="772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altLang="ko-KR" sz="1600" b="1" dirty="0" smtClean="0">
                  <a:solidFill>
                    <a:srgbClr val="006D37"/>
                  </a:solidFill>
                  <a:latin typeface="Calibri" panose="020F0502020204030204" pitchFamily="34" charset="0"/>
                </a:rPr>
                <a:t>Tizón </a:t>
              </a:r>
              <a:r>
                <a:rPr lang="es-ES" altLang="ko-KR" sz="1600" b="1" dirty="0">
                  <a:solidFill>
                    <a:srgbClr val="006D37"/>
                  </a:solidFill>
                  <a:latin typeface="Calibri" panose="020F0502020204030204" pitchFamily="34" charset="0"/>
                </a:rPr>
                <a:t>tardío: </a:t>
              </a:r>
              <a:endPara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es-ES" altLang="ko-KR" sz="1600" i="1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Phytophthora</a:t>
              </a:r>
              <a:r>
                <a:rPr lang="es-ES" altLang="ko-KR" sz="1600" i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es-ES" altLang="ko-KR" sz="1600" i="1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infestans</a:t>
              </a:r>
              <a:endParaRPr lang="es-ES" altLang="ko-KR" sz="1600" i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5958649" y="2720040"/>
              <a:ext cx="3001776" cy="772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altLang="ko-KR" sz="1600" b="1" dirty="0" smtClean="0">
                  <a:solidFill>
                    <a:srgbClr val="006D37"/>
                  </a:solidFill>
                  <a:latin typeface="Calibri" panose="020F0502020204030204" pitchFamily="34" charset="0"/>
                </a:rPr>
                <a:t>Pudrición húmeda </a:t>
              </a:r>
              <a:r>
                <a:rPr lang="es-ES" altLang="ko-KR" sz="1600" b="1" dirty="0">
                  <a:solidFill>
                    <a:srgbClr val="006D37"/>
                  </a:solidFill>
                  <a:latin typeface="Calibri" panose="020F0502020204030204" pitchFamily="34" charset="0"/>
                </a:rPr>
                <a:t>o </a:t>
              </a:r>
              <a:endPara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es-ES" altLang="ko-KR" sz="1600" b="1" dirty="0" smtClean="0">
                  <a:solidFill>
                    <a:srgbClr val="006D37"/>
                  </a:solidFill>
                  <a:latin typeface="Calibri" panose="020F0502020204030204" pitchFamily="34" charset="0"/>
                </a:rPr>
                <a:t>algodonosa</a:t>
              </a:r>
              <a:r>
                <a:rPr lang="es-ES" altLang="ko-KR" sz="1600" b="1" dirty="0">
                  <a:solidFill>
                    <a:srgbClr val="006D37"/>
                  </a:solidFill>
                  <a:latin typeface="Calibri" panose="020F0502020204030204" pitchFamily="34" charset="0"/>
                </a:rPr>
                <a:t>: </a:t>
              </a:r>
              <a:endPara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es-ES" altLang="ko-KR" sz="1600" i="1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Sclerotinia</a:t>
              </a:r>
              <a:r>
                <a:rPr lang="es-ES" altLang="ko-KR" sz="1600" i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es-ES" altLang="ko-KR" sz="1600" i="1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sclerotiorum</a:t>
              </a:r>
              <a:r>
                <a:rPr lang="es-ES" altLang="ko-KR" sz="1600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</a:p>
          </p:txBody>
        </p:sp>
        <p:sp>
          <p:nvSpPr>
            <p:cNvPr id="23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7261614" y="3759991"/>
              <a:ext cx="4801398" cy="772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altLang="ko-KR" sz="1600" b="1" dirty="0">
                  <a:solidFill>
                    <a:srgbClr val="006D37"/>
                  </a:solidFill>
                  <a:latin typeface="Calibri" panose="020F0502020204030204" pitchFamily="34" charset="0"/>
                </a:rPr>
                <a:t>Mancha clorótica de </a:t>
              </a:r>
              <a:endPara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es-ES" altLang="ko-KR" sz="1600" b="1" dirty="0" smtClean="0">
                  <a:solidFill>
                    <a:srgbClr val="006D37"/>
                  </a:solidFill>
                  <a:latin typeface="Calibri" panose="020F0502020204030204" pitchFamily="34" charset="0"/>
                </a:rPr>
                <a:t>la hoja: </a:t>
              </a:r>
            </a:p>
            <a:p>
              <a:pPr algn="ctr"/>
              <a:r>
                <a:rPr lang="es-ES" altLang="ko-KR" sz="1600" i="1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Cladosporium</a:t>
              </a:r>
              <a:r>
                <a:rPr lang="es-ES" altLang="ko-KR" sz="1600" i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es-ES" altLang="ko-KR" sz="1600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sp</a:t>
              </a:r>
              <a:r>
                <a:rPr lang="es-ES" altLang="ko-KR" sz="1600" dirty="0">
                  <a:solidFill>
                    <a:schemeClr val="tx1"/>
                  </a:solidFill>
                  <a:latin typeface="Calibri" panose="020F0502020204030204" pitchFamily="34" charset="0"/>
                </a:rPr>
                <a:t>.</a:t>
              </a:r>
              <a:endParaRPr lang="ko-KR" altLang="en-US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6050257" y="4855920"/>
              <a:ext cx="2907323" cy="772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altLang="ko-KR" sz="1600" b="1" dirty="0" smtClean="0">
                  <a:solidFill>
                    <a:srgbClr val="006D37"/>
                  </a:solidFill>
                  <a:latin typeface="Calibri" panose="020F0502020204030204" pitchFamily="34" charset="0"/>
                </a:rPr>
                <a:t>Antracnosis: </a:t>
              </a:r>
            </a:p>
            <a:p>
              <a:pPr algn="ctr"/>
              <a:r>
                <a:rPr lang="es-ES" altLang="ko-KR" sz="1600" i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Colletotrichum </a:t>
              </a:r>
              <a:r>
                <a:rPr lang="es-ES" altLang="ko-KR" sz="1600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sp</a:t>
              </a:r>
              <a:r>
                <a:rPr lang="es-ES" altLang="ko-KR" sz="1600" dirty="0">
                  <a:solidFill>
                    <a:schemeClr val="tx1"/>
                  </a:solidFill>
                  <a:latin typeface="Calibri" panose="020F0502020204030204" pitchFamily="34" charset="0"/>
                </a:rPr>
                <a:t>.</a:t>
              </a:r>
              <a:endParaRPr lang="ko-KR" altLang="en-US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6660" y="1629379"/>
              <a:ext cx="1318999" cy="1013144"/>
            </a:xfrm>
            <a:prstGeom prst="rect">
              <a:avLst/>
            </a:prstGeom>
          </p:spPr>
        </p:pic>
        <p:sp>
          <p:nvSpPr>
            <p:cNvPr id="25" name="Flecha abajo 24"/>
            <p:cNvSpPr/>
            <p:nvPr/>
          </p:nvSpPr>
          <p:spPr>
            <a:xfrm rot="5400000" flipV="1">
              <a:off x="8592156" y="1212932"/>
              <a:ext cx="177227" cy="2083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Flecha abajo 26"/>
            <p:cNvSpPr/>
            <p:nvPr/>
          </p:nvSpPr>
          <p:spPr>
            <a:xfrm rot="16200000" flipH="1" flipV="1">
              <a:off x="8463741" y="2010232"/>
              <a:ext cx="177227" cy="2083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Flecha abajo 27"/>
            <p:cNvSpPr/>
            <p:nvPr/>
          </p:nvSpPr>
          <p:spPr>
            <a:xfrm rot="5400000" flipV="1">
              <a:off x="8543626" y="2997320"/>
              <a:ext cx="177227" cy="2083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Flecha abajo 28"/>
            <p:cNvSpPr/>
            <p:nvPr/>
          </p:nvSpPr>
          <p:spPr>
            <a:xfrm rot="16200000" flipH="1" flipV="1">
              <a:off x="8497170" y="4041874"/>
              <a:ext cx="177227" cy="2083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Flecha abajo 29"/>
            <p:cNvSpPr/>
            <p:nvPr/>
          </p:nvSpPr>
          <p:spPr>
            <a:xfrm rot="5400000" flipV="1">
              <a:off x="8520227" y="5139489"/>
              <a:ext cx="177227" cy="2083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8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-49970" y="6353548"/>
            <a:ext cx="13670436" cy="57189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es-EC" altLang="ko-KR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Jarrín</a:t>
            </a:r>
            <a:r>
              <a:rPr lang="es-EC" altLang="ko-KR" sz="16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2009; Ochoa </a:t>
            </a:r>
            <a:r>
              <a:rPr lang="es-EC" altLang="ko-KR" sz="1600" dirty="0">
                <a:solidFill>
                  <a:schemeClr val="tx1"/>
                </a:solidFill>
                <a:latin typeface="Calibri" panose="020F0502020204030204" pitchFamily="34" charset="0"/>
              </a:rPr>
              <a:t>et al., </a:t>
            </a:r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2010; Revelo </a:t>
            </a:r>
            <a:r>
              <a:rPr lang="es-EC" altLang="ko-KR" sz="1600" dirty="0">
                <a:solidFill>
                  <a:schemeClr val="tx1"/>
                </a:solidFill>
                <a:latin typeface="Calibri" panose="020F0502020204030204" pitchFamily="34" charset="0"/>
              </a:rPr>
              <a:t>et al., </a:t>
            </a:r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2010</a:t>
            </a:r>
            <a:r>
              <a:rPr lang="es-ES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419942" y="116632"/>
            <a:ext cx="4537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INTRODUCCIÓN</a:t>
            </a:r>
            <a:endParaRPr lang="es-EC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40" name="Grupo 39"/>
          <p:cNvGrpSpPr/>
          <p:nvPr/>
        </p:nvGrpSpPr>
        <p:grpSpPr>
          <a:xfrm>
            <a:off x="6046032" y="877063"/>
            <a:ext cx="5245910" cy="3962818"/>
            <a:chOff x="948712" y="2205946"/>
            <a:chExt cx="5245910" cy="3962818"/>
          </a:xfrm>
        </p:grpSpPr>
        <p:grpSp>
          <p:nvGrpSpPr>
            <p:cNvPr id="41" name="Grupo 40"/>
            <p:cNvGrpSpPr/>
            <p:nvPr/>
          </p:nvGrpSpPr>
          <p:grpSpPr>
            <a:xfrm>
              <a:off x="1294979" y="2699514"/>
              <a:ext cx="4619122" cy="3469250"/>
              <a:chOff x="1814798" y="1268816"/>
              <a:chExt cx="4619122" cy="3469250"/>
            </a:xfrm>
          </p:grpSpPr>
          <p:pic>
            <p:nvPicPr>
              <p:cNvPr id="43" name="Imagen 4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91486" y="1268816"/>
                <a:ext cx="2342434" cy="1741473"/>
              </a:xfrm>
              <a:prstGeom prst="rect">
                <a:avLst/>
              </a:prstGeom>
            </p:spPr>
          </p:pic>
          <p:pic>
            <p:nvPicPr>
              <p:cNvPr id="44" name="Imagen 4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14798" y="2982993"/>
                <a:ext cx="2317632" cy="1746560"/>
              </a:xfrm>
              <a:prstGeom prst="rect">
                <a:avLst/>
              </a:prstGeom>
            </p:spPr>
          </p:pic>
          <p:pic>
            <p:nvPicPr>
              <p:cNvPr id="45" name="Imagen 4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14798" y="1268864"/>
                <a:ext cx="2317632" cy="1741425"/>
              </a:xfrm>
              <a:prstGeom prst="rect">
                <a:avLst/>
              </a:prstGeom>
            </p:spPr>
          </p:pic>
          <p:pic>
            <p:nvPicPr>
              <p:cNvPr id="46" name="Imagen 4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18782" y="2996641"/>
                <a:ext cx="2309189" cy="1741425"/>
              </a:xfrm>
              <a:prstGeom prst="rect">
                <a:avLst/>
              </a:prstGeom>
            </p:spPr>
          </p:pic>
        </p:grpSp>
        <p:sp>
          <p:nvSpPr>
            <p:cNvPr id="42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948712" y="2205946"/>
              <a:ext cx="5245910" cy="57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Síntomas de la antracnosis en plantas de naranjilla</a:t>
              </a:r>
              <a:endParaRPr lang="ko-KR" altLang="en-US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7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6233459" y="454738"/>
            <a:ext cx="4814352" cy="57189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Antracnosis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5869150" y="4864706"/>
            <a:ext cx="5725349" cy="967604"/>
            <a:chOff x="5869150" y="4890760"/>
            <a:chExt cx="5725349" cy="967604"/>
          </a:xfrm>
        </p:grpSpPr>
        <p:sp>
          <p:nvSpPr>
            <p:cNvPr id="32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8030105" y="4999332"/>
              <a:ext cx="1678047" cy="772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Afecta la calidad de los frutos</a:t>
              </a:r>
              <a:endParaRPr lang="es-ES" altLang="ko-KR" sz="1600" i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9916452" y="5002404"/>
              <a:ext cx="1678047" cy="772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Pérdida económica</a:t>
              </a:r>
              <a:endParaRPr lang="es-ES" altLang="ko-KR" sz="1600" i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lecha abajo 35"/>
            <p:cNvSpPr/>
            <p:nvPr/>
          </p:nvSpPr>
          <p:spPr>
            <a:xfrm rot="5400000" flipV="1">
              <a:off x="9723689" y="5261247"/>
              <a:ext cx="177227" cy="2083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5869150" y="4890760"/>
              <a:ext cx="1744355" cy="9676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Enfermedad pre y post -cosecha</a:t>
              </a:r>
              <a:endParaRPr lang="ko-KR" altLang="en-US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lecha abajo 48"/>
            <p:cNvSpPr/>
            <p:nvPr/>
          </p:nvSpPr>
          <p:spPr>
            <a:xfrm rot="5400000" flipV="1">
              <a:off x="7837342" y="5276076"/>
              <a:ext cx="177227" cy="2083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5" name="CuadroTexto 34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8213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>
            <a:extLst>
              <a:ext uri="{FF2B5EF4-FFF2-40B4-BE49-F238E27FC236}">
                <a16:creationId xmlns="" xmlns:a16="http://schemas.microsoft.com/office/drawing/2014/main" id="{16BF5016-EB21-4242-B85B-102D2840C2CC}"/>
              </a:ext>
            </a:extLst>
          </p:cNvPr>
          <p:cNvSpPr txBox="1"/>
          <p:nvPr/>
        </p:nvSpPr>
        <p:spPr>
          <a:xfrm>
            <a:off x="11739721" y="1346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1199361" y="2908617"/>
            <a:ext cx="1533813" cy="7720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Alta diversidad de especies</a:t>
            </a:r>
            <a:endParaRPr lang="es-ES" altLang="ko-KR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-308372" y="551625"/>
            <a:ext cx="4814352" cy="57189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Agente causal de la antracnosis</a:t>
            </a:r>
            <a:endParaRPr lang="ko-KR" altLang="en-US" sz="1600" b="1" dirty="0">
              <a:solidFill>
                <a:srgbClr val="006D37"/>
              </a:solidFill>
              <a:latin typeface="Calibri" panose="020F0502020204030204" pitchFamily="34" charset="0"/>
            </a:endParaRPr>
          </a:p>
        </p:txBody>
      </p:sp>
      <p:grpSp>
        <p:nvGrpSpPr>
          <p:cNvPr id="45" name="Grupo 44"/>
          <p:cNvGrpSpPr/>
          <p:nvPr/>
        </p:nvGrpSpPr>
        <p:grpSpPr>
          <a:xfrm>
            <a:off x="1069174" y="1647166"/>
            <a:ext cx="5405387" cy="785244"/>
            <a:chOff x="3337363" y="902862"/>
            <a:chExt cx="5405387" cy="785244"/>
          </a:xfrm>
        </p:grpSpPr>
        <p:sp>
          <p:nvSpPr>
            <p:cNvPr id="46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5248728" y="916039"/>
              <a:ext cx="1795208" cy="772067"/>
            </a:xfrm>
            <a:prstGeom prst="rect">
              <a:avLst/>
            </a:prstGeom>
            <a:noFill/>
            <a:ln>
              <a:solidFill>
                <a:srgbClr val="0278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altLang="ko-KR" sz="1600" b="1" dirty="0" smtClean="0">
                  <a:solidFill>
                    <a:srgbClr val="006D37"/>
                  </a:solidFill>
                  <a:latin typeface="Calibri" panose="020F0502020204030204" pitchFamily="34" charset="0"/>
                </a:rPr>
                <a:t>Nombre científico:</a:t>
              </a:r>
            </a:p>
            <a:p>
              <a:pPr algn="ctr"/>
              <a:r>
                <a:rPr lang="es-ES" altLang="ko-KR" sz="1600" i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Colletotrichum </a:t>
              </a:r>
              <a:r>
                <a:rPr lang="es-ES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sp.</a:t>
              </a:r>
              <a:endParaRPr lang="ko-KR" altLang="en-US" sz="1600" i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3337363" y="916039"/>
              <a:ext cx="1794188" cy="772067"/>
            </a:xfrm>
            <a:prstGeom prst="rect">
              <a:avLst/>
            </a:prstGeom>
            <a:noFill/>
            <a:ln>
              <a:solidFill>
                <a:srgbClr val="0278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altLang="ko-KR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Hongo filamentoso</a:t>
              </a:r>
              <a:endParaRPr lang="es-ES" altLang="ko-KR" sz="1600" dirty="0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Rounded Rectangle 4">
              <a:extLst>
                <a:ext uri="{FF2B5EF4-FFF2-40B4-BE49-F238E27FC236}">
                  <a16:creationId xmlns="" xmlns:a16="http://schemas.microsoft.com/office/drawing/2014/main" id="{D1BD360B-4C0F-440D-955A-16A7FC2EA3A6}"/>
                </a:ext>
              </a:extLst>
            </p:cNvPr>
            <p:cNvSpPr/>
            <p:nvPr/>
          </p:nvSpPr>
          <p:spPr>
            <a:xfrm>
              <a:off x="7154014" y="902862"/>
              <a:ext cx="1588736" cy="772067"/>
            </a:xfrm>
            <a:prstGeom prst="rect">
              <a:avLst/>
            </a:prstGeom>
            <a:noFill/>
            <a:ln>
              <a:solidFill>
                <a:srgbClr val="0278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altLang="ko-KR" sz="1600" b="1" dirty="0" smtClean="0">
                  <a:solidFill>
                    <a:srgbClr val="006D37"/>
                  </a:solidFill>
                  <a:latin typeface="Calibri" panose="020F0502020204030204" pitchFamily="34" charset="0"/>
                </a:rPr>
                <a:t>Familia:</a:t>
              </a:r>
            </a:p>
            <a:p>
              <a:pPr algn="ctr"/>
              <a:r>
                <a:rPr lang="es-ES" altLang="ko-KR" sz="160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Glomerellaceae</a:t>
              </a:r>
              <a:r>
                <a:rPr lang="es-ES" altLang="ko-KR" sz="1600" dirty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es-ES" altLang="ko-KR" sz="1600" b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endParaRPr lang="es-ES" altLang="ko-KR" sz="16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65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2354610" y="4831055"/>
            <a:ext cx="1533813" cy="441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Alta incidencia</a:t>
            </a:r>
            <a:endParaRPr lang="es-ES" altLang="ko-KR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70" name="Google Shape;8938;p90"/>
          <p:cNvGrpSpPr/>
          <p:nvPr/>
        </p:nvGrpSpPr>
        <p:grpSpPr>
          <a:xfrm>
            <a:off x="8316551" y="4548142"/>
            <a:ext cx="609465" cy="544952"/>
            <a:chOff x="-62511900" y="4129100"/>
            <a:chExt cx="304050" cy="282000"/>
          </a:xfrm>
          <a:solidFill>
            <a:srgbClr val="92D050"/>
          </a:solidFill>
        </p:grpSpPr>
        <p:sp>
          <p:nvSpPr>
            <p:cNvPr id="71" name="Google Shape;8939;p90"/>
            <p:cNvSpPr/>
            <p:nvPr/>
          </p:nvSpPr>
          <p:spPr>
            <a:xfrm>
              <a:off x="-62414225" y="4203925"/>
              <a:ext cx="206375" cy="207175"/>
            </a:xfrm>
            <a:custGeom>
              <a:avLst/>
              <a:gdLst/>
              <a:ahLst/>
              <a:cxnLst/>
              <a:rect l="l" t="t" r="r" b="b"/>
              <a:pathLst>
                <a:path w="8255" h="8287" extrusionOk="0">
                  <a:moveTo>
                    <a:pt x="4128" y="1229"/>
                  </a:moveTo>
                  <a:cubicBezTo>
                    <a:pt x="4348" y="1229"/>
                    <a:pt x="4506" y="1418"/>
                    <a:pt x="4506" y="1670"/>
                  </a:cubicBezTo>
                  <a:lnTo>
                    <a:pt x="4506" y="1922"/>
                  </a:lnTo>
                  <a:cubicBezTo>
                    <a:pt x="4978" y="2080"/>
                    <a:pt x="5356" y="2552"/>
                    <a:pt x="5356" y="3119"/>
                  </a:cubicBezTo>
                  <a:cubicBezTo>
                    <a:pt x="5356" y="3340"/>
                    <a:pt x="5136" y="3498"/>
                    <a:pt x="4947" y="3498"/>
                  </a:cubicBezTo>
                  <a:cubicBezTo>
                    <a:pt x="4726" y="3498"/>
                    <a:pt x="4506" y="3308"/>
                    <a:pt x="4506" y="3119"/>
                  </a:cubicBezTo>
                  <a:cubicBezTo>
                    <a:pt x="4506" y="2867"/>
                    <a:pt x="4317" y="2710"/>
                    <a:pt x="4128" y="2710"/>
                  </a:cubicBezTo>
                  <a:cubicBezTo>
                    <a:pt x="3939" y="2710"/>
                    <a:pt x="3687" y="2930"/>
                    <a:pt x="3687" y="3119"/>
                  </a:cubicBezTo>
                  <a:cubicBezTo>
                    <a:pt x="3718" y="3340"/>
                    <a:pt x="4033" y="3592"/>
                    <a:pt x="4411" y="3813"/>
                  </a:cubicBezTo>
                  <a:cubicBezTo>
                    <a:pt x="4821" y="4128"/>
                    <a:pt x="5388" y="4537"/>
                    <a:pt x="5388" y="5199"/>
                  </a:cubicBezTo>
                  <a:cubicBezTo>
                    <a:pt x="5388" y="5766"/>
                    <a:pt x="5041" y="6175"/>
                    <a:pt x="4569" y="6396"/>
                  </a:cubicBezTo>
                  <a:lnTo>
                    <a:pt x="4569" y="6648"/>
                  </a:lnTo>
                  <a:cubicBezTo>
                    <a:pt x="4569" y="6900"/>
                    <a:pt x="4348" y="7089"/>
                    <a:pt x="4159" y="7089"/>
                  </a:cubicBezTo>
                  <a:cubicBezTo>
                    <a:pt x="3970" y="7089"/>
                    <a:pt x="3718" y="6900"/>
                    <a:pt x="3718" y="6648"/>
                  </a:cubicBezTo>
                  <a:lnTo>
                    <a:pt x="3718" y="6396"/>
                  </a:lnTo>
                  <a:cubicBezTo>
                    <a:pt x="3245" y="6238"/>
                    <a:pt x="2899" y="5766"/>
                    <a:pt x="2899" y="5199"/>
                  </a:cubicBezTo>
                  <a:cubicBezTo>
                    <a:pt x="2899" y="4978"/>
                    <a:pt x="3088" y="4821"/>
                    <a:pt x="3308" y="4821"/>
                  </a:cubicBezTo>
                  <a:cubicBezTo>
                    <a:pt x="3498" y="4821"/>
                    <a:pt x="3687" y="5010"/>
                    <a:pt x="3687" y="5199"/>
                  </a:cubicBezTo>
                  <a:cubicBezTo>
                    <a:pt x="3687" y="5451"/>
                    <a:pt x="3876" y="5608"/>
                    <a:pt x="4128" y="5608"/>
                  </a:cubicBezTo>
                  <a:cubicBezTo>
                    <a:pt x="4348" y="5608"/>
                    <a:pt x="4506" y="5388"/>
                    <a:pt x="4506" y="5199"/>
                  </a:cubicBezTo>
                  <a:cubicBezTo>
                    <a:pt x="4506" y="4978"/>
                    <a:pt x="4191" y="4726"/>
                    <a:pt x="3844" y="4506"/>
                  </a:cubicBezTo>
                  <a:cubicBezTo>
                    <a:pt x="3403" y="4191"/>
                    <a:pt x="2867" y="3781"/>
                    <a:pt x="2867" y="3119"/>
                  </a:cubicBezTo>
                  <a:cubicBezTo>
                    <a:pt x="2867" y="2552"/>
                    <a:pt x="3214" y="2143"/>
                    <a:pt x="3687" y="1922"/>
                  </a:cubicBezTo>
                  <a:lnTo>
                    <a:pt x="3687" y="1670"/>
                  </a:lnTo>
                  <a:cubicBezTo>
                    <a:pt x="3687" y="1418"/>
                    <a:pt x="3876" y="1229"/>
                    <a:pt x="4128" y="1229"/>
                  </a:cubicBezTo>
                  <a:close/>
                  <a:moveTo>
                    <a:pt x="4128" y="0"/>
                  </a:moveTo>
                  <a:cubicBezTo>
                    <a:pt x="1828" y="0"/>
                    <a:pt x="0" y="1859"/>
                    <a:pt x="0" y="4128"/>
                  </a:cubicBezTo>
                  <a:cubicBezTo>
                    <a:pt x="0" y="6427"/>
                    <a:pt x="1828" y="8286"/>
                    <a:pt x="4128" y="8286"/>
                  </a:cubicBezTo>
                  <a:cubicBezTo>
                    <a:pt x="6396" y="8286"/>
                    <a:pt x="8255" y="6427"/>
                    <a:pt x="8255" y="4128"/>
                  </a:cubicBezTo>
                  <a:cubicBezTo>
                    <a:pt x="8255" y="1859"/>
                    <a:pt x="6396" y="0"/>
                    <a:pt x="41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940;p90"/>
            <p:cNvSpPr/>
            <p:nvPr/>
          </p:nvSpPr>
          <p:spPr>
            <a:xfrm>
              <a:off x="-62511100" y="4129100"/>
              <a:ext cx="159900" cy="74850"/>
            </a:xfrm>
            <a:custGeom>
              <a:avLst/>
              <a:gdLst/>
              <a:ahLst/>
              <a:cxnLst/>
              <a:rect l="l" t="t" r="r" b="b"/>
              <a:pathLst>
                <a:path w="6396" h="2994" extrusionOk="0">
                  <a:moveTo>
                    <a:pt x="3214" y="1"/>
                  </a:moveTo>
                  <a:cubicBezTo>
                    <a:pt x="1450" y="1"/>
                    <a:pt x="0" y="662"/>
                    <a:pt x="0" y="1513"/>
                  </a:cubicBezTo>
                  <a:cubicBezTo>
                    <a:pt x="0" y="2332"/>
                    <a:pt x="1450" y="2993"/>
                    <a:pt x="3214" y="2993"/>
                  </a:cubicBezTo>
                  <a:cubicBezTo>
                    <a:pt x="4947" y="2993"/>
                    <a:pt x="6396" y="2332"/>
                    <a:pt x="6396" y="1513"/>
                  </a:cubicBezTo>
                  <a:cubicBezTo>
                    <a:pt x="6396" y="662"/>
                    <a:pt x="4947" y="1"/>
                    <a:pt x="32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941;p90"/>
            <p:cNvSpPr/>
            <p:nvPr/>
          </p:nvSpPr>
          <p:spPr>
            <a:xfrm>
              <a:off x="-62511100" y="4207075"/>
              <a:ext cx="110275" cy="59875"/>
            </a:xfrm>
            <a:custGeom>
              <a:avLst/>
              <a:gdLst/>
              <a:ahLst/>
              <a:cxnLst/>
              <a:rect l="l" t="t" r="r" b="b"/>
              <a:pathLst>
                <a:path w="4411" h="2395" extrusionOk="0">
                  <a:moveTo>
                    <a:pt x="0" y="0"/>
                  </a:moveTo>
                  <a:lnTo>
                    <a:pt x="0" y="1135"/>
                  </a:lnTo>
                  <a:cubicBezTo>
                    <a:pt x="0" y="1450"/>
                    <a:pt x="347" y="1765"/>
                    <a:pt x="882" y="2017"/>
                  </a:cubicBezTo>
                  <a:cubicBezTo>
                    <a:pt x="1355" y="2237"/>
                    <a:pt x="2332" y="2395"/>
                    <a:pt x="3151" y="2395"/>
                  </a:cubicBezTo>
                  <a:lnTo>
                    <a:pt x="3308" y="2395"/>
                  </a:lnTo>
                  <a:cubicBezTo>
                    <a:pt x="3560" y="1733"/>
                    <a:pt x="3907" y="1135"/>
                    <a:pt x="4411" y="631"/>
                  </a:cubicBezTo>
                  <a:lnTo>
                    <a:pt x="4411" y="631"/>
                  </a:lnTo>
                  <a:cubicBezTo>
                    <a:pt x="4033" y="694"/>
                    <a:pt x="3623" y="757"/>
                    <a:pt x="3182" y="757"/>
                  </a:cubicBezTo>
                  <a:cubicBezTo>
                    <a:pt x="2363" y="757"/>
                    <a:pt x="1261" y="599"/>
                    <a:pt x="567" y="316"/>
                  </a:cubicBezTo>
                  <a:cubicBezTo>
                    <a:pt x="347" y="221"/>
                    <a:pt x="158" y="12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942;p90"/>
            <p:cNvSpPr/>
            <p:nvPr/>
          </p:nvSpPr>
          <p:spPr>
            <a:xfrm>
              <a:off x="-62511100" y="4329950"/>
              <a:ext cx="106350" cy="59875"/>
            </a:xfrm>
            <a:custGeom>
              <a:avLst/>
              <a:gdLst/>
              <a:ahLst/>
              <a:cxnLst/>
              <a:rect l="l" t="t" r="r" b="b"/>
              <a:pathLst>
                <a:path w="4254" h="2395" extrusionOk="0">
                  <a:moveTo>
                    <a:pt x="0" y="0"/>
                  </a:moveTo>
                  <a:lnTo>
                    <a:pt x="0" y="1197"/>
                  </a:lnTo>
                  <a:cubicBezTo>
                    <a:pt x="0" y="1701"/>
                    <a:pt x="1355" y="2395"/>
                    <a:pt x="3182" y="2395"/>
                  </a:cubicBezTo>
                  <a:cubicBezTo>
                    <a:pt x="3560" y="2395"/>
                    <a:pt x="3907" y="2363"/>
                    <a:pt x="4254" y="2332"/>
                  </a:cubicBezTo>
                  <a:cubicBezTo>
                    <a:pt x="3875" y="1859"/>
                    <a:pt x="3560" y="1355"/>
                    <a:pt x="3340" y="756"/>
                  </a:cubicBezTo>
                  <a:lnTo>
                    <a:pt x="3182" y="756"/>
                  </a:lnTo>
                  <a:cubicBezTo>
                    <a:pt x="2363" y="756"/>
                    <a:pt x="1261" y="599"/>
                    <a:pt x="567" y="315"/>
                  </a:cubicBezTo>
                  <a:cubicBezTo>
                    <a:pt x="347" y="252"/>
                    <a:pt x="158" y="12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943;p90"/>
            <p:cNvSpPr/>
            <p:nvPr/>
          </p:nvSpPr>
          <p:spPr>
            <a:xfrm>
              <a:off x="-62511900" y="4268500"/>
              <a:ext cx="78000" cy="60675"/>
            </a:xfrm>
            <a:custGeom>
              <a:avLst/>
              <a:gdLst/>
              <a:ahLst/>
              <a:cxnLst/>
              <a:rect l="l" t="t" r="r" b="b"/>
              <a:pathLst>
                <a:path w="3120" h="2427" extrusionOk="0">
                  <a:moveTo>
                    <a:pt x="1" y="1"/>
                  </a:moveTo>
                  <a:lnTo>
                    <a:pt x="1" y="1167"/>
                  </a:lnTo>
                  <a:lnTo>
                    <a:pt x="32" y="1167"/>
                  </a:lnTo>
                  <a:cubicBezTo>
                    <a:pt x="32" y="1482"/>
                    <a:pt x="379" y="1797"/>
                    <a:pt x="914" y="2017"/>
                  </a:cubicBezTo>
                  <a:cubicBezTo>
                    <a:pt x="1387" y="2238"/>
                    <a:pt x="2332" y="2395"/>
                    <a:pt x="3120" y="2427"/>
                  </a:cubicBezTo>
                  <a:cubicBezTo>
                    <a:pt x="3057" y="2143"/>
                    <a:pt x="3025" y="1860"/>
                    <a:pt x="3025" y="1608"/>
                  </a:cubicBezTo>
                  <a:cubicBezTo>
                    <a:pt x="3025" y="1324"/>
                    <a:pt x="3088" y="1041"/>
                    <a:pt x="3120" y="757"/>
                  </a:cubicBezTo>
                  <a:cubicBezTo>
                    <a:pt x="2332" y="757"/>
                    <a:pt x="1230" y="599"/>
                    <a:pt x="536" y="316"/>
                  </a:cubicBezTo>
                  <a:cubicBezTo>
                    <a:pt x="347" y="253"/>
                    <a:pt x="158" y="127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8437;p88"/>
          <p:cNvGrpSpPr/>
          <p:nvPr/>
        </p:nvGrpSpPr>
        <p:grpSpPr>
          <a:xfrm>
            <a:off x="2815772" y="4192293"/>
            <a:ext cx="649682" cy="556841"/>
            <a:chOff x="899850" y="4992125"/>
            <a:chExt cx="481825" cy="481825"/>
          </a:xfrm>
          <a:solidFill>
            <a:srgbClr val="92D050"/>
          </a:solidFill>
        </p:grpSpPr>
        <p:sp>
          <p:nvSpPr>
            <p:cNvPr id="77" name="Google Shape;8438;p88"/>
            <p:cNvSpPr/>
            <p:nvPr/>
          </p:nvSpPr>
          <p:spPr>
            <a:xfrm>
              <a:off x="1126600" y="536010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0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6" y="1130"/>
                    <a:pt x="1129" y="877"/>
                    <a:pt x="1129" y="564"/>
                  </a:cubicBezTo>
                  <a:cubicBezTo>
                    <a:pt x="1129" y="250"/>
                    <a:pt x="876" y="1"/>
                    <a:pt x="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8" name="Google Shape;8439;p88"/>
            <p:cNvSpPr/>
            <p:nvPr/>
          </p:nvSpPr>
          <p:spPr>
            <a:xfrm>
              <a:off x="1056050" y="5079900"/>
              <a:ext cx="169400" cy="194950"/>
            </a:xfrm>
            <a:custGeom>
              <a:avLst/>
              <a:gdLst/>
              <a:ahLst/>
              <a:cxnLst/>
              <a:rect l="l" t="t" r="r" b="b"/>
              <a:pathLst>
                <a:path w="6776" h="7798" extrusionOk="0">
                  <a:moveTo>
                    <a:pt x="3417" y="1"/>
                  </a:moveTo>
                  <a:cubicBezTo>
                    <a:pt x="1713" y="1"/>
                    <a:pt x="0" y="1115"/>
                    <a:pt x="0" y="3304"/>
                  </a:cubicBezTo>
                  <a:cubicBezTo>
                    <a:pt x="0" y="3614"/>
                    <a:pt x="250" y="3867"/>
                    <a:pt x="564" y="3867"/>
                  </a:cubicBezTo>
                  <a:cubicBezTo>
                    <a:pt x="877" y="3867"/>
                    <a:pt x="1130" y="3614"/>
                    <a:pt x="1130" y="3304"/>
                  </a:cubicBezTo>
                  <a:cubicBezTo>
                    <a:pt x="1130" y="2069"/>
                    <a:pt x="2111" y="1061"/>
                    <a:pt x="3388" y="1061"/>
                  </a:cubicBezTo>
                  <a:cubicBezTo>
                    <a:pt x="4665" y="1061"/>
                    <a:pt x="5647" y="2066"/>
                    <a:pt x="5647" y="3304"/>
                  </a:cubicBezTo>
                  <a:cubicBezTo>
                    <a:pt x="5647" y="4147"/>
                    <a:pt x="5174" y="4921"/>
                    <a:pt x="4424" y="5310"/>
                  </a:cubicBezTo>
                  <a:cubicBezTo>
                    <a:pt x="3617" y="5728"/>
                    <a:pt x="3108" y="6336"/>
                    <a:pt x="2912" y="7116"/>
                  </a:cubicBezTo>
                  <a:cubicBezTo>
                    <a:pt x="2870" y="7285"/>
                    <a:pt x="2906" y="7466"/>
                    <a:pt x="3015" y="7601"/>
                  </a:cubicBezTo>
                  <a:cubicBezTo>
                    <a:pt x="3118" y="7736"/>
                    <a:pt x="3277" y="7798"/>
                    <a:pt x="3439" y="7798"/>
                  </a:cubicBezTo>
                  <a:cubicBezTo>
                    <a:pt x="3686" y="7798"/>
                    <a:pt x="3938" y="7652"/>
                    <a:pt x="4005" y="7399"/>
                  </a:cubicBezTo>
                  <a:cubicBezTo>
                    <a:pt x="4129" y="6936"/>
                    <a:pt x="4445" y="6568"/>
                    <a:pt x="4945" y="6312"/>
                  </a:cubicBezTo>
                  <a:cubicBezTo>
                    <a:pt x="6071" y="5728"/>
                    <a:pt x="6776" y="4569"/>
                    <a:pt x="6776" y="3304"/>
                  </a:cubicBezTo>
                  <a:cubicBezTo>
                    <a:pt x="6776" y="1090"/>
                    <a:pt x="5101" y="1"/>
                    <a:pt x="3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9" name="Google Shape;8440;p88"/>
            <p:cNvSpPr/>
            <p:nvPr/>
          </p:nvSpPr>
          <p:spPr>
            <a:xfrm>
              <a:off x="89985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36" y="2334"/>
                  </a:moveTo>
                  <a:cubicBezTo>
                    <a:pt x="12223" y="2334"/>
                    <a:pt x="14153" y="4367"/>
                    <a:pt x="14153" y="6815"/>
                  </a:cubicBezTo>
                  <a:cubicBezTo>
                    <a:pt x="14153" y="8501"/>
                    <a:pt x="13214" y="10049"/>
                    <a:pt x="11714" y="10826"/>
                  </a:cubicBezTo>
                  <a:cubicBezTo>
                    <a:pt x="11401" y="10986"/>
                    <a:pt x="11362" y="11142"/>
                    <a:pt x="11344" y="11202"/>
                  </a:cubicBezTo>
                  <a:cubicBezTo>
                    <a:pt x="11141" y="11958"/>
                    <a:pt x="10458" y="12455"/>
                    <a:pt x="9710" y="12455"/>
                  </a:cubicBezTo>
                  <a:cubicBezTo>
                    <a:pt x="9569" y="12455"/>
                    <a:pt x="9426" y="12438"/>
                    <a:pt x="9284" y="12401"/>
                  </a:cubicBezTo>
                  <a:cubicBezTo>
                    <a:pt x="8383" y="12169"/>
                    <a:pt x="7841" y="11254"/>
                    <a:pt x="8064" y="10353"/>
                  </a:cubicBezTo>
                  <a:cubicBezTo>
                    <a:pt x="8338" y="9260"/>
                    <a:pt x="9061" y="8384"/>
                    <a:pt x="10154" y="7818"/>
                  </a:cubicBezTo>
                  <a:cubicBezTo>
                    <a:pt x="10832" y="7465"/>
                    <a:pt x="10973" y="6556"/>
                    <a:pt x="10434" y="6017"/>
                  </a:cubicBezTo>
                  <a:cubicBezTo>
                    <a:pt x="10219" y="5801"/>
                    <a:pt x="9934" y="5700"/>
                    <a:pt x="9650" y="5700"/>
                  </a:cubicBezTo>
                  <a:cubicBezTo>
                    <a:pt x="9078" y="5700"/>
                    <a:pt x="8507" y="6109"/>
                    <a:pt x="8507" y="6815"/>
                  </a:cubicBezTo>
                  <a:cubicBezTo>
                    <a:pt x="8507" y="7749"/>
                    <a:pt x="7748" y="8507"/>
                    <a:pt x="6812" y="8507"/>
                  </a:cubicBezTo>
                  <a:cubicBezTo>
                    <a:pt x="5875" y="8507"/>
                    <a:pt x="5119" y="7749"/>
                    <a:pt x="5119" y="6815"/>
                  </a:cubicBezTo>
                  <a:cubicBezTo>
                    <a:pt x="5119" y="4388"/>
                    <a:pt x="7028" y="2334"/>
                    <a:pt x="9636" y="2334"/>
                  </a:cubicBezTo>
                  <a:close/>
                  <a:moveTo>
                    <a:pt x="9636" y="13588"/>
                  </a:moveTo>
                  <a:cubicBezTo>
                    <a:pt x="9854" y="13588"/>
                    <a:pt x="10074" y="13630"/>
                    <a:pt x="10284" y="13717"/>
                  </a:cubicBezTo>
                  <a:cubicBezTo>
                    <a:pt x="10916" y="13979"/>
                    <a:pt x="11328" y="14596"/>
                    <a:pt x="11328" y="15283"/>
                  </a:cubicBezTo>
                  <a:cubicBezTo>
                    <a:pt x="11328" y="16219"/>
                    <a:pt x="10570" y="16975"/>
                    <a:pt x="9636" y="16978"/>
                  </a:cubicBezTo>
                  <a:cubicBezTo>
                    <a:pt x="8950" y="16978"/>
                    <a:pt x="8332" y="16562"/>
                    <a:pt x="8070" y="15930"/>
                  </a:cubicBezTo>
                  <a:cubicBezTo>
                    <a:pt x="7808" y="15298"/>
                    <a:pt x="7953" y="14569"/>
                    <a:pt x="8438" y="14084"/>
                  </a:cubicBezTo>
                  <a:cubicBezTo>
                    <a:pt x="8762" y="13760"/>
                    <a:pt x="9195" y="13588"/>
                    <a:pt x="9636" y="13588"/>
                  </a:cubicBezTo>
                  <a:close/>
                  <a:moveTo>
                    <a:pt x="9636" y="1"/>
                  </a:moveTo>
                  <a:cubicBezTo>
                    <a:pt x="4330" y="1"/>
                    <a:pt x="0" y="4331"/>
                    <a:pt x="0" y="9637"/>
                  </a:cubicBezTo>
                  <a:cubicBezTo>
                    <a:pt x="0" y="14945"/>
                    <a:pt x="4330" y="19273"/>
                    <a:pt x="9636" y="19273"/>
                  </a:cubicBezTo>
                  <a:cubicBezTo>
                    <a:pt x="14939" y="19273"/>
                    <a:pt x="19272" y="14945"/>
                    <a:pt x="19272" y="9637"/>
                  </a:cubicBezTo>
                  <a:cubicBezTo>
                    <a:pt x="19272" y="4331"/>
                    <a:pt x="14942" y="1"/>
                    <a:pt x="96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80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3318464" y="2950960"/>
            <a:ext cx="1533813" cy="7720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14 complejos o agregados de especies</a:t>
            </a:r>
            <a:endParaRPr lang="es-ES" altLang="ko-KR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Abrir corchete 8"/>
          <p:cNvSpPr/>
          <p:nvPr/>
        </p:nvSpPr>
        <p:spPr>
          <a:xfrm>
            <a:off x="770038" y="1382162"/>
            <a:ext cx="156354" cy="410866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" name="Flecha derecha 80"/>
          <p:cNvSpPr/>
          <p:nvPr/>
        </p:nvSpPr>
        <p:spPr>
          <a:xfrm>
            <a:off x="2875957" y="3118506"/>
            <a:ext cx="305845" cy="401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8" name="Imagen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824" y="2831074"/>
            <a:ext cx="2328022" cy="2337224"/>
          </a:xfrm>
          <a:prstGeom prst="rect">
            <a:avLst/>
          </a:prstGeom>
        </p:spPr>
      </p:pic>
      <p:sp>
        <p:nvSpPr>
          <p:cNvPr id="89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0" y="6286105"/>
            <a:ext cx="9245600" cy="57189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altLang="ko-KR" sz="1600" dirty="0">
                <a:solidFill>
                  <a:schemeClr val="tx1"/>
                </a:solidFill>
                <a:latin typeface="Calibri" panose="020F0502020204030204" pitchFamily="34" charset="0"/>
              </a:rPr>
              <a:t>(Da Silva et al., </a:t>
            </a:r>
            <a:r>
              <a:rPr lang="da-DK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2020; Dávila et al., </a:t>
            </a:r>
            <a:r>
              <a:rPr lang="da-DK" altLang="ko-KR" sz="1600" dirty="0">
                <a:solidFill>
                  <a:schemeClr val="tx1"/>
                </a:solidFill>
                <a:latin typeface="Calibri" panose="020F0502020204030204" pitchFamily="34" charset="0"/>
              </a:rPr>
              <a:t>2018; Prusky et al., 2000)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419942" y="116632"/>
            <a:ext cx="4537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INTRODUCCIÓN</a:t>
            </a:r>
            <a:endParaRPr lang="es-EC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8036548" y="1639697"/>
            <a:ext cx="3096534" cy="583162"/>
          </a:xfrm>
          <a:prstGeom prst="rect">
            <a:avLst/>
          </a:prstGeom>
          <a:noFill/>
          <a:ln>
            <a:solidFill>
              <a:srgbClr val="027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sz="1600" b="1" dirty="0" smtClean="0">
                <a:solidFill>
                  <a:srgbClr val="006D37"/>
                </a:solidFill>
                <a:latin typeface="Calibri" panose="020F0502020204030204" pitchFamily="34" charset="0"/>
              </a:rPr>
              <a:t>Cultivos de zonas tropicales, subtropicales y templadas</a:t>
            </a:r>
            <a:endParaRPr lang="es-ES" altLang="ko-KR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8036548" y="2257513"/>
            <a:ext cx="3096534" cy="19467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Cereales</a:t>
            </a:r>
          </a:p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Legumbres</a:t>
            </a:r>
          </a:p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Plantas ornamentales</a:t>
            </a:r>
          </a:p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Hortalizas</a:t>
            </a:r>
          </a:p>
          <a:p>
            <a:pPr algn="ctr"/>
            <a:r>
              <a:rPr lang="es-EC" altLang="ko-KR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Frutales</a:t>
            </a:r>
            <a:endParaRPr lang="es-ES" altLang="ko-KR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900507" y="4355539"/>
            <a:ext cx="18711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 smtClean="0">
                <a:latin typeface="Calibri" panose="020F0502020204030204" pitchFamily="34" charset="0"/>
              </a:rPr>
              <a:t>Género </a:t>
            </a:r>
            <a:r>
              <a:rPr lang="es-ES" sz="1600" dirty="0">
                <a:latin typeface="Calibri" panose="020F0502020204030204" pitchFamily="34" charset="0"/>
              </a:rPr>
              <a:t>de hongos de importancia económica</a:t>
            </a:r>
          </a:p>
        </p:txBody>
      </p:sp>
      <p:sp>
        <p:nvSpPr>
          <p:cNvPr id="48" name="Abrir corchete 47"/>
          <p:cNvSpPr/>
          <p:nvPr/>
        </p:nvSpPr>
        <p:spPr>
          <a:xfrm flipH="1">
            <a:off x="11224738" y="1282663"/>
            <a:ext cx="156354" cy="410866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Conector angular 6"/>
          <p:cNvCxnSpPr>
            <a:stCxn id="88" idx="1"/>
          </p:cNvCxnSpPr>
          <p:nvPr/>
        </p:nvCxnSpPr>
        <p:spPr>
          <a:xfrm rot="10800000" flipV="1">
            <a:off x="3562066" y="3999686"/>
            <a:ext cx="1956758" cy="51935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7798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418048" y="799705"/>
            <a:ext cx="3301857" cy="46407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altLang="ko-KR" b="1" dirty="0" smtClean="0">
                <a:solidFill>
                  <a:srgbClr val="006D37"/>
                </a:solidFill>
              </a:rPr>
              <a:t>Objetivo General</a:t>
            </a:r>
            <a:endParaRPr lang="ko-KR" altLang="en-US" b="1" dirty="0">
              <a:solidFill>
                <a:srgbClr val="006D37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4604E1-B106-4BB0-8FD1-BB8B2793FF18}"/>
              </a:ext>
            </a:extLst>
          </p:cNvPr>
          <p:cNvSpPr txBox="1"/>
          <p:nvPr/>
        </p:nvSpPr>
        <p:spPr>
          <a:xfrm>
            <a:off x="2206107" y="1475206"/>
            <a:ext cx="9517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Caracterizar a nivel morfológico y molecular el agente causal de la enfermedad de la antracnosis en plantas de naranjilla (</a:t>
            </a:r>
            <a:r>
              <a:rPr lang="es-E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Solanum quitoense 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Lam.).</a:t>
            </a:r>
            <a:endParaRPr lang="ko-K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="" xmlns:a16="http://schemas.microsoft.com/office/drawing/2014/main" id="{74AA4292-FF34-49B5-A8BE-8318BF4E6365}"/>
              </a:ext>
            </a:extLst>
          </p:cNvPr>
          <p:cNvSpPr txBox="1"/>
          <p:nvPr/>
        </p:nvSpPr>
        <p:spPr>
          <a:xfrm>
            <a:off x="2206107" y="2943932"/>
            <a:ext cx="95170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Aislar al microorganismo asociado 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la sintomatología de la enfermedad de la antracnosis en plantas de naranjilla (</a:t>
            </a:r>
            <a:r>
              <a:rPr lang="es-E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Solanum quitoense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Lam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.).</a:t>
            </a:r>
          </a:p>
          <a:p>
            <a:endParaRPr lang="es-EC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Identificar 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 y microscópicamente 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microorganismo aislado 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partir de muestras de plantas de naranjilla (</a:t>
            </a:r>
            <a:r>
              <a:rPr lang="es-E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Solanum quitoense 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Lam.) con sintomatología de la enfermedad de la antracnosis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s-EC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Identificar 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nivel molecular 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microorganismo aislado 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partir de muestras de plantas de naranjilla (</a:t>
            </a:r>
            <a:r>
              <a:rPr lang="es-E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Solanum quitoense 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Lam.) con sintomatología de la enfermedad de la 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antracnosis.</a:t>
            </a:r>
          </a:p>
          <a:p>
            <a:endParaRPr lang="es-EC" altLang="ko-KR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altLang="ko-K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Completar </a:t>
            </a:r>
            <a:r>
              <a:rPr lang="es-ES" altLang="ko-K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postulados de Koch en plantas sanas de naranjilla (</a:t>
            </a:r>
            <a:r>
              <a:rPr lang="es-ES" altLang="ko-KR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Solanum quitoense </a:t>
            </a:r>
            <a:r>
              <a:rPr lang="es-ES" altLang="ko-K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Lam.).</a:t>
            </a:r>
            <a:endParaRPr lang="ko-K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16BF5016-EB21-4242-B85B-102D2840C2CC}"/>
              </a:ext>
            </a:extLst>
          </p:cNvPr>
          <p:cNvSpPr txBox="1"/>
          <p:nvPr/>
        </p:nvSpPr>
        <p:spPr>
          <a:xfrm>
            <a:off x="11800087" y="1116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505242" y="11663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solidFill>
                  <a:srgbClr val="000000"/>
                </a:solidFill>
                <a:latin typeface="Calibri" panose="020F0502020204030204" pitchFamily="34" charset="0"/>
              </a:rPr>
              <a:t>OBJETIVOS</a:t>
            </a:r>
          </a:p>
        </p:txBody>
      </p:sp>
      <p:sp>
        <p:nvSpPr>
          <p:cNvPr id="29" name="Rounded Rectangle 4">
            <a:extLst>
              <a:ext uri="{FF2B5EF4-FFF2-40B4-BE49-F238E27FC236}">
                <a16:creationId xmlns="" xmlns:a16="http://schemas.microsoft.com/office/drawing/2014/main" id="{D1BD360B-4C0F-440D-955A-16A7FC2EA3A6}"/>
              </a:ext>
            </a:extLst>
          </p:cNvPr>
          <p:cNvSpPr/>
          <p:nvPr/>
        </p:nvSpPr>
        <p:spPr>
          <a:xfrm>
            <a:off x="418047" y="2271126"/>
            <a:ext cx="3301857" cy="46407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altLang="ko-KR" b="1" dirty="0" smtClean="0">
                <a:solidFill>
                  <a:srgbClr val="006D37"/>
                </a:solidFill>
              </a:rPr>
              <a:t>Objetivos Específicos</a:t>
            </a:r>
            <a:endParaRPr lang="ko-KR" altLang="en-US" b="1" dirty="0">
              <a:solidFill>
                <a:srgbClr val="006D37"/>
              </a:solidFill>
            </a:endParaRPr>
          </a:p>
        </p:txBody>
      </p:sp>
      <p:sp>
        <p:nvSpPr>
          <p:cNvPr id="30" name="Google Shape;989;p47"/>
          <p:cNvSpPr/>
          <p:nvPr/>
        </p:nvSpPr>
        <p:spPr>
          <a:xfrm>
            <a:off x="989034" y="2907132"/>
            <a:ext cx="785486" cy="669363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FD97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" name="Google Shape;988;p47"/>
          <p:cNvSpPr/>
          <p:nvPr/>
        </p:nvSpPr>
        <p:spPr>
          <a:xfrm>
            <a:off x="1030292" y="4705471"/>
            <a:ext cx="775445" cy="49432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FD97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" name="Google Shape;1069;p48"/>
          <p:cNvSpPr/>
          <p:nvPr/>
        </p:nvSpPr>
        <p:spPr>
          <a:xfrm>
            <a:off x="1150578" y="5402591"/>
            <a:ext cx="527824" cy="561479"/>
          </a:xfrm>
          <a:custGeom>
            <a:avLst/>
            <a:gdLst/>
            <a:ahLst/>
            <a:cxnLst/>
            <a:rect l="l" t="t" r="r" b="b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rgbClr val="FD97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grpSp>
        <p:nvGrpSpPr>
          <p:cNvPr id="34" name="Google Shape;8543;p89"/>
          <p:cNvGrpSpPr/>
          <p:nvPr/>
        </p:nvGrpSpPr>
        <p:grpSpPr>
          <a:xfrm>
            <a:off x="1150578" y="3742547"/>
            <a:ext cx="512358" cy="658611"/>
            <a:chOff x="-37370925" y="3579105"/>
            <a:chExt cx="248900" cy="316450"/>
          </a:xfrm>
          <a:noFill/>
        </p:grpSpPr>
        <p:sp>
          <p:nvSpPr>
            <p:cNvPr id="35" name="Google Shape;8544;p89"/>
            <p:cNvSpPr/>
            <p:nvPr/>
          </p:nvSpPr>
          <p:spPr>
            <a:xfrm>
              <a:off x="-37268550" y="3671055"/>
              <a:ext cx="83525" cy="82525"/>
            </a:xfrm>
            <a:custGeom>
              <a:avLst/>
              <a:gdLst/>
              <a:ahLst/>
              <a:cxnLst/>
              <a:rect l="l" t="t" r="r" b="b"/>
              <a:pathLst>
                <a:path w="3341" h="3301" extrusionOk="0">
                  <a:moveTo>
                    <a:pt x="2238" y="1"/>
                  </a:moveTo>
                  <a:lnTo>
                    <a:pt x="1" y="2237"/>
                  </a:lnTo>
                  <a:lnTo>
                    <a:pt x="946" y="3183"/>
                  </a:lnTo>
                  <a:cubicBezTo>
                    <a:pt x="1040" y="3261"/>
                    <a:pt x="1151" y="3301"/>
                    <a:pt x="1257" y="3301"/>
                  </a:cubicBezTo>
                  <a:cubicBezTo>
                    <a:pt x="1363" y="3301"/>
                    <a:pt x="1466" y="3261"/>
                    <a:pt x="1545" y="3183"/>
                  </a:cubicBezTo>
                  <a:lnTo>
                    <a:pt x="3183" y="1544"/>
                  </a:lnTo>
                  <a:cubicBezTo>
                    <a:pt x="3340" y="1387"/>
                    <a:pt x="3340" y="1103"/>
                    <a:pt x="3183" y="946"/>
                  </a:cubicBezTo>
                  <a:lnTo>
                    <a:pt x="2238" y="1"/>
                  </a:lnTo>
                  <a:close/>
                </a:path>
              </a:pathLst>
            </a:custGeom>
            <a:grpFill/>
            <a:ln w="19050">
              <a:solidFill>
                <a:srgbClr val="FD9C4E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45;p89"/>
            <p:cNvSpPr/>
            <p:nvPr/>
          </p:nvSpPr>
          <p:spPr>
            <a:xfrm>
              <a:off x="-37370925" y="3579105"/>
              <a:ext cx="248900" cy="316450"/>
            </a:xfrm>
            <a:custGeom>
              <a:avLst/>
              <a:gdLst/>
              <a:ahLst/>
              <a:cxnLst/>
              <a:rect l="l" t="t" r="r" b="b"/>
              <a:pathLst>
                <a:path w="9956" h="12658" extrusionOk="0">
                  <a:moveTo>
                    <a:pt x="4537" y="8625"/>
                  </a:moveTo>
                  <a:cubicBezTo>
                    <a:pt x="4757" y="8625"/>
                    <a:pt x="4946" y="8845"/>
                    <a:pt x="4946" y="9066"/>
                  </a:cubicBezTo>
                  <a:cubicBezTo>
                    <a:pt x="4915" y="9255"/>
                    <a:pt x="4757" y="9475"/>
                    <a:pt x="4537" y="9475"/>
                  </a:cubicBezTo>
                  <a:cubicBezTo>
                    <a:pt x="4285" y="9475"/>
                    <a:pt x="4096" y="9255"/>
                    <a:pt x="4096" y="9066"/>
                  </a:cubicBezTo>
                  <a:cubicBezTo>
                    <a:pt x="4096" y="8845"/>
                    <a:pt x="4285" y="8625"/>
                    <a:pt x="4537" y="8625"/>
                  </a:cubicBezTo>
                  <a:close/>
                  <a:moveTo>
                    <a:pt x="2615" y="0"/>
                  </a:moveTo>
                  <a:cubicBezTo>
                    <a:pt x="2513" y="0"/>
                    <a:pt x="2410" y="40"/>
                    <a:pt x="2332" y="119"/>
                  </a:cubicBezTo>
                  <a:lnTo>
                    <a:pt x="662" y="1788"/>
                  </a:lnTo>
                  <a:cubicBezTo>
                    <a:pt x="504" y="1946"/>
                    <a:pt x="504" y="2229"/>
                    <a:pt x="662" y="2355"/>
                  </a:cubicBezTo>
                  <a:lnTo>
                    <a:pt x="1764" y="3458"/>
                  </a:lnTo>
                  <a:cubicBezTo>
                    <a:pt x="1166" y="4183"/>
                    <a:pt x="819" y="5096"/>
                    <a:pt x="819" y="6073"/>
                  </a:cubicBezTo>
                  <a:cubicBezTo>
                    <a:pt x="819" y="7774"/>
                    <a:pt x="1859" y="9223"/>
                    <a:pt x="3308" y="9853"/>
                  </a:cubicBezTo>
                  <a:lnTo>
                    <a:pt x="3308" y="10200"/>
                  </a:lnTo>
                  <a:lnTo>
                    <a:pt x="1229" y="10200"/>
                  </a:lnTo>
                  <a:cubicBezTo>
                    <a:pt x="536" y="10200"/>
                    <a:pt x="0" y="10767"/>
                    <a:pt x="0" y="11429"/>
                  </a:cubicBezTo>
                  <a:lnTo>
                    <a:pt x="0" y="12248"/>
                  </a:lnTo>
                  <a:cubicBezTo>
                    <a:pt x="0" y="12500"/>
                    <a:pt x="189" y="12657"/>
                    <a:pt x="441" y="12657"/>
                  </a:cubicBezTo>
                  <a:lnTo>
                    <a:pt x="8696" y="12657"/>
                  </a:lnTo>
                  <a:cubicBezTo>
                    <a:pt x="8948" y="12657"/>
                    <a:pt x="9137" y="12468"/>
                    <a:pt x="9137" y="12248"/>
                  </a:cubicBezTo>
                  <a:lnTo>
                    <a:pt x="9137" y="11429"/>
                  </a:lnTo>
                  <a:cubicBezTo>
                    <a:pt x="9137" y="10767"/>
                    <a:pt x="8570" y="10200"/>
                    <a:pt x="7876" y="10200"/>
                  </a:cubicBezTo>
                  <a:lnTo>
                    <a:pt x="5797" y="10200"/>
                  </a:lnTo>
                  <a:lnTo>
                    <a:pt x="5797" y="10137"/>
                  </a:lnTo>
                  <a:cubicBezTo>
                    <a:pt x="7120" y="9853"/>
                    <a:pt x="8223" y="8940"/>
                    <a:pt x="8790" y="7743"/>
                  </a:cubicBezTo>
                  <a:lnTo>
                    <a:pt x="9515" y="7743"/>
                  </a:lnTo>
                  <a:cubicBezTo>
                    <a:pt x="9767" y="7743"/>
                    <a:pt x="9956" y="7522"/>
                    <a:pt x="9956" y="7333"/>
                  </a:cubicBezTo>
                  <a:cubicBezTo>
                    <a:pt x="9893" y="7176"/>
                    <a:pt x="9735" y="6987"/>
                    <a:pt x="9483" y="6987"/>
                  </a:cubicBezTo>
                  <a:lnTo>
                    <a:pt x="6994" y="6987"/>
                  </a:lnTo>
                  <a:cubicBezTo>
                    <a:pt x="6774" y="6987"/>
                    <a:pt x="6585" y="7176"/>
                    <a:pt x="6585" y="7365"/>
                  </a:cubicBezTo>
                  <a:cubicBezTo>
                    <a:pt x="6585" y="7617"/>
                    <a:pt x="6774" y="7774"/>
                    <a:pt x="6994" y="7774"/>
                  </a:cubicBezTo>
                  <a:lnTo>
                    <a:pt x="7845" y="7774"/>
                  </a:lnTo>
                  <a:cubicBezTo>
                    <a:pt x="7404" y="8530"/>
                    <a:pt x="6648" y="9097"/>
                    <a:pt x="5734" y="9318"/>
                  </a:cubicBezTo>
                  <a:lnTo>
                    <a:pt x="5734" y="8971"/>
                  </a:lnTo>
                  <a:cubicBezTo>
                    <a:pt x="5734" y="8310"/>
                    <a:pt x="5198" y="7774"/>
                    <a:pt x="4537" y="7743"/>
                  </a:cubicBezTo>
                  <a:cubicBezTo>
                    <a:pt x="3844" y="7743"/>
                    <a:pt x="3308" y="8278"/>
                    <a:pt x="3308" y="8940"/>
                  </a:cubicBezTo>
                  <a:cubicBezTo>
                    <a:pt x="2332" y="8373"/>
                    <a:pt x="1638" y="7302"/>
                    <a:pt x="1638" y="6073"/>
                  </a:cubicBezTo>
                  <a:cubicBezTo>
                    <a:pt x="1638" y="5285"/>
                    <a:pt x="1922" y="4624"/>
                    <a:pt x="2363" y="4057"/>
                  </a:cubicBezTo>
                  <a:lnTo>
                    <a:pt x="3529" y="5254"/>
                  </a:lnTo>
                  <a:lnTo>
                    <a:pt x="5797" y="3017"/>
                  </a:lnTo>
                  <a:lnTo>
                    <a:pt x="2899" y="119"/>
                  </a:lnTo>
                  <a:cubicBezTo>
                    <a:pt x="2820" y="40"/>
                    <a:pt x="2717" y="0"/>
                    <a:pt x="2615" y="0"/>
                  </a:cubicBezTo>
                  <a:close/>
                </a:path>
              </a:pathLst>
            </a:custGeom>
            <a:grpFill/>
            <a:ln w="19050">
              <a:solidFill>
                <a:srgbClr val="FD9C4E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61678" t="47133" r="29511" b="41905"/>
          <a:stretch/>
        </p:blipFill>
        <p:spPr>
          <a:xfrm>
            <a:off x="808571" y="1366524"/>
            <a:ext cx="1146412" cy="80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02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05242" y="11663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HIPÓTESIS</a:t>
            </a:r>
            <a:endParaRPr lang="es-EC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4604E1-B106-4BB0-8FD1-BB8B2793FF18}"/>
              </a:ext>
            </a:extLst>
          </p:cNvPr>
          <p:cNvSpPr txBox="1"/>
          <p:nvPr/>
        </p:nvSpPr>
        <p:spPr>
          <a:xfrm>
            <a:off x="1619254" y="2812687"/>
            <a:ext cx="9026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s-E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fitopatógeno</a:t>
            </a:r>
            <a:r>
              <a:rPr lang="es-E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relacionado con </a:t>
            </a:r>
            <a:r>
              <a:rPr lang="es-E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</a:t>
            </a:r>
            <a:r>
              <a:rPr lang="es-E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lesiones hundidas de color </a:t>
            </a:r>
            <a:r>
              <a:rPr lang="es-E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marrón acompañadas </a:t>
            </a:r>
            <a:r>
              <a:rPr lang="es-E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masas de esporas de color salmón en frutos de naranjilla pertenece </a:t>
            </a:r>
            <a:r>
              <a:rPr lang="es-E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género </a:t>
            </a:r>
            <a:r>
              <a:rPr lang="es-E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Colletotrichum</a:t>
            </a:r>
            <a:r>
              <a:rPr lang="es-E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ko-KR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95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Marcador de contenido 3">
            <a:extLst>
              <a:ext uri="{FF2B5EF4-FFF2-40B4-BE49-F238E27FC236}">
                <a16:creationId xmlns="" xmlns:a16="http://schemas.microsoft.com/office/drawing/2014/main" id="{ED2F5065-78D8-418E-B8A5-D202422587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0592046"/>
              </p:ext>
            </p:extLst>
          </p:nvPr>
        </p:nvGraphicFramePr>
        <p:xfrm>
          <a:off x="1315278" y="1025526"/>
          <a:ext cx="9561444" cy="480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09456" y="130280"/>
            <a:ext cx="12000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Caracterización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a nivel morfológico y molecular del agente causal de la enfermedad de la antracnosis en plantas de naranjilla (S</a:t>
            </a:r>
            <a:r>
              <a:rPr lang="es-ES" sz="1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olanum quitoense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Lam</a:t>
            </a:r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.).</a:t>
            </a:r>
            <a:endParaRPr lang="es-ES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527338FC-9164-46BF-AD18-02D0F885FC0D}"/>
              </a:ext>
            </a:extLst>
          </p:cNvPr>
          <p:cNvSpPr txBox="1"/>
          <p:nvPr/>
        </p:nvSpPr>
        <p:spPr>
          <a:xfrm>
            <a:off x="11808426" y="967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s-EC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41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13">
  <a:themeElements>
    <a:clrScheme name="PwC Orange">
      <a:dk1>
        <a:srgbClr val="000000"/>
      </a:dk1>
      <a:lt1>
        <a:srgbClr val="FFFFFF"/>
      </a:lt1>
      <a:dk2>
        <a:srgbClr val="DC6900"/>
      </a:dk2>
      <a:lt2>
        <a:srgbClr val="FFFFFF"/>
      </a:lt2>
      <a:accent1>
        <a:srgbClr val="DC6900"/>
      </a:accent1>
      <a:accent2>
        <a:srgbClr val="FFB600"/>
      </a:accent2>
      <a:accent3>
        <a:srgbClr val="602320"/>
      </a:accent3>
      <a:accent4>
        <a:srgbClr val="DB536A"/>
      </a:accent4>
      <a:accent5>
        <a:srgbClr val="A32020"/>
      </a:accent5>
      <a:accent6>
        <a:srgbClr val="E0301E"/>
      </a:accent6>
      <a:hlink>
        <a:srgbClr val="DC6900"/>
      </a:hlink>
      <a:folHlink>
        <a:srgbClr val="DC69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4958</TotalTime>
  <Words>2221</Words>
  <Application>Microsoft Office PowerPoint</Application>
  <PresentationFormat>Panorámica</PresentationFormat>
  <Paragraphs>504</Paragraphs>
  <Slides>27</Slides>
  <Notes>19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MS Sans Serif</vt:lpstr>
      <vt:lpstr>Tahoma</vt:lpstr>
      <vt:lpstr>Times New Roman</vt:lpstr>
      <vt:lpstr>Tema de Office</vt:lpstr>
      <vt:lpstr>Tema13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Win8</dc:creator>
  <cp:lastModifiedBy>Win8</cp:lastModifiedBy>
  <cp:revision>200</cp:revision>
  <dcterms:created xsi:type="dcterms:W3CDTF">2022-03-06T20:50:15Z</dcterms:created>
  <dcterms:modified xsi:type="dcterms:W3CDTF">2022-04-12T18:16:34Z</dcterms:modified>
</cp:coreProperties>
</file>