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charts/chart8.xml" ContentType="application/vnd.openxmlformats-officedocument.drawingml.chart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charts/chart5.xml" ContentType="application/vnd.openxmlformats-officedocument.drawingml.chart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6.xml" ContentType="application/vnd.openxmlformats-officedocument.drawingml.chart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64"/>
  </p:notesMasterIdLst>
  <p:sldIdLst>
    <p:sldId id="257" r:id="rId3"/>
    <p:sldId id="259" r:id="rId4"/>
    <p:sldId id="276" r:id="rId5"/>
    <p:sldId id="261" r:id="rId6"/>
    <p:sldId id="278" r:id="rId7"/>
    <p:sldId id="262" r:id="rId8"/>
    <p:sldId id="263" r:id="rId9"/>
    <p:sldId id="264" r:id="rId10"/>
    <p:sldId id="265" r:id="rId11"/>
    <p:sldId id="266" r:id="rId12"/>
    <p:sldId id="277" r:id="rId13"/>
    <p:sldId id="268" r:id="rId14"/>
    <p:sldId id="269" r:id="rId15"/>
    <p:sldId id="271" r:id="rId16"/>
    <p:sldId id="272" r:id="rId17"/>
    <p:sldId id="273" r:id="rId18"/>
    <p:sldId id="329" r:id="rId19"/>
    <p:sldId id="328" r:id="rId20"/>
    <p:sldId id="327" r:id="rId21"/>
    <p:sldId id="274" r:id="rId22"/>
    <p:sldId id="275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92" r:id="rId31"/>
    <p:sldId id="288" r:id="rId32"/>
    <p:sldId id="289" r:id="rId33"/>
    <p:sldId id="290" r:id="rId34"/>
    <p:sldId id="291" r:id="rId35"/>
    <p:sldId id="293" r:id="rId36"/>
    <p:sldId id="294" r:id="rId37"/>
    <p:sldId id="295" r:id="rId38"/>
    <p:sldId id="296" r:id="rId39"/>
    <p:sldId id="286" r:id="rId40"/>
    <p:sldId id="323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14" r:id="rId51"/>
    <p:sldId id="310" r:id="rId52"/>
    <p:sldId id="311" r:id="rId53"/>
    <p:sldId id="312" r:id="rId54"/>
    <p:sldId id="313" r:id="rId55"/>
    <p:sldId id="322" r:id="rId56"/>
    <p:sldId id="307" r:id="rId57"/>
    <p:sldId id="308" r:id="rId58"/>
    <p:sldId id="315" r:id="rId59"/>
    <p:sldId id="316" r:id="rId60"/>
    <p:sldId id="324" r:id="rId61"/>
    <p:sldId id="326" r:id="rId62"/>
    <p:sldId id="309" r:id="rId63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15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221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ita\Documents\ESPE\DECIMO\INGENIERIA%20FINANCIERA\TRABAJO%20DE%20ANALISIS%20INDICADORE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ita\Documents\ESPE\DECIMO\INGENIERIA%20FINANCIERA\TRABAJO%20DE%20ANALISIS%20INDICADOR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ita\Documents\ESPE\DECIMO\INGENIERIA%20FINANCIERA\TRABAJO%20DE%20ANALISIS%20INDICADORE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ita\AppData\Local\Temp\ANDR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ita\Documents\ESPE\TESIS\CAPITULOS\GRAFICOS%20ANDR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title>
      <c:tx>
        <c:rich>
          <a:bodyPr/>
          <a:lstStyle/>
          <a:p>
            <a:pPr algn="l">
              <a:defRPr lang="es-EC"/>
            </a:pPr>
            <a:r>
              <a:rPr lang="es-ES"/>
              <a:t>TASA PASIVA REFERENCIAL</a:t>
            </a:r>
          </a:p>
        </c:rich>
      </c:tx>
      <c:layout>
        <c:manualLayout>
          <c:xMode val="edge"/>
          <c:yMode val="edge"/>
          <c:x val="0.18683870809855058"/>
          <c:y val="4.8949465073211025E-3"/>
        </c:manualLayout>
      </c:layout>
    </c:title>
    <c:plotArea>
      <c:layout>
        <c:manualLayout>
          <c:layoutTarget val="inner"/>
          <c:xMode val="edge"/>
          <c:yMode val="edge"/>
          <c:x val="0.12576077364427538"/>
          <c:y val="0.25000107079680134"/>
          <c:w val="0.84584262273650901"/>
          <c:h val="0.47368623940447246"/>
        </c:manualLayout>
      </c:layout>
      <c:lineChart>
        <c:grouping val="stacked"/>
        <c:ser>
          <c:idx val="0"/>
          <c:order val="0"/>
          <c:val>
            <c:numRef>
              <c:f>'Tasa de Interes'!$G$8:$G$18</c:f>
              <c:numCache>
                <c:formatCode>General</c:formatCode>
                <c:ptCount val="11"/>
                <c:pt idx="0">
                  <c:v>5.24</c:v>
                </c:pt>
                <c:pt idx="1">
                  <c:v>5.1599999999999975</c:v>
                </c:pt>
                <c:pt idx="2">
                  <c:v>4.87</c:v>
                </c:pt>
                <c:pt idx="3">
                  <c:v>4.8599999999999985</c:v>
                </c:pt>
                <c:pt idx="4">
                  <c:v>4.57</c:v>
                </c:pt>
                <c:pt idx="5">
                  <c:v>4.4000000000000004</c:v>
                </c:pt>
                <c:pt idx="6">
                  <c:v>4.3899999999999997</c:v>
                </c:pt>
                <c:pt idx="7">
                  <c:v>4.25</c:v>
                </c:pt>
                <c:pt idx="8">
                  <c:v>4.25</c:v>
                </c:pt>
                <c:pt idx="9">
                  <c:v>4.3</c:v>
                </c:pt>
                <c:pt idx="10">
                  <c:v>4.3</c:v>
                </c:pt>
              </c:numCache>
            </c:numRef>
          </c:val>
        </c:ser>
        <c:marker val="1"/>
        <c:axId val="86408576"/>
        <c:axId val="87176704"/>
      </c:lineChart>
      <c:catAx>
        <c:axId val="864085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s-EC"/>
                </a:pPr>
                <a:r>
                  <a:rPr lang="es-ES"/>
                  <a:t>MESES</a:t>
                </a:r>
              </a:p>
            </c:rich>
          </c:tx>
          <c:layout>
            <c:manualLayout>
              <c:xMode val="edge"/>
              <c:yMode val="edge"/>
              <c:x val="0.50709989372691677"/>
              <c:y val="0.84210887005239365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 lang="es-EC"/>
            </a:pPr>
            <a:endParaRPr lang="es-ES"/>
          </a:p>
        </c:txPr>
        <c:crossAx val="87176704"/>
        <c:crosses val="autoZero"/>
        <c:auto val="1"/>
        <c:lblAlgn val="ctr"/>
        <c:lblOffset val="100"/>
        <c:tickLblSkip val="1"/>
        <c:tickMarkSkip val="1"/>
      </c:catAx>
      <c:valAx>
        <c:axId val="8717670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lang="es-EC"/>
                </a:pPr>
                <a:r>
                  <a:rPr lang="es-ES"/>
                  <a:t>PORCENTAJE</a:t>
                </a:r>
              </a:p>
            </c:rich>
          </c:tx>
          <c:layout>
            <c:manualLayout>
              <c:xMode val="edge"/>
              <c:yMode val="edge"/>
              <c:x val="3.2454393198522696E-2"/>
              <c:y val="0.32456279366603052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 lang="es-EC"/>
            </a:pPr>
            <a:endParaRPr lang="es-ES"/>
          </a:p>
        </c:txPr>
        <c:crossAx val="86408576"/>
        <c:crosses val="autoZero"/>
        <c:crossBetween val="between"/>
      </c:valAx>
    </c:plotArea>
    <c:plotVisOnly val="1"/>
    <c:dispBlanksAs val="zero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plotArea>
      <c:layout/>
      <c:barChart>
        <c:barDir val="col"/>
        <c:grouping val="clustered"/>
        <c:ser>
          <c:idx val="0"/>
          <c:order val="0"/>
          <c:cat>
            <c:strRef>
              <c:f>Hoja2!$B$56:$B$62</c:f>
              <c:strCache>
                <c:ptCount val="7"/>
                <c:pt idx="0">
                  <c:v>METAIN</c:v>
                </c:pt>
                <c:pt idx="1">
                  <c:v>GALVANORTE</c:v>
                </c:pt>
                <c:pt idx="2">
                  <c:v>SEDEMI</c:v>
                </c:pt>
                <c:pt idx="3">
                  <c:v>IPAC</c:v>
                </c:pt>
                <c:pt idx="4">
                  <c:v>CONDUIT</c:v>
                </c:pt>
                <c:pt idx="5">
                  <c:v>NOVACERO</c:v>
                </c:pt>
                <c:pt idx="6">
                  <c:v>HG</c:v>
                </c:pt>
              </c:strCache>
            </c:strRef>
          </c:cat>
          <c:val>
            <c:numRef>
              <c:f>Hoja2!$C$56:$C$62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</c:numCache>
            </c:numRef>
          </c:val>
        </c:ser>
        <c:axId val="88181376"/>
        <c:axId val="88183168"/>
      </c:barChart>
      <c:catAx>
        <c:axId val="8818137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EC"/>
            </a:pPr>
            <a:endParaRPr lang="es-ES"/>
          </a:p>
        </c:txPr>
        <c:crossAx val="88183168"/>
        <c:crosses val="autoZero"/>
        <c:auto val="1"/>
        <c:lblAlgn val="ctr"/>
        <c:lblOffset val="100"/>
      </c:catAx>
      <c:valAx>
        <c:axId val="8818316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88181376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title>
      <c:tx>
        <c:rich>
          <a:bodyPr/>
          <a:lstStyle/>
          <a:p>
            <a:pPr>
              <a:defRPr lang="es-EC"/>
            </a:pPr>
            <a:r>
              <a:rPr lang="es-ES"/>
              <a:t>TASA ACTIVA REFERENCIAL</a:t>
            </a:r>
          </a:p>
        </c:rich>
      </c:tx>
      <c:layout>
        <c:manualLayout>
          <c:xMode val="edge"/>
          <c:yMode val="edge"/>
          <c:x val="0.21822566752799538"/>
          <c:y val="3.9301506230640083E-2"/>
        </c:manualLayout>
      </c:layout>
    </c:title>
    <c:plotArea>
      <c:layout>
        <c:manualLayout>
          <c:layoutTarget val="inner"/>
          <c:xMode val="edge"/>
          <c:yMode val="edge"/>
          <c:x val="0.1376518218623482"/>
          <c:y val="0.24890882767473149"/>
          <c:w val="0.83400809716600266"/>
          <c:h val="0.47598354765869738"/>
        </c:manualLayout>
      </c:layout>
      <c:lineChart>
        <c:grouping val="stacked"/>
        <c:ser>
          <c:idx val="0"/>
          <c:order val="0"/>
          <c:val>
            <c:numRef>
              <c:f>'Tasa de Interes'!$G$67:$G$77</c:f>
              <c:numCache>
                <c:formatCode>General</c:formatCode>
                <c:ptCount val="11"/>
                <c:pt idx="0">
                  <c:v>9.1300000000000008</c:v>
                </c:pt>
                <c:pt idx="1">
                  <c:v>9.1</c:v>
                </c:pt>
                <c:pt idx="2">
                  <c:v>9.2100000000000009</c:v>
                </c:pt>
                <c:pt idx="3">
                  <c:v>9.120000000000001</c:v>
                </c:pt>
                <c:pt idx="4">
                  <c:v>9.11</c:v>
                </c:pt>
                <c:pt idx="5">
                  <c:v>9.02</c:v>
                </c:pt>
                <c:pt idx="6">
                  <c:v>8.99</c:v>
                </c:pt>
                <c:pt idx="7">
                  <c:v>9.0400000000000009</c:v>
                </c:pt>
                <c:pt idx="8">
                  <c:v>9.0400000000000009</c:v>
                </c:pt>
                <c:pt idx="9">
                  <c:v>8.94</c:v>
                </c:pt>
                <c:pt idx="10">
                  <c:v>8.94</c:v>
                </c:pt>
              </c:numCache>
            </c:numRef>
          </c:val>
        </c:ser>
        <c:marker val="1"/>
        <c:axId val="87206912"/>
        <c:axId val="87209088"/>
      </c:lineChart>
      <c:catAx>
        <c:axId val="872069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s-EC"/>
                </a:pPr>
                <a:r>
                  <a:rPr lang="es-ES"/>
                  <a:t>MESES</a:t>
                </a:r>
              </a:p>
            </c:rich>
          </c:tx>
          <c:layout>
            <c:manualLayout>
              <c:xMode val="edge"/>
              <c:yMode val="edge"/>
              <c:x val="0.51417004048582993"/>
              <c:y val="0.84279655686358401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 lang="es-EC"/>
            </a:pPr>
            <a:endParaRPr lang="es-ES"/>
          </a:p>
        </c:txPr>
        <c:crossAx val="87209088"/>
        <c:crosses val="autoZero"/>
        <c:auto val="1"/>
        <c:lblAlgn val="ctr"/>
        <c:lblOffset val="100"/>
        <c:tickLblSkip val="1"/>
        <c:tickMarkSkip val="1"/>
      </c:catAx>
      <c:valAx>
        <c:axId val="8720908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lang="es-EC"/>
                </a:pPr>
                <a:r>
                  <a:rPr lang="es-ES"/>
                  <a:t>PORCENTAJE</a:t>
                </a:r>
              </a:p>
            </c:rich>
          </c:tx>
          <c:layout>
            <c:manualLayout>
              <c:xMode val="edge"/>
              <c:yMode val="edge"/>
              <c:x val="1.171675246020604E-2"/>
              <c:y val="0.32314487716063373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 lang="es-EC"/>
            </a:pPr>
            <a:endParaRPr lang="es-ES"/>
          </a:p>
        </c:txPr>
        <c:crossAx val="87206912"/>
        <c:crosses val="autoZero"/>
        <c:crossBetween val="between"/>
      </c:valAx>
    </c:plotArea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title>
      <c:tx>
        <c:rich>
          <a:bodyPr/>
          <a:lstStyle/>
          <a:p>
            <a:pPr>
              <a:defRPr lang="es-EC"/>
            </a:pPr>
            <a:r>
              <a:rPr lang="es-ES"/>
              <a:t>INFLACION MENSUAL</a:t>
            </a:r>
          </a:p>
        </c:rich>
      </c:tx>
      <c:layout>
        <c:manualLayout>
          <c:xMode val="edge"/>
          <c:yMode val="edge"/>
          <c:x val="0.35714321303333563"/>
          <c:y val="4.3902543594091986E-2"/>
        </c:manualLayout>
      </c:layout>
    </c:title>
    <c:plotArea>
      <c:layout>
        <c:manualLayout>
          <c:layoutTarget val="inner"/>
          <c:xMode val="edge"/>
          <c:yMode val="edge"/>
          <c:x val="0.1591838320948582"/>
          <c:y val="0.27317138236323935"/>
          <c:w val="0.66122514870171867"/>
          <c:h val="0.41951319434355117"/>
        </c:manualLayout>
      </c:layout>
      <c:lineChart>
        <c:grouping val="stacked"/>
        <c:ser>
          <c:idx val="0"/>
          <c:order val="0"/>
          <c:val>
            <c:numRef>
              <c:f>Inflacion!$H$7:$H$15</c:f>
              <c:numCache>
                <c:formatCode>_-* #,##0.00\ _€_-;\-* #,##0.00\ _€_-;_-* "-"??\ _€_-;_-@_-</c:formatCode>
                <c:ptCount val="9"/>
                <c:pt idx="0">
                  <c:v>0.83000000000000063</c:v>
                </c:pt>
                <c:pt idx="1">
                  <c:v>0.34</c:v>
                </c:pt>
                <c:pt idx="2">
                  <c:v>0.16</c:v>
                </c:pt>
                <c:pt idx="3">
                  <c:v>0.52</c:v>
                </c:pt>
                <c:pt idx="4">
                  <c:v>2.0000000000000011E-2</c:v>
                </c:pt>
                <c:pt idx="5">
                  <c:v>-1.0000000000000005E-2</c:v>
                </c:pt>
                <c:pt idx="6">
                  <c:v>2.0000000000000011E-2</c:v>
                </c:pt>
                <c:pt idx="7">
                  <c:v>0.11</c:v>
                </c:pt>
                <c:pt idx="8" formatCode="General">
                  <c:v>0.26</c:v>
                </c:pt>
              </c:numCache>
            </c:numRef>
          </c:val>
        </c:ser>
        <c:marker val="1"/>
        <c:axId val="87501056"/>
        <c:axId val="87519616"/>
      </c:lineChart>
      <c:catAx>
        <c:axId val="875010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s-EC"/>
                </a:pPr>
                <a:r>
                  <a:rPr lang="es-ES"/>
                  <a:t>MESES</a:t>
                </a:r>
              </a:p>
            </c:rich>
          </c:tx>
          <c:layout>
            <c:manualLayout>
              <c:xMode val="edge"/>
              <c:yMode val="edge"/>
              <c:x val="0.44898003924190782"/>
              <c:y val="0.82439220748906161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 lang="es-EC"/>
            </a:pPr>
            <a:endParaRPr lang="es-ES"/>
          </a:p>
        </c:txPr>
        <c:crossAx val="87519616"/>
        <c:crosses val="autoZero"/>
        <c:auto val="1"/>
        <c:lblAlgn val="ctr"/>
        <c:lblOffset val="100"/>
        <c:tickLblSkip val="1"/>
        <c:tickMarkSkip val="1"/>
      </c:catAx>
      <c:valAx>
        <c:axId val="8751961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lang="es-EC"/>
                </a:pPr>
                <a:r>
                  <a:rPr lang="es-ES"/>
                  <a:t>PORCENTAJE</a:t>
                </a:r>
              </a:p>
            </c:rich>
          </c:tx>
          <c:layout>
            <c:manualLayout>
              <c:xMode val="edge"/>
              <c:yMode val="edge"/>
              <c:x val="6.0190793458511323E-4"/>
              <c:y val="0.30243956347562251"/>
            </c:manualLayout>
          </c:layout>
        </c:title>
        <c:numFmt formatCode="_-* #,##0.00\ _€_-;\-* #,##0.00\ _€_-;_-* &quot;-&quot;??\ _€_-;_-@_-" sourceLinked="1"/>
        <c:tickLblPos val="nextTo"/>
        <c:txPr>
          <a:bodyPr rot="0" vert="horz"/>
          <a:lstStyle/>
          <a:p>
            <a:pPr>
              <a:defRPr lang="es-EC"/>
            </a:pPr>
            <a:endParaRPr lang="es-ES"/>
          </a:p>
        </c:txPr>
        <c:crossAx val="87501056"/>
        <c:crosses val="autoZero"/>
        <c:crossBetween val="between"/>
      </c:valAx>
    </c:plotArea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0366615255567475"/>
          <c:y val="0.16707469143395018"/>
          <c:w val="0.50974835619774361"/>
          <c:h val="0.73121006061960003"/>
        </c:manualLayout>
      </c:layout>
      <c:pie3DChart>
        <c:varyColors val="1"/>
        <c:ser>
          <c:idx val="0"/>
          <c:order val="0"/>
          <c:dLbls>
            <c:dLbl>
              <c:idx val="0"/>
              <c:layout/>
              <c:showVal val="1"/>
            </c:dLbl>
            <c:dLbl>
              <c:idx val="1"/>
              <c:layout>
                <c:manualLayout>
                  <c:x val="-1.6911275265849728E-2"/>
                  <c:y val="-9.6579127899167352E-2"/>
                </c:manualLayout>
              </c:layout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/>
              <c:showVal val="1"/>
            </c:dLbl>
            <c:dLbl>
              <c:idx val="6"/>
              <c:layout/>
              <c:showVal val="1"/>
            </c:dLbl>
            <c:delete val="1"/>
          </c:dLbls>
          <c:cat>
            <c:strRef>
              <c:f>Hoja1!$B$3:$B$10</c:f>
              <c:strCache>
                <c:ptCount val="7"/>
                <c:pt idx="0">
                  <c:v>Razones politicas</c:v>
                </c:pt>
                <c:pt idx="1">
                  <c:v>Problemas legales</c:v>
                </c:pt>
                <c:pt idx="2">
                  <c:v>Estudios</c:v>
                </c:pt>
                <c:pt idx="3">
                  <c:v>Salud</c:v>
                </c:pt>
                <c:pt idx="4">
                  <c:v>Problemas familiares</c:v>
                </c:pt>
                <c:pt idx="5">
                  <c:v>Laborales y economicos</c:v>
                </c:pt>
                <c:pt idx="6">
                  <c:v>Otros</c:v>
                </c:pt>
              </c:strCache>
            </c:strRef>
          </c:cat>
          <c:val>
            <c:numRef>
              <c:f>Hoja1!$C$3:$C$10</c:f>
              <c:numCache>
                <c:formatCode>General</c:formatCode>
                <c:ptCount val="7"/>
                <c:pt idx="0">
                  <c:v>0.8</c:v>
                </c:pt>
                <c:pt idx="1">
                  <c:v>1.1000000000000001</c:v>
                </c:pt>
                <c:pt idx="2">
                  <c:v>1.1000000000000001</c:v>
                </c:pt>
                <c:pt idx="3">
                  <c:v>1.5</c:v>
                </c:pt>
                <c:pt idx="4">
                  <c:v>4.4000000000000004</c:v>
                </c:pt>
                <c:pt idx="5">
                  <c:v>84.5</c:v>
                </c:pt>
                <c:pt idx="6">
                  <c:v>6.5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4178678484861529"/>
          <c:y val="5.1376189916558929E-2"/>
          <c:w val="0.32906931715503213"/>
          <c:h val="0.94199031091262841"/>
        </c:manualLayout>
      </c:layout>
      <c:txPr>
        <a:bodyPr/>
        <a:lstStyle/>
        <a:p>
          <a:pPr>
            <a:defRPr lang="es-EC"/>
          </a:pPr>
          <a:endParaRPr lang="es-ES"/>
        </a:p>
      </c:txPr>
    </c:legend>
    <c:plotVisOnly val="1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5054071672413499"/>
          <c:y val="8.613069520156133E-2"/>
          <c:w val="0.82230231288203059"/>
          <c:h val="0.67163273229901044"/>
        </c:manualLayout>
      </c:layout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cat>
            <c:strRef>
              <c:f>Hoja1!$A$2:$A$11</c:f>
              <c:strCache>
                <c:ptCount val="10"/>
                <c:pt idx="0">
                  <c:v>AECON</c:v>
                </c:pt>
                <c:pt idx="1">
                  <c:v>AZULEC</c:v>
                </c:pt>
                <c:pt idx="2">
                  <c:v>CONDUTO</c:v>
                </c:pt>
                <c:pt idx="3">
                  <c:v>CONSEBEG</c:v>
                </c:pt>
                <c:pt idx="4">
                  <c:v>COOPEL</c:v>
                </c:pt>
                <c:pt idx="5">
                  <c:v>SANTOS CMI </c:v>
                </c:pt>
                <c:pt idx="6">
                  <c:v>ELECTRO</c:v>
                </c:pt>
                <c:pt idx="7">
                  <c:v>E.E.Q</c:v>
                </c:pt>
                <c:pt idx="8">
                  <c:v>HOLCIN</c:v>
                </c:pt>
                <c:pt idx="9">
                  <c:v>MOP</c:v>
                </c:pt>
              </c:strCache>
            </c:strRef>
          </c:cat>
          <c:val>
            <c:numRef>
              <c:f>Hoja1!$B$2:$B$11</c:f>
              <c:numCache>
                <c:formatCode>#,##0.00</c:formatCode>
                <c:ptCount val="10"/>
                <c:pt idx="0">
                  <c:v>1908219</c:v>
                </c:pt>
                <c:pt idx="1">
                  <c:v>945267.91</c:v>
                </c:pt>
                <c:pt idx="2">
                  <c:v>1219298.81</c:v>
                </c:pt>
                <c:pt idx="3">
                  <c:v>1101824.97</c:v>
                </c:pt>
                <c:pt idx="4">
                  <c:v>1192489.1100000001</c:v>
                </c:pt>
                <c:pt idx="5">
                  <c:v>1200000</c:v>
                </c:pt>
                <c:pt idx="6">
                  <c:v>1316230.31</c:v>
                </c:pt>
                <c:pt idx="7">
                  <c:v>275244.14999999985</c:v>
                </c:pt>
                <c:pt idx="8">
                  <c:v>651156.03</c:v>
                </c:pt>
                <c:pt idx="9">
                  <c:v>617080</c:v>
                </c:pt>
              </c:numCache>
            </c:numRef>
          </c:val>
        </c:ser>
        <c:shape val="box"/>
        <c:axId val="87745280"/>
        <c:axId val="87731200"/>
        <c:axId val="0"/>
      </c:bar3DChart>
      <c:valAx>
        <c:axId val="87731200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lang="es-EC"/>
            </a:pPr>
            <a:endParaRPr lang="es-ES"/>
          </a:p>
        </c:txPr>
        <c:crossAx val="87745280"/>
        <c:crosses val="autoZero"/>
        <c:crossBetween val="between"/>
      </c:valAx>
      <c:catAx>
        <c:axId val="87745280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EC"/>
            </a:pPr>
            <a:endParaRPr lang="es-ES"/>
          </a:p>
        </c:txPr>
        <c:crossAx val="87731200"/>
        <c:crosses val="autoZero"/>
        <c:auto val="1"/>
        <c:lblAlgn val="ctr"/>
        <c:lblOffset val="100"/>
      </c:cat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autoTitleDeleted val="1"/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Hoja1!$B$26</c:f>
              <c:strCache>
                <c:ptCount val="1"/>
                <c:pt idx="0">
                  <c:v>TOTAL</c:v>
                </c:pt>
              </c:strCache>
            </c:strRef>
          </c:tx>
          <c:cat>
            <c:strRef>
              <c:f>Hoja1!$A$27:$A$43</c:f>
              <c:strCache>
                <c:ptCount val="17"/>
                <c:pt idx="0">
                  <c:v>ADELCA</c:v>
                </c:pt>
                <c:pt idx="1">
                  <c:v>AGA</c:v>
                </c:pt>
                <c:pt idx="2">
                  <c:v>AMERICA SCREW CHILE</c:v>
                </c:pt>
                <c:pt idx="3">
                  <c:v>ARCELORMIETAL BRASIL</c:v>
                </c:pt>
                <c:pt idx="4">
                  <c:v>ASE METALS</c:v>
                </c:pt>
                <c:pt idx="5">
                  <c:v>JUVENTUS</c:v>
                </c:pt>
                <c:pt idx="6">
                  <c:v>COLONIAL</c:v>
                </c:pt>
                <c:pt idx="7">
                  <c:v>DIPAC</c:v>
                </c:pt>
                <c:pt idx="8">
                  <c:v>ENI ECUADOR</c:v>
                </c:pt>
                <c:pt idx="9">
                  <c:v>FERROTORRE</c:v>
                </c:pt>
                <c:pt idx="10">
                  <c:v>IPAC</c:v>
                </c:pt>
                <c:pt idx="11">
                  <c:v>KALTEBACH</c:v>
                </c:pt>
                <c:pt idx="12">
                  <c:v>MAFRICO</c:v>
                </c:pt>
                <c:pt idx="13">
                  <c:v>NOVACERO</c:v>
                </c:pt>
                <c:pt idx="14">
                  <c:v>PROTECOMPU</c:v>
                </c:pt>
                <c:pt idx="15">
                  <c:v>SIDERURGICA DE CALDAS</c:v>
                </c:pt>
                <c:pt idx="16">
                  <c:v>STEEL RESOURCES</c:v>
                </c:pt>
              </c:strCache>
            </c:strRef>
          </c:cat>
          <c:val>
            <c:numRef>
              <c:f>Hoja1!$B$27:$B$43</c:f>
              <c:numCache>
                <c:formatCode>#,##0.00</c:formatCode>
                <c:ptCount val="17"/>
                <c:pt idx="0">
                  <c:v>195899.36</c:v>
                </c:pt>
                <c:pt idx="1">
                  <c:v>109267.84</c:v>
                </c:pt>
                <c:pt idx="2">
                  <c:v>128033.45999999999</c:v>
                </c:pt>
                <c:pt idx="3">
                  <c:v>335857.26</c:v>
                </c:pt>
                <c:pt idx="4">
                  <c:v>93731.53</c:v>
                </c:pt>
                <c:pt idx="5">
                  <c:v>59557.880000000012</c:v>
                </c:pt>
                <c:pt idx="6">
                  <c:v>103136.3</c:v>
                </c:pt>
                <c:pt idx="7">
                  <c:v>48871.39</c:v>
                </c:pt>
                <c:pt idx="8">
                  <c:v>77541.14</c:v>
                </c:pt>
                <c:pt idx="9">
                  <c:v>303613.23000000021</c:v>
                </c:pt>
                <c:pt idx="10">
                  <c:v>532134.75</c:v>
                </c:pt>
                <c:pt idx="11">
                  <c:v>815280.48</c:v>
                </c:pt>
                <c:pt idx="12">
                  <c:v>208996.65</c:v>
                </c:pt>
                <c:pt idx="13">
                  <c:v>118459.45999999999</c:v>
                </c:pt>
                <c:pt idx="14">
                  <c:v>104682.52</c:v>
                </c:pt>
                <c:pt idx="15">
                  <c:v>98536.439999999988</c:v>
                </c:pt>
                <c:pt idx="16">
                  <c:v>406793.6</c:v>
                </c:pt>
              </c:numCache>
            </c:numRef>
          </c:val>
        </c:ser>
        <c:shape val="box"/>
        <c:axId val="87847296"/>
        <c:axId val="87848832"/>
        <c:axId val="0"/>
      </c:bar3DChart>
      <c:catAx>
        <c:axId val="8784729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EC"/>
            </a:pPr>
            <a:endParaRPr lang="es-ES"/>
          </a:p>
        </c:txPr>
        <c:crossAx val="87848832"/>
        <c:crosses val="autoZero"/>
        <c:auto val="1"/>
        <c:lblAlgn val="ctr"/>
        <c:lblOffset val="100"/>
      </c:catAx>
      <c:valAx>
        <c:axId val="87848832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lang="es-EC"/>
            </a:pPr>
            <a:endParaRPr lang="es-ES"/>
          </a:p>
        </c:txPr>
        <c:crossAx val="87847296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plotArea>
      <c:layout/>
      <c:barChart>
        <c:barDir val="col"/>
        <c:grouping val="clustered"/>
        <c:ser>
          <c:idx val="0"/>
          <c:order val="0"/>
          <c:cat>
            <c:strRef>
              <c:f>Hoja2!$B$3:$B$10</c:f>
              <c:strCache>
                <c:ptCount val="8"/>
                <c:pt idx="0">
                  <c:v>SEDEMI</c:v>
                </c:pt>
                <c:pt idx="1">
                  <c:v>MAGA</c:v>
                </c:pt>
                <c:pt idx="2">
                  <c:v>GALVANICA</c:v>
                </c:pt>
                <c:pt idx="3">
                  <c:v>EMETASA</c:v>
                </c:pt>
                <c:pt idx="4">
                  <c:v>MARIO ORDOÑEZ</c:v>
                </c:pt>
                <c:pt idx="5">
                  <c:v>ESACERO</c:v>
                </c:pt>
                <c:pt idx="6">
                  <c:v>MYRCO</c:v>
                </c:pt>
                <c:pt idx="7">
                  <c:v>SICOMELEC</c:v>
                </c:pt>
              </c:strCache>
            </c:strRef>
          </c:cat>
          <c:val>
            <c:numRef>
              <c:f>Hoja2!$C$3:$C$10</c:f>
              <c:numCache>
                <c:formatCode>General</c:formatCode>
                <c:ptCount val="8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</c:numCache>
            </c:numRef>
          </c:val>
        </c:ser>
        <c:axId val="88097920"/>
        <c:axId val="88099456"/>
      </c:barChart>
      <c:catAx>
        <c:axId val="88097920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EC"/>
            </a:pPr>
            <a:endParaRPr lang="es-ES"/>
          </a:p>
        </c:txPr>
        <c:crossAx val="88099456"/>
        <c:crosses val="autoZero"/>
        <c:auto val="1"/>
        <c:lblAlgn val="ctr"/>
        <c:lblOffset val="100"/>
      </c:catAx>
      <c:valAx>
        <c:axId val="8809945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88097920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plotArea>
      <c:layout/>
      <c:barChart>
        <c:barDir val="col"/>
        <c:grouping val="clustered"/>
        <c:ser>
          <c:idx val="0"/>
          <c:order val="0"/>
          <c:cat>
            <c:strRef>
              <c:f>Hoja2!$B$17:$B$26</c:f>
              <c:strCache>
                <c:ptCount val="10"/>
                <c:pt idx="0">
                  <c:v>MAGA</c:v>
                </c:pt>
                <c:pt idx="1">
                  <c:v>MYRCO</c:v>
                </c:pt>
                <c:pt idx="2">
                  <c:v>SEDEMI</c:v>
                </c:pt>
                <c:pt idx="3">
                  <c:v>INSTRUMENTAL</c:v>
                </c:pt>
                <c:pt idx="4">
                  <c:v>GRANADOS</c:v>
                </c:pt>
                <c:pt idx="5">
                  <c:v>FINTENDER</c:v>
                </c:pt>
                <c:pt idx="6">
                  <c:v>JIMEX </c:v>
                </c:pt>
                <c:pt idx="7">
                  <c:v>MULLISOVA</c:v>
                </c:pt>
                <c:pt idx="8">
                  <c:v>AVANZIT</c:v>
                </c:pt>
                <c:pt idx="9">
                  <c:v>EDIPLARQ</c:v>
                </c:pt>
              </c:strCache>
            </c:strRef>
          </c:cat>
          <c:val>
            <c:numRef>
              <c:f>Hoja2!$C$17:$C$26</c:f>
              <c:numCache>
                <c:formatCode>General</c:formatCode>
                <c:ptCount val="10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</c:ser>
        <c:axId val="88110592"/>
        <c:axId val="88112128"/>
      </c:barChart>
      <c:catAx>
        <c:axId val="8811059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EC"/>
            </a:pPr>
            <a:endParaRPr lang="es-ES"/>
          </a:p>
        </c:txPr>
        <c:crossAx val="88112128"/>
        <c:crosses val="autoZero"/>
        <c:auto val="1"/>
        <c:lblAlgn val="ctr"/>
        <c:lblOffset val="100"/>
      </c:catAx>
      <c:valAx>
        <c:axId val="8811212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88110592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plotArea>
      <c:layout/>
      <c:barChart>
        <c:barDir val="col"/>
        <c:grouping val="clustered"/>
        <c:ser>
          <c:idx val="0"/>
          <c:order val="0"/>
          <c:cat>
            <c:strRef>
              <c:f>Hoja2!$B$34:$B$41</c:f>
              <c:strCache>
                <c:ptCount val="8"/>
                <c:pt idx="0">
                  <c:v>SEDEMI</c:v>
                </c:pt>
                <c:pt idx="1">
                  <c:v>ESACERO</c:v>
                </c:pt>
                <c:pt idx="2">
                  <c:v>ESCYMET</c:v>
                </c:pt>
                <c:pt idx="3">
                  <c:v>PROCOPET</c:v>
                </c:pt>
                <c:pt idx="4">
                  <c:v>TEPROMEC</c:v>
                </c:pt>
                <c:pt idx="5">
                  <c:v>BEECONS</c:v>
                </c:pt>
                <c:pt idx="6">
                  <c:v>CISTEC</c:v>
                </c:pt>
                <c:pt idx="7">
                  <c:v>SERVINPET</c:v>
                </c:pt>
              </c:strCache>
            </c:strRef>
          </c:cat>
          <c:val>
            <c:numRef>
              <c:f>Hoja2!$C$34:$C$41</c:f>
              <c:numCache>
                <c:formatCode>General</c:formatCode>
                <c:ptCount val="8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</c:numCache>
            </c:numRef>
          </c:val>
        </c:ser>
        <c:axId val="88152320"/>
        <c:axId val="88154112"/>
      </c:barChart>
      <c:catAx>
        <c:axId val="88152320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EC"/>
            </a:pPr>
            <a:endParaRPr lang="es-ES"/>
          </a:p>
        </c:txPr>
        <c:crossAx val="88154112"/>
        <c:crosses val="autoZero"/>
        <c:auto val="1"/>
        <c:lblAlgn val="ctr"/>
        <c:lblOffset val="100"/>
      </c:catAx>
      <c:valAx>
        <c:axId val="88154112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88152320"/>
        <c:crosses val="autoZero"/>
        <c:crossBetween val="between"/>
      </c:valAx>
    </c:plotArea>
    <c:plotVisOnly val="1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../slides/slide16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slide" Target="../slides/slide11.xml"/><Relationship Id="rId1" Type="http://schemas.openxmlformats.org/officeDocument/2006/relationships/slide" Target="../slides/slide3.xml"/><Relationship Id="rId6" Type="http://schemas.openxmlformats.org/officeDocument/2006/relationships/slide" Target="../slides/slide58.xml"/><Relationship Id="rId11" Type="http://schemas.openxmlformats.org/officeDocument/2006/relationships/image" Target="../media/image9.jpeg"/><Relationship Id="rId5" Type="http://schemas.openxmlformats.org/officeDocument/2006/relationships/slide" Target="../slides/slide39.xml"/><Relationship Id="rId10" Type="http://schemas.openxmlformats.org/officeDocument/2006/relationships/image" Target="../media/image8.jpeg"/><Relationship Id="rId4" Type="http://schemas.openxmlformats.org/officeDocument/2006/relationships/slide" Target="../slides/slide29.xml"/><Relationship Id="rId9" Type="http://schemas.openxmlformats.org/officeDocument/2006/relationships/image" Target="../media/image7.jpe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image" Target="../media/image65.jpeg"/><Relationship Id="rId4" Type="http://schemas.openxmlformats.org/officeDocument/2006/relationships/image" Target="../media/image68.jpe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image" Target="../media/image65.jpeg"/><Relationship Id="rId4" Type="http://schemas.openxmlformats.org/officeDocument/2006/relationships/image" Target="../media/image6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../TESIS/CAPITULOS/Organigrama%20Personal%20SEDEMI%20Final.vsd" TargetMode="External"/><Relationship Id="rId2" Type="http://schemas.openxmlformats.org/officeDocument/2006/relationships/hyperlink" Target="Visio-Organigrama%20Funcional%20SEDEMI%20FINAL.pdf" TargetMode="External"/><Relationship Id="rId1" Type="http://schemas.openxmlformats.org/officeDocument/2006/relationships/hyperlink" Target="Visio-Organigrama%20Estructural%20SEDEMI%20FINAL.pdf" TargetMode="External"/><Relationship Id="rId4" Type="http://schemas.openxmlformats.org/officeDocument/2006/relationships/hyperlink" Target="Visio-Organigrama%20Personal%20SEDEMI%20FINAL.pdf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" Target="../slides/slide13.xml"/><Relationship Id="rId7" Type="http://schemas.openxmlformats.org/officeDocument/2006/relationships/image" Target="../media/image44.png"/><Relationship Id="rId2" Type="http://schemas.openxmlformats.org/officeDocument/2006/relationships/slide" Target="../slides/slide15.xml"/><Relationship Id="rId1" Type="http://schemas.openxmlformats.org/officeDocument/2006/relationships/slide" Target="../slides/slide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slide" Target="../slides/slide14.xml"/><Relationship Id="rId9" Type="http://schemas.openxmlformats.org/officeDocument/2006/relationships/image" Target="../media/image46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hyperlink" Target="Papeles%20de%20Trabajo/ESPE-TESIS%202011-CAPS%20-%20Planificaci&#243;n%20Preliminar.docx" TargetMode="External"/><Relationship Id="rId2" Type="http://schemas.openxmlformats.org/officeDocument/2006/relationships/hyperlink" Target="Papeles%20de%20Trabajo/ESPE-TESIS%202011-CAPS%20-%20Evaluaci&#243;n%20del%20Control%20Interno.docx" TargetMode="External"/><Relationship Id="rId1" Type="http://schemas.openxmlformats.org/officeDocument/2006/relationships/hyperlink" Target="Papeles%20de%20Trabajo/ESPE-%20TESIS%202011-CAPS%20-%20Programa%20de%20Auditor&#237;a.xlsx" TargetMode="External"/><Relationship Id="rId4" Type="http://schemas.openxmlformats.org/officeDocument/2006/relationships/hyperlink" Target="Papeles%20de%20Trabajo/ESPE-TESIS%202011-CAPS%20-%20Planificaci&#243;n%20Espec&#237;fica.docx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2.png"/><Relationship Id="rId1" Type="http://schemas.openxmlformats.org/officeDocument/2006/relationships/image" Target="../media/image51.jpeg"/><Relationship Id="rId6" Type="http://schemas.openxmlformats.org/officeDocument/2006/relationships/image" Target="../media/image101.jpeg"/><Relationship Id="rId5" Type="http://schemas.openxmlformats.org/officeDocument/2006/relationships/image" Target="../media/image91.jpeg"/><Relationship Id="rId4" Type="http://schemas.openxmlformats.org/officeDocument/2006/relationships/image" Target="../media/image81.jpe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1.jpeg"/><Relationship Id="rId2" Type="http://schemas.openxmlformats.org/officeDocument/2006/relationships/image" Target="../media/image661.jpeg"/><Relationship Id="rId1" Type="http://schemas.openxmlformats.org/officeDocument/2006/relationships/image" Target="../media/image651.jpeg"/><Relationship Id="rId4" Type="http://schemas.openxmlformats.org/officeDocument/2006/relationships/image" Target="../media/image681.jpe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1.jpeg"/><Relationship Id="rId2" Type="http://schemas.openxmlformats.org/officeDocument/2006/relationships/image" Target="../media/image661.jpeg"/><Relationship Id="rId1" Type="http://schemas.openxmlformats.org/officeDocument/2006/relationships/image" Target="../media/image651.jpeg"/><Relationship Id="rId4" Type="http://schemas.openxmlformats.org/officeDocument/2006/relationships/image" Target="../media/image68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21.jpeg"/><Relationship Id="rId1" Type="http://schemas.openxmlformats.org/officeDocument/2006/relationships/image" Target="../media/image11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../TESIS/CAPITULOS/Organigrama%20Personal%20SEDEMI%20Final.vsd" TargetMode="External"/><Relationship Id="rId2" Type="http://schemas.openxmlformats.org/officeDocument/2006/relationships/hyperlink" Target="Visio-Organigrama%20Funcional%20SEDEMI%20FINAL.pdf" TargetMode="External"/><Relationship Id="rId1" Type="http://schemas.openxmlformats.org/officeDocument/2006/relationships/hyperlink" Target="Visio-Organigrama%20Estructural%20SEDEMI%20FINAL.pdf" TargetMode="External"/><Relationship Id="rId4" Type="http://schemas.openxmlformats.org/officeDocument/2006/relationships/hyperlink" Target="Visio-Organigrama%20Personal%20SEDEMI%20FINAL.pdf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1.png"/><Relationship Id="rId2" Type="http://schemas.openxmlformats.org/officeDocument/2006/relationships/image" Target="../media/image431.png"/><Relationship Id="rId1" Type="http://schemas.openxmlformats.org/officeDocument/2006/relationships/image" Target="../media/image421.png"/><Relationship Id="rId6" Type="http://schemas.openxmlformats.org/officeDocument/2006/relationships/image" Target="../media/image471.png"/><Relationship Id="rId5" Type="http://schemas.openxmlformats.org/officeDocument/2006/relationships/image" Target="../media/image461.jpeg"/><Relationship Id="rId4" Type="http://schemas.openxmlformats.org/officeDocument/2006/relationships/image" Target="../media/image451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hyperlink" Target="Papeles%20de%20Trabajo/ESPE-TESIS%202011-CAPS%20-%20Planificaci&#243;n%20Preliminar.docx" TargetMode="External"/><Relationship Id="rId2" Type="http://schemas.openxmlformats.org/officeDocument/2006/relationships/hyperlink" Target="Papeles%20de%20Trabajo/ESPE-TESIS%202011-CAPS%20-%20Evaluaci&#243;n%20del%20Control%20Interno.docx" TargetMode="External"/><Relationship Id="rId1" Type="http://schemas.openxmlformats.org/officeDocument/2006/relationships/hyperlink" Target="Papeles%20de%20Trabajo/ESPE-%20TESIS%202011-CAPS%20-%20Programa%20de%20Auditor&#237;a.xlsx" TargetMode="External"/><Relationship Id="rId4" Type="http://schemas.openxmlformats.org/officeDocument/2006/relationships/hyperlink" Target="Papeles%20de%20Trabajo/ESPE-TESIS%202011-CAPS%20-%20Planificaci&#243;n%20Espec&#237;fica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E24EDC-8904-4D02-A4EE-92CCD88D29D6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0A3C509-4648-4695-8B51-5245009C9429}">
      <dgm:prSet phldrT="[Texto]"/>
      <dgm:spPr/>
      <dgm:t>
        <a:bodyPr/>
        <a:lstStyle/>
        <a:p>
          <a:pPr algn="l"/>
          <a:r>
            <a:rPr lang="es-EC" dirty="0" smtClean="0">
              <a:hlinkClick xmlns:r="http://schemas.openxmlformats.org/officeDocument/2006/relationships" r:id="rId1" action="ppaction://hlinksldjump"/>
            </a:rPr>
            <a:t>CAPÍTULO 1</a:t>
          </a:r>
          <a:endParaRPr lang="es-EC" dirty="0"/>
        </a:p>
      </dgm:t>
    </dgm:pt>
    <dgm:pt modelId="{0386FBF0-5892-4AEA-8439-F86684598881}" type="parTrans" cxnId="{60AE8A35-C834-4460-ABD7-B44D8ACEC82E}">
      <dgm:prSet/>
      <dgm:spPr/>
      <dgm:t>
        <a:bodyPr/>
        <a:lstStyle/>
        <a:p>
          <a:endParaRPr lang="es-EC"/>
        </a:p>
      </dgm:t>
    </dgm:pt>
    <dgm:pt modelId="{4D59BD41-23AE-48EF-B132-375243581742}" type="sibTrans" cxnId="{60AE8A35-C834-4460-ABD7-B44D8ACEC82E}">
      <dgm:prSet/>
      <dgm:spPr/>
      <dgm:t>
        <a:bodyPr/>
        <a:lstStyle/>
        <a:p>
          <a:endParaRPr lang="es-EC"/>
        </a:p>
      </dgm:t>
    </dgm:pt>
    <dgm:pt modelId="{2CC95918-2C88-4663-B519-4DF3CD76FE95}">
      <dgm:prSet phldrT="[Texto]"/>
      <dgm:spPr/>
      <dgm:t>
        <a:bodyPr/>
        <a:lstStyle/>
        <a:p>
          <a:pPr algn="l"/>
          <a:r>
            <a:rPr lang="es-EC" dirty="0" smtClean="0"/>
            <a:t>Aspectos Generales</a:t>
          </a:r>
          <a:endParaRPr lang="es-EC" dirty="0"/>
        </a:p>
      </dgm:t>
    </dgm:pt>
    <dgm:pt modelId="{9E6C525C-98DA-4208-BF6D-2C2A1C1F2913}" type="parTrans" cxnId="{5FF1F2D9-FEB3-4F24-AE3B-65DDC67829D8}">
      <dgm:prSet/>
      <dgm:spPr/>
      <dgm:t>
        <a:bodyPr/>
        <a:lstStyle/>
        <a:p>
          <a:endParaRPr lang="es-EC"/>
        </a:p>
      </dgm:t>
    </dgm:pt>
    <dgm:pt modelId="{25F61C61-FB92-4AF3-BED1-292C608564D0}" type="sibTrans" cxnId="{5FF1F2D9-FEB3-4F24-AE3B-65DDC67829D8}">
      <dgm:prSet/>
      <dgm:spPr/>
      <dgm:t>
        <a:bodyPr/>
        <a:lstStyle/>
        <a:p>
          <a:endParaRPr lang="es-EC"/>
        </a:p>
      </dgm:t>
    </dgm:pt>
    <dgm:pt modelId="{225BE2A8-9905-4274-AC5D-1DCFA8986E3A}">
      <dgm:prSet phldrT="[Texto]"/>
      <dgm:spPr/>
      <dgm:t>
        <a:bodyPr/>
        <a:lstStyle/>
        <a:p>
          <a:r>
            <a:rPr lang="es-EC" dirty="0" smtClean="0">
              <a:hlinkClick xmlns:r="http://schemas.openxmlformats.org/officeDocument/2006/relationships" r:id="rId2" action="ppaction://hlinksldjump"/>
            </a:rPr>
            <a:t>CAPÍTULO 2</a:t>
          </a:r>
          <a:endParaRPr lang="es-EC" dirty="0"/>
        </a:p>
      </dgm:t>
    </dgm:pt>
    <dgm:pt modelId="{9349A463-59E0-4142-88EB-407EA05A0A1E}" type="parTrans" cxnId="{4B1656BE-96D9-42B8-A783-ECD07FB4A87D}">
      <dgm:prSet/>
      <dgm:spPr/>
      <dgm:t>
        <a:bodyPr/>
        <a:lstStyle/>
        <a:p>
          <a:endParaRPr lang="es-EC"/>
        </a:p>
      </dgm:t>
    </dgm:pt>
    <dgm:pt modelId="{8D6266FA-F623-44F6-8D07-94394628EF85}" type="sibTrans" cxnId="{4B1656BE-96D9-42B8-A783-ECD07FB4A87D}">
      <dgm:prSet/>
      <dgm:spPr/>
      <dgm:t>
        <a:bodyPr/>
        <a:lstStyle/>
        <a:p>
          <a:endParaRPr lang="es-EC"/>
        </a:p>
      </dgm:t>
    </dgm:pt>
    <dgm:pt modelId="{4450257C-9B0D-4C16-A436-8D2405F6BD05}">
      <dgm:prSet phldrT="[Texto]"/>
      <dgm:spPr/>
      <dgm:t>
        <a:bodyPr/>
        <a:lstStyle/>
        <a:p>
          <a:r>
            <a:rPr lang="es-EC" dirty="0" smtClean="0"/>
            <a:t>Direccionamiento Estratégico</a:t>
          </a:r>
          <a:endParaRPr lang="es-EC" dirty="0"/>
        </a:p>
      </dgm:t>
    </dgm:pt>
    <dgm:pt modelId="{EA3C13FC-10CA-4C4E-821D-971D5486349F}" type="parTrans" cxnId="{744924E0-D126-4744-A29B-02FB5F89C8F7}">
      <dgm:prSet/>
      <dgm:spPr/>
      <dgm:t>
        <a:bodyPr/>
        <a:lstStyle/>
        <a:p>
          <a:endParaRPr lang="es-EC"/>
        </a:p>
      </dgm:t>
    </dgm:pt>
    <dgm:pt modelId="{C19559E8-AE35-4D9E-BF08-738F817F915C}" type="sibTrans" cxnId="{744924E0-D126-4744-A29B-02FB5F89C8F7}">
      <dgm:prSet/>
      <dgm:spPr/>
      <dgm:t>
        <a:bodyPr/>
        <a:lstStyle/>
        <a:p>
          <a:endParaRPr lang="es-EC"/>
        </a:p>
      </dgm:t>
    </dgm:pt>
    <dgm:pt modelId="{E5EAF833-BF9C-4BBC-8C18-4BCEF01BD85E}">
      <dgm:prSet phldrT="[Texto]"/>
      <dgm:spPr/>
      <dgm:t>
        <a:bodyPr/>
        <a:lstStyle/>
        <a:p>
          <a:r>
            <a:rPr lang="es-EC" dirty="0" smtClean="0">
              <a:hlinkClick xmlns:r="http://schemas.openxmlformats.org/officeDocument/2006/relationships" r:id="rId3" action="ppaction://hlinksldjump"/>
            </a:rPr>
            <a:t>CAPÍTULO 3</a:t>
          </a:r>
          <a:endParaRPr lang="es-EC" dirty="0"/>
        </a:p>
      </dgm:t>
    </dgm:pt>
    <dgm:pt modelId="{422524FB-CCC3-44A5-BCC7-02F78A4B2384}" type="parTrans" cxnId="{9F62EAA5-BD09-4648-878D-A99C42ECD72F}">
      <dgm:prSet/>
      <dgm:spPr/>
      <dgm:t>
        <a:bodyPr/>
        <a:lstStyle/>
        <a:p>
          <a:endParaRPr lang="es-EC"/>
        </a:p>
      </dgm:t>
    </dgm:pt>
    <dgm:pt modelId="{C1ECB96E-F6CD-4E46-A56D-F0DC122A1000}" type="sibTrans" cxnId="{9F62EAA5-BD09-4648-878D-A99C42ECD72F}">
      <dgm:prSet/>
      <dgm:spPr/>
      <dgm:t>
        <a:bodyPr/>
        <a:lstStyle/>
        <a:p>
          <a:endParaRPr lang="es-EC"/>
        </a:p>
      </dgm:t>
    </dgm:pt>
    <dgm:pt modelId="{EADFE60F-795A-4548-85A4-30FA3C04C608}">
      <dgm:prSet phldrT="[Texto]"/>
      <dgm:spPr/>
      <dgm:t>
        <a:bodyPr/>
        <a:lstStyle/>
        <a:p>
          <a:r>
            <a:rPr lang="es-EC" dirty="0" smtClean="0"/>
            <a:t>Análisis Situacional</a:t>
          </a:r>
          <a:endParaRPr lang="es-EC" dirty="0"/>
        </a:p>
      </dgm:t>
    </dgm:pt>
    <dgm:pt modelId="{DD5B7402-79BE-4196-86B3-68BF1BB7AD43}" type="parTrans" cxnId="{75F43A00-B6DB-4036-8DB1-8A1C630FDA37}">
      <dgm:prSet/>
      <dgm:spPr/>
      <dgm:t>
        <a:bodyPr/>
        <a:lstStyle/>
        <a:p>
          <a:endParaRPr lang="es-EC"/>
        </a:p>
      </dgm:t>
    </dgm:pt>
    <dgm:pt modelId="{5C7EDE98-E205-4432-8133-82B6C81E2DF0}" type="sibTrans" cxnId="{75F43A00-B6DB-4036-8DB1-8A1C630FDA37}">
      <dgm:prSet/>
      <dgm:spPr/>
      <dgm:t>
        <a:bodyPr/>
        <a:lstStyle/>
        <a:p>
          <a:endParaRPr lang="es-EC"/>
        </a:p>
      </dgm:t>
    </dgm:pt>
    <dgm:pt modelId="{D56F870A-C77B-4C76-9E02-2ED8B9327F4C}">
      <dgm:prSet phldrT="[Texto]"/>
      <dgm:spPr/>
      <dgm:t>
        <a:bodyPr/>
        <a:lstStyle/>
        <a:p>
          <a:r>
            <a:rPr lang="es-EC" dirty="0" smtClean="0">
              <a:hlinkClick xmlns:r="http://schemas.openxmlformats.org/officeDocument/2006/relationships" r:id="rId4" action="ppaction://hlinksldjump"/>
            </a:rPr>
            <a:t>CAPÍTULO 4</a:t>
          </a:r>
          <a:endParaRPr lang="es-EC" dirty="0"/>
        </a:p>
      </dgm:t>
    </dgm:pt>
    <dgm:pt modelId="{7EE94886-73A0-4F00-B45B-43C9A48B2564}" type="parTrans" cxnId="{C8E64DFC-5CDE-4F96-9045-ACE976B636E6}">
      <dgm:prSet/>
      <dgm:spPr/>
      <dgm:t>
        <a:bodyPr/>
        <a:lstStyle/>
        <a:p>
          <a:endParaRPr lang="es-EC"/>
        </a:p>
      </dgm:t>
    </dgm:pt>
    <dgm:pt modelId="{C4C4A0F9-30BB-4689-B47C-731C415EE7B9}" type="sibTrans" cxnId="{C8E64DFC-5CDE-4F96-9045-ACE976B636E6}">
      <dgm:prSet/>
      <dgm:spPr/>
      <dgm:t>
        <a:bodyPr/>
        <a:lstStyle/>
        <a:p>
          <a:endParaRPr lang="es-EC"/>
        </a:p>
      </dgm:t>
    </dgm:pt>
    <dgm:pt modelId="{004D70D6-F082-411E-A98D-7FC81094990F}">
      <dgm:prSet phldrT="[Texto]"/>
      <dgm:spPr/>
      <dgm:t>
        <a:bodyPr/>
        <a:lstStyle/>
        <a:p>
          <a:r>
            <a:rPr lang="es-EC" dirty="0" smtClean="0"/>
            <a:t>Metodología Auditoría de Gestión</a:t>
          </a:r>
          <a:endParaRPr lang="es-EC" dirty="0"/>
        </a:p>
      </dgm:t>
    </dgm:pt>
    <dgm:pt modelId="{B56D58DD-DDA1-4C67-B369-9FD4F0278782}" type="parTrans" cxnId="{C6DDCC7B-6B80-490D-B78D-A33BEF50BF42}">
      <dgm:prSet/>
      <dgm:spPr/>
      <dgm:t>
        <a:bodyPr/>
        <a:lstStyle/>
        <a:p>
          <a:endParaRPr lang="es-EC"/>
        </a:p>
      </dgm:t>
    </dgm:pt>
    <dgm:pt modelId="{2537C745-6CA9-4CC7-AC5F-D3345411608D}" type="sibTrans" cxnId="{C6DDCC7B-6B80-490D-B78D-A33BEF50BF42}">
      <dgm:prSet/>
      <dgm:spPr/>
      <dgm:t>
        <a:bodyPr/>
        <a:lstStyle/>
        <a:p>
          <a:endParaRPr lang="es-EC"/>
        </a:p>
      </dgm:t>
    </dgm:pt>
    <dgm:pt modelId="{65637ABC-0152-4FC3-B7B7-2EFCF0217CC4}">
      <dgm:prSet phldrT="[Texto]"/>
      <dgm:spPr/>
      <dgm:t>
        <a:bodyPr/>
        <a:lstStyle/>
        <a:p>
          <a:r>
            <a:rPr lang="es-EC" dirty="0" smtClean="0">
              <a:hlinkClick xmlns:r="http://schemas.openxmlformats.org/officeDocument/2006/relationships" r:id="rId5" action="ppaction://hlinksldjump"/>
            </a:rPr>
            <a:t>CAPÍTULO 5</a:t>
          </a:r>
          <a:endParaRPr lang="es-EC" dirty="0"/>
        </a:p>
      </dgm:t>
    </dgm:pt>
    <dgm:pt modelId="{C09A3CFD-4674-4116-9280-47E4E0387772}" type="parTrans" cxnId="{FFE5BDA7-486B-49E6-A73E-2BFB88E010D0}">
      <dgm:prSet/>
      <dgm:spPr/>
      <dgm:t>
        <a:bodyPr/>
        <a:lstStyle/>
        <a:p>
          <a:endParaRPr lang="es-EC"/>
        </a:p>
      </dgm:t>
    </dgm:pt>
    <dgm:pt modelId="{3E3AA28C-62CB-4F16-9AAD-23CD3A4F7620}" type="sibTrans" cxnId="{FFE5BDA7-486B-49E6-A73E-2BFB88E010D0}">
      <dgm:prSet/>
      <dgm:spPr/>
      <dgm:t>
        <a:bodyPr/>
        <a:lstStyle/>
        <a:p>
          <a:endParaRPr lang="es-EC"/>
        </a:p>
      </dgm:t>
    </dgm:pt>
    <dgm:pt modelId="{86EB7E61-6A3E-4A3F-8099-D7C57BE7F2E5}">
      <dgm:prSet phldrT="[Texto]"/>
      <dgm:spPr/>
      <dgm:t>
        <a:bodyPr/>
        <a:lstStyle/>
        <a:p>
          <a:r>
            <a:rPr lang="es-EC" dirty="0" smtClean="0"/>
            <a:t>Ejercicio Práctico</a:t>
          </a:r>
          <a:endParaRPr lang="es-EC" dirty="0"/>
        </a:p>
      </dgm:t>
    </dgm:pt>
    <dgm:pt modelId="{0EFFA0CD-BCE0-4162-8150-D45C5B1BDB20}" type="parTrans" cxnId="{A9ED616C-2621-4B5F-B03C-580DA8E9E5B2}">
      <dgm:prSet/>
      <dgm:spPr/>
      <dgm:t>
        <a:bodyPr/>
        <a:lstStyle/>
        <a:p>
          <a:endParaRPr lang="es-EC"/>
        </a:p>
      </dgm:t>
    </dgm:pt>
    <dgm:pt modelId="{FB6796B0-1879-44BB-BBBF-36B697CC24AE}" type="sibTrans" cxnId="{A9ED616C-2621-4B5F-B03C-580DA8E9E5B2}">
      <dgm:prSet/>
      <dgm:spPr/>
      <dgm:t>
        <a:bodyPr/>
        <a:lstStyle/>
        <a:p>
          <a:endParaRPr lang="es-EC"/>
        </a:p>
      </dgm:t>
    </dgm:pt>
    <dgm:pt modelId="{D1B6B320-BD06-461F-9317-ED79BA878BD3}">
      <dgm:prSet phldrT="[Texto]"/>
      <dgm:spPr/>
      <dgm:t>
        <a:bodyPr/>
        <a:lstStyle/>
        <a:p>
          <a:r>
            <a:rPr lang="es-EC" dirty="0" smtClean="0">
              <a:hlinkClick xmlns:r="http://schemas.openxmlformats.org/officeDocument/2006/relationships" r:id="rId6" action="ppaction://hlinksldjump"/>
            </a:rPr>
            <a:t>CAPÍTULO 6</a:t>
          </a:r>
          <a:endParaRPr lang="es-EC" dirty="0"/>
        </a:p>
      </dgm:t>
    </dgm:pt>
    <dgm:pt modelId="{087F0CA9-486C-414A-831D-B0236E357DE1}" type="parTrans" cxnId="{425294C4-D677-45A8-9583-AB4BB0D92EE4}">
      <dgm:prSet/>
      <dgm:spPr/>
      <dgm:t>
        <a:bodyPr/>
        <a:lstStyle/>
        <a:p>
          <a:endParaRPr lang="es-EC"/>
        </a:p>
      </dgm:t>
    </dgm:pt>
    <dgm:pt modelId="{066A2F6F-5BC9-46E0-A502-CE6AA1457F22}" type="sibTrans" cxnId="{425294C4-D677-45A8-9583-AB4BB0D92EE4}">
      <dgm:prSet/>
      <dgm:spPr/>
      <dgm:t>
        <a:bodyPr/>
        <a:lstStyle/>
        <a:p>
          <a:endParaRPr lang="es-EC"/>
        </a:p>
      </dgm:t>
    </dgm:pt>
    <dgm:pt modelId="{F74F2082-4670-41B8-951F-F9FB5D4CA1AA}">
      <dgm:prSet phldrT="[Texto]"/>
      <dgm:spPr/>
      <dgm:t>
        <a:bodyPr/>
        <a:lstStyle/>
        <a:p>
          <a:r>
            <a:rPr lang="es-EC" dirty="0" smtClean="0"/>
            <a:t>Conclusiones y Recomendaciones</a:t>
          </a:r>
          <a:endParaRPr lang="es-EC" dirty="0"/>
        </a:p>
      </dgm:t>
    </dgm:pt>
    <dgm:pt modelId="{1A2108EF-FBF9-438C-B07A-7A2A81C925CC}" type="parTrans" cxnId="{1A36173B-C651-4B53-8F96-142BB6C176AC}">
      <dgm:prSet/>
      <dgm:spPr/>
      <dgm:t>
        <a:bodyPr/>
        <a:lstStyle/>
        <a:p>
          <a:endParaRPr lang="es-EC"/>
        </a:p>
      </dgm:t>
    </dgm:pt>
    <dgm:pt modelId="{0FA07009-4506-4192-8304-4AA61B2B8B23}" type="sibTrans" cxnId="{1A36173B-C651-4B53-8F96-142BB6C176AC}">
      <dgm:prSet/>
      <dgm:spPr/>
      <dgm:t>
        <a:bodyPr/>
        <a:lstStyle/>
        <a:p>
          <a:endParaRPr lang="es-EC"/>
        </a:p>
      </dgm:t>
    </dgm:pt>
    <dgm:pt modelId="{DE2859A0-47D3-4D4A-81F1-7D6B898E1F8C}" type="pres">
      <dgm:prSet presAssocID="{5EE24EDC-8904-4D02-A4EE-92CCD88D29D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2E7B435-69B7-4B98-9D67-952FD5E32D1E}" type="pres">
      <dgm:prSet presAssocID="{50A3C509-4648-4695-8B51-5245009C9429}" presName="comp" presStyleCnt="0"/>
      <dgm:spPr/>
    </dgm:pt>
    <dgm:pt modelId="{999CED3D-E987-4573-AD53-E8CAED6E9FEA}" type="pres">
      <dgm:prSet presAssocID="{50A3C509-4648-4695-8B51-5245009C9429}" presName="box" presStyleLbl="node1" presStyleIdx="0" presStyleCnt="6" custLinFactNeighborX="-399" custLinFactNeighborY="-4230"/>
      <dgm:spPr/>
      <dgm:t>
        <a:bodyPr/>
        <a:lstStyle/>
        <a:p>
          <a:endParaRPr lang="es-EC"/>
        </a:p>
      </dgm:t>
    </dgm:pt>
    <dgm:pt modelId="{C972170E-787E-41A0-A54D-977E8DB76F22}" type="pres">
      <dgm:prSet presAssocID="{50A3C509-4648-4695-8B51-5245009C9429}" presName="img" presStyleLbl="fgImgPlace1" presStyleIdx="0" presStyleCnt="6" custScaleX="65594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7836C2D3-7115-4F82-8B8A-DCDB0ACAF7B3}" type="pres">
      <dgm:prSet presAssocID="{50A3C509-4648-4695-8B51-5245009C9429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73F35C-513F-47C6-BD8C-B1321AD14C8D}" type="pres">
      <dgm:prSet presAssocID="{4D59BD41-23AE-48EF-B132-375243581742}" presName="spacer" presStyleCnt="0"/>
      <dgm:spPr/>
    </dgm:pt>
    <dgm:pt modelId="{D42AD96D-D881-40EF-BEDA-453C26163A1C}" type="pres">
      <dgm:prSet presAssocID="{225BE2A8-9905-4274-AC5D-1DCFA8986E3A}" presName="comp" presStyleCnt="0"/>
      <dgm:spPr/>
    </dgm:pt>
    <dgm:pt modelId="{39834183-7270-481B-9A24-E448A1CFF1E3}" type="pres">
      <dgm:prSet presAssocID="{225BE2A8-9905-4274-AC5D-1DCFA8986E3A}" presName="box" presStyleLbl="node1" presStyleIdx="1" presStyleCnt="6"/>
      <dgm:spPr/>
      <dgm:t>
        <a:bodyPr/>
        <a:lstStyle/>
        <a:p>
          <a:endParaRPr lang="es-EC"/>
        </a:p>
      </dgm:t>
    </dgm:pt>
    <dgm:pt modelId="{01C85E60-1B0C-493B-9B34-78949C69EA30}" type="pres">
      <dgm:prSet presAssocID="{225BE2A8-9905-4274-AC5D-1DCFA8986E3A}" presName="img" presStyleLbl="fgImgPlace1" presStyleIdx="1" presStyleCnt="6" custScaleX="65594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D1939B7E-4CC4-4BA0-A549-964ABED3F590}" type="pres">
      <dgm:prSet presAssocID="{225BE2A8-9905-4274-AC5D-1DCFA8986E3A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351BF7-F25B-4AEF-B5E1-5B57CE62DB2F}" type="pres">
      <dgm:prSet presAssocID="{8D6266FA-F623-44F6-8D07-94394628EF85}" presName="spacer" presStyleCnt="0"/>
      <dgm:spPr/>
    </dgm:pt>
    <dgm:pt modelId="{9D902B00-E5B1-457A-BFFD-848542AA4EB9}" type="pres">
      <dgm:prSet presAssocID="{E5EAF833-BF9C-4BBC-8C18-4BCEF01BD85E}" presName="comp" presStyleCnt="0"/>
      <dgm:spPr/>
    </dgm:pt>
    <dgm:pt modelId="{47BA6157-C6CC-4D00-96EB-1FCA23121C28}" type="pres">
      <dgm:prSet presAssocID="{E5EAF833-BF9C-4BBC-8C18-4BCEF01BD85E}" presName="box" presStyleLbl="node1" presStyleIdx="2" presStyleCnt="6"/>
      <dgm:spPr/>
      <dgm:t>
        <a:bodyPr/>
        <a:lstStyle/>
        <a:p>
          <a:endParaRPr lang="es-EC"/>
        </a:p>
      </dgm:t>
    </dgm:pt>
    <dgm:pt modelId="{DD09A8B3-52B4-4CB4-9668-6D9AFFE934DD}" type="pres">
      <dgm:prSet presAssocID="{E5EAF833-BF9C-4BBC-8C18-4BCEF01BD85E}" presName="img" presStyleLbl="fgImgPlace1" presStyleIdx="2" presStyleCnt="6" custScaleX="65594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</dgm:pt>
    <dgm:pt modelId="{B3277D7E-CFF9-4259-8A7B-BA9C1F845044}" type="pres">
      <dgm:prSet presAssocID="{E5EAF833-BF9C-4BBC-8C18-4BCEF01BD85E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47726D-EDC9-41F7-8BB4-1019CAF15BE0}" type="pres">
      <dgm:prSet presAssocID="{C1ECB96E-F6CD-4E46-A56D-F0DC122A1000}" presName="spacer" presStyleCnt="0"/>
      <dgm:spPr/>
    </dgm:pt>
    <dgm:pt modelId="{230CA8C6-9F14-4A37-BF86-E4CB5EBFCD59}" type="pres">
      <dgm:prSet presAssocID="{D56F870A-C77B-4C76-9E02-2ED8B9327F4C}" presName="comp" presStyleCnt="0"/>
      <dgm:spPr/>
    </dgm:pt>
    <dgm:pt modelId="{346CF0C9-6F8A-44EF-ADAA-03BE14506EE8}" type="pres">
      <dgm:prSet presAssocID="{D56F870A-C77B-4C76-9E02-2ED8B9327F4C}" presName="box" presStyleLbl="node1" presStyleIdx="3" presStyleCnt="6"/>
      <dgm:spPr/>
      <dgm:t>
        <a:bodyPr/>
        <a:lstStyle/>
        <a:p>
          <a:endParaRPr lang="es-EC"/>
        </a:p>
      </dgm:t>
    </dgm:pt>
    <dgm:pt modelId="{CA15451F-FFE6-47EF-A10D-F39FAFCB5469}" type="pres">
      <dgm:prSet presAssocID="{D56F870A-C77B-4C76-9E02-2ED8B9327F4C}" presName="img" presStyleLbl="fgImgPlace1" presStyleIdx="3" presStyleCnt="6" custScaleX="65594"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</dgm:pt>
    <dgm:pt modelId="{109EEE97-E117-4381-A82E-524763FBA997}" type="pres">
      <dgm:prSet presAssocID="{D56F870A-C77B-4C76-9E02-2ED8B9327F4C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D27897-07CD-45F5-A429-7888AA8C5A22}" type="pres">
      <dgm:prSet presAssocID="{C4C4A0F9-30BB-4689-B47C-731C415EE7B9}" presName="spacer" presStyleCnt="0"/>
      <dgm:spPr/>
    </dgm:pt>
    <dgm:pt modelId="{6F9F1D9A-817F-4904-BCEE-6273895BDC53}" type="pres">
      <dgm:prSet presAssocID="{65637ABC-0152-4FC3-B7B7-2EFCF0217CC4}" presName="comp" presStyleCnt="0"/>
      <dgm:spPr/>
    </dgm:pt>
    <dgm:pt modelId="{D44DE5E6-48BC-4B7B-8A6D-B295A5426842}" type="pres">
      <dgm:prSet presAssocID="{65637ABC-0152-4FC3-B7B7-2EFCF0217CC4}" presName="box" presStyleLbl="node1" presStyleIdx="4" presStyleCnt="6"/>
      <dgm:spPr/>
      <dgm:t>
        <a:bodyPr/>
        <a:lstStyle/>
        <a:p>
          <a:endParaRPr lang="es-EC"/>
        </a:p>
      </dgm:t>
    </dgm:pt>
    <dgm:pt modelId="{8700A243-5088-41FA-9281-1E79E50B8561}" type="pres">
      <dgm:prSet presAssocID="{65637ABC-0152-4FC3-B7B7-2EFCF0217CC4}" presName="img" presStyleLbl="fgImgPlace1" presStyleIdx="4" presStyleCnt="6" custScaleX="65594"/>
      <dgm:spPr>
        <a:blipFill rotWithShape="0">
          <a:blip xmlns:r="http://schemas.openxmlformats.org/officeDocument/2006/relationships" r:embed="rId11"/>
          <a:stretch>
            <a:fillRect/>
          </a:stretch>
        </a:blipFill>
      </dgm:spPr>
    </dgm:pt>
    <dgm:pt modelId="{60B7FA53-8490-469C-9FC6-8F1424E11EF2}" type="pres">
      <dgm:prSet presAssocID="{65637ABC-0152-4FC3-B7B7-2EFCF0217CC4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AD4BAA-B03B-41BF-90E1-FA1E269F3EC5}" type="pres">
      <dgm:prSet presAssocID="{3E3AA28C-62CB-4F16-9AAD-23CD3A4F7620}" presName="spacer" presStyleCnt="0"/>
      <dgm:spPr/>
    </dgm:pt>
    <dgm:pt modelId="{47E69BC5-4FD5-44E1-B018-A972100F32B2}" type="pres">
      <dgm:prSet presAssocID="{D1B6B320-BD06-461F-9317-ED79BA878BD3}" presName="comp" presStyleCnt="0"/>
      <dgm:spPr/>
    </dgm:pt>
    <dgm:pt modelId="{08C2E8C9-737B-46B1-A4F9-39C87FC0E369}" type="pres">
      <dgm:prSet presAssocID="{D1B6B320-BD06-461F-9317-ED79BA878BD3}" presName="box" presStyleLbl="node1" presStyleIdx="5" presStyleCnt="6"/>
      <dgm:spPr/>
      <dgm:t>
        <a:bodyPr/>
        <a:lstStyle/>
        <a:p>
          <a:endParaRPr lang="es-EC"/>
        </a:p>
      </dgm:t>
    </dgm:pt>
    <dgm:pt modelId="{6F858EE2-5279-44E3-8E17-ED0F3F7FA208}" type="pres">
      <dgm:prSet presAssocID="{D1B6B320-BD06-461F-9317-ED79BA878BD3}" presName="img" presStyleLbl="fgImgPlace1" presStyleIdx="5" presStyleCnt="6" custScaleX="65594"/>
      <dgm:spPr>
        <a:blipFill rotWithShape="0">
          <a:blip xmlns:r="http://schemas.openxmlformats.org/officeDocument/2006/relationships" r:embed="rId12"/>
          <a:stretch>
            <a:fillRect/>
          </a:stretch>
        </a:blipFill>
      </dgm:spPr>
    </dgm:pt>
    <dgm:pt modelId="{932FAEEB-3B3D-4C61-B6F7-AB11CE8D1C6B}" type="pres">
      <dgm:prSet presAssocID="{D1B6B320-BD06-461F-9317-ED79BA878BD3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F62EAA5-BD09-4648-878D-A99C42ECD72F}" srcId="{5EE24EDC-8904-4D02-A4EE-92CCD88D29D6}" destId="{E5EAF833-BF9C-4BBC-8C18-4BCEF01BD85E}" srcOrd="2" destOrd="0" parTransId="{422524FB-CCC3-44A5-BCC7-02F78A4B2384}" sibTransId="{C1ECB96E-F6CD-4E46-A56D-F0DC122A1000}"/>
    <dgm:cxn modelId="{3B83EC0B-ADAB-44B9-AD0B-77D9BA2F822A}" type="presOf" srcId="{86EB7E61-6A3E-4A3F-8099-D7C57BE7F2E5}" destId="{D44DE5E6-48BC-4B7B-8A6D-B295A5426842}" srcOrd="0" destOrd="1" presId="urn:microsoft.com/office/officeart/2005/8/layout/vList4"/>
    <dgm:cxn modelId="{425294C4-D677-45A8-9583-AB4BB0D92EE4}" srcId="{5EE24EDC-8904-4D02-A4EE-92CCD88D29D6}" destId="{D1B6B320-BD06-461F-9317-ED79BA878BD3}" srcOrd="5" destOrd="0" parTransId="{087F0CA9-486C-414A-831D-B0236E357DE1}" sibTransId="{066A2F6F-5BC9-46E0-A502-CE6AA1457F22}"/>
    <dgm:cxn modelId="{A855926A-994F-464A-85E7-4AFF4F7586BB}" type="presOf" srcId="{86EB7E61-6A3E-4A3F-8099-D7C57BE7F2E5}" destId="{60B7FA53-8490-469C-9FC6-8F1424E11EF2}" srcOrd="1" destOrd="1" presId="urn:microsoft.com/office/officeart/2005/8/layout/vList4"/>
    <dgm:cxn modelId="{FC29C32B-CB4D-495D-92BB-B7BD2A92F151}" type="presOf" srcId="{E5EAF833-BF9C-4BBC-8C18-4BCEF01BD85E}" destId="{47BA6157-C6CC-4D00-96EB-1FCA23121C28}" srcOrd="0" destOrd="0" presId="urn:microsoft.com/office/officeart/2005/8/layout/vList4"/>
    <dgm:cxn modelId="{067CFA72-BCE0-4AA8-9374-267A3FCE4C85}" type="presOf" srcId="{004D70D6-F082-411E-A98D-7FC81094990F}" destId="{346CF0C9-6F8A-44EF-ADAA-03BE14506EE8}" srcOrd="0" destOrd="1" presId="urn:microsoft.com/office/officeart/2005/8/layout/vList4"/>
    <dgm:cxn modelId="{C60112B8-EA1D-4E5B-ABB8-0BDF9992CAFF}" type="presOf" srcId="{D1B6B320-BD06-461F-9317-ED79BA878BD3}" destId="{932FAEEB-3B3D-4C61-B6F7-AB11CE8D1C6B}" srcOrd="1" destOrd="0" presId="urn:microsoft.com/office/officeart/2005/8/layout/vList4"/>
    <dgm:cxn modelId="{E5BE2AC1-C33E-4BC4-A44A-2CC96F9206A9}" type="presOf" srcId="{4450257C-9B0D-4C16-A436-8D2405F6BD05}" destId="{39834183-7270-481B-9A24-E448A1CFF1E3}" srcOrd="0" destOrd="1" presId="urn:microsoft.com/office/officeart/2005/8/layout/vList4"/>
    <dgm:cxn modelId="{75F43A00-B6DB-4036-8DB1-8A1C630FDA37}" srcId="{E5EAF833-BF9C-4BBC-8C18-4BCEF01BD85E}" destId="{EADFE60F-795A-4548-85A4-30FA3C04C608}" srcOrd="0" destOrd="0" parTransId="{DD5B7402-79BE-4196-86B3-68BF1BB7AD43}" sibTransId="{5C7EDE98-E205-4432-8133-82B6C81E2DF0}"/>
    <dgm:cxn modelId="{55C1216E-2A01-438C-A03E-DB6F6D39486C}" type="presOf" srcId="{50A3C509-4648-4695-8B51-5245009C9429}" destId="{7836C2D3-7115-4F82-8B8A-DCDB0ACAF7B3}" srcOrd="1" destOrd="0" presId="urn:microsoft.com/office/officeart/2005/8/layout/vList4"/>
    <dgm:cxn modelId="{C8E64DFC-5CDE-4F96-9045-ACE976B636E6}" srcId="{5EE24EDC-8904-4D02-A4EE-92CCD88D29D6}" destId="{D56F870A-C77B-4C76-9E02-2ED8B9327F4C}" srcOrd="3" destOrd="0" parTransId="{7EE94886-73A0-4F00-B45B-43C9A48B2564}" sibTransId="{C4C4A0F9-30BB-4689-B47C-731C415EE7B9}"/>
    <dgm:cxn modelId="{4B1656BE-96D9-42B8-A783-ECD07FB4A87D}" srcId="{5EE24EDC-8904-4D02-A4EE-92CCD88D29D6}" destId="{225BE2A8-9905-4274-AC5D-1DCFA8986E3A}" srcOrd="1" destOrd="0" parTransId="{9349A463-59E0-4142-88EB-407EA05A0A1E}" sibTransId="{8D6266FA-F623-44F6-8D07-94394628EF85}"/>
    <dgm:cxn modelId="{2F220559-4C37-4535-9154-B1D9B4CB9F7B}" type="presOf" srcId="{50A3C509-4648-4695-8B51-5245009C9429}" destId="{999CED3D-E987-4573-AD53-E8CAED6E9FEA}" srcOrd="0" destOrd="0" presId="urn:microsoft.com/office/officeart/2005/8/layout/vList4"/>
    <dgm:cxn modelId="{5FF1F2D9-FEB3-4F24-AE3B-65DDC67829D8}" srcId="{50A3C509-4648-4695-8B51-5245009C9429}" destId="{2CC95918-2C88-4663-B519-4DF3CD76FE95}" srcOrd="0" destOrd="0" parTransId="{9E6C525C-98DA-4208-BF6D-2C2A1C1F2913}" sibTransId="{25F61C61-FB92-4AF3-BED1-292C608564D0}"/>
    <dgm:cxn modelId="{C6DDCC7B-6B80-490D-B78D-A33BEF50BF42}" srcId="{D56F870A-C77B-4C76-9E02-2ED8B9327F4C}" destId="{004D70D6-F082-411E-A98D-7FC81094990F}" srcOrd="0" destOrd="0" parTransId="{B56D58DD-DDA1-4C67-B369-9FD4F0278782}" sibTransId="{2537C745-6CA9-4CC7-AC5F-D3345411608D}"/>
    <dgm:cxn modelId="{1A36173B-C651-4B53-8F96-142BB6C176AC}" srcId="{D1B6B320-BD06-461F-9317-ED79BA878BD3}" destId="{F74F2082-4670-41B8-951F-F9FB5D4CA1AA}" srcOrd="0" destOrd="0" parTransId="{1A2108EF-FBF9-438C-B07A-7A2A81C925CC}" sibTransId="{0FA07009-4506-4192-8304-4AA61B2B8B23}"/>
    <dgm:cxn modelId="{FEEC4A12-58D2-4408-B807-92EA5270055B}" type="presOf" srcId="{65637ABC-0152-4FC3-B7B7-2EFCF0217CC4}" destId="{60B7FA53-8490-469C-9FC6-8F1424E11EF2}" srcOrd="1" destOrd="0" presId="urn:microsoft.com/office/officeart/2005/8/layout/vList4"/>
    <dgm:cxn modelId="{744924E0-D126-4744-A29B-02FB5F89C8F7}" srcId="{225BE2A8-9905-4274-AC5D-1DCFA8986E3A}" destId="{4450257C-9B0D-4C16-A436-8D2405F6BD05}" srcOrd="0" destOrd="0" parTransId="{EA3C13FC-10CA-4C4E-821D-971D5486349F}" sibTransId="{C19559E8-AE35-4D9E-BF08-738F817F915C}"/>
    <dgm:cxn modelId="{20555AFA-1E65-494B-A317-5103452D97DA}" type="presOf" srcId="{D56F870A-C77B-4C76-9E02-2ED8B9327F4C}" destId="{346CF0C9-6F8A-44EF-ADAA-03BE14506EE8}" srcOrd="0" destOrd="0" presId="urn:microsoft.com/office/officeart/2005/8/layout/vList4"/>
    <dgm:cxn modelId="{4CBF068E-B054-4E19-8521-562E7C289D71}" type="presOf" srcId="{004D70D6-F082-411E-A98D-7FC81094990F}" destId="{109EEE97-E117-4381-A82E-524763FBA997}" srcOrd="1" destOrd="1" presId="urn:microsoft.com/office/officeart/2005/8/layout/vList4"/>
    <dgm:cxn modelId="{DF4E5AF0-4B50-4FCF-920F-77E8B4A1DB78}" type="presOf" srcId="{F74F2082-4670-41B8-951F-F9FB5D4CA1AA}" destId="{932FAEEB-3B3D-4C61-B6F7-AB11CE8D1C6B}" srcOrd="1" destOrd="1" presId="urn:microsoft.com/office/officeart/2005/8/layout/vList4"/>
    <dgm:cxn modelId="{62F73BA4-3264-4A1E-8B96-F09ECDE7D734}" type="presOf" srcId="{225BE2A8-9905-4274-AC5D-1DCFA8986E3A}" destId="{39834183-7270-481B-9A24-E448A1CFF1E3}" srcOrd="0" destOrd="0" presId="urn:microsoft.com/office/officeart/2005/8/layout/vList4"/>
    <dgm:cxn modelId="{9292FA5E-2743-47EF-B422-A50C03AF8FAE}" type="presOf" srcId="{EADFE60F-795A-4548-85A4-30FA3C04C608}" destId="{47BA6157-C6CC-4D00-96EB-1FCA23121C28}" srcOrd="0" destOrd="1" presId="urn:microsoft.com/office/officeart/2005/8/layout/vList4"/>
    <dgm:cxn modelId="{31ED1C7C-7A68-4B8A-B0E6-ED4A6170ACAC}" type="presOf" srcId="{2CC95918-2C88-4663-B519-4DF3CD76FE95}" destId="{999CED3D-E987-4573-AD53-E8CAED6E9FEA}" srcOrd="0" destOrd="1" presId="urn:microsoft.com/office/officeart/2005/8/layout/vList4"/>
    <dgm:cxn modelId="{3F80E3B5-3B82-4CA8-98B5-E911A55C427F}" type="presOf" srcId="{D56F870A-C77B-4C76-9E02-2ED8B9327F4C}" destId="{109EEE97-E117-4381-A82E-524763FBA997}" srcOrd="1" destOrd="0" presId="urn:microsoft.com/office/officeart/2005/8/layout/vList4"/>
    <dgm:cxn modelId="{DC2F11DB-5312-440E-A871-0F1BD32C3CCB}" type="presOf" srcId="{5EE24EDC-8904-4D02-A4EE-92CCD88D29D6}" destId="{DE2859A0-47D3-4D4A-81F1-7D6B898E1F8C}" srcOrd="0" destOrd="0" presId="urn:microsoft.com/office/officeart/2005/8/layout/vList4"/>
    <dgm:cxn modelId="{3DAB7E8C-DA32-4870-8060-8D697B5D16CC}" type="presOf" srcId="{65637ABC-0152-4FC3-B7B7-2EFCF0217CC4}" destId="{D44DE5E6-48BC-4B7B-8A6D-B295A5426842}" srcOrd="0" destOrd="0" presId="urn:microsoft.com/office/officeart/2005/8/layout/vList4"/>
    <dgm:cxn modelId="{850F9770-1C1A-48FB-B937-1FB27610C65F}" type="presOf" srcId="{EADFE60F-795A-4548-85A4-30FA3C04C608}" destId="{B3277D7E-CFF9-4259-8A7B-BA9C1F845044}" srcOrd="1" destOrd="1" presId="urn:microsoft.com/office/officeart/2005/8/layout/vList4"/>
    <dgm:cxn modelId="{52C77BB7-38A6-4590-9F37-8CABA6F7C69F}" type="presOf" srcId="{225BE2A8-9905-4274-AC5D-1DCFA8986E3A}" destId="{D1939B7E-4CC4-4BA0-A549-964ABED3F590}" srcOrd="1" destOrd="0" presId="urn:microsoft.com/office/officeart/2005/8/layout/vList4"/>
    <dgm:cxn modelId="{A9ED616C-2621-4B5F-B03C-580DA8E9E5B2}" srcId="{65637ABC-0152-4FC3-B7B7-2EFCF0217CC4}" destId="{86EB7E61-6A3E-4A3F-8099-D7C57BE7F2E5}" srcOrd="0" destOrd="0" parTransId="{0EFFA0CD-BCE0-4162-8150-D45C5B1BDB20}" sibTransId="{FB6796B0-1879-44BB-BBBF-36B697CC24AE}"/>
    <dgm:cxn modelId="{580761A4-DDB9-4D02-ABD7-92E761F0CBA3}" type="presOf" srcId="{D1B6B320-BD06-461F-9317-ED79BA878BD3}" destId="{08C2E8C9-737B-46B1-A4F9-39C87FC0E369}" srcOrd="0" destOrd="0" presId="urn:microsoft.com/office/officeart/2005/8/layout/vList4"/>
    <dgm:cxn modelId="{FC0B8A00-1760-4F4A-99EB-43F4AC25D0E8}" type="presOf" srcId="{E5EAF833-BF9C-4BBC-8C18-4BCEF01BD85E}" destId="{B3277D7E-CFF9-4259-8A7B-BA9C1F845044}" srcOrd="1" destOrd="0" presId="urn:microsoft.com/office/officeart/2005/8/layout/vList4"/>
    <dgm:cxn modelId="{26ECB219-8808-408A-ADB1-3B52378F1938}" type="presOf" srcId="{4450257C-9B0D-4C16-A436-8D2405F6BD05}" destId="{D1939B7E-4CC4-4BA0-A549-964ABED3F590}" srcOrd="1" destOrd="1" presId="urn:microsoft.com/office/officeart/2005/8/layout/vList4"/>
    <dgm:cxn modelId="{FFE5BDA7-486B-49E6-A73E-2BFB88E010D0}" srcId="{5EE24EDC-8904-4D02-A4EE-92CCD88D29D6}" destId="{65637ABC-0152-4FC3-B7B7-2EFCF0217CC4}" srcOrd="4" destOrd="0" parTransId="{C09A3CFD-4674-4116-9280-47E4E0387772}" sibTransId="{3E3AA28C-62CB-4F16-9AAD-23CD3A4F7620}"/>
    <dgm:cxn modelId="{6F61C639-2F6E-47F4-A56B-006B82712D01}" type="presOf" srcId="{2CC95918-2C88-4663-B519-4DF3CD76FE95}" destId="{7836C2D3-7115-4F82-8B8A-DCDB0ACAF7B3}" srcOrd="1" destOrd="1" presId="urn:microsoft.com/office/officeart/2005/8/layout/vList4"/>
    <dgm:cxn modelId="{D5310266-C308-40E2-9650-32EDA13D63C3}" type="presOf" srcId="{F74F2082-4670-41B8-951F-F9FB5D4CA1AA}" destId="{08C2E8C9-737B-46B1-A4F9-39C87FC0E369}" srcOrd="0" destOrd="1" presId="urn:microsoft.com/office/officeart/2005/8/layout/vList4"/>
    <dgm:cxn modelId="{60AE8A35-C834-4460-ABD7-B44D8ACEC82E}" srcId="{5EE24EDC-8904-4D02-A4EE-92CCD88D29D6}" destId="{50A3C509-4648-4695-8B51-5245009C9429}" srcOrd="0" destOrd="0" parTransId="{0386FBF0-5892-4AEA-8439-F86684598881}" sibTransId="{4D59BD41-23AE-48EF-B132-375243581742}"/>
    <dgm:cxn modelId="{EECDD107-D717-4F85-9BBD-C9E3E0C4200C}" type="presParOf" srcId="{DE2859A0-47D3-4D4A-81F1-7D6B898E1F8C}" destId="{82E7B435-69B7-4B98-9D67-952FD5E32D1E}" srcOrd="0" destOrd="0" presId="urn:microsoft.com/office/officeart/2005/8/layout/vList4"/>
    <dgm:cxn modelId="{18871F18-5D74-4FFD-B29B-0423A3578D9F}" type="presParOf" srcId="{82E7B435-69B7-4B98-9D67-952FD5E32D1E}" destId="{999CED3D-E987-4573-AD53-E8CAED6E9FEA}" srcOrd="0" destOrd="0" presId="urn:microsoft.com/office/officeart/2005/8/layout/vList4"/>
    <dgm:cxn modelId="{FA1B6245-E42B-487E-9429-C20D0103B2C7}" type="presParOf" srcId="{82E7B435-69B7-4B98-9D67-952FD5E32D1E}" destId="{C972170E-787E-41A0-A54D-977E8DB76F22}" srcOrd="1" destOrd="0" presId="urn:microsoft.com/office/officeart/2005/8/layout/vList4"/>
    <dgm:cxn modelId="{BDF8BBBF-6C4A-468D-A556-DD2678268909}" type="presParOf" srcId="{82E7B435-69B7-4B98-9D67-952FD5E32D1E}" destId="{7836C2D3-7115-4F82-8B8A-DCDB0ACAF7B3}" srcOrd="2" destOrd="0" presId="urn:microsoft.com/office/officeart/2005/8/layout/vList4"/>
    <dgm:cxn modelId="{B7422BA0-CD77-4817-9C07-7EE4C6E932ED}" type="presParOf" srcId="{DE2859A0-47D3-4D4A-81F1-7D6B898E1F8C}" destId="{BB73F35C-513F-47C6-BD8C-B1321AD14C8D}" srcOrd="1" destOrd="0" presId="urn:microsoft.com/office/officeart/2005/8/layout/vList4"/>
    <dgm:cxn modelId="{C0FB33E1-DF2E-46B0-92A1-40E4FA24FEAF}" type="presParOf" srcId="{DE2859A0-47D3-4D4A-81F1-7D6B898E1F8C}" destId="{D42AD96D-D881-40EF-BEDA-453C26163A1C}" srcOrd="2" destOrd="0" presId="urn:microsoft.com/office/officeart/2005/8/layout/vList4"/>
    <dgm:cxn modelId="{40EF147A-B38F-4076-A748-DAF38905D312}" type="presParOf" srcId="{D42AD96D-D881-40EF-BEDA-453C26163A1C}" destId="{39834183-7270-481B-9A24-E448A1CFF1E3}" srcOrd="0" destOrd="0" presId="urn:microsoft.com/office/officeart/2005/8/layout/vList4"/>
    <dgm:cxn modelId="{F856F536-2B5F-4BDF-8422-E1A4ED1F6097}" type="presParOf" srcId="{D42AD96D-D881-40EF-BEDA-453C26163A1C}" destId="{01C85E60-1B0C-493B-9B34-78949C69EA30}" srcOrd="1" destOrd="0" presId="urn:microsoft.com/office/officeart/2005/8/layout/vList4"/>
    <dgm:cxn modelId="{97A1DB66-91EE-4D42-91AE-76CB36BFF97C}" type="presParOf" srcId="{D42AD96D-D881-40EF-BEDA-453C26163A1C}" destId="{D1939B7E-4CC4-4BA0-A549-964ABED3F590}" srcOrd="2" destOrd="0" presId="urn:microsoft.com/office/officeart/2005/8/layout/vList4"/>
    <dgm:cxn modelId="{96C09C5E-DF3A-41E3-88AC-68DE1C05D332}" type="presParOf" srcId="{DE2859A0-47D3-4D4A-81F1-7D6B898E1F8C}" destId="{76351BF7-F25B-4AEF-B5E1-5B57CE62DB2F}" srcOrd="3" destOrd="0" presId="urn:microsoft.com/office/officeart/2005/8/layout/vList4"/>
    <dgm:cxn modelId="{A3F1D562-EDB9-4061-A994-292F057A05B7}" type="presParOf" srcId="{DE2859A0-47D3-4D4A-81F1-7D6B898E1F8C}" destId="{9D902B00-E5B1-457A-BFFD-848542AA4EB9}" srcOrd="4" destOrd="0" presId="urn:microsoft.com/office/officeart/2005/8/layout/vList4"/>
    <dgm:cxn modelId="{B73A6898-60E3-4BDB-9646-6C87E5813EC3}" type="presParOf" srcId="{9D902B00-E5B1-457A-BFFD-848542AA4EB9}" destId="{47BA6157-C6CC-4D00-96EB-1FCA23121C28}" srcOrd="0" destOrd="0" presId="urn:microsoft.com/office/officeart/2005/8/layout/vList4"/>
    <dgm:cxn modelId="{FC3030A3-C43D-468C-B77E-A3142D99F0E0}" type="presParOf" srcId="{9D902B00-E5B1-457A-BFFD-848542AA4EB9}" destId="{DD09A8B3-52B4-4CB4-9668-6D9AFFE934DD}" srcOrd="1" destOrd="0" presId="urn:microsoft.com/office/officeart/2005/8/layout/vList4"/>
    <dgm:cxn modelId="{4AA3148B-40A4-427B-ADC9-E9D0171DEF4F}" type="presParOf" srcId="{9D902B00-E5B1-457A-BFFD-848542AA4EB9}" destId="{B3277D7E-CFF9-4259-8A7B-BA9C1F845044}" srcOrd="2" destOrd="0" presId="urn:microsoft.com/office/officeart/2005/8/layout/vList4"/>
    <dgm:cxn modelId="{E80E68D7-5E25-406E-B14B-56E9D0D989FF}" type="presParOf" srcId="{DE2859A0-47D3-4D4A-81F1-7D6B898E1F8C}" destId="{0747726D-EDC9-41F7-8BB4-1019CAF15BE0}" srcOrd="5" destOrd="0" presId="urn:microsoft.com/office/officeart/2005/8/layout/vList4"/>
    <dgm:cxn modelId="{5BFD6034-9CD9-43F0-8B23-B2B063B9F4BA}" type="presParOf" srcId="{DE2859A0-47D3-4D4A-81F1-7D6B898E1F8C}" destId="{230CA8C6-9F14-4A37-BF86-E4CB5EBFCD59}" srcOrd="6" destOrd="0" presId="urn:microsoft.com/office/officeart/2005/8/layout/vList4"/>
    <dgm:cxn modelId="{CA95E56A-8EE4-4E47-B7E3-C5A72D2F796D}" type="presParOf" srcId="{230CA8C6-9F14-4A37-BF86-E4CB5EBFCD59}" destId="{346CF0C9-6F8A-44EF-ADAA-03BE14506EE8}" srcOrd="0" destOrd="0" presId="urn:microsoft.com/office/officeart/2005/8/layout/vList4"/>
    <dgm:cxn modelId="{A6628095-D302-4C70-81A1-BA049A71C8B3}" type="presParOf" srcId="{230CA8C6-9F14-4A37-BF86-E4CB5EBFCD59}" destId="{CA15451F-FFE6-47EF-A10D-F39FAFCB5469}" srcOrd="1" destOrd="0" presId="urn:microsoft.com/office/officeart/2005/8/layout/vList4"/>
    <dgm:cxn modelId="{8BD264E2-049A-4977-9354-45C29E3EF970}" type="presParOf" srcId="{230CA8C6-9F14-4A37-BF86-E4CB5EBFCD59}" destId="{109EEE97-E117-4381-A82E-524763FBA997}" srcOrd="2" destOrd="0" presId="urn:microsoft.com/office/officeart/2005/8/layout/vList4"/>
    <dgm:cxn modelId="{BFE30CBF-F779-439A-9B43-FD09212D5D1F}" type="presParOf" srcId="{DE2859A0-47D3-4D4A-81F1-7D6B898E1F8C}" destId="{F8D27897-07CD-45F5-A429-7888AA8C5A22}" srcOrd="7" destOrd="0" presId="urn:microsoft.com/office/officeart/2005/8/layout/vList4"/>
    <dgm:cxn modelId="{2B789C89-8148-4245-9227-F592F9C1D20D}" type="presParOf" srcId="{DE2859A0-47D3-4D4A-81F1-7D6B898E1F8C}" destId="{6F9F1D9A-817F-4904-BCEE-6273895BDC53}" srcOrd="8" destOrd="0" presId="urn:microsoft.com/office/officeart/2005/8/layout/vList4"/>
    <dgm:cxn modelId="{CF1856A7-806C-4407-A2C7-DDCBD59D6F8C}" type="presParOf" srcId="{6F9F1D9A-817F-4904-BCEE-6273895BDC53}" destId="{D44DE5E6-48BC-4B7B-8A6D-B295A5426842}" srcOrd="0" destOrd="0" presId="urn:microsoft.com/office/officeart/2005/8/layout/vList4"/>
    <dgm:cxn modelId="{B97C4C9E-68B5-4450-A00A-56D1F99BF5A5}" type="presParOf" srcId="{6F9F1D9A-817F-4904-BCEE-6273895BDC53}" destId="{8700A243-5088-41FA-9281-1E79E50B8561}" srcOrd="1" destOrd="0" presId="urn:microsoft.com/office/officeart/2005/8/layout/vList4"/>
    <dgm:cxn modelId="{81CF1ABC-837A-4554-95F9-798784152888}" type="presParOf" srcId="{6F9F1D9A-817F-4904-BCEE-6273895BDC53}" destId="{60B7FA53-8490-469C-9FC6-8F1424E11EF2}" srcOrd="2" destOrd="0" presId="urn:microsoft.com/office/officeart/2005/8/layout/vList4"/>
    <dgm:cxn modelId="{CF0E40B7-2720-4074-9050-D37F92399148}" type="presParOf" srcId="{DE2859A0-47D3-4D4A-81F1-7D6B898E1F8C}" destId="{17AD4BAA-B03B-41BF-90E1-FA1E269F3EC5}" srcOrd="9" destOrd="0" presId="urn:microsoft.com/office/officeart/2005/8/layout/vList4"/>
    <dgm:cxn modelId="{1BBB36A2-097A-459A-A2AD-7BDFFAB7944C}" type="presParOf" srcId="{DE2859A0-47D3-4D4A-81F1-7D6B898E1F8C}" destId="{47E69BC5-4FD5-44E1-B018-A972100F32B2}" srcOrd="10" destOrd="0" presId="urn:microsoft.com/office/officeart/2005/8/layout/vList4"/>
    <dgm:cxn modelId="{6ACAAA3F-DF0B-4D3B-BDEE-84AF4C5C9A38}" type="presParOf" srcId="{47E69BC5-4FD5-44E1-B018-A972100F32B2}" destId="{08C2E8C9-737B-46B1-A4F9-39C87FC0E369}" srcOrd="0" destOrd="0" presId="urn:microsoft.com/office/officeart/2005/8/layout/vList4"/>
    <dgm:cxn modelId="{CB78C7FB-A57C-4E1D-9772-7F7E8C309A32}" type="presParOf" srcId="{47E69BC5-4FD5-44E1-B018-A972100F32B2}" destId="{6F858EE2-5279-44E3-8E17-ED0F3F7FA208}" srcOrd="1" destOrd="0" presId="urn:microsoft.com/office/officeart/2005/8/layout/vList4"/>
    <dgm:cxn modelId="{239EF795-8DDD-4392-BF4E-8617F9443D3E}" type="presParOf" srcId="{47E69BC5-4FD5-44E1-B018-A972100F32B2}" destId="{932FAEEB-3B3D-4C61-B6F7-AB11CE8D1C6B}" srcOrd="2" destOrd="0" presId="urn:microsoft.com/office/officeart/2005/8/layout/vList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09D64CF-E4BA-4EF5-92F2-3E8CBB278AC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757D1DD-7D1B-4746-908E-807E434A008F}">
      <dgm:prSet phldrT="[Texto]"/>
      <dgm:spPr>
        <a:xfrm>
          <a:off x="360760" y="82192"/>
          <a:ext cx="5050644" cy="678960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Observación Directa 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A081D28-BD72-4FB6-BEFA-CC818ED6EAF9}" type="parTrans" cxnId="{12B8B17D-4850-427B-89E3-5506FDC64DD9}">
      <dgm:prSet/>
      <dgm:spPr/>
      <dgm:t>
        <a:bodyPr/>
        <a:lstStyle/>
        <a:p>
          <a:endParaRPr lang="es-ES"/>
        </a:p>
      </dgm:t>
    </dgm:pt>
    <dgm:pt modelId="{DF108F65-2CCE-41BA-A5D0-3AD172652DAC}" type="sibTrans" cxnId="{12B8B17D-4850-427B-89E3-5506FDC64DD9}">
      <dgm:prSet/>
      <dgm:spPr/>
      <dgm:t>
        <a:bodyPr/>
        <a:lstStyle/>
        <a:p>
          <a:endParaRPr lang="es-ES"/>
        </a:p>
      </dgm:t>
    </dgm:pt>
    <dgm:pt modelId="{92F1B882-E2D5-43BF-A794-B2505CDA733C}">
      <dgm:prSet phldrT="[Texto]"/>
      <dgm:spPr>
        <a:xfrm>
          <a:off x="360760" y="1125471"/>
          <a:ext cx="5050644" cy="678960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Acceso a redes de información 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9F24CD1-DC18-4261-9040-23AE9744FF5E}" type="parTrans" cxnId="{962973CC-CF2C-4B8B-A962-F6C018C71975}">
      <dgm:prSet/>
      <dgm:spPr/>
      <dgm:t>
        <a:bodyPr/>
        <a:lstStyle/>
        <a:p>
          <a:endParaRPr lang="es-ES"/>
        </a:p>
      </dgm:t>
    </dgm:pt>
    <dgm:pt modelId="{CDD99008-1334-4459-B083-76FC77117A3D}" type="sibTrans" cxnId="{962973CC-CF2C-4B8B-A962-F6C018C71975}">
      <dgm:prSet/>
      <dgm:spPr/>
      <dgm:t>
        <a:bodyPr/>
        <a:lstStyle/>
        <a:p>
          <a:endParaRPr lang="es-ES"/>
        </a:p>
      </dgm:t>
    </dgm:pt>
    <dgm:pt modelId="{A831C213-7A39-48D3-8912-5EB85B5F8563}">
      <dgm:prSet phldrT="[Texto]"/>
      <dgm:spPr>
        <a:xfrm>
          <a:off x="360760" y="4255312"/>
          <a:ext cx="5050644" cy="678960"/>
        </a:xfrm>
        <a:prstGeom prst="roundRect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Cédulas 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CFB9AFE-4807-4A14-A473-F41BD2BB8E8E}" type="parTrans" cxnId="{7D481BB9-D0A3-49F1-B648-8D2EB21C02E5}">
      <dgm:prSet/>
      <dgm:spPr/>
      <dgm:t>
        <a:bodyPr/>
        <a:lstStyle/>
        <a:p>
          <a:endParaRPr lang="es-ES"/>
        </a:p>
      </dgm:t>
    </dgm:pt>
    <dgm:pt modelId="{98B3550C-0379-41B4-8E2D-8438E6FB34FE}" type="sibTrans" cxnId="{7D481BB9-D0A3-49F1-B648-8D2EB21C02E5}">
      <dgm:prSet/>
      <dgm:spPr/>
      <dgm:t>
        <a:bodyPr/>
        <a:lstStyle/>
        <a:p>
          <a:endParaRPr lang="es-ES"/>
        </a:p>
      </dgm:t>
    </dgm:pt>
    <dgm:pt modelId="{3603F26C-09A4-4C35-9D22-91C2E9605CE2}">
      <dgm:prSet/>
      <dgm:spPr>
        <a:xfrm>
          <a:off x="360760" y="2168752"/>
          <a:ext cx="5050644" cy="678960"/>
        </a:xfrm>
        <a:prstGeom prst="round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Entrevista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E13FF8E-BF4A-4FBD-960C-62592394ADA9}" type="parTrans" cxnId="{803D19B5-A586-45B2-825B-6EEBCF298621}">
      <dgm:prSet/>
      <dgm:spPr/>
      <dgm:t>
        <a:bodyPr/>
        <a:lstStyle/>
        <a:p>
          <a:endParaRPr lang="es-EC"/>
        </a:p>
      </dgm:t>
    </dgm:pt>
    <dgm:pt modelId="{D4591876-E896-4339-8CF4-613227EBB53D}" type="sibTrans" cxnId="{803D19B5-A586-45B2-825B-6EEBCF298621}">
      <dgm:prSet/>
      <dgm:spPr/>
      <dgm:t>
        <a:bodyPr/>
        <a:lstStyle/>
        <a:p>
          <a:endParaRPr lang="es-EC"/>
        </a:p>
      </dgm:t>
    </dgm:pt>
    <dgm:pt modelId="{5D0E007E-569C-43C6-B7FC-B4B25C2E924B}">
      <dgm:prSet/>
      <dgm:spPr>
        <a:xfrm>
          <a:off x="360760" y="3212032"/>
          <a:ext cx="5050644" cy="678960"/>
        </a:xfrm>
        <a:prstGeom prst="round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Cuestionarios 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5DE07F2-34C5-4340-BFFE-9EAAF51D9077}" type="parTrans" cxnId="{46FCB693-0F37-4AC0-A46B-2B00DA7B0ABC}">
      <dgm:prSet/>
      <dgm:spPr/>
      <dgm:t>
        <a:bodyPr/>
        <a:lstStyle/>
        <a:p>
          <a:endParaRPr lang="es-ES"/>
        </a:p>
      </dgm:t>
    </dgm:pt>
    <dgm:pt modelId="{7DB179F6-A2C7-4D76-AC48-E5FD8DF357BF}" type="sibTrans" cxnId="{46FCB693-0F37-4AC0-A46B-2B00DA7B0ABC}">
      <dgm:prSet/>
      <dgm:spPr/>
      <dgm:t>
        <a:bodyPr/>
        <a:lstStyle/>
        <a:p>
          <a:endParaRPr lang="es-ES"/>
        </a:p>
      </dgm:t>
    </dgm:pt>
    <dgm:pt modelId="{0D28D457-53A5-424A-ACCD-D6B36D4D5577}" type="pres">
      <dgm:prSet presAssocID="{D09D64CF-E4BA-4EF5-92F2-3E8CBB278AC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498245C-8BE8-4A45-9167-4F03712B3F15}" type="pres">
      <dgm:prSet presAssocID="{E757D1DD-7D1B-4746-908E-807E434A008F}" presName="parentLin" presStyleCnt="0"/>
      <dgm:spPr/>
    </dgm:pt>
    <dgm:pt modelId="{6A77C8E2-C99C-41F2-B28F-00958A9AAC6A}" type="pres">
      <dgm:prSet presAssocID="{E757D1DD-7D1B-4746-908E-807E434A008F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5577EAD8-6595-4E85-9BF8-F828E3AC5BFE}" type="pres">
      <dgm:prSet presAssocID="{E757D1DD-7D1B-4746-908E-807E434A008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FE2C78-59F6-432E-9BB2-40D97181E737}" type="pres">
      <dgm:prSet presAssocID="{E757D1DD-7D1B-4746-908E-807E434A008F}" presName="negativeSpace" presStyleCnt="0"/>
      <dgm:spPr/>
    </dgm:pt>
    <dgm:pt modelId="{2CC7CAB6-F85C-4392-A320-09F610743F18}" type="pres">
      <dgm:prSet presAssocID="{E757D1DD-7D1B-4746-908E-807E434A008F}" presName="childText" presStyleLbl="conFgAcc1" presStyleIdx="0" presStyleCnt="5">
        <dgm:presLayoutVars>
          <dgm:bulletEnabled val="1"/>
        </dgm:presLayoutVars>
      </dgm:prSet>
      <dgm:spPr>
        <a:xfrm>
          <a:off x="0" y="421672"/>
          <a:ext cx="7215206" cy="579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C"/>
        </a:p>
      </dgm:t>
    </dgm:pt>
    <dgm:pt modelId="{9B18BFF9-745D-4089-9016-D061FAA0FA38}" type="pres">
      <dgm:prSet presAssocID="{DF108F65-2CCE-41BA-A5D0-3AD172652DAC}" presName="spaceBetweenRectangles" presStyleCnt="0"/>
      <dgm:spPr/>
    </dgm:pt>
    <dgm:pt modelId="{FE3C258B-617A-4BF6-B876-BDF34869C656}" type="pres">
      <dgm:prSet presAssocID="{92F1B882-E2D5-43BF-A794-B2505CDA733C}" presName="parentLin" presStyleCnt="0"/>
      <dgm:spPr/>
    </dgm:pt>
    <dgm:pt modelId="{5D15AB8D-B39F-4ECA-9BA9-A0ED9F183098}" type="pres">
      <dgm:prSet presAssocID="{92F1B882-E2D5-43BF-A794-B2505CDA733C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5063A808-8DBE-4998-9301-476A301F7CCE}" type="pres">
      <dgm:prSet presAssocID="{92F1B882-E2D5-43BF-A794-B2505CDA733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59D1BB-AE59-4E17-B897-E94790E0EB3D}" type="pres">
      <dgm:prSet presAssocID="{92F1B882-E2D5-43BF-A794-B2505CDA733C}" presName="negativeSpace" presStyleCnt="0"/>
      <dgm:spPr/>
    </dgm:pt>
    <dgm:pt modelId="{597E0215-C2DA-4B0F-940A-950DE7F0ED6D}" type="pres">
      <dgm:prSet presAssocID="{92F1B882-E2D5-43BF-A794-B2505CDA733C}" presName="childText" presStyleLbl="conFgAcc1" presStyleIdx="1" presStyleCnt="5">
        <dgm:presLayoutVars>
          <dgm:bulletEnabled val="1"/>
        </dgm:presLayoutVars>
      </dgm:prSet>
      <dgm:spPr>
        <a:xfrm>
          <a:off x="0" y="1464952"/>
          <a:ext cx="7215206" cy="579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C"/>
        </a:p>
      </dgm:t>
    </dgm:pt>
    <dgm:pt modelId="{ABE0088A-B8AC-4531-8A6A-BC8EA06928CE}" type="pres">
      <dgm:prSet presAssocID="{CDD99008-1334-4459-B083-76FC77117A3D}" presName="spaceBetweenRectangles" presStyleCnt="0"/>
      <dgm:spPr/>
    </dgm:pt>
    <dgm:pt modelId="{1B1ED141-3E13-4FD2-B319-9BF3438D160C}" type="pres">
      <dgm:prSet presAssocID="{3603F26C-09A4-4C35-9D22-91C2E9605CE2}" presName="parentLin" presStyleCnt="0"/>
      <dgm:spPr/>
    </dgm:pt>
    <dgm:pt modelId="{2A6887E5-6BFF-4305-8778-066C3F8CA474}" type="pres">
      <dgm:prSet presAssocID="{3603F26C-09A4-4C35-9D22-91C2E9605CE2}" presName="parentLeftMargin" presStyleLbl="node1" presStyleIdx="1" presStyleCnt="5"/>
      <dgm:spPr/>
      <dgm:t>
        <a:bodyPr/>
        <a:lstStyle/>
        <a:p>
          <a:endParaRPr lang="es-EC"/>
        </a:p>
      </dgm:t>
    </dgm:pt>
    <dgm:pt modelId="{25EE4144-9F57-4321-91D4-C041271E2387}" type="pres">
      <dgm:prSet presAssocID="{3603F26C-09A4-4C35-9D22-91C2E9605CE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882131-233D-43B6-A85B-E88865B9981E}" type="pres">
      <dgm:prSet presAssocID="{3603F26C-09A4-4C35-9D22-91C2E9605CE2}" presName="negativeSpace" presStyleCnt="0"/>
      <dgm:spPr/>
    </dgm:pt>
    <dgm:pt modelId="{D0B22482-6504-4909-9DDC-EB22B5273475}" type="pres">
      <dgm:prSet presAssocID="{3603F26C-09A4-4C35-9D22-91C2E9605CE2}" presName="childText" presStyleLbl="conFgAcc1" presStyleIdx="2" presStyleCnt="5">
        <dgm:presLayoutVars>
          <dgm:bulletEnabled val="1"/>
        </dgm:presLayoutVars>
      </dgm:prSet>
      <dgm:spPr>
        <a:xfrm>
          <a:off x="0" y="2508232"/>
          <a:ext cx="7215206" cy="579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C"/>
        </a:p>
      </dgm:t>
    </dgm:pt>
    <dgm:pt modelId="{8D1D2D81-7931-4677-B24F-32CB2742D83F}" type="pres">
      <dgm:prSet presAssocID="{D4591876-E896-4339-8CF4-613227EBB53D}" presName="spaceBetweenRectangles" presStyleCnt="0"/>
      <dgm:spPr/>
    </dgm:pt>
    <dgm:pt modelId="{A138AB11-0436-4492-A093-7EE471F1B83D}" type="pres">
      <dgm:prSet presAssocID="{5D0E007E-569C-43C6-B7FC-B4B25C2E924B}" presName="parentLin" presStyleCnt="0"/>
      <dgm:spPr/>
    </dgm:pt>
    <dgm:pt modelId="{9304A6FA-E1EC-4FCF-8A7D-20AAEA11DC54}" type="pres">
      <dgm:prSet presAssocID="{5D0E007E-569C-43C6-B7FC-B4B25C2E924B}" presName="parentLeftMargin" presStyleLbl="node1" presStyleIdx="2" presStyleCnt="5"/>
      <dgm:spPr/>
      <dgm:t>
        <a:bodyPr/>
        <a:lstStyle/>
        <a:p>
          <a:endParaRPr lang="es-EC"/>
        </a:p>
      </dgm:t>
    </dgm:pt>
    <dgm:pt modelId="{C75EA226-BA2F-420D-B161-526CB0D47916}" type="pres">
      <dgm:prSet presAssocID="{5D0E007E-569C-43C6-B7FC-B4B25C2E924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16AAEB-A89A-4705-9725-26ECF5C127E0}" type="pres">
      <dgm:prSet presAssocID="{5D0E007E-569C-43C6-B7FC-B4B25C2E924B}" presName="negativeSpace" presStyleCnt="0"/>
      <dgm:spPr/>
    </dgm:pt>
    <dgm:pt modelId="{97025FE7-B640-40F2-9388-BC491163D316}" type="pres">
      <dgm:prSet presAssocID="{5D0E007E-569C-43C6-B7FC-B4B25C2E924B}" presName="childText" presStyleLbl="conFgAcc1" presStyleIdx="3" presStyleCnt="5">
        <dgm:presLayoutVars>
          <dgm:bulletEnabled val="1"/>
        </dgm:presLayoutVars>
      </dgm:prSet>
      <dgm:spPr>
        <a:xfrm>
          <a:off x="0" y="3551512"/>
          <a:ext cx="7215206" cy="579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C"/>
        </a:p>
      </dgm:t>
    </dgm:pt>
    <dgm:pt modelId="{3C00B211-2B67-4C15-BB69-359D9D6D8731}" type="pres">
      <dgm:prSet presAssocID="{7DB179F6-A2C7-4D76-AC48-E5FD8DF357BF}" presName="spaceBetweenRectangles" presStyleCnt="0"/>
      <dgm:spPr/>
    </dgm:pt>
    <dgm:pt modelId="{B90CF7E1-C086-4E09-A397-2DA277444C4C}" type="pres">
      <dgm:prSet presAssocID="{A831C213-7A39-48D3-8912-5EB85B5F8563}" presName="parentLin" presStyleCnt="0"/>
      <dgm:spPr/>
    </dgm:pt>
    <dgm:pt modelId="{1D4D7C63-82B4-4275-AE58-A01C5CD67112}" type="pres">
      <dgm:prSet presAssocID="{A831C213-7A39-48D3-8912-5EB85B5F8563}" presName="parentLeftMargin" presStyleLbl="node1" presStyleIdx="3" presStyleCnt="5"/>
      <dgm:spPr/>
      <dgm:t>
        <a:bodyPr/>
        <a:lstStyle/>
        <a:p>
          <a:endParaRPr lang="es-EC"/>
        </a:p>
      </dgm:t>
    </dgm:pt>
    <dgm:pt modelId="{9ACD3656-C954-4A50-B8F1-04A48C5FE71C}" type="pres">
      <dgm:prSet presAssocID="{A831C213-7A39-48D3-8912-5EB85B5F856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624792-145D-4FE2-914F-8161F54CA5BD}" type="pres">
      <dgm:prSet presAssocID="{A831C213-7A39-48D3-8912-5EB85B5F8563}" presName="negativeSpace" presStyleCnt="0"/>
      <dgm:spPr/>
    </dgm:pt>
    <dgm:pt modelId="{AA771610-1D39-4230-AD09-44C0FA8C3850}" type="pres">
      <dgm:prSet presAssocID="{A831C213-7A39-48D3-8912-5EB85B5F8563}" presName="childText" presStyleLbl="conFgAcc1" presStyleIdx="4" presStyleCnt="5" custLinFactNeighborY="1422">
        <dgm:presLayoutVars>
          <dgm:bulletEnabled val="1"/>
        </dgm:presLayoutVars>
      </dgm:prSet>
      <dgm:spPr>
        <a:xfrm>
          <a:off x="0" y="4599619"/>
          <a:ext cx="7215206" cy="579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</dgm:ptLst>
  <dgm:cxnLst>
    <dgm:cxn modelId="{803D19B5-A586-45B2-825B-6EEBCF298621}" srcId="{D09D64CF-E4BA-4EF5-92F2-3E8CBB278AC2}" destId="{3603F26C-09A4-4C35-9D22-91C2E9605CE2}" srcOrd="2" destOrd="0" parTransId="{3E13FF8E-BF4A-4FBD-960C-62592394ADA9}" sibTransId="{D4591876-E896-4339-8CF4-613227EBB53D}"/>
    <dgm:cxn modelId="{16DA3A8C-0B5B-40F3-B085-6FD3D8DDA684}" type="presOf" srcId="{92F1B882-E2D5-43BF-A794-B2505CDA733C}" destId="{5063A808-8DBE-4998-9301-476A301F7CCE}" srcOrd="1" destOrd="0" presId="urn:microsoft.com/office/officeart/2005/8/layout/list1"/>
    <dgm:cxn modelId="{DA9A1561-C717-4BDA-8064-540B3C4B8E07}" type="presOf" srcId="{5D0E007E-569C-43C6-B7FC-B4B25C2E924B}" destId="{9304A6FA-E1EC-4FCF-8A7D-20AAEA11DC54}" srcOrd="0" destOrd="0" presId="urn:microsoft.com/office/officeart/2005/8/layout/list1"/>
    <dgm:cxn modelId="{46FCB693-0F37-4AC0-A46B-2B00DA7B0ABC}" srcId="{D09D64CF-E4BA-4EF5-92F2-3E8CBB278AC2}" destId="{5D0E007E-569C-43C6-B7FC-B4B25C2E924B}" srcOrd="3" destOrd="0" parTransId="{D5DE07F2-34C5-4340-BFFE-9EAAF51D9077}" sibTransId="{7DB179F6-A2C7-4D76-AC48-E5FD8DF357BF}"/>
    <dgm:cxn modelId="{12B8B17D-4850-427B-89E3-5506FDC64DD9}" srcId="{D09D64CF-E4BA-4EF5-92F2-3E8CBB278AC2}" destId="{E757D1DD-7D1B-4746-908E-807E434A008F}" srcOrd="0" destOrd="0" parTransId="{CA081D28-BD72-4FB6-BEFA-CC818ED6EAF9}" sibTransId="{DF108F65-2CCE-41BA-A5D0-3AD172652DAC}"/>
    <dgm:cxn modelId="{962973CC-CF2C-4B8B-A962-F6C018C71975}" srcId="{D09D64CF-E4BA-4EF5-92F2-3E8CBB278AC2}" destId="{92F1B882-E2D5-43BF-A794-B2505CDA733C}" srcOrd="1" destOrd="0" parTransId="{29F24CD1-DC18-4261-9040-23AE9744FF5E}" sibTransId="{CDD99008-1334-4459-B083-76FC77117A3D}"/>
    <dgm:cxn modelId="{B8D6A1AB-BAAD-4E5A-9A15-420A0E88259C}" type="presOf" srcId="{5D0E007E-569C-43C6-B7FC-B4B25C2E924B}" destId="{C75EA226-BA2F-420D-B161-526CB0D47916}" srcOrd="1" destOrd="0" presId="urn:microsoft.com/office/officeart/2005/8/layout/list1"/>
    <dgm:cxn modelId="{F1EA79B6-ECF2-4523-887A-C31BFA8643BD}" type="presOf" srcId="{D09D64CF-E4BA-4EF5-92F2-3E8CBB278AC2}" destId="{0D28D457-53A5-424A-ACCD-D6B36D4D5577}" srcOrd="0" destOrd="0" presId="urn:microsoft.com/office/officeart/2005/8/layout/list1"/>
    <dgm:cxn modelId="{7D481BB9-D0A3-49F1-B648-8D2EB21C02E5}" srcId="{D09D64CF-E4BA-4EF5-92F2-3E8CBB278AC2}" destId="{A831C213-7A39-48D3-8912-5EB85B5F8563}" srcOrd="4" destOrd="0" parTransId="{4CFB9AFE-4807-4A14-A473-F41BD2BB8E8E}" sibTransId="{98B3550C-0379-41B4-8E2D-8438E6FB34FE}"/>
    <dgm:cxn modelId="{AB98B3EC-3F8F-4819-80E2-3393E98AF635}" type="presOf" srcId="{3603F26C-09A4-4C35-9D22-91C2E9605CE2}" destId="{25EE4144-9F57-4321-91D4-C041271E2387}" srcOrd="1" destOrd="0" presId="urn:microsoft.com/office/officeart/2005/8/layout/list1"/>
    <dgm:cxn modelId="{2D2198DE-CB5F-437D-8EE9-09237D24FEA2}" type="presOf" srcId="{3603F26C-09A4-4C35-9D22-91C2E9605CE2}" destId="{2A6887E5-6BFF-4305-8778-066C3F8CA474}" srcOrd="0" destOrd="0" presId="urn:microsoft.com/office/officeart/2005/8/layout/list1"/>
    <dgm:cxn modelId="{F436AC23-B5F3-4038-A439-98583FC96BD8}" type="presOf" srcId="{E757D1DD-7D1B-4746-908E-807E434A008F}" destId="{6A77C8E2-C99C-41F2-B28F-00958A9AAC6A}" srcOrd="0" destOrd="0" presId="urn:microsoft.com/office/officeart/2005/8/layout/list1"/>
    <dgm:cxn modelId="{2F939BA1-3587-4A8D-92EF-7ECFD464750C}" type="presOf" srcId="{A831C213-7A39-48D3-8912-5EB85B5F8563}" destId="{1D4D7C63-82B4-4275-AE58-A01C5CD67112}" srcOrd="0" destOrd="0" presId="urn:microsoft.com/office/officeart/2005/8/layout/list1"/>
    <dgm:cxn modelId="{773B94B3-7245-444F-99F5-96789CC2C13E}" type="presOf" srcId="{E757D1DD-7D1B-4746-908E-807E434A008F}" destId="{5577EAD8-6595-4E85-9BF8-F828E3AC5BFE}" srcOrd="1" destOrd="0" presId="urn:microsoft.com/office/officeart/2005/8/layout/list1"/>
    <dgm:cxn modelId="{99F36255-8617-4205-8674-82A274A10627}" type="presOf" srcId="{92F1B882-E2D5-43BF-A794-B2505CDA733C}" destId="{5D15AB8D-B39F-4ECA-9BA9-A0ED9F183098}" srcOrd="0" destOrd="0" presId="urn:microsoft.com/office/officeart/2005/8/layout/list1"/>
    <dgm:cxn modelId="{9D05D73F-A1C5-40E3-B691-11FCEFC76883}" type="presOf" srcId="{A831C213-7A39-48D3-8912-5EB85B5F8563}" destId="{9ACD3656-C954-4A50-B8F1-04A48C5FE71C}" srcOrd="1" destOrd="0" presId="urn:microsoft.com/office/officeart/2005/8/layout/list1"/>
    <dgm:cxn modelId="{B54CF066-5BF7-4A0E-BB1C-04FDEB5B19FE}" type="presParOf" srcId="{0D28D457-53A5-424A-ACCD-D6B36D4D5577}" destId="{2498245C-8BE8-4A45-9167-4F03712B3F15}" srcOrd="0" destOrd="0" presId="urn:microsoft.com/office/officeart/2005/8/layout/list1"/>
    <dgm:cxn modelId="{3A283497-3CB7-40E1-A4FA-29C920A874F4}" type="presParOf" srcId="{2498245C-8BE8-4A45-9167-4F03712B3F15}" destId="{6A77C8E2-C99C-41F2-B28F-00958A9AAC6A}" srcOrd="0" destOrd="0" presId="urn:microsoft.com/office/officeart/2005/8/layout/list1"/>
    <dgm:cxn modelId="{3C0031E1-7A46-4747-9B8E-6FA084A9FD83}" type="presParOf" srcId="{2498245C-8BE8-4A45-9167-4F03712B3F15}" destId="{5577EAD8-6595-4E85-9BF8-F828E3AC5BFE}" srcOrd="1" destOrd="0" presId="urn:microsoft.com/office/officeart/2005/8/layout/list1"/>
    <dgm:cxn modelId="{47873B69-5999-4C59-8B44-3EE321CC3A15}" type="presParOf" srcId="{0D28D457-53A5-424A-ACCD-D6B36D4D5577}" destId="{BAFE2C78-59F6-432E-9BB2-40D97181E737}" srcOrd="1" destOrd="0" presId="urn:microsoft.com/office/officeart/2005/8/layout/list1"/>
    <dgm:cxn modelId="{D7036338-1AC4-4C9D-8D33-DDF999D62EFB}" type="presParOf" srcId="{0D28D457-53A5-424A-ACCD-D6B36D4D5577}" destId="{2CC7CAB6-F85C-4392-A320-09F610743F18}" srcOrd="2" destOrd="0" presId="urn:microsoft.com/office/officeart/2005/8/layout/list1"/>
    <dgm:cxn modelId="{063545F6-6031-4BBC-85E6-D894405461E2}" type="presParOf" srcId="{0D28D457-53A5-424A-ACCD-D6B36D4D5577}" destId="{9B18BFF9-745D-4089-9016-D061FAA0FA38}" srcOrd="3" destOrd="0" presId="urn:microsoft.com/office/officeart/2005/8/layout/list1"/>
    <dgm:cxn modelId="{BDD20920-5D12-41F2-8D95-BAFDD86F0DEB}" type="presParOf" srcId="{0D28D457-53A5-424A-ACCD-D6B36D4D5577}" destId="{FE3C258B-617A-4BF6-B876-BDF34869C656}" srcOrd="4" destOrd="0" presId="urn:microsoft.com/office/officeart/2005/8/layout/list1"/>
    <dgm:cxn modelId="{D7B12010-73CB-49D2-8759-1C0750394580}" type="presParOf" srcId="{FE3C258B-617A-4BF6-B876-BDF34869C656}" destId="{5D15AB8D-B39F-4ECA-9BA9-A0ED9F183098}" srcOrd="0" destOrd="0" presId="urn:microsoft.com/office/officeart/2005/8/layout/list1"/>
    <dgm:cxn modelId="{8FDC3883-15CA-4081-BB1C-420E3BDBAE59}" type="presParOf" srcId="{FE3C258B-617A-4BF6-B876-BDF34869C656}" destId="{5063A808-8DBE-4998-9301-476A301F7CCE}" srcOrd="1" destOrd="0" presId="urn:microsoft.com/office/officeart/2005/8/layout/list1"/>
    <dgm:cxn modelId="{95774925-261F-423B-B94A-6A88612CEC17}" type="presParOf" srcId="{0D28D457-53A5-424A-ACCD-D6B36D4D5577}" destId="{FB59D1BB-AE59-4E17-B897-E94790E0EB3D}" srcOrd="5" destOrd="0" presId="urn:microsoft.com/office/officeart/2005/8/layout/list1"/>
    <dgm:cxn modelId="{2AC47503-6A5B-41C9-B11D-BC9B9472D8C3}" type="presParOf" srcId="{0D28D457-53A5-424A-ACCD-D6B36D4D5577}" destId="{597E0215-C2DA-4B0F-940A-950DE7F0ED6D}" srcOrd="6" destOrd="0" presId="urn:microsoft.com/office/officeart/2005/8/layout/list1"/>
    <dgm:cxn modelId="{F9A22A0E-1B3A-44AB-81A1-61B8EA0AE794}" type="presParOf" srcId="{0D28D457-53A5-424A-ACCD-D6B36D4D5577}" destId="{ABE0088A-B8AC-4531-8A6A-BC8EA06928CE}" srcOrd="7" destOrd="0" presId="urn:microsoft.com/office/officeart/2005/8/layout/list1"/>
    <dgm:cxn modelId="{4E246F55-8ED8-4A86-82AC-94D6EBC0B952}" type="presParOf" srcId="{0D28D457-53A5-424A-ACCD-D6B36D4D5577}" destId="{1B1ED141-3E13-4FD2-B319-9BF3438D160C}" srcOrd="8" destOrd="0" presId="urn:microsoft.com/office/officeart/2005/8/layout/list1"/>
    <dgm:cxn modelId="{E063AC76-11B2-4971-A69F-7AD43E03E1CF}" type="presParOf" srcId="{1B1ED141-3E13-4FD2-B319-9BF3438D160C}" destId="{2A6887E5-6BFF-4305-8778-066C3F8CA474}" srcOrd="0" destOrd="0" presId="urn:microsoft.com/office/officeart/2005/8/layout/list1"/>
    <dgm:cxn modelId="{F143B30B-D2F6-4432-B380-75B7A1AEC6B7}" type="presParOf" srcId="{1B1ED141-3E13-4FD2-B319-9BF3438D160C}" destId="{25EE4144-9F57-4321-91D4-C041271E2387}" srcOrd="1" destOrd="0" presId="urn:microsoft.com/office/officeart/2005/8/layout/list1"/>
    <dgm:cxn modelId="{1B63417F-C8F9-4079-AF46-832E7E5205B0}" type="presParOf" srcId="{0D28D457-53A5-424A-ACCD-D6B36D4D5577}" destId="{D7882131-233D-43B6-A85B-E88865B9981E}" srcOrd="9" destOrd="0" presId="urn:microsoft.com/office/officeart/2005/8/layout/list1"/>
    <dgm:cxn modelId="{A6E77AAD-838F-49D4-97E2-73B64216DE61}" type="presParOf" srcId="{0D28D457-53A5-424A-ACCD-D6B36D4D5577}" destId="{D0B22482-6504-4909-9DDC-EB22B5273475}" srcOrd="10" destOrd="0" presId="urn:microsoft.com/office/officeart/2005/8/layout/list1"/>
    <dgm:cxn modelId="{74A6A65A-745A-4806-928B-860B04710C7D}" type="presParOf" srcId="{0D28D457-53A5-424A-ACCD-D6B36D4D5577}" destId="{8D1D2D81-7931-4677-B24F-32CB2742D83F}" srcOrd="11" destOrd="0" presId="urn:microsoft.com/office/officeart/2005/8/layout/list1"/>
    <dgm:cxn modelId="{F41DCAE1-E4C9-4D04-8A35-AE3ABC8E6C6E}" type="presParOf" srcId="{0D28D457-53A5-424A-ACCD-D6B36D4D5577}" destId="{A138AB11-0436-4492-A093-7EE471F1B83D}" srcOrd="12" destOrd="0" presId="urn:microsoft.com/office/officeart/2005/8/layout/list1"/>
    <dgm:cxn modelId="{F6318A10-ADED-4522-8FCB-75BBD60D7B6B}" type="presParOf" srcId="{A138AB11-0436-4492-A093-7EE471F1B83D}" destId="{9304A6FA-E1EC-4FCF-8A7D-20AAEA11DC54}" srcOrd="0" destOrd="0" presId="urn:microsoft.com/office/officeart/2005/8/layout/list1"/>
    <dgm:cxn modelId="{7F2AF176-80F7-4825-9E41-70FD00BC9766}" type="presParOf" srcId="{A138AB11-0436-4492-A093-7EE471F1B83D}" destId="{C75EA226-BA2F-420D-B161-526CB0D47916}" srcOrd="1" destOrd="0" presId="urn:microsoft.com/office/officeart/2005/8/layout/list1"/>
    <dgm:cxn modelId="{B120A899-D781-42CB-A822-32EE0369134E}" type="presParOf" srcId="{0D28D457-53A5-424A-ACCD-D6B36D4D5577}" destId="{C316AAEB-A89A-4705-9725-26ECF5C127E0}" srcOrd="13" destOrd="0" presId="urn:microsoft.com/office/officeart/2005/8/layout/list1"/>
    <dgm:cxn modelId="{E55CA74E-A177-475A-82D6-A2C7C0D4E230}" type="presParOf" srcId="{0D28D457-53A5-424A-ACCD-D6B36D4D5577}" destId="{97025FE7-B640-40F2-9388-BC491163D316}" srcOrd="14" destOrd="0" presId="urn:microsoft.com/office/officeart/2005/8/layout/list1"/>
    <dgm:cxn modelId="{DCC5F5B6-28AD-4251-A450-8C245274BCF9}" type="presParOf" srcId="{0D28D457-53A5-424A-ACCD-D6B36D4D5577}" destId="{3C00B211-2B67-4C15-BB69-359D9D6D8731}" srcOrd="15" destOrd="0" presId="urn:microsoft.com/office/officeart/2005/8/layout/list1"/>
    <dgm:cxn modelId="{6E896B1C-369C-432C-8121-9D69694B4EDB}" type="presParOf" srcId="{0D28D457-53A5-424A-ACCD-D6B36D4D5577}" destId="{B90CF7E1-C086-4E09-A397-2DA277444C4C}" srcOrd="16" destOrd="0" presId="urn:microsoft.com/office/officeart/2005/8/layout/list1"/>
    <dgm:cxn modelId="{8DE87B3E-9B69-4FA1-8FEA-2281B94CCE0C}" type="presParOf" srcId="{B90CF7E1-C086-4E09-A397-2DA277444C4C}" destId="{1D4D7C63-82B4-4275-AE58-A01C5CD67112}" srcOrd="0" destOrd="0" presId="urn:microsoft.com/office/officeart/2005/8/layout/list1"/>
    <dgm:cxn modelId="{2180D7AB-E0FF-4FC2-AC4A-418D2C60322D}" type="presParOf" srcId="{B90CF7E1-C086-4E09-A397-2DA277444C4C}" destId="{9ACD3656-C954-4A50-B8F1-04A48C5FE71C}" srcOrd="1" destOrd="0" presId="urn:microsoft.com/office/officeart/2005/8/layout/list1"/>
    <dgm:cxn modelId="{1EEA5404-81B3-4F56-B9E0-EFDB48833B9F}" type="presParOf" srcId="{0D28D457-53A5-424A-ACCD-D6B36D4D5577}" destId="{52624792-145D-4FE2-914F-8161F54CA5BD}" srcOrd="17" destOrd="0" presId="urn:microsoft.com/office/officeart/2005/8/layout/list1"/>
    <dgm:cxn modelId="{433257BB-881C-4D3B-ABB1-F0D044ED026B}" type="presParOf" srcId="{0D28D457-53A5-424A-ACCD-D6B36D4D5577}" destId="{AA771610-1D39-4230-AD09-44C0FA8C3850}" srcOrd="18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6F723E2-285D-41BE-81C7-80DE4541EC88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D42B9405-0803-4508-BAD4-7DCDE7608D91}">
      <dgm:prSet phldrT="[Texto]"/>
      <dgm:spPr>
        <a:xfrm>
          <a:off x="304800" y="80687"/>
          <a:ext cx="4267200" cy="501840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Carta de Presentación</a:t>
          </a:r>
          <a:endParaRPr lang="es-EC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7BDF53A-7DE9-4716-B4DD-52FFC9AB163D}" type="parTrans" cxnId="{BC20019F-AA60-4CCF-BACF-42703DE2C3FB}">
      <dgm:prSet/>
      <dgm:spPr/>
      <dgm:t>
        <a:bodyPr/>
        <a:lstStyle/>
        <a:p>
          <a:endParaRPr lang="es-EC"/>
        </a:p>
      </dgm:t>
    </dgm:pt>
    <dgm:pt modelId="{4C4B9B71-29B0-4746-A9DB-7FA3518C0592}" type="sibTrans" cxnId="{BC20019F-AA60-4CCF-BACF-42703DE2C3FB}">
      <dgm:prSet/>
      <dgm:spPr/>
      <dgm:t>
        <a:bodyPr/>
        <a:lstStyle/>
        <a:p>
          <a:endParaRPr lang="es-EC"/>
        </a:p>
      </dgm:t>
    </dgm:pt>
    <dgm:pt modelId="{1D696D17-8D96-4D4A-B97A-7DC9847BD3BA}">
      <dgm:prSet phldrT="[Texto]"/>
      <dgm:spPr>
        <a:xfrm>
          <a:off x="304800" y="851807"/>
          <a:ext cx="4267200" cy="501840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Carta Aceptación de la Oferta</a:t>
          </a:r>
          <a:endParaRPr lang="es-EC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0143167-21DF-4662-A715-08EC7CCFB61F}" type="parTrans" cxnId="{A595F692-2CB6-495E-AEA6-4A176E8C181C}">
      <dgm:prSet/>
      <dgm:spPr/>
      <dgm:t>
        <a:bodyPr/>
        <a:lstStyle/>
        <a:p>
          <a:endParaRPr lang="es-EC"/>
        </a:p>
      </dgm:t>
    </dgm:pt>
    <dgm:pt modelId="{62D044AD-33A1-4813-AEDD-EA120005AC01}" type="sibTrans" cxnId="{A595F692-2CB6-495E-AEA6-4A176E8C181C}">
      <dgm:prSet/>
      <dgm:spPr/>
      <dgm:t>
        <a:bodyPr/>
        <a:lstStyle/>
        <a:p>
          <a:endParaRPr lang="es-EC"/>
        </a:p>
      </dgm:t>
    </dgm:pt>
    <dgm:pt modelId="{1B799F3D-3D89-41E7-A00E-E903CCD9C498}">
      <dgm:prSet phldrT="[Texto]"/>
      <dgm:spPr>
        <a:xfrm>
          <a:off x="304800" y="3165168"/>
          <a:ext cx="4267200" cy="501840"/>
        </a:xfrm>
        <a:prstGeom prst="roundRect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Notificación de Inicio de Examen </a:t>
          </a:r>
          <a:endParaRPr lang="es-EC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EB93A83-546C-49F2-9E8D-6BE417DB07C4}" type="parTrans" cxnId="{7F20A2BB-1444-4039-A363-0AAF945EB0F2}">
      <dgm:prSet/>
      <dgm:spPr/>
      <dgm:t>
        <a:bodyPr/>
        <a:lstStyle/>
        <a:p>
          <a:endParaRPr lang="es-EC"/>
        </a:p>
      </dgm:t>
    </dgm:pt>
    <dgm:pt modelId="{8BCCAE92-3236-4D19-85B1-EF3B17FB4E31}" type="sibTrans" cxnId="{7F20A2BB-1444-4039-A363-0AAF945EB0F2}">
      <dgm:prSet/>
      <dgm:spPr/>
      <dgm:t>
        <a:bodyPr/>
        <a:lstStyle/>
        <a:p>
          <a:endParaRPr lang="es-EC"/>
        </a:p>
      </dgm:t>
    </dgm:pt>
    <dgm:pt modelId="{2BC5F801-B872-4E4D-A187-56DE93FD8BB1}">
      <dgm:prSet/>
      <dgm:spPr>
        <a:xfrm>
          <a:off x="304800" y="1622927"/>
          <a:ext cx="4267200" cy="501840"/>
        </a:xfrm>
        <a:prstGeom prst="round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Orden de Trabajo</a:t>
          </a:r>
          <a:endParaRPr lang="es-EC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381047C-80AA-4921-8924-C9D4AF6F348E}" type="parTrans" cxnId="{B215C721-4CD4-415C-BA0D-048A4B3EEA6C}">
      <dgm:prSet/>
      <dgm:spPr/>
      <dgm:t>
        <a:bodyPr/>
        <a:lstStyle/>
        <a:p>
          <a:endParaRPr lang="es-EC"/>
        </a:p>
      </dgm:t>
    </dgm:pt>
    <dgm:pt modelId="{E19A3611-62B7-4267-A7B3-D25832F157D3}" type="sibTrans" cxnId="{B215C721-4CD4-415C-BA0D-048A4B3EEA6C}">
      <dgm:prSet/>
      <dgm:spPr/>
      <dgm:t>
        <a:bodyPr/>
        <a:lstStyle/>
        <a:p>
          <a:endParaRPr lang="es-EC"/>
        </a:p>
      </dgm:t>
    </dgm:pt>
    <dgm:pt modelId="{A93DBA6C-FDF3-4622-887B-DE8BAABF7BCD}">
      <dgm:prSet/>
      <dgm:spPr>
        <a:xfrm>
          <a:off x="304800" y="2394047"/>
          <a:ext cx="4267200" cy="501840"/>
        </a:xfrm>
        <a:prstGeom prst="round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Contrato de Servicios</a:t>
          </a:r>
          <a:endParaRPr lang="es-EC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E692E03-1691-4D5A-915D-3325B7349F6A}" type="parTrans" cxnId="{A1309AE6-BA28-40CC-A700-51B1D70B1ED3}">
      <dgm:prSet/>
      <dgm:spPr/>
      <dgm:t>
        <a:bodyPr/>
        <a:lstStyle/>
        <a:p>
          <a:endParaRPr lang="es-EC"/>
        </a:p>
      </dgm:t>
    </dgm:pt>
    <dgm:pt modelId="{8F348B0B-E76E-411C-8E24-F8E38E5525CE}" type="sibTrans" cxnId="{A1309AE6-BA28-40CC-A700-51B1D70B1ED3}">
      <dgm:prSet/>
      <dgm:spPr/>
      <dgm:t>
        <a:bodyPr/>
        <a:lstStyle/>
        <a:p>
          <a:endParaRPr lang="es-EC"/>
        </a:p>
      </dgm:t>
    </dgm:pt>
    <dgm:pt modelId="{45D5997D-BFDC-4683-85A9-C2DE35D06C99}">
      <dgm:prSet/>
      <dgm:spPr>
        <a:xfrm>
          <a:off x="304800" y="3936287"/>
          <a:ext cx="4267200" cy="501840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Guía de Distribución </a:t>
          </a:r>
          <a:endParaRPr lang="es-EC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5C41FA2-9BF2-40DE-8E53-3D26233265A5}" type="parTrans" cxnId="{D47FB345-E56C-4874-B2C4-E4EA797F923D}">
      <dgm:prSet/>
      <dgm:spPr/>
      <dgm:t>
        <a:bodyPr/>
        <a:lstStyle/>
        <a:p>
          <a:endParaRPr lang="es-EC"/>
        </a:p>
      </dgm:t>
    </dgm:pt>
    <dgm:pt modelId="{28B08C3F-EAEA-4539-A205-70B5DFB81B53}" type="sibTrans" cxnId="{D47FB345-E56C-4874-B2C4-E4EA797F923D}">
      <dgm:prSet/>
      <dgm:spPr/>
      <dgm:t>
        <a:bodyPr/>
        <a:lstStyle/>
        <a:p>
          <a:endParaRPr lang="es-EC"/>
        </a:p>
      </dgm:t>
    </dgm:pt>
    <dgm:pt modelId="{87B9AC37-BD2B-41BE-8A0B-F8CDB4BF22EA}" type="pres">
      <dgm:prSet presAssocID="{86F723E2-285D-41BE-81C7-80DE4541EC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30A4A27-A72F-40E3-BF56-7C4DBBCB2317}" type="pres">
      <dgm:prSet presAssocID="{D42B9405-0803-4508-BAD4-7DCDE7608D91}" presName="parentLin" presStyleCnt="0"/>
      <dgm:spPr/>
    </dgm:pt>
    <dgm:pt modelId="{DC539E5F-69EC-4F47-BDDF-B93C80005AFE}" type="pres">
      <dgm:prSet presAssocID="{D42B9405-0803-4508-BAD4-7DCDE7608D91}" presName="parentLeftMargin" presStyleLbl="node1" presStyleIdx="0" presStyleCnt="6"/>
      <dgm:spPr/>
      <dgm:t>
        <a:bodyPr/>
        <a:lstStyle/>
        <a:p>
          <a:endParaRPr lang="es-EC"/>
        </a:p>
      </dgm:t>
    </dgm:pt>
    <dgm:pt modelId="{3EE06674-4ECA-40F4-A018-5B286EA53D93}" type="pres">
      <dgm:prSet presAssocID="{D42B9405-0803-4508-BAD4-7DCDE7608D9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C25430-F068-42F8-8E38-FF1704DBEC76}" type="pres">
      <dgm:prSet presAssocID="{D42B9405-0803-4508-BAD4-7DCDE7608D91}" presName="negativeSpace" presStyleCnt="0"/>
      <dgm:spPr/>
    </dgm:pt>
    <dgm:pt modelId="{05E107D5-FB88-456B-89C1-3899F3A7E718}" type="pres">
      <dgm:prSet presAssocID="{D42B9405-0803-4508-BAD4-7DCDE7608D91}" presName="childText" presStyleLbl="conFgAcc1" presStyleIdx="0" presStyleCnt="6">
        <dgm:presLayoutVars>
          <dgm:bulletEnabled val="1"/>
        </dgm:presLayoutVars>
      </dgm:prSet>
      <dgm:spPr>
        <a:xfrm>
          <a:off x="0" y="331607"/>
          <a:ext cx="6096000" cy="428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C"/>
        </a:p>
      </dgm:t>
    </dgm:pt>
    <dgm:pt modelId="{9D0D34BD-032C-49AB-91E4-FC7FD22D0477}" type="pres">
      <dgm:prSet presAssocID="{4C4B9B71-29B0-4746-A9DB-7FA3518C0592}" presName="spaceBetweenRectangles" presStyleCnt="0"/>
      <dgm:spPr/>
    </dgm:pt>
    <dgm:pt modelId="{D1948AEE-F492-4666-825C-FCD80E1ED072}" type="pres">
      <dgm:prSet presAssocID="{1D696D17-8D96-4D4A-B97A-7DC9847BD3BA}" presName="parentLin" presStyleCnt="0"/>
      <dgm:spPr/>
    </dgm:pt>
    <dgm:pt modelId="{6F4E5CDB-F905-4F2C-93AD-E2C63182BD69}" type="pres">
      <dgm:prSet presAssocID="{1D696D17-8D96-4D4A-B97A-7DC9847BD3BA}" presName="parentLeftMargin" presStyleLbl="node1" presStyleIdx="0" presStyleCnt="6"/>
      <dgm:spPr/>
      <dgm:t>
        <a:bodyPr/>
        <a:lstStyle/>
        <a:p>
          <a:endParaRPr lang="es-EC"/>
        </a:p>
      </dgm:t>
    </dgm:pt>
    <dgm:pt modelId="{08935A20-B0E6-494C-B73E-2083AFDECF59}" type="pres">
      <dgm:prSet presAssocID="{1D696D17-8D96-4D4A-B97A-7DC9847BD3B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1B176B-1679-4087-94E1-8F61C6D41DD5}" type="pres">
      <dgm:prSet presAssocID="{1D696D17-8D96-4D4A-B97A-7DC9847BD3BA}" presName="negativeSpace" presStyleCnt="0"/>
      <dgm:spPr/>
    </dgm:pt>
    <dgm:pt modelId="{FA2E8192-0D27-4033-B503-9AE61F910445}" type="pres">
      <dgm:prSet presAssocID="{1D696D17-8D96-4D4A-B97A-7DC9847BD3BA}" presName="childText" presStyleLbl="conFgAcc1" presStyleIdx="1" presStyleCnt="6">
        <dgm:presLayoutVars>
          <dgm:bulletEnabled val="1"/>
        </dgm:presLayoutVars>
      </dgm:prSet>
      <dgm:spPr>
        <a:xfrm>
          <a:off x="0" y="1102727"/>
          <a:ext cx="6096000" cy="428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C"/>
        </a:p>
      </dgm:t>
    </dgm:pt>
    <dgm:pt modelId="{8F78D23B-FB99-45B2-A2E2-1AEF172FB1FD}" type="pres">
      <dgm:prSet presAssocID="{62D044AD-33A1-4813-AEDD-EA120005AC01}" presName="spaceBetweenRectangles" presStyleCnt="0"/>
      <dgm:spPr/>
    </dgm:pt>
    <dgm:pt modelId="{6A679190-B8CE-4A0D-B0D1-2E01F619C237}" type="pres">
      <dgm:prSet presAssocID="{2BC5F801-B872-4E4D-A187-56DE93FD8BB1}" presName="parentLin" presStyleCnt="0"/>
      <dgm:spPr/>
    </dgm:pt>
    <dgm:pt modelId="{EC4112D7-36F3-4A6F-87BA-E405EDB96510}" type="pres">
      <dgm:prSet presAssocID="{2BC5F801-B872-4E4D-A187-56DE93FD8BB1}" presName="parentLeftMargin" presStyleLbl="node1" presStyleIdx="1" presStyleCnt="6"/>
      <dgm:spPr/>
      <dgm:t>
        <a:bodyPr/>
        <a:lstStyle/>
        <a:p>
          <a:endParaRPr lang="es-EC"/>
        </a:p>
      </dgm:t>
    </dgm:pt>
    <dgm:pt modelId="{D655E227-D628-4069-A8AD-BD4B73007C44}" type="pres">
      <dgm:prSet presAssocID="{2BC5F801-B872-4E4D-A187-56DE93FD8BB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8E93D1-B756-479D-9917-8A65F12ABABA}" type="pres">
      <dgm:prSet presAssocID="{2BC5F801-B872-4E4D-A187-56DE93FD8BB1}" presName="negativeSpace" presStyleCnt="0"/>
      <dgm:spPr/>
    </dgm:pt>
    <dgm:pt modelId="{9384ECE1-42CF-415B-87AA-C72619F1C72A}" type="pres">
      <dgm:prSet presAssocID="{2BC5F801-B872-4E4D-A187-56DE93FD8BB1}" presName="childText" presStyleLbl="conFgAcc1" presStyleIdx="2" presStyleCnt="6">
        <dgm:presLayoutVars>
          <dgm:bulletEnabled val="1"/>
        </dgm:presLayoutVars>
      </dgm:prSet>
      <dgm:spPr>
        <a:xfrm>
          <a:off x="0" y="1873847"/>
          <a:ext cx="6096000" cy="428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C"/>
        </a:p>
      </dgm:t>
    </dgm:pt>
    <dgm:pt modelId="{7272DE0F-B009-4775-98BE-5C01DE745246}" type="pres">
      <dgm:prSet presAssocID="{E19A3611-62B7-4267-A7B3-D25832F157D3}" presName="spaceBetweenRectangles" presStyleCnt="0"/>
      <dgm:spPr/>
    </dgm:pt>
    <dgm:pt modelId="{FE1690B9-FC5F-414B-B5B1-6DEC35879331}" type="pres">
      <dgm:prSet presAssocID="{A93DBA6C-FDF3-4622-887B-DE8BAABF7BCD}" presName="parentLin" presStyleCnt="0"/>
      <dgm:spPr/>
    </dgm:pt>
    <dgm:pt modelId="{97C5E4B5-6E44-4FA3-A7BA-652B9C8F4FBB}" type="pres">
      <dgm:prSet presAssocID="{A93DBA6C-FDF3-4622-887B-DE8BAABF7BCD}" presName="parentLeftMargin" presStyleLbl="node1" presStyleIdx="2" presStyleCnt="6"/>
      <dgm:spPr/>
      <dgm:t>
        <a:bodyPr/>
        <a:lstStyle/>
        <a:p>
          <a:endParaRPr lang="es-EC"/>
        </a:p>
      </dgm:t>
    </dgm:pt>
    <dgm:pt modelId="{CF425580-A367-4FAE-A3EC-91E7602BA28D}" type="pres">
      <dgm:prSet presAssocID="{A93DBA6C-FDF3-4622-887B-DE8BAABF7BC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B7AFBD-FF45-4304-A7E5-F7D96DF727CF}" type="pres">
      <dgm:prSet presAssocID="{A93DBA6C-FDF3-4622-887B-DE8BAABF7BCD}" presName="negativeSpace" presStyleCnt="0"/>
      <dgm:spPr/>
    </dgm:pt>
    <dgm:pt modelId="{9311183D-1519-4B9F-BFF7-1E92091AE886}" type="pres">
      <dgm:prSet presAssocID="{A93DBA6C-FDF3-4622-887B-DE8BAABF7BCD}" presName="childText" presStyleLbl="conFgAcc1" presStyleIdx="3" presStyleCnt="6">
        <dgm:presLayoutVars>
          <dgm:bulletEnabled val="1"/>
        </dgm:presLayoutVars>
      </dgm:prSet>
      <dgm:spPr>
        <a:xfrm>
          <a:off x="0" y="2644967"/>
          <a:ext cx="6096000" cy="428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C"/>
        </a:p>
      </dgm:t>
    </dgm:pt>
    <dgm:pt modelId="{2F92ECC7-A401-4032-B564-645E5A1DDFFC}" type="pres">
      <dgm:prSet presAssocID="{8F348B0B-E76E-411C-8E24-F8E38E5525CE}" presName="spaceBetweenRectangles" presStyleCnt="0"/>
      <dgm:spPr/>
    </dgm:pt>
    <dgm:pt modelId="{F207DA67-1180-4351-A424-1E7420B9EC5A}" type="pres">
      <dgm:prSet presAssocID="{1B799F3D-3D89-41E7-A00E-E903CCD9C498}" presName="parentLin" presStyleCnt="0"/>
      <dgm:spPr/>
    </dgm:pt>
    <dgm:pt modelId="{20C3C2A4-44AF-4F9C-BC24-F5DF76C420DF}" type="pres">
      <dgm:prSet presAssocID="{1B799F3D-3D89-41E7-A00E-E903CCD9C498}" presName="parentLeftMargin" presStyleLbl="node1" presStyleIdx="3" presStyleCnt="6"/>
      <dgm:spPr/>
      <dgm:t>
        <a:bodyPr/>
        <a:lstStyle/>
        <a:p>
          <a:endParaRPr lang="es-EC"/>
        </a:p>
      </dgm:t>
    </dgm:pt>
    <dgm:pt modelId="{41A8262B-5F05-4C08-A317-DBC0336F023C}" type="pres">
      <dgm:prSet presAssocID="{1B799F3D-3D89-41E7-A00E-E903CCD9C49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800E67-C50C-457C-9494-32F9204FBB91}" type="pres">
      <dgm:prSet presAssocID="{1B799F3D-3D89-41E7-A00E-E903CCD9C498}" presName="negativeSpace" presStyleCnt="0"/>
      <dgm:spPr/>
    </dgm:pt>
    <dgm:pt modelId="{4BAAA7EA-9FEF-4B85-B839-65F26FD3836E}" type="pres">
      <dgm:prSet presAssocID="{1B799F3D-3D89-41E7-A00E-E903CCD9C498}" presName="childText" presStyleLbl="conFgAcc1" presStyleIdx="4" presStyleCnt="6">
        <dgm:presLayoutVars>
          <dgm:bulletEnabled val="1"/>
        </dgm:presLayoutVars>
      </dgm:prSet>
      <dgm:spPr>
        <a:xfrm>
          <a:off x="0" y="3416088"/>
          <a:ext cx="6096000" cy="428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C"/>
        </a:p>
      </dgm:t>
    </dgm:pt>
    <dgm:pt modelId="{2CA85291-0810-4BFE-9D81-9ECDD33FB9EA}" type="pres">
      <dgm:prSet presAssocID="{8BCCAE92-3236-4D19-85B1-EF3B17FB4E31}" presName="spaceBetweenRectangles" presStyleCnt="0"/>
      <dgm:spPr/>
    </dgm:pt>
    <dgm:pt modelId="{015C037D-AC65-4C83-811C-B636E1463DBC}" type="pres">
      <dgm:prSet presAssocID="{45D5997D-BFDC-4683-85A9-C2DE35D06C99}" presName="parentLin" presStyleCnt="0"/>
      <dgm:spPr/>
    </dgm:pt>
    <dgm:pt modelId="{005CA57C-3F16-4745-9DCD-677747D411DE}" type="pres">
      <dgm:prSet presAssocID="{45D5997D-BFDC-4683-85A9-C2DE35D06C99}" presName="parentLeftMargin" presStyleLbl="node1" presStyleIdx="4" presStyleCnt="6"/>
      <dgm:spPr/>
      <dgm:t>
        <a:bodyPr/>
        <a:lstStyle/>
        <a:p>
          <a:endParaRPr lang="es-EC"/>
        </a:p>
      </dgm:t>
    </dgm:pt>
    <dgm:pt modelId="{3FBC56A9-3E66-43B8-A48F-649CFFCC55A9}" type="pres">
      <dgm:prSet presAssocID="{45D5997D-BFDC-4683-85A9-C2DE35D06C9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5B403D-A3C2-4AB3-8295-30C0948BB312}" type="pres">
      <dgm:prSet presAssocID="{45D5997D-BFDC-4683-85A9-C2DE35D06C99}" presName="negativeSpace" presStyleCnt="0"/>
      <dgm:spPr/>
    </dgm:pt>
    <dgm:pt modelId="{85AC30C9-6F1F-4DF2-9FDA-40B32AB8F456}" type="pres">
      <dgm:prSet presAssocID="{45D5997D-BFDC-4683-85A9-C2DE35D06C99}" presName="childText" presStyleLbl="conFgAcc1" presStyleIdx="5" presStyleCnt="6">
        <dgm:presLayoutVars>
          <dgm:bulletEnabled val="1"/>
        </dgm:presLayoutVars>
      </dgm:prSet>
      <dgm:spPr>
        <a:xfrm>
          <a:off x="0" y="4187207"/>
          <a:ext cx="6096000" cy="428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C"/>
        </a:p>
      </dgm:t>
    </dgm:pt>
  </dgm:ptLst>
  <dgm:cxnLst>
    <dgm:cxn modelId="{1038E421-6CA6-4868-8B8D-F8F16F723E2F}" type="presOf" srcId="{2BC5F801-B872-4E4D-A187-56DE93FD8BB1}" destId="{D655E227-D628-4069-A8AD-BD4B73007C44}" srcOrd="1" destOrd="0" presId="urn:microsoft.com/office/officeart/2005/8/layout/list1"/>
    <dgm:cxn modelId="{A1309AE6-BA28-40CC-A700-51B1D70B1ED3}" srcId="{86F723E2-285D-41BE-81C7-80DE4541EC88}" destId="{A93DBA6C-FDF3-4622-887B-DE8BAABF7BCD}" srcOrd="3" destOrd="0" parTransId="{5E692E03-1691-4D5A-915D-3325B7349F6A}" sibTransId="{8F348B0B-E76E-411C-8E24-F8E38E5525CE}"/>
    <dgm:cxn modelId="{38989024-CCDB-4165-A92B-CBE2F8F4BCC3}" type="presOf" srcId="{86F723E2-285D-41BE-81C7-80DE4541EC88}" destId="{87B9AC37-BD2B-41BE-8A0B-F8CDB4BF22EA}" srcOrd="0" destOrd="0" presId="urn:microsoft.com/office/officeart/2005/8/layout/list1"/>
    <dgm:cxn modelId="{7CB048F2-544E-4244-ABC2-B09BFF10DAB8}" type="presOf" srcId="{1B799F3D-3D89-41E7-A00E-E903CCD9C498}" destId="{20C3C2A4-44AF-4F9C-BC24-F5DF76C420DF}" srcOrd="0" destOrd="0" presId="urn:microsoft.com/office/officeart/2005/8/layout/list1"/>
    <dgm:cxn modelId="{7F20A2BB-1444-4039-A363-0AAF945EB0F2}" srcId="{86F723E2-285D-41BE-81C7-80DE4541EC88}" destId="{1B799F3D-3D89-41E7-A00E-E903CCD9C498}" srcOrd="4" destOrd="0" parTransId="{AEB93A83-546C-49F2-9E8D-6BE417DB07C4}" sibTransId="{8BCCAE92-3236-4D19-85B1-EF3B17FB4E31}"/>
    <dgm:cxn modelId="{5C918FFC-12BF-4FF7-A69E-9278215731B7}" type="presOf" srcId="{A93DBA6C-FDF3-4622-887B-DE8BAABF7BCD}" destId="{CF425580-A367-4FAE-A3EC-91E7602BA28D}" srcOrd="1" destOrd="0" presId="urn:microsoft.com/office/officeart/2005/8/layout/list1"/>
    <dgm:cxn modelId="{E479DAE8-3236-4C5E-A26A-45188E93D098}" type="presOf" srcId="{A93DBA6C-FDF3-4622-887B-DE8BAABF7BCD}" destId="{97C5E4B5-6E44-4FA3-A7BA-652B9C8F4FBB}" srcOrd="0" destOrd="0" presId="urn:microsoft.com/office/officeart/2005/8/layout/list1"/>
    <dgm:cxn modelId="{5FF0CD58-4464-4A47-B79E-699DB2BFC0CC}" type="presOf" srcId="{1D696D17-8D96-4D4A-B97A-7DC9847BD3BA}" destId="{6F4E5CDB-F905-4F2C-93AD-E2C63182BD69}" srcOrd="0" destOrd="0" presId="urn:microsoft.com/office/officeart/2005/8/layout/list1"/>
    <dgm:cxn modelId="{5DB48449-EC95-49CC-AD83-D2947A161F8A}" type="presOf" srcId="{2BC5F801-B872-4E4D-A187-56DE93FD8BB1}" destId="{EC4112D7-36F3-4A6F-87BA-E405EDB96510}" srcOrd="0" destOrd="0" presId="urn:microsoft.com/office/officeart/2005/8/layout/list1"/>
    <dgm:cxn modelId="{BC20019F-AA60-4CCF-BACF-42703DE2C3FB}" srcId="{86F723E2-285D-41BE-81C7-80DE4541EC88}" destId="{D42B9405-0803-4508-BAD4-7DCDE7608D91}" srcOrd="0" destOrd="0" parTransId="{B7BDF53A-7DE9-4716-B4DD-52FFC9AB163D}" sibTransId="{4C4B9B71-29B0-4746-A9DB-7FA3518C0592}"/>
    <dgm:cxn modelId="{1FCD6505-0B55-43E3-AC9A-6D6BFBF3EE72}" type="presOf" srcId="{1B799F3D-3D89-41E7-A00E-E903CCD9C498}" destId="{41A8262B-5F05-4C08-A317-DBC0336F023C}" srcOrd="1" destOrd="0" presId="urn:microsoft.com/office/officeart/2005/8/layout/list1"/>
    <dgm:cxn modelId="{D06578DF-AA38-471C-964E-6147609E0BB1}" type="presOf" srcId="{1D696D17-8D96-4D4A-B97A-7DC9847BD3BA}" destId="{08935A20-B0E6-494C-B73E-2083AFDECF59}" srcOrd="1" destOrd="0" presId="urn:microsoft.com/office/officeart/2005/8/layout/list1"/>
    <dgm:cxn modelId="{D47FB345-E56C-4874-B2C4-E4EA797F923D}" srcId="{86F723E2-285D-41BE-81C7-80DE4541EC88}" destId="{45D5997D-BFDC-4683-85A9-C2DE35D06C99}" srcOrd="5" destOrd="0" parTransId="{45C41FA2-9BF2-40DE-8E53-3D26233265A5}" sibTransId="{28B08C3F-EAEA-4539-A205-70B5DFB81B53}"/>
    <dgm:cxn modelId="{4DFAAE7E-89D5-48F0-99A7-41CCD9791E70}" type="presOf" srcId="{45D5997D-BFDC-4683-85A9-C2DE35D06C99}" destId="{3FBC56A9-3E66-43B8-A48F-649CFFCC55A9}" srcOrd="1" destOrd="0" presId="urn:microsoft.com/office/officeart/2005/8/layout/list1"/>
    <dgm:cxn modelId="{98EC603D-6D2D-47F3-86CD-B4037560B06E}" type="presOf" srcId="{45D5997D-BFDC-4683-85A9-C2DE35D06C99}" destId="{005CA57C-3F16-4745-9DCD-677747D411DE}" srcOrd="0" destOrd="0" presId="urn:microsoft.com/office/officeart/2005/8/layout/list1"/>
    <dgm:cxn modelId="{8305AEC1-D33D-446C-9AAC-4589B7FFF608}" type="presOf" srcId="{D42B9405-0803-4508-BAD4-7DCDE7608D91}" destId="{3EE06674-4ECA-40F4-A018-5B286EA53D93}" srcOrd="1" destOrd="0" presId="urn:microsoft.com/office/officeart/2005/8/layout/list1"/>
    <dgm:cxn modelId="{8FC3DF1A-2028-4696-9461-1CAE07466AD6}" type="presOf" srcId="{D42B9405-0803-4508-BAD4-7DCDE7608D91}" destId="{DC539E5F-69EC-4F47-BDDF-B93C80005AFE}" srcOrd="0" destOrd="0" presId="urn:microsoft.com/office/officeart/2005/8/layout/list1"/>
    <dgm:cxn modelId="{A595F692-2CB6-495E-AEA6-4A176E8C181C}" srcId="{86F723E2-285D-41BE-81C7-80DE4541EC88}" destId="{1D696D17-8D96-4D4A-B97A-7DC9847BD3BA}" srcOrd="1" destOrd="0" parTransId="{A0143167-21DF-4662-A715-08EC7CCFB61F}" sibTransId="{62D044AD-33A1-4813-AEDD-EA120005AC01}"/>
    <dgm:cxn modelId="{B215C721-4CD4-415C-BA0D-048A4B3EEA6C}" srcId="{86F723E2-285D-41BE-81C7-80DE4541EC88}" destId="{2BC5F801-B872-4E4D-A187-56DE93FD8BB1}" srcOrd="2" destOrd="0" parTransId="{E381047C-80AA-4921-8924-C9D4AF6F348E}" sibTransId="{E19A3611-62B7-4267-A7B3-D25832F157D3}"/>
    <dgm:cxn modelId="{EB4C7EA8-674E-42B3-85C8-0A71BBF1A0EA}" type="presParOf" srcId="{87B9AC37-BD2B-41BE-8A0B-F8CDB4BF22EA}" destId="{730A4A27-A72F-40E3-BF56-7C4DBBCB2317}" srcOrd="0" destOrd="0" presId="urn:microsoft.com/office/officeart/2005/8/layout/list1"/>
    <dgm:cxn modelId="{BCF210E8-3973-4365-AFFE-1E02A2F69A97}" type="presParOf" srcId="{730A4A27-A72F-40E3-BF56-7C4DBBCB2317}" destId="{DC539E5F-69EC-4F47-BDDF-B93C80005AFE}" srcOrd="0" destOrd="0" presId="urn:microsoft.com/office/officeart/2005/8/layout/list1"/>
    <dgm:cxn modelId="{53298B7E-A5C9-4F09-87F9-674A6EFEAE58}" type="presParOf" srcId="{730A4A27-A72F-40E3-BF56-7C4DBBCB2317}" destId="{3EE06674-4ECA-40F4-A018-5B286EA53D93}" srcOrd="1" destOrd="0" presId="urn:microsoft.com/office/officeart/2005/8/layout/list1"/>
    <dgm:cxn modelId="{ABD6BA48-228E-4086-BD52-C35A64BACDF7}" type="presParOf" srcId="{87B9AC37-BD2B-41BE-8A0B-F8CDB4BF22EA}" destId="{8DC25430-F068-42F8-8E38-FF1704DBEC76}" srcOrd="1" destOrd="0" presId="urn:microsoft.com/office/officeart/2005/8/layout/list1"/>
    <dgm:cxn modelId="{A73295DB-4347-4A38-8D7C-FED88093A8CD}" type="presParOf" srcId="{87B9AC37-BD2B-41BE-8A0B-F8CDB4BF22EA}" destId="{05E107D5-FB88-456B-89C1-3899F3A7E718}" srcOrd="2" destOrd="0" presId="urn:microsoft.com/office/officeart/2005/8/layout/list1"/>
    <dgm:cxn modelId="{6FEBA5A2-D9E3-4266-8CF0-EEB5D8738E89}" type="presParOf" srcId="{87B9AC37-BD2B-41BE-8A0B-F8CDB4BF22EA}" destId="{9D0D34BD-032C-49AB-91E4-FC7FD22D0477}" srcOrd="3" destOrd="0" presId="urn:microsoft.com/office/officeart/2005/8/layout/list1"/>
    <dgm:cxn modelId="{ED79CCFB-94CA-41B6-AD7E-F5137FB70E67}" type="presParOf" srcId="{87B9AC37-BD2B-41BE-8A0B-F8CDB4BF22EA}" destId="{D1948AEE-F492-4666-825C-FCD80E1ED072}" srcOrd="4" destOrd="0" presId="urn:microsoft.com/office/officeart/2005/8/layout/list1"/>
    <dgm:cxn modelId="{E7E95B25-F62A-4FF7-BB1B-03DE9B85B197}" type="presParOf" srcId="{D1948AEE-F492-4666-825C-FCD80E1ED072}" destId="{6F4E5CDB-F905-4F2C-93AD-E2C63182BD69}" srcOrd="0" destOrd="0" presId="urn:microsoft.com/office/officeart/2005/8/layout/list1"/>
    <dgm:cxn modelId="{B5A974E7-3F9E-4C4E-88CA-45C43E063F68}" type="presParOf" srcId="{D1948AEE-F492-4666-825C-FCD80E1ED072}" destId="{08935A20-B0E6-494C-B73E-2083AFDECF59}" srcOrd="1" destOrd="0" presId="urn:microsoft.com/office/officeart/2005/8/layout/list1"/>
    <dgm:cxn modelId="{A690D87B-EB8C-4C3E-BAB6-29664D65AEFC}" type="presParOf" srcId="{87B9AC37-BD2B-41BE-8A0B-F8CDB4BF22EA}" destId="{741B176B-1679-4087-94E1-8F61C6D41DD5}" srcOrd="5" destOrd="0" presId="urn:microsoft.com/office/officeart/2005/8/layout/list1"/>
    <dgm:cxn modelId="{F6604DA5-176C-411C-BFE8-2920D3CE39D3}" type="presParOf" srcId="{87B9AC37-BD2B-41BE-8A0B-F8CDB4BF22EA}" destId="{FA2E8192-0D27-4033-B503-9AE61F910445}" srcOrd="6" destOrd="0" presId="urn:microsoft.com/office/officeart/2005/8/layout/list1"/>
    <dgm:cxn modelId="{A806F3CD-4A28-43F3-A71A-55D0DA765641}" type="presParOf" srcId="{87B9AC37-BD2B-41BE-8A0B-F8CDB4BF22EA}" destId="{8F78D23B-FB99-45B2-A2E2-1AEF172FB1FD}" srcOrd="7" destOrd="0" presId="urn:microsoft.com/office/officeart/2005/8/layout/list1"/>
    <dgm:cxn modelId="{87B7D8E4-5569-462A-8368-CA1628ED8B5A}" type="presParOf" srcId="{87B9AC37-BD2B-41BE-8A0B-F8CDB4BF22EA}" destId="{6A679190-B8CE-4A0D-B0D1-2E01F619C237}" srcOrd="8" destOrd="0" presId="urn:microsoft.com/office/officeart/2005/8/layout/list1"/>
    <dgm:cxn modelId="{A3C37661-0B1F-4A9C-9CB1-41E88AA337A3}" type="presParOf" srcId="{6A679190-B8CE-4A0D-B0D1-2E01F619C237}" destId="{EC4112D7-36F3-4A6F-87BA-E405EDB96510}" srcOrd="0" destOrd="0" presId="urn:microsoft.com/office/officeart/2005/8/layout/list1"/>
    <dgm:cxn modelId="{1894FA0B-7212-4983-AC44-49BEBF2171BA}" type="presParOf" srcId="{6A679190-B8CE-4A0D-B0D1-2E01F619C237}" destId="{D655E227-D628-4069-A8AD-BD4B73007C44}" srcOrd="1" destOrd="0" presId="urn:microsoft.com/office/officeart/2005/8/layout/list1"/>
    <dgm:cxn modelId="{CD731D5E-CB0B-4ACC-A626-9A4CDCB7F058}" type="presParOf" srcId="{87B9AC37-BD2B-41BE-8A0B-F8CDB4BF22EA}" destId="{E28E93D1-B756-479D-9917-8A65F12ABABA}" srcOrd="9" destOrd="0" presId="urn:microsoft.com/office/officeart/2005/8/layout/list1"/>
    <dgm:cxn modelId="{83BEBCC2-D0D1-4C25-818C-4C0467246CE7}" type="presParOf" srcId="{87B9AC37-BD2B-41BE-8A0B-F8CDB4BF22EA}" destId="{9384ECE1-42CF-415B-87AA-C72619F1C72A}" srcOrd="10" destOrd="0" presId="urn:microsoft.com/office/officeart/2005/8/layout/list1"/>
    <dgm:cxn modelId="{5D176031-A647-466C-8300-4CA79003720A}" type="presParOf" srcId="{87B9AC37-BD2B-41BE-8A0B-F8CDB4BF22EA}" destId="{7272DE0F-B009-4775-98BE-5C01DE745246}" srcOrd="11" destOrd="0" presId="urn:microsoft.com/office/officeart/2005/8/layout/list1"/>
    <dgm:cxn modelId="{1FA5FB10-3C7A-476F-AABF-93BEAEA9BD4C}" type="presParOf" srcId="{87B9AC37-BD2B-41BE-8A0B-F8CDB4BF22EA}" destId="{FE1690B9-FC5F-414B-B5B1-6DEC35879331}" srcOrd="12" destOrd="0" presId="urn:microsoft.com/office/officeart/2005/8/layout/list1"/>
    <dgm:cxn modelId="{C1F0D742-01E6-49DE-89AD-4AFE9990D30C}" type="presParOf" srcId="{FE1690B9-FC5F-414B-B5B1-6DEC35879331}" destId="{97C5E4B5-6E44-4FA3-A7BA-652B9C8F4FBB}" srcOrd="0" destOrd="0" presId="urn:microsoft.com/office/officeart/2005/8/layout/list1"/>
    <dgm:cxn modelId="{DBA90989-5605-4839-8EBA-BDF108A0DF93}" type="presParOf" srcId="{FE1690B9-FC5F-414B-B5B1-6DEC35879331}" destId="{CF425580-A367-4FAE-A3EC-91E7602BA28D}" srcOrd="1" destOrd="0" presId="urn:microsoft.com/office/officeart/2005/8/layout/list1"/>
    <dgm:cxn modelId="{345F32CC-67EF-432D-8E60-50F81CDC0873}" type="presParOf" srcId="{87B9AC37-BD2B-41BE-8A0B-F8CDB4BF22EA}" destId="{5AB7AFBD-FF45-4304-A7E5-F7D96DF727CF}" srcOrd="13" destOrd="0" presId="urn:microsoft.com/office/officeart/2005/8/layout/list1"/>
    <dgm:cxn modelId="{31A04EB8-9E9B-4DA7-A496-FF40C2F2DC70}" type="presParOf" srcId="{87B9AC37-BD2B-41BE-8A0B-F8CDB4BF22EA}" destId="{9311183D-1519-4B9F-BFF7-1E92091AE886}" srcOrd="14" destOrd="0" presId="urn:microsoft.com/office/officeart/2005/8/layout/list1"/>
    <dgm:cxn modelId="{753615F6-1392-49F2-8AA6-7BCB85095798}" type="presParOf" srcId="{87B9AC37-BD2B-41BE-8A0B-F8CDB4BF22EA}" destId="{2F92ECC7-A401-4032-B564-645E5A1DDFFC}" srcOrd="15" destOrd="0" presId="urn:microsoft.com/office/officeart/2005/8/layout/list1"/>
    <dgm:cxn modelId="{6FA17903-2776-428F-B00D-804DB499E4F9}" type="presParOf" srcId="{87B9AC37-BD2B-41BE-8A0B-F8CDB4BF22EA}" destId="{F207DA67-1180-4351-A424-1E7420B9EC5A}" srcOrd="16" destOrd="0" presId="urn:microsoft.com/office/officeart/2005/8/layout/list1"/>
    <dgm:cxn modelId="{27C61800-2EB0-4DFC-9E27-9E315B074541}" type="presParOf" srcId="{F207DA67-1180-4351-A424-1E7420B9EC5A}" destId="{20C3C2A4-44AF-4F9C-BC24-F5DF76C420DF}" srcOrd="0" destOrd="0" presId="urn:microsoft.com/office/officeart/2005/8/layout/list1"/>
    <dgm:cxn modelId="{50D24CC2-E448-4205-96E2-4B93E346D5DE}" type="presParOf" srcId="{F207DA67-1180-4351-A424-1E7420B9EC5A}" destId="{41A8262B-5F05-4C08-A317-DBC0336F023C}" srcOrd="1" destOrd="0" presId="urn:microsoft.com/office/officeart/2005/8/layout/list1"/>
    <dgm:cxn modelId="{F2F3564A-98F3-43E0-BD32-126FB7F8EE59}" type="presParOf" srcId="{87B9AC37-BD2B-41BE-8A0B-F8CDB4BF22EA}" destId="{DA800E67-C50C-457C-9494-32F9204FBB91}" srcOrd="17" destOrd="0" presId="urn:microsoft.com/office/officeart/2005/8/layout/list1"/>
    <dgm:cxn modelId="{1697D718-69CF-4FEE-8E57-7CD6468B14BC}" type="presParOf" srcId="{87B9AC37-BD2B-41BE-8A0B-F8CDB4BF22EA}" destId="{4BAAA7EA-9FEF-4B85-B839-65F26FD3836E}" srcOrd="18" destOrd="0" presId="urn:microsoft.com/office/officeart/2005/8/layout/list1"/>
    <dgm:cxn modelId="{10B6F63D-8CD6-46C8-ADDC-B1C017C35362}" type="presParOf" srcId="{87B9AC37-BD2B-41BE-8A0B-F8CDB4BF22EA}" destId="{2CA85291-0810-4BFE-9D81-9ECDD33FB9EA}" srcOrd="19" destOrd="0" presId="urn:microsoft.com/office/officeart/2005/8/layout/list1"/>
    <dgm:cxn modelId="{5C5DB531-2F27-469D-AB19-E64C31F65961}" type="presParOf" srcId="{87B9AC37-BD2B-41BE-8A0B-F8CDB4BF22EA}" destId="{015C037D-AC65-4C83-811C-B636E1463DBC}" srcOrd="20" destOrd="0" presId="urn:microsoft.com/office/officeart/2005/8/layout/list1"/>
    <dgm:cxn modelId="{2B31BE92-E65B-4303-AD0C-05D3D64A382B}" type="presParOf" srcId="{015C037D-AC65-4C83-811C-B636E1463DBC}" destId="{005CA57C-3F16-4745-9DCD-677747D411DE}" srcOrd="0" destOrd="0" presId="urn:microsoft.com/office/officeart/2005/8/layout/list1"/>
    <dgm:cxn modelId="{0CD8C73C-EB44-45F8-88E2-E06ABB016102}" type="presParOf" srcId="{015C037D-AC65-4C83-811C-B636E1463DBC}" destId="{3FBC56A9-3E66-43B8-A48F-649CFFCC55A9}" srcOrd="1" destOrd="0" presId="urn:microsoft.com/office/officeart/2005/8/layout/list1"/>
    <dgm:cxn modelId="{65AF1400-F6CC-4251-B8F5-7E3BC52F6057}" type="presParOf" srcId="{87B9AC37-BD2B-41BE-8A0B-F8CDB4BF22EA}" destId="{6F5B403D-A3C2-4AB3-8295-30C0948BB312}" srcOrd="21" destOrd="0" presId="urn:microsoft.com/office/officeart/2005/8/layout/list1"/>
    <dgm:cxn modelId="{76920575-7BFA-4DAC-84A8-B65A0E267F9F}" type="presParOf" srcId="{87B9AC37-BD2B-41BE-8A0B-F8CDB4BF22EA}" destId="{85AC30C9-6F1F-4DF2-9FDA-40B32AB8F456}" srcOrd="2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CE16F3D-4ECA-4E7A-9D4C-D57455AA1E6D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08FB6E3-AE65-446F-B505-D0507D925CD6}">
      <dgm:prSet phldrT="[Texto]" custT="1"/>
      <dgm:spPr/>
      <dgm:t>
        <a:bodyPr/>
        <a:lstStyle/>
        <a:p>
          <a:pPr algn="just"/>
          <a:r>
            <a:rPr lang="es-EC" sz="1400" dirty="0" smtClean="0">
              <a:solidFill>
                <a:schemeClr val="tx1"/>
              </a:solidFill>
            </a:rPr>
            <a:t>BASE</a:t>
          </a:r>
          <a:r>
            <a:rPr lang="es-EC" sz="1400" baseline="0" dirty="0" smtClean="0">
              <a:solidFill>
                <a:schemeClr val="tx1"/>
              </a:solidFill>
            </a:rPr>
            <a:t> LEGAL </a:t>
          </a:r>
          <a:endParaRPr lang="es-EC" sz="1400" dirty="0">
            <a:solidFill>
              <a:schemeClr val="tx1"/>
            </a:solidFill>
          </a:endParaRPr>
        </a:p>
      </dgm:t>
    </dgm:pt>
    <dgm:pt modelId="{C4C58FFB-6677-4322-A482-746384CBDD36}" type="parTrans" cxnId="{8CFFDE65-A887-4B80-997A-40E9F9937F07}">
      <dgm:prSet/>
      <dgm:spPr/>
      <dgm:t>
        <a:bodyPr/>
        <a:lstStyle/>
        <a:p>
          <a:pPr algn="just"/>
          <a:endParaRPr lang="es-EC">
            <a:solidFill>
              <a:schemeClr val="tx1"/>
            </a:solidFill>
          </a:endParaRPr>
        </a:p>
      </dgm:t>
    </dgm:pt>
    <dgm:pt modelId="{C8030361-34A3-43C3-8E23-AA881D81D156}" type="sibTrans" cxnId="{8CFFDE65-A887-4B80-997A-40E9F9937F07}">
      <dgm:prSet/>
      <dgm:spPr/>
      <dgm:t>
        <a:bodyPr/>
        <a:lstStyle/>
        <a:p>
          <a:pPr algn="just"/>
          <a:endParaRPr lang="es-EC">
            <a:solidFill>
              <a:schemeClr val="tx1"/>
            </a:solidFill>
          </a:endParaRPr>
        </a:p>
      </dgm:t>
    </dgm:pt>
    <dgm:pt modelId="{F67470EE-C1D8-40A3-AD0E-C45455BCE1FB}">
      <dgm:prSet phldrT="[Texto]" custT="1"/>
      <dgm:spPr/>
      <dgm:t>
        <a:bodyPr/>
        <a:lstStyle/>
        <a:p>
          <a:pPr algn="just"/>
          <a:r>
            <a: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AUDITORIA DE GESTIÓN</a:t>
          </a:r>
          <a:endParaRPr lang="es-EC" sz="1400" dirty="0">
            <a:solidFill>
              <a:schemeClr val="tx1"/>
            </a:solidFill>
          </a:endParaRPr>
        </a:p>
      </dgm:t>
    </dgm:pt>
    <dgm:pt modelId="{83A24AA2-4C0F-4435-A119-5F4BDAF9A8A3}" type="parTrans" cxnId="{6B50934D-8D1E-4F6E-BC8A-9DF0385E1B84}">
      <dgm:prSet/>
      <dgm:spPr/>
      <dgm:t>
        <a:bodyPr/>
        <a:lstStyle/>
        <a:p>
          <a:pPr algn="just"/>
          <a:endParaRPr lang="es-EC">
            <a:solidFill>
              <a:schemeClr val="tx1"/>
            </a:solidFill>
          </a:endParaRPr>
        </a:p>
      </dgm:t>
    </dgm:pt>
    <dgm:pt modelId="{8776C7BE-7B0F-4E1D-B0DE-71D94F5018DA}" type="sibTrans" cxnId="{6B50934D-8D1E-4F6E-BC8A-9DF0385E1B84}">
      <dgm:prSet/>
      <dgm:spPr/>
      <dgm:t>
        <a:bodyPr/>
        <a:lstStyle/>
        <a:p>
          <a:pPr algn="just"/>
          <a:endParaRPr lang="es-EC">
            <a:solidFill>
              <a:schemeClr val="tx1"/>
            </a:solidFill>
          </a:endParaRPr>
        </a:p>
      </dgm:t>
    </dgm:pt>
    <dgm:pt modelId="{BFD24378-9670-4FE7-85A8-270E987DEF0C}">
      <dgm:prSet phldrT="[Texto]" custT="1"/>
      <dgm:spPr/>
      <dgm:t>
        <a:bodyPr/>
        <a:lstStyle/>
        <a:p>
          <a:pPr algn="just"/>
          <a:r>
            <a: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CRONOGRAMAS</a:t>
          </a:r>
          <a:endParaRPr lang="es-EC" sz="1400" dirty="0">
            <a:solidFill>
              <a:schemeClr val="tx1"/>
            </a:solidFill>
          </a:endParaRPr>
        </a:p>
      </dgm:t>
    </dgm:pt>
    <dgm:pt modelId="{7C6F177C-14FD-490D-A7A3-DA35E32F241F}" type="parTrans" cxnId="{0398D999-0D33-4952-A684-B916D653094B}">
      <dgm:prSet/>
      <dgm:spPr/>
      <dgm:t>
        <a:bodyPr/>
        <a:lstStyle/>
        <a:p>
          <a:pPr algn="just"/>
          <a:endParaRPr lang="es-EC">
            <a:solidFill>
              <a:schemeClr val="tx1"/>
            </a:solidFill>
          </a:endParaRPr>
        </a:p>
      </dgm:t>
    </dgm:pt>
    <dgm:pt modelId="{AF95D793-7816-4BCA-9274-F3DFEABA9994}" type="sibTrans" cxnId="{0398D999-0D33-4952-A684-B916D653094B}">
      <dgm:prSet/>
      <dgm:spPr/>
      <dgm:t>
        <a:bodyPr/>
        <a:lstStyle/>
        <a:p>
          <a:pPr algn="just"/>
          <a:endParaRPr lang="es-EC">
            <a:solidFill>
              <a:schemeClr val="tx1"/>
            </a:solidFill>
          </a:endParaRPr>
        </a:p>
      </dgm:t>
    </dgm:pt>
    <dgm:pt modelId="{56FBF260-EF3B-4BAC-9915-D44C9A77EB7C}">
      <dgm:prSet phldrT="[Texto]" custT="1"/>
      <dgm:spPr/>
      <dgm:t>
        <a:bodyPr/>
        <a:lstStyle/>
        <a:p>
          <a:pPr algn="just"/>
          <a:r>
            <a:rPr lang="es-EC" sz="14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Times New Roman" pitchFamily="18" charset="0"/>
            </a:rPr>
            <a:t>INDICADORES</a:t>
          </a:r>
          <a:endParaRPr lang="es-EC" sz="1400" dirty="0">
            <a:solidFill>
              <a:schemeClr val="tx1"/>
            </a:solidFill>
          </a:endParaRPr>
        </a:p>
      </dgm:t>
    </dgm:pt>
    <dgm:pt modelId="{EB5AA0D4-A597-4114-8A81-026576FB02ED}" type="parTrans" cxnId="{06B0CBF5-D168-4251-89B5-01289B16E593}">
      <dgm:prSet/>
      <dgm:spPr/>
      <dgm:t>
        <a:bodyPr/>
        <a:lstStyle/>
        <a:p>
          <a:pPr algn="just"/>
          <a:endParaRPr lang="es-EC">
            <a:solidFill>
              <a:schemeClr val="tx1"/>
            </a:solidFill>
          </a:endParaRPr>
        </a:p>
      </dgm:t>
    </dgm:pt>
    <dgm:pt modelId="{B7C5F2A9-847E-4C2A-AD91-6A88C7BE6DD0}" type="sibTrans" cxnId="{06B0CBF5-D168-4251-89B5-01289B16E593}">
      <dgm:prSet/>
      <dgm:spPr/>
      <dgm:t>
        <a:bodyPr/>
        <a:lstStyle/>
        <a:p>
          <a:pPr algn="just"/>
          <a:endParaRPr lang="es-EC">
            <a:solidFill>
              <a:schemeClr val="tx1"/>
            </a:solidFill>
          </a:endParaRPr>
        </a:p>
      </dgm:t>
    </dgm:pt>
    <dgm:pt modelId="{B0844E4A-D3AE-49FF-A87F-49C4CE82B79B}" type="pres">
      <dgm:prSet presAssocID="{0CE16F3D-4ECA-4E7A-9D4C-D57455AA1E6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60E0168-C7EE-4793-99E6-FEE98F70B2F6}" type="pres">
      <dgm:prSet presAssocID="{608FB6E3-AE65-446F-B505-D0507D925CD6}" presName="comp" presStyleCnt="0"/>
      <dgm:spPr/>
    </dgm:pt>
    <dgm:pt modelId="{DC5F7090-334E-4826-B582-C3258A8A74BF}" type="pres">
      <dgm:prSet presAssocID="{608FB6E3-AE65-446F-B505-D0507D925CD6}" presName="box" presStyleLbl="node1" presStyleIdx="0" presStyleCnt="4" custFlipHor="1" custScaleX="19328" custLinFactNeighborX="-37733" custLinFactNeighborY="16489"/>
      <dgm:spPr/>
      <dgm:t>
        <a:bodyPr/>
        <a:lstStyle/>
        <a:p>
          <a:endParaRPr lang="es-EC"/>
        </a:p>
      </dgm:t>
    </dgm:pt>
    <dgm:pt modelId="{B87E3CF5-611E-4DE6-8F5E-9542FA755C27}" type="pres">
      <dgm:prSet presAssocID="{608FB6E3-AE65-446F-B505-D0507D925CD6}" presName="img" presStyleLbl="fgImgPlace1" presStyleIdx="0" presStyleCnt="4" custScaleX="57986" custLinFactNeighborX="-76247" custLinFactNeighborY="2061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F82F708-1854-447B-BC0D-FB4FC76BC00B}" type="pres">
      <dgm:prSet presAssocID="{608FB6E3-AE65-446F-B505-D0507D925CD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4D717D-FD33-4D56-B8B3-F7D7071DB1DE}" type="pres">
      <dgm:prSet presAssocID="{C8030361-34A3-43C3-8E23-AA881D81D156}" presName="spacer" presStyleCnt="0"/>
      <dgm:spPr/>
    </dgm:pt>
    <dgm:pt modelId="{19D2B5A5-A3ED-4138-98BE-DCCDEAA852FF}" type="pres">
      <dgm:prSet presAssocID="{F67470EE-C1D8-40A3-AD0E-C45455BCE1FB}" presName="comp" presStyleCnt="0"/>
      <dgm:spPr/>
    </dgm:pt>
    <dgm:pt modelId="{815D5BF4-9750-4233-8DE1-CEFF9C7C6C86}" type="pres">
      <dgm:prSet presAssocID="{F67470EE-C1D8-40A3-AD0E-C45455BCE1FB}" presName="box" presStyleLbl="node1" presStyleIdx="1" presStyleCnt="4" custScaleX="27731" custLinFactNeighborX="20691" custLinFactNeighborY="-31136"/>
      <dgm:spPr/>
      <dgm:t>
        <a:bodyPr/>
        <a:lstStyle/>
        <a:p>
          <a:endParaRPr lang="es-EC"/>
        </a:p>
      </dgm:t>
    </dgm:pt>
    <dgm:pt modelId="{2CC56148-A893-41EB-9A7C-24DEBBD9FE6D}" type="pres">
      <dgm:prSet presAssocID="{F67470EE-C1D8-40A3-AD0E-C45455BCE1FB}" presName="img" presStyleLbl="fgImgPlace1" presStyleIdx="1" presStyleCnt="4" custScaleX="57986" custLinFactX="99064" custLinFactNeighborX="100000" custLinFactNeighborY="-4139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A658370-6EC6-410A-A9F4-8FAAF8DF16A2}" type="pres">
      <dgm:prSet presAssocID="{F67470EE-C1D8-40A3-AD0E-C45455BCE1F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B40FC7-AA25-467F-BA17-3DF1F58AD2C5}" type="pres">
      <dgm:prSet presAssocID="{8776C7BE-7B0F-4E1D-B0DE-71D94F5018DA}" presName="spacer" presStyleCnt="0"/>
      <dgm:spPr/>
    </dgm:pt>
    <dgm:pt modelId="{71DBCAA5-3665-4600-88B4-E27303F35136}" type="pres">
      <dgm:prSet presAssocID="{BFD24378-9670-4FE7-85A8-270E987DEF0C}" presName="comp" presStyleCnt="0"/>
      <dgm:spPr/>
    </dgm:pt>
    <dgm:pt modelId="{90320F51-3994-4A31-A438-A082803DFF5F}" type="pres">
      <dgm:prSet presAssocID="{BFD24378-9670-4FE7-85A8-270E987DEF0C}" presName="box" presStyleLbl="node1" presStyleIdx="2" presStyleCnt="4" custFlipHor="1" custScaleX="27937" custLinFactNeighborX="-33776" custLinFactNeighborY="-42254"/>
      <dgm:spPr/>
      <dgm:t>
        <a:bodyPr/>
        <a:lstStyle/>
        <a:p>
          <a:endParaRPr lang="es-EC"/>
        </a:p>
      </dgm:t>
    </dgm:pt>
    <dgm:pt modelId="{3A038ED7-438B-48B9-959A-C1AEFFF2C5D3}" type="pres">
      <dgm:prSet presAssocID="{BFD24378-9670-4FE7-85A8-270E987DEF0C}" presName="img" presStyleLbl="fgImgPlace1" presStyleIdx="2" presStyleCnt="4" custScaleX="57986" custLinFactNeighborX="-73788" custLinFactNeighborY="-5529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CB4708E-C8DF-415B-A089-58F90D5080F0}" type="pres">
      <dgm:prSet presAssocID="{BFD24378-9670-4FE7-85A8-270E987DEF0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8A42A2-7BCD-43BD-8A3D-D866378294F7}" type="pres">
      <dgm:prSet presAssocID="{AF95D793-7816-4BCA-9274-F3DFEABA9994}" presName="spacer" presStyleCnt="0"/>
      <dgm:spPr/>
    </dgm:pt>
    <dgm:pt modelId="{0D264F97-ED01-4047-8228-B3A18F84BD09}" type="pres">
      <dgm:prSet presAssocID="{56FBF260-EF3B-4BAC-9915-D44C9A77EB7C}" presName="comp" presStyleCnt="0"/>
      <dgm:spPr/>
    </dgm:pt>
    <dgm:pt modelId="{4057AF20-5490-45BE-A8F8-E611270F6C03}" type="pres">
      <dgm:prSet presAssocID="{56FBF260-EF3B-4BAC-9915-D44C9A77EB7C}" presName="box" presStyleLbl="node1" presStyleIdx="3" presStyleCnt="4" custScaleX="26050" custLinFactNeighborX="19698" custLinFactNeighborY="-77773"/>
      <dgm:spPr/>
      <dgm:t>
        <a:bodyPr/>
        <a:lstStyle/>
        <a:p>
          <a:endParaRPr lang="es-EC"/>
        </a:p>
      </dgm:t>
    </dgm:pt>
    <dgm:pt modelId="{CB40814A-A915-45F9-8D64-F236BE22543B}" type="pres">
      <dgm:prSet presAssocID="{56FBF260-EF3B-4BAC-9915-D44C9A77EB7C}" presName="img" presStyleLbl="fgImgPlace1" presStyleIdx="3" presStyleCnt="4" custScaleX="57986" custLinFactX="95625" custLinFactNeighborX="100000" custLinFactNeighborY="-9644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E248E93-DA92-4C1E-B938-E9F86FD2ABA4}" type="pres">
      <dgm:prSet presAssocID="{56FBF260-EF3B-4BAC-9915-D44C9A77EB7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6B0CBF5-D168-4251-89B5-01289B16E593}" srcId="{0CE16F3D-4ECA-4E7A-9D4C-D57455AA1E6D}" destId="{56FBF260-EF3B-4BAC-9915-D44C9A77EB7C}" srcOrd="3" destOrd="0" parTransId="{EB5AA0D4-A597-4114-8A81-026576FB02ED}" sibTransId="{B7C5F2A9-847E-4C2A-AD91-6A88C7BE6DD0}"/>
    <dgm:cxn modelId="{818973E6-FB8D-46B6-A419-004EF80A370A}" type="presOf" srcId="{608FB6E3-AE65-446F-B505-D0507D925CD6}" destId="{1F82F708-1854-447B-BC0D-FB4FC76BC00B}" srcOrd="1" destOrd="0" presId="urn:microsoft.com/office/officeart/2005/8/layout/vList4"/>
    <dgm:cxn modelId="{8CFFDE65-A887-4B80-997A-40E9F9937F07}" srcId="{0CE16F3D-4ECA-4E7A-9D4C-D57455AA1E6D}" destId="{608FB6E3-AE65-446F-B505-D0507D925CD6}" srcOrd="0" destOrd="0" parTransId="{C4C58FFB-6677-4322-A482-746384CBDD36}" sibTransId="{C8030361-34A3-43C3-8E23-AA881D81D156}"/>
    <dgm:cxn modelId="{B400849B-A605-4803-B726-18C346D2C8EC}" type="presOf" srcId="{BFD24378-9670-4FE7-85A8-270E987DEF0C}" destId="{90320F51-3994-4A31-A438-A082803DFF5F}" srcOrd="0" destOrd="0" presId="urn:microsoft.com/office/officeart/2005/8/layout/vList4"/>
    <dgm:cxn modelId="{7F496128-FB99-46CC-9B97-0B096C350130}" type="presOf" srcId="{0CE16F3D-4ECA-4E7A-9D4C-D57455AA1E6D}" destId="{B0844E4A-D3AE-49FF-A87F-49C4CE82B79B}" srcOrd="0" destOrd="0" presId="urn:microsoft.com/office/officeart/2005/8/layout/vList4"/>
    <dgm:cxn modelId="{21BF7887-4A1B-4CFE-ABBA-78020E2D00F7}" type="presOf" srcId="{F67470EE-C1D8-40A3-AD0E-C45455BCE1FB}" destId="{2A658370-6EC6-410A-A9F4-8FAAF8DF16A2}" srcOrd="1" destOrd="0" presId="urn:microsoft.com/office/officeart/2005/8/layout/vList4"/>
    <dgm:cxn modelId="{E79E8E84-A3A6-4817-803A-970AA1EA3994}" type="presOf" srcId="{56FBF260-EF3B-4BAC-9915-D44C9A77EB7C}" destId="{4057AF20-5490-45BE-A8F8-E611270F6C03}" srcOrd="0" destOrd="0" presId="urn:microsoft.com/office/officeart/2005/8/layout/vList4"/>
    <dgm:cxn modelId="{A4164362-4E51-4232-A714-E24F4EF0B097}" type="presOf" srcId="{608FB6E3-AE65-446F-B505-D0507D925CD6}" destId="{DC5F7090-334E-4826-B582-C3258A8A74BF}" srcOrd="0" destOrd="0" presId="urn:microsoft.com/office/officeart/2005/8/layout/vList4"/>
    <dgm:cxn modelId="{880FC2B7-CFCA-439E-8481-B50C266B711F}" type="presOf" srcId="{F67470EE-C1D8-40A3-AD0E-C45455BCE1FB}" destId="{815D5BF4-9750-4233-8DE1-CEFF9C7C6C86}" srcOrd="0" destOrd="0" presId="urn:microsoft.com/office/officeart/2005/8/layout/vList4"/>
    <dgm:cxn modelId="{0398D999-0D33-4952-A684-B916D653094B}" srcId="{0CE16F3D-4ECA-4E7A-9D4C-D57455AA1E6D}" destId="{BFD24378-9670-4FE7-85A8-270E987DEF0C}" srcOrd="2" destOrd="0" parTransId="{7C6F177C-14FD-490D-A7A3-DA35E32F241F}" sibTransId="{AF95D793-7816-4BCA-9274-F3DFEABA9994}"/>
    <dgm:cxn modelId="{6B50934D-8D1E-4F6E-BC8A-9DF0385E1B84}" srcId="{0CE16F3D-4ECA-4E7A-9D4C-D57455AA1E6D}" destId="{F67470EE-C1D8-40A3-AD0E-C45455BCE1FB}" srcOrd="1" destOrd="0" parTransId="{83A24AA2-4C0F-4435-A119-5F4BDAF9A8A3}" sibTransId="{8776C7BE-7B0F-4E1D-B0DE-71D94F5018DA}"/>
    <dgm:cxn modelId="{730878F5-889D-4A9B-947A-4BD6CCDBA84B}" type="presOf" srcId="{56FBF260-EF3B-4BAC-9915-D44C9A77EB7C}" destId="{8E248E93-DA92-4C1E-B938-E9F86FD2ABA4}" srcOrd="1" destOrd="0" presId="urn:microsoft.com/office/officeart/2005/8/layout/vList4"/>
    <dgm:cxn modelId="{75EB2735-1DF0-44D2-8377-03F5C91F664F}" type="presOf" srcId="{BFD24378-9670-4FE7-85A8-270E987DEF0C}" destId="{1CB4708E-C8DF-415B-A089-58F90D5080F0}" srcOrd="1" destOrd="0" presId="urn:microsoft.com/office/officeart/2005/8/layout/vList4"/>
    <dgm:cxn modelId="{9D2A6F5C-04A2-4E54-A2F4-217BB3477B32}" type="presParOf" srcId="{B0844E4A-D3AE-49FF-A87F-49C4CE82B79B}" destId="{560E0168-C7EE-4793-99E6-FEE98F70B2F6}" srcOrd="0" destOrd="0" presId="urn:microsoft.com/office/officeart/2005/8/layout/vList4"/>
    <dgm:cxn modelId="{78740910-3FE8-488E-95E9-C3F7FA98EDCC}" type="presParOf" srcId="{560E0168-C7EE-4793-99E6-FEE98F70B2F6}" destId="{DC5F7090-334E-4826-B582-C3258A8A74BF}" srcOrd="0" destOrd="0" presId="urn:microsoft.com/office/officeart/2005/8/layout/vList4"/>
    <dgm:cxn modelId="{008CBBEA-CCC6-49F3-9D72-984B47537293}" type="presParOf" srcId="{560E0168-C7EE-4793-99E6-FEE98F70B2F6}" destId="{B87E3CF5-611E-4DE6-8F5E-9542FA755C27}" srcOrd="1" destOrd="0" presId="urn:microsoft.com/office/officeart/2005/8/layout/vList4"/>
    <dgm:cxn modelId="{6B9DCF25-1743-45FC-A576-5EAC29963C75}" type="presParOf" srcId="{560E0168-C7EE-4793-99E6-FEE98F70B2F6}" destId="{1F82F708-1854-447B-BC0D-FB4FC76BC00B}" srcOrd="2" destOrd="0" presId="urn:microsoft.com/office/officeart/2005/8/layout/vList4"/>
    <dgm:cxn modelId="{B4BEDE13-AD79-41CB-8737-DCDACEF5FAAA}" type="presParOf" srcId="{B0844E4A-D3AE-49FF-A87F-49C4CE82B79B}" destId="{AD4D717D-FD33-4D56-B8B3-F7D7071DB1DE}" srcOrd="1" destOrd="0" presId="urn:microsoft.com/office/officeart/2005/8/layout/vList4"/>
    <dgm:cxn modelId="{0FBFEA0E-8172-4FA7-A39D-74AE0146A680}" type="presParOf" srcId="{B0844E4A-D3AE-49FF-A87F-49C4CE82B79B}" destId="{19D2B5A5-A3ED-4138-98BE-DCCDEAA852FF}" srcOrd="2" destOrd="0" presId="urn:microsoft.com/office/officeart/2005/8/layout/vList4"/>
    <dgm:cxn modelId="{8E22B03F-7150-4505-A704-960D7651CC8D}" type="presParOf" srcId="{19D2B5A5-A3ED-4138-98BE-DCCDEAA852FF}" destId="{815D5BF4-9750-4233-8DE1-CEFF9C7C6C86}" srcOrd="0" destOrd="0" presId="urn:microsoft.com/office/officeart/2005/8/layout/vList4"/>
    <dgm:cxn modelId="{74D55B78-C89B-4CA1-8FBE-5835DA221908}" type="presParOf" srcId="{19D2B5A5-A3ED-4138-98BE-DCCDEAA852FF}" destId="{2CC56148-A893-41EB-9A7C-24DEBBD9FE6D}" srcOrd="1" destOrd="0" presId="urn:microsoft.com/office/officeart/2005/8/layout/vList4"/>
    <dgm:cxn modelId="{D36F3F09-325C-4F86-932F-3E7D7CB6530D}" type="presParOf" srcId="{19D2B5A5-A3ED-4138-98BE-DCCDEAA852FF}" destId="{2A658370-6EC6-410A-A9F4-8FAAF8DF16A2}" srcOrd="2" destOrd="0" presId="urn:microsoft.com/office/officeart/2005/8/layout/vList4"/>
    <dgm:cxn modelId="{CAE5081D-14EA-4AFC-9110-479EAA1A305A}" type="presParOf" srcId="{B0844E4A-D3AE-49FF-A87F-49C4CE82B79B}" destId="{17B40FC7-AA25-467F-BA17-3DF1F58AD2C5}" srcOrd="3" destOrd="0" presId="urn:microsoft.com/office/officeart/2005/8/layout/vList4"/>
    <dgm:cxn modelId="{23B2A70F-3021-4C57-B154-31EBD80B82F2}" type="presParOf" srcId="{B0844E4A-D3AE-49FF-A87F-49C4CE82B79B}" destId="{71DBCAA5-3665-4600-88B4-E27303F35136}" srcOrd="4" destOrd="0" presId="urn:microsoft.com/office/officeart/2005/8/layout/vList4"/>
    <dgm:cxn modelId="{4B699964-734D-4458-916F-198F83035E9F}" type="presParOf" srcId="{71DBCAA5-3665-4600-88B4-E27303F35136}" destId="{90320F51-3994-4A31-A438-A082803DFF5F}" srcOrd="0" destOrd="0" presId="urn:microsoft.com/office/officeart/2005/8/layout/vList4"/>
    <dgm:cxn modelId="{A30E64C5-FCCC-4F1A-BCBD-F954C2C21219}" type="presParOf" srcId="{71DBCAA5-3665-4600-88B4-E27303F35136}" destId="{3A038ED7-438B-48B9-959A-C1AEFFF2C5D3}" srcOrd="1" destOrd="0" presId="urn:microsoft.com/office/officeart/2005/8/layout/vList4"/>
    <dgm:cxn modelId="{777D0F2C-FA59-4D0D-929C-6F88EE0E9199}" type="presParOf" srcId="{71DBCAA5-3665-4600-88B4-E27303F35136}" destId="{1CB4708E-C8DF-415B-A089-58F90D5080F0}" srcOrd="2" destOrd="0" presId="urn:microsoft.com/office/officeart/2005/8/layout/vList4"/>
    <dgm:cxn modelId="{E1BE1A0B-45D7-43B9-89CD-4D2A9B05CFC0}" type="presParOf" srcId="{B0844E4A-D3AE-49FF-A87F-49C4CE82B79B}" destId="{A98A42A2-7BCD-43BD-8A3D-D866378294F7}" srcOrd="5" destOrd="0" presId="urn:microsoft.com/office/officeart/2005/8/layout/vList4"/>
    <dgm:cxn modelId="{435AA38E-5B57-4559-92C7-C0B9E8ED48F6}" type="presParOf" srcId="{B0844E4A-D3AE-49FF-A87F-49C4CE82B79B}" destId="{0D264F97-ED01-4047-8228-B3A18F84BD09}" srcOrd="6" destOrd="0" presId="urn:microsoft.com/office/officeart/2005/8/layout/vList4"/>
    <dgm:cxn modelId="{A1BFA041-A5DD-42F3-8AAD-58BF9BFE091B}" type="presParOf" srcId="{0D264F97-ED01-4047-8228-B3A18F84BD09}" destId="{4057AF20-5490-45BE-A8F8-E611270F6C03}" srcOrd="0" destOrd="0" presId="urn:microsoft.com/office/officeart/2005/8/layout/vList4"/>
    <dgm:cxn modelId="{0E1E7111-C0BD-46BD-B0B8-9140620F0CAB}" type="presParOf" srcId="{0D264F97-ED01-4047-8228-B3A18F84BD09}" destId="{CB40814A-A915-45F9-8D64-F236BE22543B}" srcOrd="1" destOrd="0" presId="urn:microsoft.com/office/officeart/2005/8/layout/vList4"/>
    <dgm:cxn modelId="{EFD77DBB-3706-402B-B545-A8ED6D0FE41E}" type="presParOf" srcId="{0D264F97-ED01-4047-8228-B3A18F84BD09}" destId="{8E248E93-DA92-4C1E-B938-E9F86FD2ABA4}" srcOrd="2" destOrd="0" presId="urn:microsoft.com/office/officeart/2005/8/layout/vList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CE16F3D-4ECA-4E7A-9D4C-D57455AA1E6D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08FB6E3-AE65-446F-B505-D0507D925CD6}">
      <dgm:prSet phldrT="[Texto]" custT="1"/>
      <dgm:spPr/>
      <dgm:t>
        <a:bodyPr/>
        <a:lstStyle/>
        <a:p>
          <a:pPr algn="just"/>
          <a:r>
            <a:rPr lang="es-EC" sz="1400" dirty="0" smtClean="0">
              <a:solidFill>
                <a:schemeClr val="tx1"/>
              </a:solidFill>
            </a:rPr>
            <a:t>BASE</a:t>
          </a:r>
          <a:r>
            <a:rPr lang="es-EC" sz="1400" baseline="0" dirty="0" smtClean="0">
              <a:solidFill>
                <a:schemeClr val="tx1"/>
              </a:solidFill>
            </a:rPr>
            <a:t> LEGAL </a:t>
          </a:r>
          <a:endParaRPr lang="es-EC" sz="1400" dirty="0">
            <a:solidFill>
              <a:schemeClr val="tx1"/>
            </a:solidFill>
          </a:endParaRPr>
        </a:p>
      </dgm:t>
    </dgm:pt>
    <dgm:pt modelId="{C4C58FFB-6677-4322-A482-746384CBDD36}" type="parTrans" cxnId="{8CFFDE65-A887-4B80-997A-40E9F9937F07}">
      <dgm:prSet/>
      <dgm:spPr/>
      <dgm:t>
        <a:bodyPr/>
        <a:lstStyle/>
        <a:p>
          <a:pPr algn="just"/>
          <a:endParaRPr lang="es-EC">
            <a:solidFill>
              <a:schemeClr val="tx1"/>
            </a:solidFill>
          </a:endParaRPr>
        </a:p>
      </dgm:t>
    </dgm:pt>
    <dgm:pt modelId="{C8030361-34A3-43C3-8E23-AA881D81D156}" type="sibTrans" cxnId="{8CFFDE65-A887-4B80-997A-40E9F9937F07}">
      <dgm:prSet/>
      <dgm:spPr/>
      <dgm:t>
        <a:bodyPr/>
        <a:lstStyle/>
        <a:p>
          <a:pPr algn="just"/>
          <a:endParaRPr lang="es-EC">
            <a:solidFill>
              <a:schemeClr val="tx1"/>
            </a:solidFill>
          </a:endParaRPr>
        </a:p>
      </dgm:t>
    </dgm:pt>
    <dgm:pt modelId="{F67470EE-C1D8-40A3-AD0E-C45455BCE1FB}">
      <dgm:prSet phldrT="[Texto]" custT="1"/>
      <dgm:spPr/>
      <dgm:t>
        <a:bodyPr/>
        <a:lstStyle/>
        <a:p>
          <a:pPr algn="just"/>
          <a:r>
            <a: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AUDITORIA DE GESTIÓN</a:t>
          </a:r>
          <a:endParaRPr lang="es-EC" sz="1400" dirty="0">
            <a:solidFill>
              <a:schemeClr val="tx1"/>
            </a:solidFill>
          </a:endParaRPr>
        </a:p>
      </dgm:t>
    </dgm:pt>
    <dgm:pt modelId="{83A24AA2-4C0F-4435-A119-5F4BDAF9A8A3}" type="parTrans" cxnId="{6B50934D-8D1E-4F6E-BC8A-9DF0385E1B84}">
      <dgm:prSet/>
      <dgm:spPr/>
      <dgm:t>
        <a:bodyPr/>
        <a:lstStyle/>
        <a:p>
          <a:pPr algn="just"/>
          <a:endParaRPr lang="es-EC">
            <a:solidFill>
              <a:schemeClr val="tx1"/>
            </a:solidFill>
          </a:endParaRPr>
        </a:p>
      </dgm:t>
    </dgm:pt>
    <dgm:pt modelId="{8776C7BE-7B0F-4E1D-B0DE-71D94F5018DA}" type="sibTrans" cxnId="{6B50934D-8D1E-4F6E-BC8A-9DF0385E1B84}">
      <dgm:prSet/>
      <dgm:spPr/>
      <dgm:t>
        <a:bodyPr/>
        <a:lstStyle/>
        <a:p>
          <a:pPr algn="just"/>
          <a:endParaRPr lang="es-EC">
            <a:solidFill>
              <a:schemeClr val="tx1"/>
            </a:solidFill>
          </a:endParaRPr>
        </a:p>
      </dgm:t>
    </dgm:pt>
    <dgm:pt modelId="{BFD24378-9670-4FE7-85A8-270E987DEF0C}">
      <dgm:prSet phldrT="[Texto]" custT="1"/>
      <dgm:spPr/>
      <dgm:t>
        <a:bodyPr/>
        <a:lstStyle/>
        <a:p>
          <a:pPr algn="just"/>
          <a:r>
            <a: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CRONOGRAMAS</a:t>
          </a:r>
          <a:endParaRPr lang="es-EC" sz="1400" dirty="0">
            <a:solidFill>
              <a:schemeClr val="tx1"/>
            </a:solidFill>
          </a:endParaRPr>
        </a:p>
      </dgm:t>
    </dgm:pt>
    <dgm:pt modelId="{7C6F177C-14FD-490D-A7A3-DA35E32F241F}" type="parTrans" cxnId="{0398D999-0D33-4952-A684-B916D653094B}">
      <dgm:prSet/>
      <dgm:spPr/>
      <dgm:t>
        <a:bodyPr/>
        <a:lstStyle/>
        <a:p>
          <a:pPr algn="just"/>
          <a:endParaRPr lang="es-EC">
            <a:solidFill>
              <a:schemeClr val="tx1"/>
            </a:solidFill>
          </a:endParaRPr>
        </a:p>
      </dgm:t>
    </dgm:pt>
    <dgm:pt modelId="{AF95D793-7816-4BCA-9274-F3DFEABA9994}" type="sibTrans" cxnId="{0398D999-0D33-4952-A684-B916D653094B}">
      <dgm:prSet/>
      <dgm:spPr/>
      <dgm:t>
        <a:bodyPr/>
        <a:lstStyle/>
        <a:p>
          <a:pPr algn="just"/>
          <a:endParaRPr lang="es-EC">
            <a:solidFill>
              <a:schemeClr val="tx1"/>
            </a:solidFill>
          </a:endParaRPr>
        </a:p>
      </dgm:t>
    </dgm:pt>
    <dgm:pt modelId="{56FBF260-EF3B-4BAC-9915-D44C9A77EB7C}">
      <dgm:prSet phldrT="[Texto]" custT="1"/>
      <dgm:spPr/>
      <dgm:t>
        <a:bodyPr/>
        <a:lstStyle/>
        <a:p>
          <a:pPr algn="just"/>
          <a:r>
            <a:rPr lang="es-EC" sz="14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Times New Roman" pitchFamily="18" charset="0"/>
            </a:rPr>
            <a:t>INDICADORES</a:t>
          </a:r>
          <a:endParaRPr lang="es-EC" sz="1400" dirty="0">
            <a:solidFill>
              <a:schemeClr val="tx1"/>
            </a:solidFill>
          </a:endParaRPr>
        </a:p>
      </dgm:t>
    </dgm:pt>
    <dgm:pt modelId="{EB5AA0D4-A597-4114-8A81-026576FB02ED}" type="parTrans" cxnId="{06B0CBF5-D168-4251-89B5-01289B16E593}">
      <dgm:prSet/>
      <dgm:spPr/>
      <dgm:t>
        <a:bodyPr/>
        <a:lstStyle/>
        <a:p>
          <a:pPr algn="just"/>
          <a:endParaRPr lang="es-EC">
            <a:solidFill>
              <a:schemeClr val="tx1"/>
            </a:solidFill>
          </a:endParaRPr>
        </a:p>
      </dgm:t>
    </dgm:pt>
    <dgm:pt modelId="{B7C5F2A9-847E-4C2A-AD91-6A88C7BE6DD0}" type="sibTrans" cxnId="{06B0CBF5-D168-4251-89B5-01289B16E593}">
      <dgm:prSet/>
      <dgm:spPr/>
      <dgm:t>
        <a:bodyPr/>
        <a:lstStyle/>
        <a:p>
          <a:pPr algn="just"/>
          <a:endParaRPr lang="es-EC">
            <a:solidFill>
              <a:schemeClr val="tx1"/>
            </a:solidFill>
          </a:endParaRPr>
        </a:p>
      </dgm:t>
    </dgm:pt>
    <dgm:pt modelId="{B0844E4A-D3AE-49FF-A87F-49C4CE82B79B}" type="pres">
      <dgm:prSet presAssocID="{0CE16F3D-4ECA-4E7A-9D4C-D57455AA1E6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60E0168-C7EE-4793-99E6-FEE98F70B2F6}" type="pres">
      <dgm:prSet presAssocID="{608FB6E3-AE65-446F-B505-D0507D925CD6}" presName="comp" presStyleCnt="0"/>
      <dgm:spPr/>
    </dgm:pt>
    <dgm:pt modelId="{DC5F7090-334E-4826-B582-C3258A8A74BF}" type="pres">
      <dgm:prSet presAssocID="{608FB6E3-AE65-446F-B505-D0507D925CD6}" presName="box" presStyleLbl="node1" presStyleIdx="0" presStyleCnt="4" custFlipHor="1" custScaleX="19328" custLinFactNeighborX="-39392"/>
      <dgm:spPr/>
      <dgm:t>
        <a:bodyPr/>
        <a:lstStyle/>
        <a:p>
          <a:endParaRPr lang="es-EC"/>
        </a:p>
      </dgm:t>
    </dgm:pt>
    <dgm:pt modelId="{B87E3CF5-611E-4DE6-8F5E-9542FA755C27}" type="pres">
      <dgm:prSet presAssocID="{608FB6E3-AE65-446F-B505-D0507D925CD6}" presName="img" presStyleLbl="fgImgPlace1" presStyleIdx="0" presStyleCnt="4" custScaleX="57986" custLinFactNeighborX="-8454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F82F708-1854-447B-BC0D-FB4FC76BC00B}" type="pres">
      <dgm:prSet presAssocID="{608FB6E3-AE65-446F-B505-D0507D925CD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4D717D-FD33-4D56-B8B3-F7D7071DB1DE}" type="pres">
      <dgm:prSet presAssocID="{C8030361-34A3-43C3-8E23-AA881D81D156}" presName="spacer" presStyleCnt="0"/>
      <dgm:spPr/>
    </dgm:pt>
    <dgm:pt modelId="{19D2B5A5-A3ED-4138-98BE-DCCDEAA852FF}" type="pres">
      <dgm:prSet presAssocID="{F67470EE-C1D8-40A3-AD0E-C45455BCE1FB}" presName="comp" presStyleCnt="0"/>
      <dgm:spPr/>
    </dgm:pt>
    <dgm:pt modelId="{815D5BF4-9750-4233-8DE1-CEFF9C7C6C86}" type="pres">
      <dgm:prSet presAssocID="{F67470EE-C1D8-40A3-AD0E-C45455BCE1FB}" presName="box" presStyleLbl="node1" presStyleIdx="1" presStyleCnt="4" custScaleX="27731" custLinFactNeighborX="20691" custLinFactNeighborY="-31136"/>
      <dgm:spPr/>
      <dgm:t>
        <a:bodyPr/>
        <a:lstStyle/>
        <a:p>
          <a:endParaRPr lang="es-EC"/>
        </a:p>
      </dgm:t>
    </dgm:pt>
    <dgm:pt modelId="{2CC56148-A893-41EB-9A7C-24DEBBD9FE6D}" type="pres">
      <dgm:prSet presAssocID="{F67470EE-C1D8-40A3-AD0E-C45455BCE1FB}" presName="img" presStyleLbl="fgImgPlace1" presStyleIdx="1" presStyleCnt="4" custScaleX="57986" custLinFactX="99064" custLinFactNeighborX="100000" custLinFactNeighborY="-4139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A658370-6EC6-410A-A9F4-8FAAF8DF16A2}" type="pres">
      <dgm:prSet presAssocID="{F67470EE-C1D8-40A3-AD0E-C45455BCE1F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B40FC7-AA25-467F-BA17-3DF1F58AD2C5}" type="pres">
      <dgm:prSet presAssocID="{8776C7BE-7B0F-4E1D-B0DE-71D94F5018DA}" presName="spacer" presStyleCnt="0"/>
      <dgm:spPr/>
    </dgm:pt>
    <dgm:pt modelId="{71DBCAA5-3665-4600-88B4-E27303F35136}" type="pres">
      <dgm:prSet presAssocID="{BFD24378-9670-4FE7-85A8-270E987DEF0C}" presName="comp" presStyleCnt="0"/>
      <dgm:spPr/>
    </dgm:pt>
    <dgm:pt modelId="{90320F51-3994-4A31-A438-A082803DFF5F}" type="pres">
      <dgm:prSet presAssocID="{BFD24378-9670-4FE7-85A8-270E987DEF0C}" presName="box" presStyleLbl="node1" presStyleIdx="2" presStyleCnt="4" custFlipHor="1" custScaleX="27937" custLinFactNeighborX="-33776" custLinFactNeighborY="-42254"/>
      <dgm:spPr/>
      <dgm:t>
        <a:bodyPr/>
        <a:lstStyle/>
        <a:p>
          <a:endParaRPr lang="es-EC"/>
        </a:p>
      </dgm:t>
    </dgm:pt>
    <dgm:pt modelId="{3A038ED7-438B-48B9-959A-C1AEFFF2C5D3}" type="pres">
      <dgm:prSet presAssocID="{BFD24378-9670-4FE7-85A8-270E987DEF0C}" presName="img" presStyleLbl="fgImgPlace1" presStyleIdx="2" presStyleCnt="4" custScaleX="57986" custLinFactNeighborX="-73788" custLinFactNeighborY="-5529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CB4708E-C8DF-415B-A089-58F90D5080F0}" type="pres">
      <dgm:prSet presAssocID="{BFD24378-9670-4FE7-85A8-270E987DEF0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8A42A2-7BCD-43BD-8A3D-D866378294F7}" type="pres">
      <dgm:prSet presAssocID="{AF95D793-7816-4BCA-9274-F3DFEABA9994}" presName="spacer" presStyleCnt="0"/>
      <dgm:spPr/>
    </dgm:pt>
    <dgm:pt modelId="{0D264F97-ED01-4047-8228-B3A18F84BD09}" type="pres">
      <dgm:prSet presAssocID="{56FBF260-EF3B-4BAC-9915-D44C9A77EB7C}" presName="comp" presStyleCnt="0"/>
      <dgm:spPr/>
    </dgm:pt>
    <dgm:pt modelId="{4057AF20-5490-45BE-A8F8-E611270F6C03}" type="pres">
      <dgm:prSet presAssocID="{56FBF260-EF3B-4BAC-9915-D44C9A77EB7C}" presName="box" presStyleLbl="node1" presStyleIdx="3" presStyleCnt="4" custScaleX="26050" custLinFactNeighborX="19698" custLinFactNeighborY="-77773"/>
      <dgm:spPr/>
      <dgm:t>
        <a:bodyPr/>
        <a:lstStyle/>
        <a:p>
          <a:endParaRPr lang="es-EC"/>
        </a:p>
      </dgm:t>
    </dgm:pt>
    <dgm:pt modelId="{CB40814A-A915-45F9-8D64-F236BE22543B}" type="pres">
      <dgm:prSet presAssocID="{56FBF260-EF3B-4BAC-9915-D44C9A77EB7C}" presName="img" presStyleLbl="fgImgPlace1" presStyleIdx="3" presStyleCnt="4" custScaleX="57986" custLinFactX="95625" custLinFactNeighborX="100000" custLinFactNeighborY="-9644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E248E93-DA92-4C1E-B938-E9F86FD2ABA4}" type="pres">
      <dgm:prSet presAssocID="{56FBF260-EF3B-4BAC-9915-D44C9A77EB7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334D2A8-4BFF-4E7E-8F9E-E5295426DB97}" type="presOf" srcId="{56FBF260-EF3B-4BAC-9915-D44C9A77EB7C}" destId="{8E248E93-DA92-4C1E-B938-E9F86FD2ABA4}" srcOrd="1" destOrd="0" presId="urn:microsoft.com/office/officeart/2005/8/layout/vList4"/>
    <dgm:cxn modelId="{06B0CBF5-D168-4251-89B5-01289B16E593}" srcId="{0CE16F3D-4ECA-4E7A-9D4C-D57455AA1E6D}" destId="{56FBF260-EF3B-4BAC-9915-D44C9A77EB7C}" srcOrd="3" destOrd="0" parTransId="{EB5AA0D4-A597-4114-8A81-026576FB02ED}" sibTransId="{B7C5F2A9-847E-4C2A-AD91-6A88C7BE6DD0}"/>
    <dgm:cxn modelId="{8CFFDE65-A887-4B80-997A-40E9F9937F07}" srcId="{0CE16F3D-4ECA-4E7A-9D4C-D57455AA1E6D}" destId="{608FB6E3-AE65-446F-B505-D0507D925CD6}" srcOrd="0" destOrd="0" parTransId="{C4C58FFB-6677-4322-A482-746384CBDD36}" sibTransId="{C8030361-34A3-43C3-8E23-AA881D81D156}"/>
    <dgm:cxn modelId="{F299256C-8772-4823-805A-07F8E217E9CA}" type="presOf" srcId="{0CE16F3D-4ECA-4E7A-9D4C-D57455AA1E6D}" destId="{B0844E4A-D3AE-49FF-A87F-49C4CE82B79B}" srcOrd="0" destOrd="0" presId="urn:microsoft.com/office/officeart/2005/8/layout/vList4"/>
    <dgm:cxn modelId="{A43196AB-3287-416C-B1F0-E80DF7DC1D86}" type="presOf" srcId="{608FB6E3-AE65-446F-B505-D0507D925CD6}" destId="{1F82F708-1854-447B-BC0D-FB4FC76BC00B}" srcOrd="1" destOrd="0" presId="urn:microsoft.com/office/officeart/2005/8/layout/vList4"/>
    <dgm:cxn modelId="{E7E98EDB-2E23-4788-81FF-0F3668029A9B}" type="presOf" srcId="{F67470EE-C1D8-40A3-AD0E-C45455BCE1FB}" destId="{2A658370-6EC6-410A-A9F4-8FAAF8DF16A2}" srcOrd="1" destOrd="0" presId="urn:microsoft.com/office/officeart/2005/8/layout/vList4"/>
    <dgm:cxn modelId="{A9486A53-3AD3-4608-9F0F-D2E5D9FF3252}" type="presOf" srcId="{56FBF260-EF3B-4BAC-9915-D44C9A77EB7C}" destId="{4057AF20-5490-45BE-A8F8-E611270F6C03}" srcOrd="0" destOrd="0" presId="urn:microsoft.com/office/officeart/2005/8/layout/vList4"/>
    <dgm:cxn modelId="{643F5D03-012F-42F1-8A6E-8856042A2C7B}" type="presOf" srcId="{BFD24378-9670-4FE7-85A8-270E987DEF0C}" destId="{1CB4708E-C8DF-415B-A089-58F90D5080F0}" srcOrd="1" destOrd="0" presId="urn:microsoft.com/office/officeart/2005/8/layout/vList4"/>
    <dgm:cxn modelId="{0398D999-0D33-4952-A684-B916D653094B}" srcId="{0CE16F3D-4ECA-4E7A-9D4C-D57455AA1E6D}" destId="{BFD24378-9670-4FE7-85A8-270E987DEF0C}" srcOrd="2" destOrd="0" parTransId="{7C6F177C-14FD-490D-A7A3-DA35E32F241F}" sibTransId="{AF95D793-7816-4BCA-9274-F3DFEABA9994}"/>
    <dgm:cxn modelId="{6B50934D-8D1E-4F6E-BC8A-9DF0385E1B84}" srcId="{0CE16F3D-4ECA-4E7A-9D4C-D57455AA1E6D}" destId="{F67470EE-C1D8-40A3-AD0E-C45455BCE1FB}" srcOrd="1" destOrd="0" parTransId="{83A24AA2-4C0F-4435-A119-5F4BDAF9A8A3}" sibTransId="{8776C7BE-7B0F-4E1D-B0DE-71D94F5018DA}"/>
    <dgm:cxn modelId="{F9B16B6D-605C-431E-A2CF-4E59A64DB3F5}" type="presOf" srcId="{608FB6E3-AE65-446F-B505-D0507D925CD6}" destId="{DC5F7090-334E-4826-B582-C3258A8A74BF}" srcOrd="0" destOrd="0" presId="urn:microsoft.com/office/officeart/2005/8/layout/vList4"/>
    <dgm:cxn modelId="{F3D199A1-AC59-425A-8CB4-F57F285A81FE}" type="presOf" srcId="{F67470EE-C1D8-40A3-AD0E-C45455BCE1FB}" destId="{815D5BF4-9750-4233-8DE1-CEFF9C7C6C86}" srcOrd="0" destOrd="0" presId="urn:microsoft.com/office/officeart/2005/8/layout/vList4"/>
    <dgm:cxn modelId="{830A873C-8E11-4B0A-A03E-88FECA939488}" type="presOf" srcId="{BFD24378-9670-4FE7-85A8-270E987DEF0C}" destId="{90320F51-3994-4A31-A438-A082803DFF5F}" srcOrd="0" destOrd="0" presId="urn:microsoft.com/office/officeart/2005/8/layout/vList4"/>
    <dgm:cxn modelId="{F9A2A607-B785-42D6-B7F9-E39EA6AD3C9D}" type="presParOf" srcId="{B0844E4A-D3AE-49FF-A87F-49C4CE82B79B}" destId="{560E0168-C7EE-4793-99E6-FEE98F70B2F6}" srcOrd="0" destOrd="0" presId="urn:microsoft.com/office/officeart/2005/8/layout/vList4"/>
    <dgm:cxn modelId="{272CAB9C-9FD7-4FFC-97A0-3FA639E5A1A8}" type="presParOf" srcId="{560E0168-C7EE-4793-99E6-FEE98F70B2F6}" destId="{DC5F7090-334E-4826-B582-C3258A8A74BF}" srcOrd="0" destOrd="0" presId="urn:microsoft.com/office/officeart/2005/8/layout/vList4"/>
    <dgm:cxn modelId="{93D5FDFF-1970-4098-821D-0AE096A8AC05}" type="presParOf" srcId="{560E0168-C7EE-4793-99E6-FEE98F70B2F6}" destId="{B87E3CF5-611E-4DE6-8F5E-9542FA755C27}" srcOrd="1" destOrd="0" presId="urn:microsoft.com/office/officeart/2005/8/layout/vList4"/>
    <dgm:cxn modelId="{21C52596-5BBB-476C-8521-112E2A094B6A}" type="presParOf" srcId="{560E0168-C7EE-4793-99E6-FEE98F70B2F6}" destId="{1F82F708-1854-447B-BC0D-FB4FC76BC00B}" srcOrd="2" destOrd="0" presId="urn:microsoft.com/office/officeart/2005/8/layout/vList4"/>
    <dgm:cxn modelId="{A3958E7E-15D5-420E-A815-DAEB6C50EBEC}" type="presParOf" srcId="{B0844E4A-D3AE-49FF-A87F-49C4CE82B79B}" destId="{AD4D717D-FD33-4D56-B8B3-F7D7071DB1DE}" srcOrd="1" destOrd="0" presId="urn:microsoft.com/office/officeart/2005/8/layout/vList4"/>
    <dgm:cxn modelId="{696150BA-EA49-43BB-8681-10F2513815E8}" type="presParOf" srcId="{B0844E4A-D3AE-49FF-A87F-49C4CE82B79B}" destId="{19D2B5A5-A3ED-4138-98BE-DCCDEAA852FF}" srcOrd="2" destOrd="0" presId="urn:microsoft.com/office/officeart/2005/8/layout/vList4"/>
    <dgm:cxn modelId="{F949399A-E2FF-44BF-8941-B179EA8BFC34}" type="presParOf" srcId="{19D2B5A5-A3ED-4138-98BE-DCCDEAA852FF}" destId="{815D5BF4-9750-4233-8DE1-CEFF9C7C6C86}" srcOrd="0" destOrd="0" presId="urn:microsoft.com/office/officeart/2005/8/layout/vList4"/>
    <dgm:cxn modelId="{E0F88B8C-D8BE-4509-89D6-0A112E16E4EB}" type="presParOf" srcId="{19D2B5A5-A3ED-4138-98BE-DCCDEAA852FF}" destId="{2CC56148-A893-41EB-9A7C-24DEBBD9FE6D}" srcOrd="1" destOrd="0" presId="urn:microsoft.com/office/officeart/2005/8/layout/vList4"/>
    <dgm:cxn modelId="{5799D5B9-D5D0-4F8E-BB41-523CD8961C04}" type="presParOf" srcId="{19D2B5A5-A3ED-4138-98BE-DCCDEAA852FF}" destId="{2A658370-6EC6-410A-A9F4-8FAAF8DF16A2}" srcOrd="2" destOrd="0" presId="urn:microsoft.com/office/officeart/2005/8/layout/vList4"/>
    <dgm:cxn modelId="{D3E669C0-919C-4C81-9B36-CAECD58C0807}" type="presParOf" srcId="{B0844E4A-D3AE-49FF-A87F-49C4CE82B79B}" destId="{17B40FC7-AA25-467F-BA17-3DF1F58AD2C5}" srcOrd="3" destOrd="0" presId="urn:microsoft.com/office/officeart/2005/8/layout/vList4"/>
    <dgm:cxn modelId="{100B3194-F6AA-44D8-BCF8-4BD86E62858A}" type="presParOf" srcId="{B0844E4A-D3AE-49FF-A87F-49C4CE82B79B}" destId="{71DBCAA5-3665-4600-88B4-E27303F35136}" srcOrd="4" destOrd="0" presId="urn:microsoft.com/office/officeart/2005/8/layout/vList4"/>
    <dgm:cxn modelId="{E5E81766-DEA1-4C59-BC56-1584E4601709}" type="presParOf" srcId="{71DBCAA5-3665-4600-88B4-E27303F35136}" destId="{90320F51-3994-4A31-A438-A082803DFF5F}" srcOrd="0" destOrd="0" presId="urn:microsoft.com/office/officeart/2005/8/layout/vList4"/>
    <dgm:cxn modelId="{85A6285C-0515-42C0-A5FD-A7B2C528F573}" type="presParOf" srcId="{71DBCAA5-3665-4600-88B4-E27303F35136}" destId="{3A038ED7-438B-48B9-959A-C1AEFFF2C5D3}" srcOrd="1" destOrd="0" presId="urn:microsoft.com/office/officeart/2005/8/layout/vList4"/>
    <dgm:cxn modelId="{DA3612AA-65A7-40A0-84EC-1E009A3113BE}" type="presParOf" srcId="{71DBCAA5-3665-4600-88B4-E27303F35136}" destId="{1CB4708E-C8DF-415B-A089-58F90D5080F0}" srcOrd="2" destOrd="0" presId="urn:microsoft.com/office/officeart/2005/8/layout/vList4"/>
    <dgm:cxn modelId="{15638BE4-CE07-470B-A29E-994B4B855A43}" type="presParOf" srcId="{B0844E4A-D3AE-49FF-A87F-49C4CE82B79B}" destId="{A98A42A2-7BCD-43BD-8A3D-D866378294F7}" srcOrd="5" destOrd="0" presId="urn:microsoft.com/office/officeart/2005/8/layout/vList4"/>
    <dgm:cxn modelId="{30AD3093-53FD-4E16-872E-F984289ACA10}" type="presParOf" srcId="{B0844E4A-D3AE-49FF-A87F-49C4CE82B79B}" destId="{0D264F97-ED01-4047-8228-B3A18F84BD09}" srcOrd="6" destOrd="0" presId="urn:microsoft.com/office/officeart/2005/8/layout/vList4"/>
    <dgm:cxn modelId="{B0C06DA4-9E5E-45F0-A249-D27286814C0D}" type="presParOf" srcId="{0D264F97-ED01-4047-8228-B3A18F84BD09}" destId="{4057AF20-5490-45BE-A8F8-E611270F6C03}" srcOrd="0" destOrd="0" presId="urn:microsoft.com/office/officeart/2005/8/layout/vList4"/>
    <dgm:cxn modelId="{8BCC9142-93B6-49C8-816E-D9D2FBE3BA23}" type="presParOf" srcId="{0D264F97-ED01-4047-8228-B3A18F84BD09}" destId="{CB40814A-A915-45F9-8D64-F236BE22543B}" srcOrd="1" destOrd="0" presId="urn:microsoft.com/office/officeart/2005/8/layout/vList4"/>
    <dgm:cxn modelId="{C20E5D84-47CD-4793-865E-F1C6F38AF54F}" type="presParOf" srcId="{0D264F97-ED01-4047-8228-B3A18F84BD09}" destId="{8E248E93-DA92-4C1E-B938-E9F86FD2ABA4}" srcOrd="2" destOrd="0" presId="urn:microsoft.com/office/officeart/2005/8/layout/vList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A0AFF5-766E-491E-AF52-8CF840D1646D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F494101-0A1C-42D3-AE24-6291F6CD4418}">
      <dgm:prSet phldrT="[Texto]" custT="1"/>
      <dgm:spPr/>
      <dgm:t>
        <a:bodyPr/>
        <a:lstStyle/>
        <a:p>
          <a:pPr algn="l"/>
          <a:r>
            <a:rPr lang="es-EC" sz="2200" b="1" dirty="0" smtClean="0">
              <a:solidFill>
                <a:schemeClr val="tx1"/>
              </a:solidFill>
            </a:rPr>
            <a:t>Reseña Histórica</a:t>
          </a:r>
        </a:p>
      </dgm:t>
    </dgm:pt>
    <dgm:pt modelId="{4661194B-B44A-4095-BD4E-74648A3D4BCD}" type="parTrans" cxnId="{B4D41341-28FE-44F8-AF6E-AA9A92B1B81A}">
      <dgm:prSet/>
      <dgm:spPr/>
      <dgm:t>
        <a:bodyPr/>
        <a:lstStyle/>
        <a:p>
          <a:endParaRPr lang="es-EC"/>
        </a:p>
      </dgm:t>
    </dgm:pt>
    <dgm:pt modelId="{6A6172B8-5693-4C79-B654-F0BA42CBE135}" type="sibTrans" cxnId="{B4D41341-28FE-44F8-AF6E-AA9A92B1B81A}">
      <dgm:prSet/>
      <dgm:spPr/>
      <dgm:t>
        <a:bodyPr/>
        <a:lstStyle/>
        <a:p>
          <a:endParaRPr lang="es-EC"/>
        </a:p>
      </dgm:t>
    </dgm:pt>
    <dgm:pt modelId="{A7CE5FE8-79E5-4F0C-BFC9-A0C5C92B3411}">
      <dgm:prSet phldrT="[Texto]" custT="1"/>
      <dgm:spPr/>
      <dgm:t>
        <a:bodyPr/>
        <a:lstStyle/>
        <a:p>
          <a:pPr algn="l"/>
          <a:r>
            <a:rPr lang="es-EC" sz="2200" b="1" dirty="0" smtClean="0">
              <a:solidFill>
                <a:schemeClr val="tx1"/>
              </a:solidFill>
            </a:rPr>
            <a:t>Base Legal</a:t>
          </a:r>
        </a:p>
      </dgm:t>
    </dgm:pt>
    <dgm:pt modelId="{5B347FFF-B681-4F1C-AD83-38D4903346B1}" type="parTrans" cxnId="{BA26C8C2-B717-4671-9A7C-E81F9CB8560F}">
      <dgm:prSet/>
      <dgm:spPr/>
      <dgm:t>
        <a:bodyPr/>
        <a:lstStyle/>
        <a:p>
          <a:endParaRPr lang="es-EC"/>
        </a:p>
      </dgm:t>
    </dgm:pt>
    <dgm:pt modelId="{135045C3-FE1F-49C0-B5CC-ADFA922297FC}" type="sibTrans" cxnId="{BA26C8C2-B717-4671-9A7C-E81F9CB8560F}">
      <dgm:prSet/>
      <dgm:spPr/>
      <dgm:t>
        <a:bodyPr/>
        <a:lstStyle/>
        <a:p>
          <a:endParaRPr lang="es-EC"/>
        </a:p>
      </dgm:t>
    </dgm:pt>
    <dgm:pt modelId="{E9BD7850-7FC5-49FE-9F81-2CE0AAC4CFB5}">
      <dgm:prSet phldrT="[Texto]" custT="1"/>
      <dgm:spPr/>
      <dgm:t>
        <a:bodyPr/>
        <a:lstStyle/>
        <a:p>
          <a:pPr algn="l"/>
          <a:r>
            <a:rPr lang="es-EC" sz="2200" b="1" dirty="0" smtClean="0">
              <a:solidFill>
                <a:schemeClr val="tx1"/>
              </a:solidFill>
            </a:rPr>
            <a:t>Organigramas</a:t>
          </a:r>
        </a:p>
      </dgm:t>
    </dgm:pt>
    <dgm:pt modelId="{E74FA960-43D9-48E8-BAE1-66EBD01D9E8E}" type="parTrans" cxnId="{00626EAC-B128-416B-A8A8-4ACAF4FE0181}">
      <dgm:prSet/>
      <dgm:spPr/>
      <dgm:t>
        <a:bodyPr/>
        <a:lstStyle/>
        <a:p>
          <a:endParaRPr lang="es-EC"/>
        </a:p>
      </dgm:t>
    </dgm:pt>
    <dgm:pt modelId="{0A2602B2-0E3B-408F-B8EE-7B9869DD8380}" type="sibTrans" cxnId="{00626EAC-B128-416B-A8A8-4ACAF4FE0181}">
      <dgm:prSet/>
      <dgm:spPr/>
      <dgm:t>
        <a:bodyPr/>
        <a:lstStyle/>
        <a:p>
          <a:endParaRPr lang="es-EC"/>
        </a:p>
      </dgm:t>
    </dgm:pt>
    <dgm:pt modelId="{8AEBE7C5-7368-4C4B-ADD4-50F990C1AB04}" type="pres">
      <dgm:prSet presAssocID="{05A0AFF5-766E-491E-AF52-8CF840D1646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9A9CA0B-BE47-4F15-B90E-924D97819099}" type="pres">
      <dgm:prSet presAssocID="{AF494101-0A1C-42D3-AE24-6291F6CD4418}" presName="composite" presStyleCnt="0"/>
      <dgm:spPr/>
    </dgm:pt>
    <dgm:pt modelId="{3D0A92EA-EDA7-438C-A7A7-50F355887487}" type="pres">
      <dgm:prSet presAssocID="{AF494101-0A1C-42D3-AE24-6291F6CD4418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9D67444-CDC7-42B0-BA6E-4B55AED99C9A}" type="pres">
      <dgm:prSet presAssocID="{AF494101-0A1C-42D3-AE24-6291F6CD4418}" presName="txShp" presStyleLbl="node1" presStyleIdx="0" presStyleCnt="3" custScaleX="59438" custLinFactNeighborX="-2480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7A6282-7423-4089-9843-1CBC50DDC78B}" type="pres">
      <dgm:prSet presAssocID="{6A6172B8-5693-4C79-B654-F0BA42CBE135}" presName="spacing" presStyleCnt="0"/>
      <dgm:spPr/>
    </dgm:pt>
    <dgm:pt modelId="{6855A513-F627-47C9-AAB1-DF8EF4686050}" type="pres">
      <dgm:prSet presAssocID="{A7CE5FE8-79E5-4F0C-BFC9-A0C5C92B3411}" presName="composite" presStyleCnt="0"/>
      <dgm:spPr/>
    </dgm:pt>
    <dgm:pt modelId="{E6F83BFE-2EBD-4D34-8C02-021164E7A679}" type="pres">
      <dgm:prSet presAssocID="{A7CE5FE8-79E5-4F0C-BFC9-A0C5C92B3411}" presName="imgShp" presStyleLbl="fgImgPlace1" presStyleIdx="1" presStyleCnt="3" custLinFactNeighborY="1443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C416973-42CF-44F5-A219-10FC74646B8F}" type="pres">
      <dgm:prSet presAssocID="{A7CE5FE8-79E5-4F0C-BFC9-A0C5C92B3411}" presName="txShp" presStyleLbl="node1" presStyleIdx="1" presStyleCnt="3" custScaleX="59438" custLinFactNeighborX="-24808" custLinFactNeighborY="1333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7B23BB-AF82-4B51-9F12-03A715B383BA}" type="pres">
      <dgm:prSet presAssocID="{135045C3-FE1F-49C0-B5CC-ADFA922297FC}" presName="spacing" presStyleCnt="0"/>
      <dgm:spPr/>
    </dgm:pt>
    <dgm:pt modelId="{6269EBB6-3E73-47A9-B399-7DC32368CB4A}" type="pres">
      <dgm:prSet presAssocID="{E9BD7850-7FC5-49FE-9F81-2CE0AAC4CFB5}" presName="composite" presStyleCnt="0"/>
      <dgm:spPr/>
    </dgm:pt>
    <dgm:pt modelId="{BC75B781-B153-4E2E-91C6-AC8C06E727A2}" type="pres">
      <dgm:prSet presAssocID="{E9BD7850-7FC5-49FE-9F81-2CE0AAC4CFB5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D59AD07-E731-4654-87E7-AC72A1E2C9CE}" type="pres">
      <dgm:prSet presAssocID="{E9BD7850-7FC5-49FE-9F81-2CE0AAC4CFB5}" presName="txShp" presStyleLbl="node1" presStyleIdx="2" presStyleCnt="3" custScaleX="59438" custLinFactNeighborX="-2480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24FA0FF-21D3-46A5-97B7-F2D3285B6EFB}" type="presOf" srcId="{05A0AFF5-766E-491E-AF52-8CF840D1646D}" destId="{8AEBE7C5-7368-4C4B-ADD4-50F990C1AB04}" srcOrd="0" destOrd="0" presId="urn:microsoft.com/office/officeart/2005/8/layout/vList3"/>
    <dgm:cxn modelId="{00626EAC-B128-416B-A8A8-4ACAF4FE0181}" srcId="{05A0AFF5-766E-491E-AF52-8CF840D1646D}" destId="{E9BD7850-7FC5-49FE-9F81-2CE0AAC4CFB5}" srcOrd="2" destOrd="0" parTransId="{E74FA960-43D9-48E8-BAE1-66EBD01D9E8E}" sibTransId="{0A2602B2-0E3B-408F-B8EE-7B9869DD8380}"/>
    <dgm:cxn modelId="{6875C106-2B01-4734-BD1A-C93ECECC3B06}" type="presOf" srcId="{AF494101-0A1C-42D3-AE24-6291F6CD4418}" destId="{19D67444-CDC7-42B0-BA6E-4B55AED99C9A}" srcOrd="0" destOrd="0" presId="urn:microsoft.com/office/officeart/2005/8/layout/vList3"/>
    <dgm:cxn modelId="{B4D41341-28FE-44F8-AF6E-AA9A92B1B81A}" srcId="{05A0AFF5-766E-491E-AF52-8CF840D1646D}" destId="{AF494101-0A1C-42D3-AE24-6291F6CD4418}" srcOrd="0" destOrd="0" parTransId="{4661194B-B44A-4095-BD4E-74648A3D4BCD}" sibTransId="{6A6172B8-5693-4C79-B654-F0BA42CBE135}"/>
    <dgm:cxn modelId="{CEC0DFDC-3770-4473-AE13-CD9586C23999}" type="presOf" srcId="{A7CE5FE8-79E5-4F0C-BFC9-A0C5C92B3411}" destId="{AC416973-42CF-44F5-A219-10FC74646B8F}" srcOrd="0" destOrd="0" presId="urn:microsoft.com/office/officeart/2005/8/layout/vList3"/>
    <dgm:cxn modelId="{BA26C8C2-B717-4671-9A7C-E81F9CB8560F}" srcId="{05A0AFF5-766E-491E-AF52-8CF840D1646D}" destId="{A7CE5FE8-79E5-4F0C-BFC9-A0C5C92B3411}" srcOrd="1" destOrd="0" parTransId="{5B347FFF-B681-4F1C-AD83-38D4903346B1}" sibTransId="{135045C3-FE1F-49C0-B5CC-ADFA922297FC}"/>
    <dgm:cxn modelId="{97B88479-D61C-418D-9B03-D28E7A138912}" type="presOf" srcId="{E9BD7850-7FC5-49FE-9F81-2CE0AAC4CFB5}" destId="{8D59AD07-E731-4654-87E7-AC72A1E2C9CE}" srcOrd="0" destOrd="0" presId="urn:microsoft.com/office/officeart/2005/8/layout/vList3"/>
    <dgm:cxn modelId="{0EC3DC9F-E883-4D39-B3E6-82868349BEDF}" type="presParOf" srcId="{8AEBE7C5-7368-4C4B-ADD4-50F990C1AB04}" destId="{99A9CA0B-BE47-4F15-B90E-924D97819099}" srcOrd="0" destOrd="0" presId="urn:microsoft.com/office/officeart/2005/8/layout/vList3"/>
    <dgm:cxn modelId="{CD067BF8-F6B9-4FCE-BD08-AB6C303E650F}" type="presParOf" srcId="{99A9CA0B-BE47-4F15-B90E-924D97819099}" destId="{3D0A92EA-EDA7-438C-A7A7-50F355887487}" srcOrd="0" destOrd="0" presId="urn:microsoft.com/office/officeart/2005/8/layout/vList3"/>
    <dgm:cxn modelId="{7659DD6E-CEC4-4876-BD9E-5F0980C2A33A}" type="presParOf" srcId="{99A9CA0B-BE47-4F15-B90E-924D97819099}" destId="{19D67444-CDC7-42B0-BA6E-4B55AED99C9A}" srcOrd="1" destOrd="0" presId="urn:microsoft.com/office/officeart/2005/8/layout/vList3"/>
    <dgm:cxn modelId="{9F99B4E6-6958-438F-84E7-DF0DCD6A5AD5}" type="presParOf" srcId="{8AEBE7C5-7368-4C4B-ADD4-50F990C1AB04}" destId="{0D7A6282-7423-4089-9843-1CBC50DDC78B}" srcOrd="1" destOrd="0" presId="urn:microsoft.com/office/officeart/2005/8/layout/vList3"/>
    <dgm:cxn modelId="{E2F8C54A-AFC9-4E09-8DC5-AEE2031E612B}" type="presParOf" srcId="{8AEBE7C5-7368-4C4B-ADD4-50F990C1AB04}" destId="{6855A513-F627-47C9-AAB1-DF8EF4686050}" srcOrd="2" destOrd="0" presId="urn:microsoft.com/office/officeart/2005/8/layout/vList3"/>
    <dgm:cxn modelId="{A75894B1-29F7-4E44-BD13-4FC8995471C5}" type="presParOf" srcId="{6855A513-F627-47C9-AAB1-DF8EF4686050}" destId="{E6F83BFE-2EBD-4D34-8C02-021164E7A679}" srcOrd="0" destOrd="0" presId="urn:microsoft.com/office/officeart/2005/8/layout/vList3"/>
    <dgm:cxn modelId="{D1F3C52A-3F95-4944-B27D-8B4A5930E1C6}" type="presParOf" srcId="{6855A513-F627-47C9-AAB1-DF8EF4686050}" destId="{AC416973-42CF-44F5-A219-10FC74646B8F}" srcOrd="1" destOrd="0" presId="urn:microsoft.com/office/officeart/2005/8/layout/vList3"/>
    <dgm:cxn modelId="{62696AC7-6BA7-4348-83DF-526131855539}" type="presParOf" srcId="{8AEBE7C5-7368-4C4B-ADD4-50F990C1AB04}" destId="{2C7B23BB-AF82-4B51-9F12-03A715B383BA}" srcOrd="3" destOrd="0" presId="urn:microsoft.com/office/officeart/2005/8/layout/vList3"/>
    <dgm:cxn modelId="{7B5412E2-7EFA-4B4E-AB4B-07D794766357}" type="presParOf" srcId="{8AEBE7C5-7368-4C4B-ADD4-50F990C1AB04}" destId="{6269EBB6-3E73-47A9-B399-7DC32368CB4A}" srcOrd="4" destOrd="0" presId="urn:microsoft.com/office/officeart/2005/8/layout/vList3"/>
    <dgm:cxn modelId="{5A055E06-1C6A-4433-AB1B-D1C2C027E513}" type="presParOf" srcId="{6269EBB6-3E73-47A9-B399-7DC32368CB4A}" destId="{BC75B781-B153-4E2E-91C6-AC8C06E727A2}" srcOrd="0" destOrd="0" presId="urn:microsoft.com/office/officeart/2005/8/layout/vList3"/>
    <dgm:cxn modelId="{88310DC4-A443-44C4-B1FF-53B886529FEA}" type="presParOf" srcId="{6269EBB6-3E73-47A9-B399-7DC32368CB4A}" destId="{8D59AD07-E731-4654-87E7-AC72A1E2C9CE}" srcOrd="1" destOrd="0" presId="urn:microsoft.com/office/officeart/2005/8/layout/vLis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36CC1E-46DF-4F5F-97EB-76CA19DF18DA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6F1FF3C-8550-4CA8-977D-747839EADE1C}">
      <dgm:prSet phldrT="[Texto]" custT="1"/>
      <dgm:spPr/>
      <dgm:t>
        <a:bodyPr/>
        <a:lstStyle/>
        <a:p>
          <a:pPr algn="just"/>
          <a:r>
            <a:rPr lang="es-ES" sz="1800" b="0" dirty="0" smtClean="0">
              <a:solidFill>
                <a:schemeClr val="tx1"/>
              </a:solidFill>
            </a:rPr>
            <a:t>En 1999 se constituye legalmente  como SEDEMI S.C.C para atender con responsabilidad los requerimientos de las industrias eléctrica, petrolera, telecomunicación y construcción en general </a:t>
          </a:r>
          <a:r>
            <a:rPr lang="es-ES" sz="1800" b="0" dirty="0" smtClean="0"/>
            <a:t>.</a:t>
          </a:r>
          <a:endParaRPr lang="es-EC" sz="1800" b="0" dirty="0" smtClean="0"/>
        </a:p>
      </dgm:t>
    </dgm:pt>
    <dgm:pt modelId="{74488BE3-522C-4855-8486-2894D66D1B05}" type="parTrans" cxnId="{92664BD1-433E-4BE9-8411-719BDB00861D}">
      <dgm:prSet/>
      <dgm:spPr/>
      <dgm:t>
        <a:bodyPr/>
        <a:lstStyle/>
        <a:p>
          <a:endParaRPr lang="es-EC"/>
        </a:p>
      </dgm:t>
    </dgm:pt>
    <dgm:pt modelId="{BD0438FE-D95F-47BA-8419-EDF673899B3A}" type="sibTrans" cxnId="{92664BD1-433E-4BE9-8411-719BDB00861D}">
      <dgm:prSet/>
      <dgm:spPr/>
      <dgm:t>
        <a:bodyPr/>
        <a:lstStyle/>
        <a:p>
          <a:endParaRPr lang="es-EC"/>
        </a:p>
      </dgm:t>
    </dgm:pt>
    <dgm:pt modelId="{7AF8B769-FC57-442F-A82C-0A07BB2239B4}">
      <dgm:prSet phldrT="[Texto]" custT="1"/>
      <dgm:spPr/>
      <dgm:t>
        <a:bodyPr/>
        <a:lstStyle/>
        <a:p>
          <a:r>
            <a:rPr lang="es-EC" sz="1400" b="0" dirty="0" smtClean="0">
              <a:solidFill>
                <a:schemeClr val="tx1"/>
              </a:solidFill>
            </a:rPr>
            <a:t>* </a:t>
          </a:r>
          <a:r>
            <a:rPr lang="es-EC" sz="1600" b="0" dirty="0" smtClean="0">
              <a:solidFill>
                <a:schemeClr val="tx1"/>
              </a:solidFill>
            </a:rPr>
            <a:t>Leyes</a:t>
          </a:r>
          <a:r>
            <a:rPr lang="es-EC" sz="1600" b="0" baseline="0" dirty="0" smtClean="0">
              <a:solidFill>
                <a:schemeClr val="tx1"/>
              </a:solidFill>
            </a:rPr>
            <a:t> </a:t>
          </a:r>
        </a:p>
        <a:p>
          <a:r>
            <a:rPr lang="es-EC" sz="1600" b="0" baseline="0" dirty="0" smtClean="0">
              <a:solidFill>
                <a:schemeClr val="tx1"/>
              </a:solidFill>
            </a:rPr>
            <a:t>* Reglamentos </a:t>
          </a:r>
        </a:p>
        <a:p>
          <a:r>
            <a:rPr lang="es-EC" sz="1600" b="0" baseline="0" dirty="0" smtClean="0">
              <a:solidFill>
                <a:schemeClr val="tx1"/>
              </a:solidFill>
            </a:rPr>
            <a:t>* Códigos </a:t>
          </a:r>
        </a:p>
        <a:p>
          <a:r>
            <a:rPr lang="es-EC" sz="1600" b="0" baseline="0" dirty="0" smtClean="0">
              <a:solidFill>
                <a:schemeClr val="tx1"/>
              </a:solidFill>
            </a:rPr>
            <a:t>* Ordenanzas </a:t>
          </a:r>
          <a:endParaRPr lang="es-EC" sz="1600" b="0" dirty="0">
            <a:solidFill>
              <a:schemeClr val="tx1"/>
            </a:solidFill>
          </a:endParaRPr>
        </a:p>
      </dgm:t>
    </dgm:pt>
    <dgm:pt modelId="{1DCE7140-7816-48F9-AFB3-31613EFADB73}" type="parTrans" cxnId="{A7EC9D9F-E997-4519-A618-43AEDC848CD7}">
      <dgm:prSet/>
      <dgm:spPr/>
      <dgm:t>
        <a:bodyPr/>
        <a:lstStyle/>
        <a:p>
          <a:endParaRPr lang="es-EC"/>
        </a:p>
      </dgm:t>
    </dgm:pt>
    <dgm:pt modelId="{00A76118-9092-481A-8910-801DF72617B2}" type="sibTrans" cxnId="{A7EC9D9F-E997-4519-A618-43AEDC848CD7}">
      <dgm:prSet/>
      <dgm:spPr/>
      <dgm:t>
        <a:bodyPr/>
        <a:lstStyle/>
        <a:p>
          <a:endParaRPr lang="es-EC"/>
        </a:p>
      </dgm:t>
    </dgm:pt>
    <dgm:pt modelId="{3EEC6082-7077-4067-B208-B86EDF9C47C9}">
      <dgm:prSet phldrT="[Texto]" custT="1"/>
      <dgm:spPr/>
      <dgm:t>
        <a:bodyPr/>
        <a:lstStyle/>
        <a:p>
          <a:r>
            <a:rPr lang="es-EC" sz="1400" dirty="0" smtClean="0">
              <a:hlinkClick xmlns:r="http://schemas.openxmlformats.org/officeDocument/2006/relationships" r:id="rId1" action="ppaction://hlinkfile"/>
            </a:rPr>
            <a:t>Estructural</a:t>
          </a:r>
          <a:endParaRPr lang="es-EC" sz="1400" dirty="0" smtClean="0"/>
        </a:p>
        <a:p>
          <a:r>
            <a:rPr lang="es-EC" sz="1400" dirty="0" smtClean="0">
              <a:hlinkClick xmlns:r="http://schemas.openxmlformats.org/officeDocument/2006/relationships" r:id="rId2" action="ppaction://hlinkfile"/>
            </a:rPr>
            <a:t>Funcional</a:t>
          </a:r>
          <a:endParaRPr lang="es-EC" sz="1400" dirty="0" smtClean="0"/>
        </a:p>
        <a:p>
          <a:r>
            <a:rPr lang="es-EC" sz="1400" dirty="0" smtClean="0">
              <a:hlinkClick xmlns:r="http://schemas.openxmlformats.org/officeDocument/2006/relationships" r:id="rId3" action="ppaction://hlinkfile"/>
            </a:rPr>
            <a:t>Per</a:t>
          </a:r>
          <a:r>
            <a:rPr lang="es-EC" sz="1400" dirty="0" smtClean="0">
              <a:hlinkClick xmlns:r="http://schemas.openxmlformats.org/officeDocument/2006/relationships" r:id="rId4" action="ppaction://hlinkfile"/>
            </a:rPr>
            <a:t>s</a:t>
          </a:r>
          <a:r>
            <a:rPr lang="es-EC" sz="1400" dirty="0" smtClean="0">
              <a:hlinkClick xmlns:r="http://schemas.openxmlformats.org/officeDocument/2006/relationships" r:id="rId3" action="ppaction://hlinkfile"/>
            </a:rPr>
            <a:t>onal</a:t>
          </a:r>
          <a:endParaRPr lang="es-EC" sz="1400" dirty="0"/>
        </a:p>
      </dgm:t>
    </dgm:pt>
    <dgm:pt modelId="{FF3AFA6E-8ACB-435F-9F11-1E015396F87B}" type="parTrans" cxnId="{C5C75408-87B6-49F9-97AA-A69E78BC3E7D}">
      <dgm:prSet/>
      <dgm:spPr/>
      <dgm:t>
        <a:bodyPr/>
        <a:lstStyle/>
        <a:p>
          <a:endParaRPr lang="es-EC"/>
        </a:p>
      </dgm:t>
    </dgm:pt>
    <dgm:pt modelId="{C9E50595-F30D-4C43-B35E-6F37D9249BA1}" type="sibTrans" cxnId="{C5C75408-87B6-49F9-97AA-A69E78BC3E7D}">
      <dgm:prSet/>
      <dgm:spPr/>
      <dgm:t>
        <a:bodyPr/>
        <a:lstStyle/>
        <a:p>
          <a:endParaRPr lang="es-EC"/>
        </a:p>
      </dgm:t>
    </dgm:pt>
    <dgm:pt modelId="{57FB6A77-0FD1-473D-B769-7B8225C0D85A}" type="pres">
      <dgm:prSet presAssocID="{4136CC1E-46DF-4F5F-97EB-76CA19DF18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FA55B4C-82F6-469E-AB78-1CF98F7FB181}" type="pres">
      <dgm:prSet presAssocID="{B6F1FF3C-8550-4CA8-977D-747839EADE1C}" presName="parentLin" presStyleCnt="0"/>
      <dgm:spPr/>
    </dgm:pt>
    <dgm:pt modelId="{DDD1CF2A-614F-47F8-9CCC-04280F222A52}" type="pres">
      <dgm:prSet presAssocID="{B6F1FF3C-8550-4CA8-977D-747839EADE1C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9A4331E7-A44C-4084-A8FA-C0DA08BFD30E}" type="pres">
      <dgm:prSet presAssocID="{B6F1FF3C-8550-4CA8-977D-747839EADE1C}" presName="parentText" presStyleLbl="node1" presStyleIdx="0" presStyleCnt="3" custScaleX="138380" custScaleY="203975" custLinFactNeighborX="-70149" custLinFactNeighborY="824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FD507E-EA2B-44F2-AC30-D182AF4E8AFE}" type="pres">
      <dgm:prSet presAssocID="{B6F1FF3C-8550-4CA8-977D-747839EADE1C}" presName="negativeSpace" presStyleCnt="0"/>
      <dgm:spPr/>
    </dgm:pt>
    <dgm:pt modelId="{6A298443-071D-4246-B90E-A37E556F41C7}" type="pres">
      <dgm:prSet presAssocID="{B6F1FF3C-8550-4CA8-977D-747839EADE1C}" presName="childText" presStyleLbl="conFgAcc1" presStyleIdx="0" presStyleCnt="3" custLinFactY="-57323" custLinFactNeighborY="-100000">
        <dgm:presLayoutVars>
          <dgm:bulletEnabled val="1"/>
        </dgm:presLayoutVars>
      </dgm:prSet>
      <dgm:spPr/>
    </dgm:pt>
    <dgm:pt modelId="{43DE202F-0312-49DB-90FA-9CE32D4DF939}" type="pres">
      <dgm:prSet presAssocID="{BD0438FE-D95F-47BA-8419-EDF673899B3A}" presName="spaceBetweenRectangles" presStyleCnt="0"/>
      <dgm:spPr/>
    </dgm:pt>
    <dgm:pt modelId="{6EB8B7BB-2755-493B-AD97-E00DF3FFFC7B}" type="pres">
      <dgm:prSet presAssocID="{7AF8B769-FC57-442F-A82C-0A07BB2239B4}" presName="parentLin" presStyleCnt="0"/>
      <dgm:spPr/>
    </dgm:pt>
    <dgm:pt modelId="{14C55DD9-77B0-4D45-809F-FC8DD8C0EB97}" type="pres">
      <dgm:prSet presAssocID="{7AF8B769-FC57-442F-A82C-0A07BB2239B4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2998C56A-F477-400E-BDAC-33153961DF7A}" type="pres">
      <dgm:prSet presAssocID="{7AF8B769-FC57-442F-A82C-0A07BB2239B4}" presName="parentText" presStyleLbl="node1" presStyleIdx="1" presStyleCnt="3" custScaleX="138380" custScaleY="161496" custLinFactNeighborX="-70149" custLinFactNeighborY="-2152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CAD1B6-6B49-4C70-927F-66F90C8D454D}" type="pres">
      <dgm:prSet presAssocID="{7AF8B769-FC57-442F-A82C-0A07BB2239B4}" presName="negativeSpace" presStyleCnt="0"/>
      <dgm:spPr/>
    </dgm:pt>
    <dgm:pt modelId="{D06508A9-576A-443C-BC9F-AF42B55F44FE}" type="pres">
      <dgm:prSet presAssocID="{7AF8B769-FC57-442F-A82C-0A07BB2239B4}" presName="childText" presStyleLbl="conFgAcc1" presStyleIdx="1" presStyleCnt="3" custLinFactY="-18350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AE1719-E1B7-4259-923D-CEE96CB604AB}" type="pres">
      <dgm:prSet presAssocID="{00A76118-9092-481A-8910-801DF72617B2}" presName="spaceBetweenRectangles" presStyleCnt="0"/>
      <dgm:spPr/>
    </dgm:pt>
    <dgm:pt modelId="{C03CBEF0-DACC-4FA8-9C9E-E076AD2118FE}" type="pres">
      <dgm:prSet presAssocID="{3EEC6082-7077-4067-B208-B86EDF9C47C9}" presName="parentLin" presStyleCnt="0"/>
      <dgm:spPr/>
    </dgm:pt>
    <dgm:pt modelId="{1CB7E8BB-BF82-4D67-AEE0-17D5127DBBC1}" type="pres">
      <dgm:prSet presAssocID="{3EEC6082-7077-4067-B208-B86EDF9C47C9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270287DB-C4AA-4475-8F48-FBC74152A4B7}" type="pres">
      <dgm:prSet presAssocID="{3EEC6082-7077-4067-B208-B86EDF9C47C9}" presName="parentText" presStyleLbl="node1" presStyleIdx="2" presStyleCnt="3" custScaleX="138380" custLinFactNeighborX="-59702" custLinFactNeighborY="-2388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74D1BE-2F45-4739-B207-DD2A86FFD1E4}" type="pres">
      <dgm:prSet presAssocID="{3EEC6082-7077-4067-B208-B86EDF9C47C9}" presName="negativeSpace" presStyleCnt="0"/>
      <dgm:spPr/>
    </dgm:pt>
    <dgm:pt modelId="{A0E948B4-31AC-49A3-BE20-3B54B0D3F5BB}" type="pres">
      <dgm:prSet presAssocID="{3EEC6082-7077-4067-B208-B86EDF9C47C9}" presName="childText" presStyleLbl="conFgAcc1" presStyleIdx="2" presStyleCnt="3" custLinFactNeighborY="-80246">
        <dgm:presLayoutVars>
          <dgm:bulletEnabled val="1"/>
        </dgm:presLayoutVars>
      </dgm:prSet>
      <dgm:spPr/>
    </dgm:pt>
  </dgm:ptLst>
  <dgm:cxnLst>
    <dgm:cxn modelId="{D49DFF58-BE7B-48D9-BC91-477299CFECCA}" type="presOf" srcId="{B6F1FF3C-8550-4CA8-977D-747839EADE1C}" destId="{9A4331E7-A44C-4084-A8FA-C0DA08BFD30E}" srcOrd="1" destOrd="0" presId="urn:microsoft.com/office/officeart/2005/8/layout/list1"/>
    <dgm:cxn modelId="{92664BD1-433E-4BE9-8411-719BDB00861D}" srcId="{4136CC1E-46DF-4F5F-97EB-76CA19DF18DA}" destId="{B6F1FF3C-8550-4CA8-977D-747839EADE1C}" srcOrd="0" destOrd="0" parTransId="{74488BE3-522C-4855-8486-2894D66D1B05}" sibTransId="{BD0438FE-D95F-47BA-8419-EDF673899B3A}"/>
    <dgm:cxn modelId="{04DBFABE-3891-4897-ACF4-60BD9623B01F}" type="presOf" srcId="{3EEC6082-7077-4067-B208-B86EDF9C47C9}" destId="{270287DB-C4AA-4475-8F48-FBC74152A4B7}" srcOrd="1" destOrd="0" presId="urn:microsoft.com/office/officeart/2005/8/layout/list1"/>
    <dgm:cxn modelId="{F9FD1313-99E2-4ADD-846E-C2A5B04E7E18}" type="presOf" srcId="{3EEC6082-7077-4067-B208-B86EDF9C47C9}" destId="{1CB7E8BB-BF82-4D67-AEE0-17D5127DBBC1}" srcOrd="0" destOrd="0" presId="urn:microsoft.com/office/officeart/2005/8/layout/list1"/>
    <dgm:cxn modelId="{0A770C5F-30EA-43E5-8922-6610CFDBEAEA}" type="presOf" srcId="{B6F1FF3C-8550-4CA8-977D-747839EADE1C}" destId="{DDD1CF2A-614F-47F8-9CCC-04280F222A52}" srcOrd="0" destOrd="0" presId="urn:microsoft.com/office/officeart/2005/8/layout/list1"/>
    <dgm:cxn modelId="{4D136BCF-E2D6-4137-8412-1A3D5273B7F1}" type="presOf" srcId="{7AF8B769-FC57-442F-A82C-0A07BB2239B4}" destId="{14C55DD9-77B0-4D45-809F-FC8DD8C0EB97}" srcOrd="0" destOrd="0" presId="urn:microsoft.com/office/officeart/2005/8/layout/list1"/>
    <dgm:cxn modelId="{D67D0F68-D0D1-4ECD-8FC7-04076A2419BA}" type="presOf" srcId="{4136CC1E-46DF-4F5F-97EB-76CA19DF18DA}" destId="{57FB6A77-0FD1-473D-B769-7B8225C0D85A}" srcOrd="0" destOrd="0" presId="urn:microsoft.com/office/officeart/2005/8/layout/list1"/>
    <dgm:cxn modelId="{AD5F414B-EC5A-446F-AEA5-6E4C612F0980}" type="presOf" srcId="{7AF8B769-FC57-442F-A82C-0A07BB2239B4}" destId="{2998C56A-F477-400E-BDAC-33153961DF7A}" srcOrd="1" destOrd="0" presId="urn:microsoft.com/office/officeart/2005/8/layout/list1"/>
    <dgm:cxn modelId="{C5C75408-87B6-49F9-97AA-A69E78BC3E7D}" srcId="{4136CC1E-46DF-4F5F-97EB-76CA19DF18DA}" destId="{3EEC6082-7077-4067-B208-B86EDF9C47C9}" srcOrd="2" destOrd="0" parTransId="{FF3AFA6E-8ACB-435F-9F11-1E015396F87B}" sibTransId="{C9E50595-F30D-4C43-B35E-6F37D9249BA1}"/>
    <dgm:cxn modelId="{A7EC9D9F-E997-4519-A618-43AEDC848CD7}" srcId="{4136CC1E-46DF-4F5F-97EB-76CA19DF18DA}" destId="{7AF8B769-FC57-442F-A82C-0A07BB2239B4}" srcOrd="1" destOrd="0" parTransId="{1DCE7140-7816-48F9-AFB3-31613EFADB73}" sibTransId="{00A76118-9092-481A-8910-801DF72617B2}"/>
    <dgm:cxn modelId="{3D50529A-DAD9-42C8-BB33-B7A7970833C5}" type="presParOf" srcId="{57FB6A77-0FD1-473D-B769-7B8225C0D85A}" destId="{AFA55B4C-82F6-469E-AB78-1CF98F7FB181}" srcOrd="0" destOrd="0" presId="urn:microsoft.com/office/officeart/2005/8/layout/list1"/>
    <dgm:cxn modelId="{066DDDD0-93B8-47CD-B0C0-52F2553480C1}" type="presParOf" srcId="{AFA55B4C-82F6-469E-AB78-1CF98F7FB181}" destId="{DDD1CF2A-614F-47F8-9CCC-04280F222A52}" srcOrd="0" destOrd="0" presId="urn:microsoft.com/office/officeart/2005/8/layout/list1"/>
    <dgm:cxn modelId="{EC588C0E-C33E-4D86-8E42-E1128D83B807}" type="presParOf" srcId="{AFA55B4C-82F6-469E-AB78-1CF98F7FB181}" destId="{9A4331E7-A44C-4084-A8FA-C0DA08BFD30E}" srcOrd="1" destOrd="0" presId="urn:microsoft.com/office/officeart/2005/8/layout/list1"/>
    <dgm:cxn modelId="{075C213C-3173-4EFB-922F-E56568DB139D}" type="presParOf" srcId="{57FB6A77-0FD1-473D-B769-7B8225C0D85A}" destId="{61FD507E-EA2B-44F2-AC30-D182AF4E8AFE}" srcOrd="1" destOrd="0" presId="urn:microsoft.com/office/officeart/2005/8/layout/list1"/>
    <dgm:cxn modelId="{68C50D23-994F-4026-B030-40174F3B57BF}" type="presParOf" srcId="{57FB6A77-0FD1-473D-B769-7B8225C0D85A}" destId="{6A298443-071D-4246-B90E-A37E556F41C7}" srcOrd="2" destOrd="0" presId="urn:microsoft.com/office/officeart/2005/8/layout/list1"/>
    <dgm:cxn modelId="{1B52E726-5B1F-4A4C-ACA8-6310BE47677B}" type="presParOf" srcId="{57FB6A77-0FD1-473D-B769-7B8225C0D85A}" destId="{43DE202F-0312-49DB-90FA-9CE32D4DF939}" srcOrd="3" destOrd="0" presId="urn:microsoft.com/office/officeart/2005/8/layout/list1"/>
    <dgm:cxn modelId="{3D92DC2A-4800-423A-9F4F-87427229E487}" type="presParOf" srcId="{57FB6A77-0FD1-473D-B769-7B8225C0D85A}" destId="{6EB8B7BB-2755-493B-AD97-E00DF3FFFC7B}" srcOrd="4" destOrd="0" presId="urn:microsoft.com/office/officeart/2005/8/layout/list1"/>
    <dgm:cxn modelId="{71FCC477-3C30-442B-B2B9-EB7B530EF1CD}" type="presParOf" srcId="{6EB8B7BB-2755-493B-AD97-E00DF3FFFC7B}" destId="{14C55DD9-77B0-4D45-809F-FC8DD8C0EB97}" srcOrd="0" destOrd="0" presId="urn:microsoft.com/office/officeart/2005/8/layout/list1"/>
    <dgm:cxn modelId="{9F986CF5-494A-4F94-9F80-141DEFF22E02}" type="presParOf" srcId="{6EB8B7BB-2755-493B-AD97-E00DF3FFFC7B}" destId="{2998C56A-F477-400E-BDAC-33153961DF7A}" srcOrd="1" destOrd="0" presId="urn:microsoft.com/office/officeart/2005/8/layout/list1"/>
    <dgm:cxn modelId="{08369603-CA8F-4E17-84A0-9214AC665591}" type="presParOf" srcId="{57FB6A77-0FD1-473D-B769-7B8225C0D85A}" destId="{20CAD1B6-6B49-4C70-927F-66F90C8D454D}" srcOrd="5" destOrd="0" presId="urn:microsoft.com/office/officeart/2005/8/layout/list1"/>
    <dgm:cxn modelId="{F11B3BBD-D0CD-4577-B10F-3779FAB601B6}" type="presParOf" srcId="{57FB6A77-0FD1-473D-B769-7B8225C0D85A}" destId="{D06508A9-576A-443C-BC9F-AF42B55F44FE}" srcOrd="6" destOrd="0" presId="urn:microsoft.com/office/officeart/2005/8/layout/list1"/>
    <dgm:cxn modelId="{264168F4-2251-4E05-9EE7-781789092DF7}" type="presParOf" srcId="{57FB6A77-0FD1-473D-B769-7B8225C0D85A}" destId="{D9AE1719-E1B7-4259-923D-CEE96CB604AB}" srcOrd="7" destOrd="0" presId="urn:microsoft.com/office/officeart/2005/8/layout/list1"/>
    <dgm:cxn modelId="{4E20F585-5570-4596-9E0F-204F2CD9A233}" type="presParOf" srcId="{57FB6A77-0FD1-473D-B769-7B8225C0D85A}" destId="{C03CBEF0-DACC-4FA8-9C9E-E076AD2118FE}" srcOrd="8" destOrd="0" presId="urn:microsoft.com/office/officeart/2005/8/layout/list1"/>
    <dgm:cxn modelId="{F3191C53-098A-4D0E-9E9C-55A85D7DEF53}" type="presParOf" srcId="{C03CBEF0-DACC-4FA8-9C9E-E076AD2118FE}" destId="{1CB7E8BB-BF82-4D67-AEE0-17D5127DBBC1}" srcOrd="0" destOrd="0" presId="urn:microsoft.com/office/officeart/2005/8/layout/list1"/>
    <dgm:cxn modelId="{E40434C1-2279-489C-9125-B2FC7304CD49}" type="presParOf" srcId="{C03CBEF0-DACC-4FA8-9C9E-E076AD2118FE}" destId="{270287DB-C4AA-4475-8F48-FBC74152A4B7}" srcOrd="1" destOrd="0" presId="urn:microsoft.com/office/officeart/2005/8/layout/list1"/>
    <dgm:cxn modelId="{BDE12841-E392-445C-A3AC-FE0D12D568FF}" type="presParOf" srcId="{57FB6A77-0FD1-473D-B769-7B8225C0D85A}" destId="{C174D1BE-2F45-4739-B207-DD2A86FFD1E4}" srcOrd="9" destOrd="0" presId="urn:microsoft.com/office/officeart/2005/8/layout/list1"/>
    <dgm:cxn modelId="{EBE85A24-561E-4DB7-9AEC-2B1F2DE0A3C0}" type="presParOf" srcId="{57FB6A77-0FD1-473D-B769-7B8225C0D85A}" destId="{A0E948B4-31AC-49A3-BE20-3B54B0D3F5BB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3401AC-D599-4AEA-8C0E-A787005D5941}" type="doc">
      <dgm:prSet loTypeId="urn:microsoft.com/office/officeart/2005/8/layout/radial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28F9907B-DE43-4752-A3F6-01FE2529C3A2}">
      <dgm:prSet phldrT="[Texto]"/>
      <dgm:spPr/>
      <dgm:t>
        <a:bodyPr/>
        <a:lstStyle/>
        <a:p>
          <a:r>
            <a:rPr lang="es-EC" dirty="0" smtClean="0">
              <a:hlinkClick xmlns:r="http://schemas.openxmlformats.org/officeDocument/2006/relationships" r:id="rId1" action="ppaction://hlinksldjump"/>
            </a:rPr>
            <a:t>BASE</a:t>
          </a:r>
          <a:r>
            <a:rPr lang="es-EC" dirty="0" smtClean="0"/>
            <a:t> LEGAL</a:t>
          </a:r>
          <a:endParaRPr lang="es-EC" dirty="0"/>
        </a:p>
      </dgm:t>
    </dgm:pt>
    <dgm:pt modelId="{DC27CFF8-25FE-4B01-9929-E220140144D7}" type="parTrans" cxnId="{D2277A73-39F3-4DC7-B767-A2374E7FDB97}">
      <dgm:prSet/>
      <dgm:spPr/>
      <dgm:t>
        <a:bodyPr/>
        <a:lstStyle/>
        <a:p>
          <a:endParaRPr lang="es-EC"/>
        </a:p>
      </dgm:t>
    </dgm:pt>
    <dgm:pt modelId="{B8461631-CAE6-4E15-9DA0-4907989B2EC5}" type="sibTrans" cxnId="{D2277A73-39F3-4DC7-B767-A2374E7FDB97}">
      <dgm:prSet/>
      <dgm:spPr/>
      <dgm:t>
        <a:bodyPr/>
        <a:lstStyle/>
        <a:p>
          <a:endParaRPr lang="es-EC"/>
        </a:p>
      </dgm:t>
    </dgm:pt>
    <dgm:pt modelId="{B1EC3D3A-2B3D-4181-ABC8-F4590F5E3B4E}">
      <dgm:prSet phldrT="[Texto]"/>
      <dgm:spPr/>
      <dgm:t>
        <a:bodyPr/>
        <a:lstStyle/>
        <a:p>
          <a:r>
            <a:rPr lang="es-EC" dirty="0" smtClean="0"/>
            <a:t>LRTI</a:t>
          </a:r>
          <a:endParaRPr lang="es-EC" dirty="0"/>
        </a:p>
      </dgm:t>
    </dgm:pt>
    <dgm:pt modelId="{156D7698-93E1-43BA-B2F2-95D11A6F26D4}" type="parTrans" cxnId="{7D86CB91-FD91-4C5B-94D0-67B7851EF2FC}">
      <dgm:prSet/>
      <dgm:spPr/>
      <dgm:t>
        <a:bodyPr/>
        <a:lstStyle/>
        <a:p>
          <a:endParaRPr lang="es-EC"/>
        </a:p>
      </dgm:t>
    </dgm:pt>
    <dgm:pt modelId="{D11869D0-B14B-41B6-AA08-C3ADCAE86EE3}" type="sibTrans" cxnId="{7D86CB91-FD91-4C5B-94D0-67B7851EF2FC}">
      <dgm:prSet/>
      <dgm:spPr/>
      <dgm:t>
        <a:bodyPr/>
        <a:lstStyle/>
        <a:p>
          <a:endParaRPr lang="es-EC"/>
        </a:p>
      </dgm:t>
    </dgm:pt>
    <dgm:pt modelId="{540E213B-122C-4B73-A842-512BAFA3188C}">
      <dgm:prSet phldrT="[Texto]"/>
      <dgm:spPr/>
      <dgm:t>
        <a:bodyPr/>
        <a:lstStyle/>
        <a:p>
          <a:r>
            <a:rPr lang="es-EC" dirty="0" smtClean="0"/>
            <a:t>Ordenanza Ambiental </a:t>
          </a:r>
          <a:endParaRPr lang="es-EC" dirty="0"/>
        </a:p>
      </dgm:t>
    </dgm:pt>
    <dgm:pt modelId="{934BA9E2-B68A-457F-B52C-C6AC4EF9AC17}" type="parTrans" cxnId="{3E397310-ADC1-49E0-9E09-C96CBCB6A474}">
      <dgm:prSet/>
      <dgm:spPr/>
      <dgm:t>
        <a:bodyPr/>
        <a:lstStyle/>
        <a:p>
          <a:endParaRPr lang="es-EC"/>
        </a:p>
      </dgm:t>
    </dgm:pt>
    <dgm:pt modelId="{AA8A0CF7-F131-4607-A40A-C57240C14CBC}" type="sibTrans" cxnId="{3E397310-ADC1-49E0-9E09-C96CBCB6A474}">
      <dgm:prSet/>
      <dgm:spPr/>
      <dgm:t>
        <a:bodyPr/>
        <a:lstStyle/>
        <a:p>
          <a:endParaRPr lang="es-EC"/>
        </a:p>
      </dgm:t>
    </dgm:pt>
    <dgm:pt modelId="{DA6EFBDA-5D96-4220-8502-E30F21996B78}">
      <dgm:prSet/>
      <dgm:spPr/>
      <dgm:t>
        <a:bodyPr/>
        <a:lstStyle/>
        <a:p>
          <a:r>
            <a:rPr lang="es-EC" dirty="0" smtClean="0"/>
            <a:t>Ley de Reformatoria para la equidad Tributario</a:t>
          </a:r>
          <a:endParaRPr lang="es-EC" dirty="0"/>
        </a:p>
      </dgm:t>
    </dgm:pt>
    <dgm:pt modelId="{4F671628-6223-40AF-9C14-00860F8EA9C2}" type="parTrans" cxnId="{87EE8973-34F6-432D-82CA-F8CD50F3400B}">
      <dgm:prSet/>
      <dgm:spPr/>
      <dgm:t>
        <a:bodyPr/>
        <a:lstStyle/>
        <a:p>
          <a:endParaRPr lang="es-EC"/>
        </a:p>
      </dgm:t>
    </dgm:pt>
    <dgm:pt modelId="{CBD15C1C-F333-4172-9D30-F41F7889728A}" type="sibTrans" cxnId="{87EE8973-34F6-432D-82CA-F8CD50F3400B}">
      <dgm:prSet/>
      <dgm:spPr/>
      <dgm:t>
        <a:bodyPr/>
        <a:lstStyle/>
        <a:p>
          <a:endParaRPr lang="es-EC"/>
        </a:p>
      </dgm:t>
    </dgm:pt>
    <dgm:pt modelId="{9BF35E65-8E1D-4153-B657-2C679AD8B6E5}">
      <dgm:prSet/>
      <dgm:spPr/>
      <dgm:t>
        <a:bodyPr/>
        <a:lstStyle/>
        <a:p>
          <a:r>
            <a:rPr lang="es-EC" dirty="0" smtClean="0"/>
            <a:t>Ley de Seguridad Social</a:t>
          </a:r>
          <a:endParaRPr lang="es-EC" dirty="0"/>
        </a:p>
      </dgm:t>
    </dgm:pt>
    <dgm:pt modelId="{5C075B31-D28D-42B0-A77D-C547C192A9E2}" type="parTrans" cxnId="{8D3AF1F1-B160-4DD9-BD38-ADAAA90FCE95}">
      <dgm:prSet/>
      <dgm:spPr/>
      <dgm:t>
        <a:bodyPr/>
        <a:lstStyle/>
        <a:p>
          <a:endParaRPr lang="es-EC"/>
        </a:p>
      </dgm:t>
    </dgm:pt>
    <dgm:pt modelId="{1FB1FF11-67DD-4616-A607-A3246F149699}" type="sibTrans" cxnId="{8D3AF1F1-B160-4DD9-BD38-ADAAA90FCE95}">
      <dgm:prSet/>
      <dgm:spPr/>
      <dgm:t>
        <a:bodyPr/>
        <a:lstStyle/>
        <a:p>
          <a:endParaRPr lang="es-EC"/>
        </a:p>
      </dgm:t>
    </dgm:pt>
    <dgm:pt modelId="{7CF800C2-6AB1-44CA-AFA9-151E8BA97BA8}">
      <dgm:prSet/>
      <dgm:spPr/>
      <dgm:t>
        <a:bodyPr/>
        <a:lstStyle/>
        <a:p>
          <a:r>
            <a:rPr lang="es-EC" dirty="0" smtClean="0"/>
            <a:t>Código de Trabajo</a:t>
          </a:r>
          <a:endParaRPr lang="es-EC" dirty="0"/>
        </a:p>
      </dgm:t>
    </dgm:pt>
    <dgm:pt modelId="{6E42223A-65A6-4C7C-A2D9-FF9E892E11B9}" type="parTrans" cxnId="{FA4D71E2-D71A-4FE1-9ABC-A0E7581065BC}">
      <dgm:prSet/>
      <dgm:spPr/>
      <dgm:t>
        <a:bodyPr/>
        <a:lstStyle/>
        <a:p>
          <a:endParaRPr lang="es-EC"/>
        </a:p>
      </dgm:t>
    </dgm:pt>
    <dgm:pt modelId="{BEED603F-CA90-4D18-ACBE-D3AAEB90526E}" type="sibTrans" cxnId="{FA4D71E2-D71A-4FE1-9ABC-A0E7581065BC}">
      <dgm:prSet/>
      <dgm:spPr/>
      <dgm:t>
        <a:bodyPr/>
        <a:lstStyle/>
        <a:p>
          <a:endParaRPr lang="es-EC"/>
        </a:p>
      </dgm:t>
    </dgm:pt>
    <dgm:pt modelId="{B2749218-E832-4130-BF1E-649DF37496BA}">
      <dgm:prSet/>
      <dgm:spPr/>
      <dgm:t>
        <a:bodyPr/>
        <a:lstStyle/>
        <a:p>
          <a:r>
            <a:rPr lang="es-EC" dirty="0" smtClean="0"/>
            <a:t>Reglamento Interno</a:t>
          </a:r>
          <a:endParaRPr lang="es-EC" dirty="0"/>
        </a:p>
      </dgm:t>
    </dgm:pt>
    <dgm:pt modelId="{8A92592C-61E5-4982-AB9E-592287E87714}" type="parTrans" cxnId="{EF104786-8EAA-4756-9ADC-17BBE2F1B5D5}">
      <dgm:prSet/>
      <dgm:spPr/>
      <dgm:t>
        <a:bodyPr/>
        <a:lstStyle/>
        <a:p>
          <a:endParaRPr lang="es-EC"/>
        </a:p>
      </dgm:t>
    </dgm:pt>
    <dgm:pt modelId="{DD191836-7F62-4A81-AECA-1C1882AD17AB}" type="sibTrans" cxnId="{EF104786-8EAA-4756-9ADC-17BBE2F1B5D5}">
      <dgm:prSet/>
      <dgm:spPr/>
      <dgm:t>
        <a:bodyPr/>
        <a:lstStyle/>
        <a:p>
          <a:endParaRPr lang="es-EC"/>
        </a:p>
      </dgm:t>
    </dgm:pt>
    <dgm:pt modelId="{58F1A230-D74B-4658-B9E6-265C0F1516B5}">
      <dgm:prSet/>
      <dgm:spPr/>
      <dgm:t>
        <a:bodyPr/>
        <a:lstStyle/>
        <a:p>
          <a:r>
            <a:rPr lang="es-EC" dirty="0" smtClean="0"/>
            <a:t>Ley de Gestión Ambiental </a:t>
          </a:r>
        </a:p>
      </dgm:t>
    </dgm:pt>
    <dgm:pt modelId="{73FBD87D-2610-4A0F-8584-193778CA83C3}" type="parTrans" cxnId="{27F2007E-FC25-4468-91E7-D87CE2CE4A8C}">
      <dgm:prSet/>
      <dgm:spPr/>
      <dgm:t>
        <a:bodyPr/>
        <a:lstStyle/>
        <a:p>
          <a:endParaRPr lang="es-EC"/>
        </a:p>
      </dgm:t>
    </dgm:pt>
    <dgm:pt modelId="{660BBE89-C6BB-4BDE-8555-BF5F30CDC4AE}" type="sibTrans" cxnId="{27F2007E-FC25-4468-91E7-D87CE2CE4A8C}">
      <dgm:prSet/>
      <dgm:spPr/>
      <dgm:t>
        <a:bodyPr/>
        <a:lstStyle/>
        <a:p>
          <a:endParaRPr lang="es-EC"/>
        </a:p>
      </dgm:t>
    </dgm:pt>
    <dgm:pt modelId="{4EC33AB7-A10F-46D5-98CF-F8EF8CE12158}">
      <dgm:prSet/>
      <dgm:spPr/>
      <dgm:t>
        <a:bodyPr/>
        <a:lstStyle/>
        <a:p>
          <a:r>
            <a:rPr lang="es-EC" dirty="0" smtClean="0"/>
            <a:t>Ley Orgánica de Aduana</a:t>
          </a:r>
        </a:p>
      </dgm:t>
    </dgm:pt>
    <dgm:pt modelId="{6CCC973D-543E-496D-8CDD-AD75632302D4}" type="parTrans" cxnId="{FCD7A96C-F3D3-439D-881F-34EEB9689ED0}">
      <dgm:prSet/>
      <dgm:spPr/>
      <dgm:t>
        <a:bodyPr/>
        <a:lstStyle/>
        <a:p>
          <a:endParaRPr lang="es-EC"/>
        </a:p>
      </dgm:t>
    </dgm:pt>
    <dgm:pt modelId="{8ADCD19C-5842-4AAC-A0BB-D4C07B53628A}" type="sibTrans" cxnId="{FCD7A96C-F3D3-439D-881F-34EEB9689ED0}">
      <dgm:prSet/>
      <dgm:spPr/>
      <dgm:t>
        <a:bodyPr/>
        <a:lstStyle/>
        <a:p>
          <a:endParaRPr lang="es-EC"/>
        </a:p>
      </dgm:t>
    </dgm:pt>
    <dgm:pt modelId="{F2CFEEE9-D9CF-432E-A3BC-590EB9DDC7EE}">
      <dgm:prSet/>
      <dgm:spPr/>
      <dgm:t>
        <a:bodyPr/>
        <a:lstStyle/>
        <a:p>
          <a:r>
            <a:rPr lang="es-EC" dirty="0" smtClean="0"/>
            <a:t>Ley de Consumidor </a:t>
          </a:r>
        </a:p>
      </dgm:t>
    </dgm:pt>
    <dgm:pt modelId="{9F561479-0F64-4948-A375-5CCC68695EE0}" type="parTrans" cxnId="{88D15600-2460-4541-BB5B-9A2D550C39FD}">
      <dgm:prSet/>
      <dgm:spPr/>
      <dgm:t>
        <a:bodyPr/>
        <a:lstStyle/>
        <a:p>
          <a:endParaRPr lang="es-EC"/>
        </a:p>
      </dgm:t>
    </dgm:pt>
    <dgm:pt modelId="{0419E625-8FDD-497B-968D-DF15406B0941}" type="sibTrans" cxnId="{88D15600-2460-4541-BB5B-9A2D550C39FD}">
      <dgm:prSet/>
      <dgm:spPr/>
      <dgm:t>
        <a:bodyPr/>
        <a:lstStyle/>
        <a:p>
          <a:endParaRPr lang="es-EC"/>
        </a:p>
      </dgm:t>
    </dgm:pt>
    <dgm:pt modelId="{6CB4B053-40F8-4348-AD8F-ECB959B2D1BC}" type="pres">
      <dgm:prSet presAssocID="{213401AC-D599-4AEA-8C0E-A787005D594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3BFF917-D3F5-4EB5-A7AD-9CACADFF7130}" type="pres">
      <dgm:prSet presAssocID="{28F9907B-DE43-4752-A3F6-01FE2529C3A2}" presName="centerShape" presStyleLbl="node0" presStyleIdx="0" presStyleCnt="1"/>
      <dgm:spPr/>
      <dgm:t>
        <a:bodyPr/>
        <a:lstStyle/>
        <a:p>
          <a:endParaRPr lang="es-EC"/>
        </a:p>
      </dgm:t>
    </dgm:pt>
    <dgm:pt modelId="{07792C9F-8453-40F4-B414-8D800A23352D}" type="pres">
      <dgm:prSet presAssocID="{156D7698-93E1-43BA-B2F2-95D11A6F26D4}" presName="parTrans" presStyleLbl="bgSibTrans2D1" presStyleIdx="0" presStyleCnt="9"/>
      <dgm:spPr/>
      <dgm:t>
        <a:bodyPr/>
        <a:lstStyle/>
        <a:p>
          <a:endParaRPr lang="es-EC"/>
        </a:p>
      </dgm:t>
    </dgm:pt>
    <dgm:pt modelId="{3749A495-9585-46C8-85FE-838CB23B3DDE}" type="pres">
      <dgm:prSet presAssocID="{B1EC3D3A-2B3D-4181-ABC8-F4590F5E3B4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437CC9-2C3E-4BE8-8C80-EB520C66F4B0}" type="pres">
      <dgm:prSet presAssocID="{4F671628-6223-40AF-9C14-00860F8EA9C2}" presName="parTrans" presStyleLbl="bgSibTrans2D1" presStyleIdx="1" presStyleCnt="9"/>
      <dgm:spPr/>
      <dgm:t>
        <a:bodyPr/>
        <a:lstStyle/>
        <a:p>
          <a:endParaRPr lang="es-EC"/>
        </a:p>
      </dgm:t>
    </dgm:pt>
    <dgm:pt modelId="{B1F31BCE-928E-4D1A-AFEC-3C27803025FD}" type="pres">
      <dgm:prSet presAssocID="{DA6EFBDA-5D96-4220-8502-E30F21996B7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18B764-F720-40AD-801F-6D7518F2E9B1}" type="pres">
      <dgm:prSet presAssocID="{5C075B31-D28D-42B0-A77D-C547C192A9E2}" presName="parTrans" presStyleLbl="bgSibTrans2D1" presStyleIdx="2" presStyleCnt="9"/>
      <dgm:spPr/>
      <dgm:t>
        <a:bodyPr/>
        <a:lstStyle/>
        <a:p>
          <a:endParaRPr lang="es-EC"/>
        </a:p>
      </dgm:t>
    </dgm:pt>
    <dgm:pt modelId="{92F2975D-E211-4801-A322-31ADB03EDEDE}" type="pres">
      <dgm:prSet presAssocID="{9BF35E65-8E1D-4153-B657-2C679AD8B6E5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EE248A-1BD5-42F1-BE65-C13F7DF29CD5}" type="pres">
      <dgm:prSet presAssocID="{6CCC973D-543E-496D-8CDD-AD75632302D4}" presName="parTrans" presStyleLbl="bgSibTrans2D1" presStyleIdx="3" presStyleCnt="9"/>
      <dgm:spPr/>
      <dgm:t>
        <a:bodyPr/>
        <a:lstStyle/>
        <a:p>
          <a:endParaRPr lang="es-EC"/>
        </a:p>
      </dgm:t>
    </dgm:pt>
    <dgm:pt modelId="{2736CB32-A4F1-4C95-AB2E-C7F2093EDEBF}" type="pres">
      <dgm:prSet presAssocID="{4EC33AB7-A10F-46D5-98CF-F8EF8CE1215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1ECD78-DC36-4E10-A4AE-825857615D76}" type="pres">
      <dgm:prSet presAssocID="{73FBD87D-2610-4A0F-8584-193778CA83C3}" presName="parTrans" presStyleLbl="bgSibTrans2D1" presStyleIdx="4" presStyleCnt="9"/>
      <dgm:spPr/>
      <dgm:t>
        <a:bodyPr/>
        <a:lstStyle/>
        <a:p>
          <a:endParaRPr lang="es-EC"/>
        </a:p>
      </dgm:t>
    </dgm:pt>
    <dgm:pt modelId="{3C754F3A-1BC0-4ED8-A9DD-8FA035CF2A28}" type="pres">
      <dgm:prSet presAssocID="{58F1A230-D74B-4658-B9E6-265C0F1516B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A27CB1-3C4F-43C5-AADF-7D97E159F15B}" type="pres">
      <dgm:prSet presAssocID="{9F561479-0F64-4948-A375-5CCC68695EE0}" presName="parTrans" presStyleLbl="bgSibTrans2D1" presStyleIdx="5" presStyleCnt="9"/>
      <dgm:spPr/>
      <dgm:t>
        <a:bodyPr/>
        <a:lstStyle/>
        <a:p>
          <a:endParaRPr lang="es-EC"/>
        </a:p>
      </dgm:t>
    </dgm:pt>
    <dgm:pt modelId="{C1E3120A-0BA8-4729-A7E3-BBEAD24133ED}" type="pres">
      <dgm:prSet presAssocID="{F2CFEEE9-D9CF-432E-A3BC-590EB9DDC7E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FA5B14-150E-40E8-882D-D89C640B72D5}" type="pres">
      <dgm:prSet presAssocID="{8A92592C-61E5-4982-AB9E-592287E87714}" presName="parTrans" presStyleLbl="bgSibTrans2D1" presStyleIdx="6" presStyleCnt="9"/>
      <dgm:spPr/>
      <dgm:t>
        <a:bodyPr/>
        <a:lstStyle/>
        <a:p>
          <a:endParaRPr lang="es-EC"/>
        </a:p>
      </dgm:t>
    </dgm:pt>
    <dgm:pt modelId="{1EBA90A4-55D2-4B0E-B1C6-A718C92870AD}" type="pres">
      <dgm:prSet presAssocID="{B2749218-E832-4130-BF1E-649DF37496BA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20436F-08C1-4D6B-A8A4-75DE26A04902}" type="pres">
      <dgm:prSet presAssocID="{6E42223A-65A6-4C7C-A2D9-FF9E892E11B9}" presName="parTrans" presStyleLbl="bgSibTrans2D1" presStyleIdx="7" presStyleCnt="9"/>
      <dgm:spPr/>
      <dgm:t>
        <a:bodyPr/>
        <a:lstStyle/>
        <a:p>
          <a:endParaRPr lang="es-EC"/>
        </a:p>
      </dgm:t>
    </dgm:pt>
    <dgm:pt modelId="{2DF13AA8-367C-4886-8659-D47E8F0FA4F5}" type="pres">
      <dgm:prSet presAssocID="{7CF800C2-6AB1-44CA-AFA9-151E8BA97BA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3A7F1B-E865-41EC-B857-D517E5A5F3C2}" type="pres">
      <dgm:prSet presAssocID="{934BA9E2-B68A-457F-B52C-C6AC4EF9AC17}" presName="parTrans" presStyleLbl="bgSibTrans2D1" presStyleIdx="8" presStyleCnt="9"/>
      <dgm:spPr/>
      <dgm:t>
        <a:bodyPr/>
        <a:lstStyle/>
        <a:p>
          <a:endParaRPr lang="es-EC"/>
        </a:p>
      </dgm:t>
    </dgm:pt>
    <dgm:pt modelId="{9F40C043-223A-4FE1-8EE5-80BDFD3E311A}" type="pres">
      <dgm:prSet presAssocID="{540E213B-122C-4B73-A842-512BAFA3188C}" presName="node" presStyleLbl="node1" presStyleIdx="8" presStyleCnt="9" custRadScaleRad="100036" custRadScaleInc="762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E7385B6-EAB6-4B85-9425-4E5711CA176F}" type="presOf" srcId="{B1EC3D3A-2B3D-4181-ABC8-F4590F5E3B4E}" destId="{3749A495-9585-46C8-85FE-838CB23B3DDE}" srcOrd="0" destOrd="0" presId="urn:microsoft.com/office/officeart/2005/8/layout/radial4"/>
    <dgm:cxn modelId="{87EE8973-34F6-432D-82CA-F8CD50F3400B}" srcId="{28F9907B-DE43-4752-A3F6-01FE2529C3A2}" destId="{DA6EFBDA-5D96-4220-8502-E30F21996B78}" srcOrd="1" destOrd="0" parTransId="{4F671628-6223-40AF-9C14-00860F8EA9C2}" sibTransId="{CBD15C1C-F333-4172-9D30-F41F7889728A}"/>
    <dgm:cxn modelId="{FCC918DA-6C87-4215-8624-E6DD2FD5C010}" type="presOf" srcId="{4EC33AB7-A10F-46D5-98CF-F8EF8CE12158}" destId="{2736CB32-A4F1-4C95-AB2E-C7F2093EDEBF}" srcOrd="0" destOrd="0" presId="urn:microsoft.com/office/officeart/2005/8/layout/radial4"/>
    <dgm:cxn modelId="{B007D14E-EC1F-4484-9943-B1193D680E86}" type="presOf" srcId="{540E213B-122C-4B73-A842-512BAFA3188C}" destId="{9F40C043-223A-4FE1-8EE5-80BDFD3E311A}" srcOrd="0" destOrd="0" presId="urn:microsoft.com/office/officeart/2005/8/layout/radial4"/>
    <dgm:cxn modelId="{BF1A96D9-2A00-4BEF-A332-AE254AC9CE33}" type="presOf" srcId="{4F671628-6223-40AF-9C14-00860F8EA9C2}" destId="{8C437CC9-2C3E-4BE8-8C80-EB520C66F4B0}" srcOrd="0" destOrd="0" presId="urn:microsoft.com/office/officeart/2005/8/layout/radial4"/>
    <dgm:cxn modelId="{EDAD8C85-8CA4-447D-850F-BEBE6367F1BD}" type="presOf" srcId="{28F9907B-DE43-4752-A3F6-01FE2529C3A2}" destId="{A3BFF917-D3F5-4EB5-A7AD-9CACADFF7130}" srcOrd="0" destOrd="0" presId="urn:microsoft.com/office/officeart/2005/8/layout/radial4"/>
    <dgm:cxn modelId="{44AB25B2-3D70-4609-80A0-2E2F50B8486B}" type="presOf" srcId="{9F561479-0F64-4948-A375-5CCC68695EE0}" destId="{A1A27CB1-3C4F-43C5-AADF-7D97E159F15B}" srcOrd="0" destOrd="0" presId="urn:microsoft.com/office/officeart/2005/8/layout/radial4"/>
    <dgm:cxn modelId="{FCD7A96C-F3D3-439D-881F-34EEB9689ED0}" srcId="{28F9907B-DE43-4752-A3F6-01FE2529C3A2}" destId="{4EC33AB7-A10F-46D5-98CF-F8EF8CE12158}" srcOrd="3" destOrd="0" parTransId="{6CCC973D-543E-496D-8CDD-AD75632302D4}" sibTransId="{8ADCD19C-5842-4AAC-A0BB-D4C07B53628A}"/>
    <dgm:cxn modelId="{A858F921-441D-44C9-8E83-CFCE3AEACFEC}" type="presOf" srcId="{F2CFEEE9-D9CF-432E-A3BC-590EB9DDC7EE}" destId="{C1E3120A-0BA8-4729-A7E3-BBEAD24133ED}" srcOrd="0" destOrd="0" presId="urn:microsoft.com/office/officeart/2005/8/layout/radial4"/>
    <dgm:cxn modelId="{D2277A73-39F3-4DC7-B767-A2374E7FDB97}" srcId="{213401AC-D599-4AEA-8C0E-A787005D5941}" destId="{28F9907B-DE43-4752-A3F6-01FE2529C3A2}" srcOrd="0" destOrd="0" parTransId="{DC27CFF8-25FE-4B01-9929-E220140144D7}" sibTransId="{B8461631-CAE6-4E15-9DA0-4907989B2EC5}"/>
    <dgm:cxn modelId="{47B80B77-97CE-40B9-9EF2-861DFC6EF733}" type="presOf" srcId="{6E42223A-65A6-4C7C-A2D9-FF9E892E11B9}" destId="{6520436F-08C1-4D6B-A8A4-75DE26A04902}" srcOrd="0" destOrd="0" presId="urn:microsoft.com/office/officeart/2005/8/layout/radial4"/>
    <dgm:cxn modelId="{3067239E-B180-4CF8-97BA-38710132E9AB}" type="presOf" srcId="{7CF800C2-6AB1-44CA-AFA9-151E8BA97BA8}" destId="{2DF13AA8-367C-4886-8659-D47E8F0FA4F5}" srcOrd="0" destOrd="0" presId="urn:microsoft.com/office/officeart/2005/8/layout/radial4"/>
    <dgm:cxn modelId="{72E33DBB-9B95-4DD4-9AC8-630852797B2F}" type="presOf" srcId="{B2749218-E832-4130-BF1E-649DF37496BA}" destId="{1EBA90A4-55D2-4B0E-B1C6-A718C92870AD}" srcOrd="0" destOrd="0" presId="urn:microsoft.com/office/officeart/2005/8/layout/radial4"/>
    <dgm:cxn modelId="{FA4D71E2-D71A-4FE1-9ABC-A0E7581065BC}" srcId="{28F9907B-DE43-4752-A3F6-01FE2529C3A2}" destId="{7CF800C2-6AB1-44CA-AFA9-151E8BA97BA8}" srcOrd="7" destOrd="0" parTransId="{6E42223A-65A6-4C7C-A2D9-FF9E892E11B9}" sibTransId="{BEED603F-CA90-4D18-ACBE-D3AAEB90526E}"/>
    <dgm:cxn modelId="{3E397310-ADC1-49E0-9E09-C96CBCB6A474}" srcId="{28F9907B-DE43-4752-A3F6-01FE2529C3A2}" destId="{540E213B-122C-4B73-A842-512BAFA3188C}" srcOrd="8" destOrd="0" parTransId="{934BA9E2-B68A-457F-B52C-C6AC4EF9AC17}" sibTransId="{AA8A0CF7-F131-4607-A40A-C57240C14CBC}"/>
    <dgm:cxn modelId="{6E27E6A9-26E7-4462-9FB1-DA836AF00CDC}" type="presOf" srcId="{6CCC973D-543E-496D-8CDD-AD75632302D4}" destId="{1CEE248A-1BD5-42F1-BE65-C13F7DF29CD5}" srcOrd="0" destOrd="0" presId="urn:microsoft.com/office/officeart/2005/8/layout/radial4"/>
    <dgm:cxn modelId="{892B90E8-A378-4518-AC4F-F8EF596F236E}" type="presOf" srcId="{9BF35E65-8E1D-4153-B657-2C679AD8B6E5}" destId="{92F2975D-E211-4801-A322-31ADB03EDEDE}" srcOrd="0" destOrd="0" presId="urn:microsoft.com/office/officeart/2005/8/layout/radial4"/>
    <dgm:cxn modelId="{0A5D776A-7DC1-4A86-96AB-7B04C91F828B}" type="presOf" srcId="{934BA9E2-B68A-457F-B52C-C6AC4EF9AC17}" destId="{193A7F1B-E865-41EC-B857-D517E5A5F3C2}" srcOrd="0" destOrd="0" presId="urn:microsoft.com/office/officeart/2005/8/layout/radial4"/>
    <dgm:cxn modelId="{2FD0FB1A-76C4-436A-A530-1E83AD54EEE8}" type="presOf" srcId="{156D7698-93E1-43BA-B2F2-95D11A6F26D4}" destId="{07792C9F-8453-40F4-B414-8D800A23352D}" srcOrd="0" destOrd="0" presId="urn:microsoft.com/office/officeart/2005/8/layout/radial4"/>
    <dgm:cxn modelId="{EF104786-8EAA-4756-9ADC-17BBE2F1B5D5}" srcId="{28F9907B-DE43-4752-A3F6-01FE2529C3A2}" destId="{B2749218-E832-4130-BF1E-649DF37496BA}" srcOrd="6" destOrd="0" parTransId="{8A92592C-61E5-4982-AB9E-592287E87714}" sibTransId="{DD191836-7F62-4A81-AECA-1C1882AD17AB}"/>
    <dgm:cxn modelId="{8D3AF1F1-B160-4DD9-BD38-ADAAA90FCE95}" srcId="{28F9907B-DE43-4752-A3F6-01FE2529C3A2}" destId="{9BF35E65-8E1D-4153-B657-2C679AD8B6E5}" srcOrd="2" destOrd="0" parTransId="{5C075B31-D28D-42B0-A77D-C547C192A9E2}" sibTransId="{1FB1FF11-67DD-4616-A607-A3246F149699}"/>
    <dgm:cxn modelId="{2C8E15E2-7C19-4574-AFDC-C5CF0DC059D4}" type="presOf" srcId="{DA6EFBDA-5D96-4220-8502-E30F21996B78}" destId="{B1F31BCE-928E-4D1A-AFEC-3C27803025FD}" srcOrd="0" destOrd="0" presId="urn:microsoft.com/office/officeart/2005/8/layout/radial4"/>
    <dgm:cxn modelId="{1F447052-A0CE-49AC-A1CD-CD462774D33E}" type="presOf" srcId="{73FBD87D-2610-4A0F-8584-193778CA83C3}" destId="{CD1ECD78-DC36-4E10-A4AE-825857615D76}" srcOrd="0" destOrd="0" presId="urn:microsoft.com/office/officeart/2005/8/layout/radial4"/>
    <dgm:cxn modelId="{88D15600-2460-4541-BB5B-9A2D550C39FD}" srcId="{28F9907B-DE43-4752-A3F6-01FE2529C3A2}" destId="{F2CFEEE9-D9CF-432E-A3BC-590EB9DDC7EE}" srcOrd="5" destOrd="0" parTransId="{9F561479-0F64-4948-A375-5CCC68695EE0}" sibTransId="{0419E625-8FDD-497B-968D-DF15406B0941}"/>
    <dgm:cxn modelId="{FC518717-7697-478E-B8FE-1D016772BB10}" type="presOf" srcId="{8A92592C-61E5-4982-AB9E-592287E87714}" destId="{84FA5B14-150E-40E8-882D-D89C640B72D5}" srcOrd="0" destOrd="0" presId="urn:microsoft.com/office/officeart/2005/8/layout/radial4"/>
    <dgm:cxn modelId="{7D86CB91-FD91-4C5B-94D0-67B7851EF2FC}" srcId="{28F9907B-DE43-4752-A3F6-01FE2529C3A2}" destId="{B1EC3D3A-2B3D-4181-ABC8-F4590F5E3B4E}" srcOrd="0" destOrd="0" parTransId="{156D7698-93E1-43BA-B2F2-95D11A6F26D4}" sibTransId="{D11869D0-B14B-41B6-AA08-C3ADCAE86EE3}"/>
    <dgm:cxn modelId="{57A2AD14-2774-4C29-8834-C68AE2B38D88}" type="presOf" srcId="{58F1A230-D74B-4658-B9E6-265C0F1516B5}" destId="{3C754F3A-1BC0-4ED8-A9DD-8FA035CF2A28}" srcOrd="0" destOrd="0" presId="urn:microsoft.com/office/officeart/2005/8/layout/radial4"/>
    <dgm:cxn modelId="{707F5C4C-EF47-4A2E-984F-3B26BD1B88CB}" type="presOf" srcId="{213401AC-D599-4AEA-8C0E-A787005D5941}" destId="{6CB4B053-40F8-4348-AD8F-ECB959B2D1BC}" srcOrd="0" destOrd="0" presId="urn:microsoft.com/office/officeart/2005/8/layout/radial4"/>
    <dgm:cxn modelId="{27F2007E-FC25-4468-91E7-D87CE2CE4A8C}" srcId="{28F9907B-DE43-4752-A3F6-01FE2529C3A2}" destId="{58F1A230-D74B-4658-B9E6-265C0F1516B5}" srcOrd="4" destOrd="0" parTransId="{73FBD87D-2610-4A0F-8584-193778CA83C3}" sibTransId="{660BBE89-C6BB-4BDE-8555-BF5F30CDC4AE}"/>
    <dgm:cxn modelId="{38310EE1-A848-4E1A-9182-6FAA391C5850}" type="presOf" srcId="{5C075B31-D28D-42B0-A77D-C547C192A9E2}" destId="{2918B764-F720-40AD-801F-6D7518F2E9B1}" srcOrd="0" destOrd="0" presId="urn:microsoft.com/office/officeart/2005/8/layout/radial4"/>
    <dgm:cxn modelId="{6B16413B-D842-4AE8-AB81-46F1E8A81461}" type="presParOf" srcId="{6CB4B053-40F8-4348-AD8F-ECB959B2D1BC}" destId="{A3BFF917-D3F5-4EB5-A7AD-9CACADFF7130}" srcOrd="0" destOrd="0" presId="urn:microsoft.com/office/officeart/2005/8/layout/radial4"/>
    <dgm:cxn modelId="{699B0156-019D-4EA6-8EFC-3D00331F8435}" type="presParOf" srcId="{6CB4B053-40F8-4348-AD8F-ECB959B2D1BC}" destId="{07792C9F-8453-40F4-B414-8D800A23352D}" srcOrd="1" destOrd="0" presId="urn:microsoft.com/office/officeart/2005/8/layout/radial4"/>
    <dgm:cxn modelId="{4F2B222B-D6D7-4B56-887C-2900FAD0EC39}" type="presParOf" srcId="{6CB4B053-40F8-4348-AD8F-ECB959B2D1BC}" destId="{3749A495-9585-46C8-85FE-838CB23B3DDE}" srcOrd="2" destOrd="0" presId="urn:microsoft.com/office/officeart/2005/8/layout/radial4"/>
    <dgm:cxn modelId="{99CB013F-C292-4D49-8249-08FC9F232DDE}" type="presParOf" srcId="{6CB4B053-40F8-4348-AD8F-ECB959B2D1BC}" destId="{8C437CC9-2C3E-4BE8-8C80-EB520C66F4B0}" srcOrd="3" destOrd="0" presId="urn:microsoft.com/office/officeart/2005/8/layout/radial4"/>
    <dgm:cxn modelId="{27048AEA-80EC-45F5-A6B1-19D91F29CF05}" type="presParOf" srcId="{6CB4B053-40F8-4348-AD8F-ECB959B2D1BC}" destId="{B1F31BCE-928E-4D1A-AFEC-3C27803025FD}" srcOrd="4" destOrd="0" presId="urn:microsoft.com/office/officeart/2005/8/layout/radial4"/>
    <dgm:cxn modelId="{583DAD7F-93A1-4746-AB8C-0AC02D188D60}" type="presParOf" srcId="{6CB4B053-40F8-4348-AD8F-ECB959B2D1BC}" destId="{2918B764-F720-40AD-801F-6D7518F2E9B1}" srcOrd="5" destOrd="0" presId="urn:microsoft.com/office/officeart/2005/8/layout/radial4"/>
    <dgm:cxn modelId="{3C011774-52CA-4772-A60C-82865EFF54D4}" type="presParOf" srcId="{6CB4B053-40F8-4348-AD8F-ECB959B2D1BC}" destId="{92F2975D-E211-4801-A322-31ADB03EDEDE}" srcOrd="6" destOrd="0" presId="urn:microsoft.com/office/officeart/2005/8/layout/radial4"/>
    <dgm:cxn modelId="{8A6AA014-A374-4BBD-8FDE-59230007EB82}" type="presParOf" srcId="{6CB4B053-40F8-4348-AD8F-ECB959B2D1BC}" destId="{1CEE248A-1BD5-42F1-BE65-C13F7DF29CD5}" srcOrd="7" destOrd="0" presId="urn:microsoft.com/office/officeart/2005/8/layout/radial4"/>
    <dgm:cxn modelId="{84D8F86B-A280-47A8-87BB-B5BB12697635}" type="presParOf" srcId="{6CB4B053-40F8-4348-AD8F-ECB959B2D1BC}" destId="{2736CB32-A4F1-4C95-AB2E-C7F2093EDEBF}" srcOrd="8" destOrd="0" presId="urn:microsoft.com/office/officeart/2005/8/layout/radial4"/>
    <dgm:cxn modelId="{3F5194B1-0691-4154-9CD8-4C902532169A}" type="presParOf" srcId="{6CB4B053-40F8-4348-AD8F-ECB959B2D1BC}" destId="{CD1ECD78-DC36-4E10-A4AE-825857615D76}" srcOrd="9" destOrd="0" presId="urn:microsoft.com/office/officeart/2005/8/layout/radial4"/>
    <dgm:cxn modelId="{7807D00B-706A-4E78-B38E-5D9EB056C92B}" type="presParOf" srcId="{6CB4B053-40F8-4348-AD8F-ECB959B2D1BC}" destId="{3C754F3A-1BC0-4ED8-A9DD-8FA035CF2A28}" srcOrd="10" destOrd="0" presId="urn:microsoft.com/office/officeart/2005/8/layout/radial4"/>
    <dgm:cxn modelId="{D75718AC-D104-4A75-AFF3-60FE004FD9A1}" type="presParOf" srcId="{6CB4B053-40F8-4348-AD8F-ECB959B2D1BC}" destId="{A1A27CB1-3C4F-43C5-AADF-7D97E159F15B}" srcOrd="11" destOrd="0" presId="urn:microsoft.com/office/officeart/2005/8/layout/radial4"/>
    <dgm:cxn modelId="{652DE12F-2589-4187-9F56-03CFD3DC0744}" type="presParOf" srcId="{6CB4B053-40F8-4348-AD8F-ECB959B2D1BC}" destId="{C1E3120A-0BA8-4729-A7E3-BBEAD24133ED}" srcOrd="12" destOrd="0" presId="urn:microsoft.com/office/officeart/2005/8/layout/radial4"/>
    <dgm:cxn modelId="{CC07AD0B-D66B-46DA-A61C-C267EDAF2248}" type="presParOf" srcId="{6CB4B053-40F8-4348-AD8F-ECB959B2D1BC}" destId="{84FA5B14-150E-40E8-882D-D89C640B72D5}" srcOrd="13" destOrd="0" presId="urn:microsoft.com/office/officeart/2005/8/layout/radial4"/>
    <dgm:cxn modelId="{79B5C35F-DFB6-447C-94E4-236B1C7ECBEC}" type="presParOf" srcId="{6CB4B053-40F8-4348-AD8F-ECB959B2D1BC}" destId="{1EBA90A4-55D2-4B0E-B1C6-A718C92870AD}" srcOrd="14" destOrd="0" presId="urn:microsoft.com/office/officeart/2005/8/layout/radial4"/>
    <dgm:cxn modelId="{F35FF559-6F6E-48B3-981A-A46FAE4F9F9E}" type="presParOf" srcId="{6CB4B053-40F8-4348-AD8F-ECB959B2D1BC}" destId="{6520436F-08C1-4D6B-A8A4-75DE26A04902}" srcOrd="15" destOrd="0" presId="urn:microsoft.com/office/officeart/2005/8/layout/radial4"/>
    <dgm:cxn modelId="{055EAE92-5C02-445B-AA90-9561E21B94E1}" type="presParOf" srcId="{6CB4B053-40F8-4348-AD8F-ECB959B2D1BC}" destId="{2DF13AA8-367C-4886-8659-D47E8F0FA4F5}" srcOrd="16" destOrd="0" presId="urn:microsoft.com/office/officeart/2005/8/layout/radial4"/>
    <dgm:cxn modelId="{F068B4A6-3F2E-410F-A6D0-021AC05E28D2}" type="presParOf" srcId="{6CB4B053-40F8-4348-AD8F-ECB959B2D1BC}" destId="{193A7F1B-E865-41EC-B857-D517E5A5F3C2}" srcOrd="17" destOrd="0" presId="urn:microsoft.com/office/officeart/2005/8/layout/radial4"/>
    <dgm:cxn modelId="{2228222D-05A0-4445-B7F6-1BCDC60E1F7E}" type="presParOf" srcId="{6CB4B053-40F8-4348-AD8F-ECB959B2D1BC}" destId="{9F40C043-223A-4FE1-8EE5-80BDFD3E311A}" srcOrd="18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959D5C-ED7C-4CAC-B030-0C53E04FBA6B}" type="doc">
      <dgm:prSet loTypeId="urn:microsoft.com/office/officeart/2005/8/layout/pList2" loCatId="list" qsTypeId="urn:microsoft.com/office/officeart/2005/8/quickstyle/3d3" qsCatId="3D" csTypeId="urn:microsoft.com/office/officeart/2005/8/colors/accent1_2" csCatId="accent1" phldr="1"/>
      <dgm:spPr/>
    </dgm:pt>
    <dgm:pt modelId="{4488DB3C-F135-4B47-9D81-93C14D0B0123}">
      <dgm:prSet phldrT="[Texto]" custT="1"/>
      <dgm:spPr/>
      <dgm:t>
        <a:bodyPr/>
        <a:lstStyle/>
        <a:p>
          <a:r>
            <a:rPr lang="es-EC" sz="2000" dirty="0" smtClean="0">
              <a:hlinkClick xmlns:r="http://schemas.openxmlformats.org/officeDocument/2006/relationships" r:id="rId1" action="ppaction://hlinksldjump"/>
            </a:rPr>
            <a:t>Misión</a:t>
          </a:r>
          <a:endParaRPr lang="es-EC" sz="2000" dirty="0"/>
        </a:p>
      </dgm:t>
    </dgm:pt>
    <dgm:pt modelId="{02B9580E-1748-4B5B-9B49-6282465366AC}" type="parTrans" cxnId="{23F29F2A-24D5-49FB-90AA-682BFA127427}">
      <dgm:prSet/>
      <dgm:spPr/>
      <dgm:t>
        <a:bodyPr/>
        <a:lstStyle/>
        <a:p>
          <a:endParaRPr lang="es-EC"/>
        </a:p>
      </dgm:t>
    </dgm:pt>
    <dgm:pt modelId="{FAAEE357-AD6C-46CE-B2F4-6DC02D161DAC}" type="sibTrans" cxnId="{23F29F2A-24D5-49FB-90AA-682BFA127427}">
      <dgm:prSet/>
      <dgm:spPr/>
      <dgm:t>
        <a:bodyPr/>
        <a:lstStyle/>
        <a:p>
          <a:endParaRPr lang="es-EC"/>
        </a:p>
      </dgm:t>
    </dgm:pt>
    <dgm:pt modelId="{B2E5D27E-363C-4F6C-B3C1-F04E0CA085AC}">
      <dgm:prSet phldrT="[Texto]" custT="1"/>
      <dgm:spPr/>
      <dgm:t>
        <a:bodyPr/>
        <a:lstStyle/>
        <a:p>
          <a:r>
            <a:rPr lang="es-EC" sz="2000" dirty="0" smtClean="0">
              <a:hlinkClick xmlns:r="http://schemas.openxmlformats.org/officeDocument/2006/relationships" r:id="rId2" action="ppaction://hlinksldjump"/>
            </a:rPr>
            <a:t>Principios y Valores</a:t>
          </a:r>
          <a:endParaRPr lang="es-EC" sz="2000" dirty="0"/>
        </a:p>
      </dgm:t>
    </dgm:pt>
    <dgm:pt modelId="{E70C9E4B-345D-41A1-A998-945F6AD53877}" type="parTrans" cxnId="{23FBEBED-C37F-47E2-9C4B-E1E420438EF1}">
      <dgm:prSet/>
      <dgm:spPr/>
      <dgm:t>
        <a:bodyPr/>
        <a:lstStyle/>
        <a:p>
          <a:endParaRPr lang="es-EC"/>
        </a:p>
      </dgm:t>
    </dgm:pt>
    <dgm:pt modelId="{F28B2A68-7F67-4628-B7E0-E2266CCCCBE6}" type="sibTrans" cxnId="{23FBEBED-C37F-47E2-9C4B-E1E420438EF1}">
      <dgm:prSet/>
      <dgm:spPr/>
      <dgm:t>
        <a:bodyPr/>
        <a:lstStyle/>
        <a:p>
          <a:endParaRPr lang="es-EC"/>
        </a:p>
      </dgm:t>
    </dgm:pt>
    <dgm:pt modelId="{D1E8A37F-5EFA-4048-82FA-24204B862AB3}">
      <dgm:prSet phldrT="[Texto]" custT="1"/>
      <dgm:spPr/>
      <dgm:t>
        <a:bodyPr/>
        <a:lstStyle/>
        <a:p>
          <a:r>
            <a:rPr lang="es-EC" sz="2000" dirty="0" smtClean="0">
              <a:hlinkClick xmlns:r="http://schemas.openxmlformats.org/officeDocument/2006/relationships" r:id="rId3" action="ppaction://hlinksldjump"/>
            </a:rPr>
            <a:t>Visión</a:t>
          </a:r>
          <a:endParaRPr lang="es-EC" sz="2000" dirty="0"/>
        </a:p>
      </dgm:t>
    </dgm:pt>
    <dgm:pt modelId="{C6CC4EBA-6CF8-455F-A7F0-EC1C6E5F07F7}" type="parTrans" cxnId="{3C2FDB7D-0F08-4AEE-9951-9E8007C9FC11}">
      <dgm:prSet/>
      <dgm:spPr/>
      <dgm:t>
        <a:bodyPr/>
        <a:lstStyle/>
        <a:p>
          <a:endParaRPr lang="es-EC"/>
        </a:p>
      </dgm:t>
    </dgm:pt>
    <dgm:pt modelId="{4187BEDF-C669-4235-8B71-EA6954ECAF9C}" type="sibTrans" cxnId="{3C2FDB7D-0F08-4AEE-9951-9E8007C9FC11}">
      <dgm:prSet/>
      <dgm:spPr/>
      <dgm:t>
        <a:bodyPr/>
        <a:lstStyle/>
        <a:p>
          <a:endParaRPr lang="es-EC"/>
        </a:p>
      </dgm:t>
    </dgm:pt>
    <dgm:pt modelId="{C3CFD578-9D54-458D-916B-1C382904A955}">
      <dgm:prSet phldrT="[Texto]" custT="1"/>
      <dgm:spPr/>
      <dgm:t>
        <a:bodyPr/>
        <a:lstStyle/>
        <a:p>
          <a:r>
            <a:rPr lang="es-EC" sz="2000" dirty="0" smtClean="0">
              <a:hlinkClick xmlns:r="http://schemas.openxmlformats.org/officeDocument/2006/relationships" r:id="rId4" action="ppaction://hlinksldjump"/>
            </a:rPr>
            <a:t>Objetivos</a:t>
          </a:r>
          <a:endParaRPr lang="es-EC" sz="2000" dirty="0"/>
        </a:p>
      </dgm:t>
    </dgm:pt>
    <dgm:pt modelId="{8FE537FC-25A1-42E8-B14D-11605F4FC67A}" type="parTrans" cxnId="{20EF2703-BD51-4776-BECE-937537C95CA2}">
      <dgm:prSet/>
      <dgm:spPr/>
      <dgm:t>
        <a:bodyPr/>
        <a:lstStyle/>
        <a:p>
          <a:endParaRPr lang="es-EC"/>
        </a:p>
      </dgm:t>
    </dgm:pt>
    <dgm:pt modelId="{CB98B336-7AC8-483E-946B-44EA4A988B2E}" type="sibTrans" cxnId="{20EF2703-BD51-4776-BECE-937537C95CA2}">
      <dgm:prSet/>
      <dgm:spPr/>
      <dgm:t>
        <a:bodyPr/>
        <a:lstStyle/>
        <a:p>
          <a:endParaRPr lang="es-EC"/>
        </a:p>
      </dgm:t>
    </dgm:pt>
    <dgm:pt modelId="{3E120260-B2BA-4BE6-B7BE-9B0B85A5135D}">
      <dgm:prSet phldrT="[Texto]" custT="1"/>
      <dgm:spPr/>
      <dgm:t>
        <a:bodyPr/>
        <a:lstStyle/>
        <a:p>
          <a:r>
            <a:rPr lang="es-EC" sz="2000" dirty="0" smtClean="0">
              <a:hlinkClick xmlns:r="http://schemas.openxmlformats.org/officeDocument/2006/relationships" r:id="rId2" action="ppaction://hlinksldjump"/>
            </a:rPr>
            <a:t>Estrategias</a:t>
          </a:r>
          <a:endParaRPr lang="es-EC" sz="2000" dirty="0"/>
        </a:p>
      </dgm:t>
    </dgm:pt>
    <dgm:pt modelId="{F2F4C79B-FF65-4CF1-84B6-9F6A625A41D9}" type="parTrans" cxnId="{3B4AA00D-ECD9-492E-9FC0-83A8FA3D1A7C}">
      <dgm:prSet/>
      <dgm:spPr/>
      <dgm:t>
        <a:bodyPr/>
        <a:lstStyle/>
        <a:p>
          <a:endParaRPr lang="es-EC"/>
        </a:p>
      </dgm:t>
    </dgm:pt>
    <dgm:pt modelId="{F471B3AE-7694-4AFD-9C42-4A9C1C876B98}" type="sibTrans" cxnId="{3B4AA00D-ECD9-492E-9FC0-83A8FA3D1A7C}">
      <dgm:prSet/>
      <dgm:spPr/>
      <dgm:t>
        <a:bodyPr/>
        <a:lstStyle/>
        <a:p>
          <a:endParaRPr lang="es-EC"/>
        </a:p>
      </dgm:t>
    </dgm:pt>
    <dgm:pt modelId="{BE0EB089-0289-4CC0-B79C-C87D8A8F1AFB}">
      <dgm:prSet phldrT="[Texto]"/>
      <dgm:spPr/>
      <dgm:t>
        <a:bodyPr/>
        <a:lstStyle/>
        <a:p>
          <a:r>
            <a:rPr lang="es-EC" dirty="0" smtClean="0">
              <a:hlinkClick xmlns:r="http://schemas.openxmlformats.org/officeDocument/2006/relationships" r:id="rId2" action="ppaction://hlinksldjump"/>
            </a:rPr>
            <a:t>FODA</a:t>
          </a:r>
          <a:endParaRPr lang="es-EC" dirty="0"/>
        </a:p>
      </dgm:t>
    </dgm:pt>
    <dgm:pt modelId="{F0067892-A4E7-42C1-AF51-149AC3CAC18C}" type="parTrans" cxnId="{93D28769-591E-4F38-88E7-C37159A6112A}">
      <dgm:prSet/>
      <dgm:spPr/>
      <dgm:t>
        <a:bodyPr/>
        <a:lstStyle/>
        <a:p>
          <a:endParaRPr lang="es-EC"/>
        </a:p>
      </dgm:t>
    </dgm:pt>
    <dgm:pt modelId="{B60EC2F6-7A7B-4099-98DD-3E292EFA005F}" type="sibTrans" cxnId="{93D28769-591E-4F38-88E7-C37159A6112A}">
      <dgm:prSet/>
      <dgm:spPr/>
      <dgm:t>
        <a:bodyPr/>
        <a:lstStyle/>
        <a:p>
          <a:endParaRPr lang="es-EC"/>
        </a:p>
      </dgm:t>
    </dgm:pt>
    <dgm:pt modelId="{C61D2885-FC75-4D45-9DFC-BD5F01F03335}" type="pres">
      <dgm:prSet presAssocID="{51959D5C-ED7C-4CAC-B030-0C53E04FBA6B}" presName="Name0" presStyleCnt="0">
        <dgm:presLayoutVars>
          <dgm:dir/>
          <dgm:resizeHandles val="exact"/>
        </dgm:presLayoutVars>
      </dgm:prSet>
      <dgm:spPr/>
    </dgm:pt>
    <dgm:pt modelId="{A3DF87FE-4D6F-4F46-AF90-96FBE1DC6B85}" type="pres">
      <dgm:prSet presAssocID="{51959D5C-ED7C-4CAC-B030-0C53E04FBA6B}" presName="bkgdShp" presStyleLbl="alignAccFollowNode1" presStyleIdx="0" presStyleCnt="1" custFlipVert="1" custScaleX="81899" custScaleY="1680" custLinFactY="72305" custLinFactNeighborX="-2188" custLinFactNeighborY="100000"/>
      <dgm:spPr/>
    </dgm:pt>
    <dgm:pt modelId="{A29BB355-C5D9-4561-9125-2F8A97CC9F36}" type="pres">
      <dgm:prSet presAssocID="{51959D5C-ED7C-4CAC-B030-0C53E04FBA6B}" presName="linComp" presStyleCnt="0"/>
      <dgm:spPr/>
    </dgm:pt>
    <dgm:pt modelId="{B75381D0-6CC9-4B44-A42C-258ABD622786}" type="pres">
      <dgm:prSet presAssocID="{4488DB3C-F135-4B47-9D81-93C14D0B0123}" presName="compNode" presStyleCnt="0"/>
      <dgm:spPr/>
    </dgm:pt>
    <dgm:pt modelId="{0F954152-783D-45A7-B426-85C998B9E8C8}" type="pres">
      <dgm:prSet presAssocID="{4488DB3C-F135-4B47-9D81-93C14D0B0123}" presName="node" presStyleLbl="node1" presStyleIdx="0" presStyleCnt="6" custScaleX="114081" custScaleY="17269" custLinFactX="71749" custLinFactY="-26550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1B8D43-9F04-4381-955E-D2344EF9C818}" type="pres">
      <dgm:prSet presAssocID="{4488DB3C-F135-4B47-9D81-93C14D0B0123}" presName="invisiNode" presStyleLbl="node1" presStyleIdx="0" presStyleCnt="6"/>
      <dgm:spPr/>
    </dgm:pt>
    <dgm:pt modelId="{2DAE52C0-2E1A-47C8-A3D8-B519E6EA7280}" type="pres">
      <dgm:prSet presAssocID="{4488DB3C-F135-4B47-9D81-93C14D0B0123}" presName="imagNode" presStyleLbl="fgImgPlace1" presStyleIdx="0" presStyleCnt="6" custScaleX="108286" custScaleY="49891" custLinFactNeighborX="37465" custLinFactNeighborY="-5191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28B2D680-B439-4EF7-BA5F-DEFBE8A1CAB8}" type="pres">
      <dgm:prSet presAssocID="{FAAEE357-AD6C-46CE-B2F4-6DC02D161DAC}" presName="sibTrans" presStyleLbl="sibTrans2D1" presStyleIdx="0" presStyleCnt="0"/>
      <dgm:spPr/>
      <dgm:t>
        <a:bodyPr/>
        <a:lstStyle/>
        <a:p>
          <a:endParaRPr lang="es-EC"/>
        </a:p>
      </dgm:t>
    </dgm:pt>
    <dgm:pt modelId="{4AB1DA78-8922-4FB6-B719-8C311625C1BB}" type="pres">
      <dgm:prSet presAssocID="{D1E8A37F-5EFA-4048-82FA-24204B862AB3}" presName="compNode" presStyleCnt="0"/>
      <dgm:spPr/>
    </dgm:pt>
    <dgm:pt modelId="{9C8DCB07-19A3-4D41-91B1-6B4687416295}" type="pres">
      <dgm:prSet presAssocID="{D1E8A37F-5EFA-4048-82FA-24204B862AB3}" presName="node" presStyleLbl="node1" presStyleIdx="1" presStyleCnt="6" custScaleX="105060" custScaleY="15854" custLinFactNeighborX="38104" custLinFactNeighborY="-849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BA1501-EECC-4ABC-A77C-DC4054831C7F}" type="pres">
      <dgm:prSet presAssocID="{D1E8A37F-5EFA-4048-82FA-24204B862AB3}" presName="invisiNode" presStyleLbl="node1" presStyleIdx="1" presStyleCnt="6"/>
      <dgm:spPr/>
    </dgm:pt>
    <dgm:pt modelId="{38ACE22D-B648-4D86-A6FB-7D3A302F58E9}" type="pres">
      <dgm:prSet presAssocID="{D1E8A37F-5EFA-4048-82FA-24204B862AB3}" presName="imagNode" presStyleLbl="fgImgPlace1" presStyleIdx="1" presStyleCnt="6" custScaleX="116181" custScaleY="49891" custLinFactNeighborX="-85287" custLinFactNeighborY="19105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38952425-5EAB-409E-98B4-9BF68C0724D2}" type="pres">
      <dgm:prSet presAssocID="{4187BEDF-C669-4235-8B71-EA6954ECAF9C}" presName="sibTrans" presStyleLbl="sibTrans2D1" presStyleIdx="0" presStyleCnt="0"/>
      <dgm:spPr/>
      <dgm:t>
        <a:bodyPr/>
        <a:lstStyle/>
        <a:p>
          <a:endParaRPr lang="es-EC"/>
        </a:p>
      </dgm:t>
    </dgm:pt>
    <dgm:pt modelId="{E28D88C2-DDCB-4D9D-A276-047C6D766161}" type="pres">
      <dgm:prSet presAssocID="{C3CFD578-9D54-458D-916B-1C382904A955}" presName="compNode" presStyleCnt="0"/>
      <dgm:spPr/>
    </dgm:pt>
    <dgm:pt modelId="{4290534E-286B-4DA7-96EC-42DD61810162}" type="pres">
      <dgm:prSet presAssocID="{C3CFD578-9D54-458D-916B-1C382904A955}" presName="node" presStyleLbl="node1" presStyleIdx="2" presStyleCnt="6" custFlipVert="1" custScaleX="149659" custScaleY="15101" custLinFactNeighborX="-79544" custLinFactNeighborY="-352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58052B-8831-4684-A8D0-375AEDB5023B}" type="pres">
      <dgm:prSet presAssocID="{C3CFD578-9D54-458D-916B-1C382904A955}" presName="invisiNode" presStyleLbl="node1" presStyleIdx="2" presStyleCnt="6"/>
      <dgm:spPr/>
    </dgm:pt>
    <dgm:pt modelId="{7DEEC8CA-3D90-4B4D-9C9C-BB23DC814302}" type="pres">
      <dgm:prSet presAssocID="{C3CFD578-9D54-458D-916B-1C382904A955}" presName="imagNode" presStyleLbl="fgImgPlace1" presStyleIdx="2" presStyleCnt="6" custScaleX="128788" custScaleY="49891" custLinFactX="-100000" custLinFactY="6830" custLinFactNeighborX="-132210" custLinFactNeighborY="100000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043431B1-3699-403F-8ED0-1DED25BC43FD}" type="pres">
      <dgm:prSet presAssocID="{CB98B336-7AC8-483E-946B-44EA4A988B2E}" presName="sibTrans" presStyleLbl="sibTrans2D1" presStyleIdx="0" presStyleCnt="0"/>
      <dgm:spPr/>
      <dgm:t>
        <a:bodyPr/>
        <a:lstStyle/>
        <a:p>
          <a:endParaRPr lang="es-EC"/>
        </a:p>
      </dgm:t>
    </dgm:pt>
    <dgm:pt modelId="{8F301942-A0B1-4633-B7F0-1C4F5169725D}" type="pres">
      <dgm:prSet presAssocID="{3E120260-B2BA-4BE6-B7BE-9B0B85A5135D}" presName="compNode" presStyleCnt="0"/>
      <dgm:spPr/>
    </dgm:pt>
    <dgm:pt modelId="{BF5988F2-D389-4244-927A-4CBDE98954B4}" type="pres">
      <dgm:prSet presAssocID="{3E120260-B2BA-4BE6-B7BE-9B0B85A5135D}" presName="node" presStyleLbl="node1" presStyleIdx="3" presStyleCnt="6" custScaleX="184806" custScaleY="15329" custLinFactX="87709" custLinFactY="-27913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AAC6A9-9117-47C3-A87E-8AC692D8F42F}" type="pres">
      <dgm:prSet presAssocID="{3E120260-B2BA-4BE6-B7BE-9B0B85A5135D}" presName="invisiNode" presStyleLbl="node1" presStyleIdx="3" presStyleCnt="6"/>
      <dgm:spPr/>
    </dgm:pt>
    <dgm:pt modelId="{C137D983-BEBD-4788-A9E6-70F764A12621}" type="pres">
      <dgm:prSet presAssocID="{3E120260-B2BA-4BE6-B7BE-9B0B85A5135D}" presName="imagNode" presStyleLbl="fgImgPlace1" presStyleIdx="3" presStyleCnt="6" custScaleX="100018" custScaleY="49891" custLinFactNeighborX="30059" custLinFactNeighborY="-49502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19690DF5-2C84-460D-A9FB-36C1E689A14B}" type="pres">
      <dgm:prSet presAssocID="{F471B3AE-7694-4AFD-9C42-4A9C1C876B98}" presName="sibTrans" presStyleLbl="sibTrans2D1" presStyleIdx="0" presStyleCnt="0"/>
      <dgm:spPr/>
      <dgm:t>
        <a:bodyPr/>
        <a:lstStyle/>
        <a:p>
          <a:endParaRPr lang="es-EC"/>
        </a:p>
      </dgm:t>
    </dgm:pt>
    <dgm:pt modelId="{BBD1500A-5878-4582-919B-EC4278A609CD}" type="pres">
      <dgm:prSet presAssocID="{BE0EB089-0289-4CC0-B79C-C87D8A8F1AFB}" presName="compNode" presStyleCnt="0"/>
      <dgm:spPr/>
    </dgm:pt>
    <dgm:pt modelId="{B04CB730-ABEB-474A-9DF6-C2A4256004C6}" type="pres">
      <dgm:prSet presAssocID="{BE0EB089-0289-4CC0-B79C-C87D8A8F1AFB}" presName="node" presStyleLbl="node1" presStyleIdx="4" presStyleCnt="6" custScaleX="74924" custScaleY="15329" custLinFactNeighborX="-16867" custLinFactNeighborY="-834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5F26BE-1924-4DF9-BB7A-5874BD4E185F}" type="pres">
      <dgm:prSet presAssocID="{BE0EB089-0289-4CC0-B79C-C87D8A8F1AFB}" presName="invisiNode" presStyleLbl="node1" presStyleIdx="4" presStyleCnt="6"/>
      <dgm:spPr/>
    </dgm:pt>
    <dgm:pt modelId="{F13FCBBA-724A-4F98-BF11-223F99A58545}" type="pres">
      <dgm:prSet presAssocID="{BE0EB089-0289-4CC0-B79C-C87D8A8F1AFB}" presName="imagNode" presStyleLbl="fgImgPlace1" presStyleIdx="4" presStyleCnt="6" custScaleX="104883" custScaleY="49891" custLinFactX="-27241" custLinFactNeighborX="-100000" custLinFactNeighborY="24643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</dgm:pt>
    <dgm:pt modelId="{3C4E65BE-1E4F-4B40-81C1-00D5897415DA}" type="pres">
      <dgm:prSet presAssocID="{B60EC2F6-7A7B-4099-98DD-3E292EFA005F}" presName="sibTrans" presStyleLbl="sibTrans2D1" presStyleIdx="0" presStyleCnt="0"/>
      <dgm:spPr/>
      <dgm:t>
        <a:bodyPr/>
        <a:lstStyle/>
        <a:p>
          <a:endParaRPr lang="es-EC"/>
        </a:p>
      </dgm:t>
    </dgm:pt>
    <dgm:pt modelId="{5D88C802-3CBC-449C-9BDC-A4C1463029BB}" type="pres">
      <dgm:prSet presAssocID="{B2E5D27E-363C-4F6C-B3C1-F04E0CA085AC}" presName="compNode" presStyleCnt="0"/>
      <dgm:spPr/>
    </dgm:pt>
    <dgm:pt modelId="{FD1911B3-7FF6-4E15-A5BB-8A0A5A79FE81}" type="pres">
      <dgm:prSet presAssocID="{B2E5D27E-363C-4F6C-B3C1-F04E0CA085AC}" presName="node" presStyleLbl="node1" presStyleIdx="5" presStyleCnt="6" custScaleX="158674" custScaleY="19079" custLinFactX="-28143" custLinFactNeighborX="-100000" custLinFactNeighborY="-3199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99EBF1-CA99-4E1E-9E1B-F9B38305061D}" type="pres">
      <dgm:prSet presAssocID="{B2E5D27E-363C-4F6C-B3C1-F04E0CA085AC}" presName="invisiNode" presStyleLbl="node1" presStyleIdx="5" presStyleCnt="6"/>
      <dgm:spPr/>
    </dgm:pt>
    <dgm:pt modelId="{74D815CC-D82C-4564-94FC-345A7C00C009}" type="pres">
      <dgm:prSet presAssocID="{B2E5D27E-363C-4F6C-B3C1-F04E0CA085AC}" presName="imagNode" presStyleLbl="fgImgPlace1" presStyleIdx="5" presStyleCnt="6" custScaleX="103302" custScaleY="49891" custLinFactX="-100000" custLinFactY="7364" custLinFactNeighborX="-169810" custLinFactNeighborY="100000"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endParaRPr lang="es-EC"/>
        </a:p>
      </dgm:t>
    </dgm:pt>
  </dgm:ptLst>
  <dgm:cxnLst>
    <dgm:cxn modelId="{23F29F2A-24D5-49FB-90AA-682BFA127427}" srcId="{51959D5C-ED7C-4CAC-B030-0C53E04FBA6B}" destId="{4488DB3C-F135-4B47-9D81-93C14D0B0123}" srcOrd="0" destOrd="0" parTransId="{02B9580E-1748-4B5B-9B49-6282465366AC}" sibTransId="{FAAEE357-AD6C-46CE-B2F4-6DC02D161DAC}"/>
    <dgm:cxn modelId="{23FBEBED-C37F-47E2-9C4B-E1E420438EF1}" srcId="{51959D5C-ED7C-4CAC-B030-0C53E04FBA6B}" destId="{B2E5D27E-363C-4F6C-B3C1-F04E0CA085AC}" srcOrd="5" destOrd="0" parTransId="{E70C9E4B-345D-41A1-A998-945F6AD53877}" sibTransId="{F28B2A68-7F67-4628-B7E0-E2266CCCCBE6}"/>
    <dgm:cxn modelId="{3B4AA00D-ECD9-492E-9FC0-83A8FA3D1A7C}" srcId="{51959D5C-ED7C-4CAC-B030-0C53E04FBA6B}" destId="{3E120260-B2BA-4BE6-B7BE-9B0B85A5135D}" srcOrd="3" destOrd="0" parTransId="{F2F4C79B-FF65-4CF1-84B6-9F6A625A41D9}" sibTransId="{F471B3AE-7694-4AFD-9C42-4A9C1C876B98}"/>
    <dgm:cxn modelId="{0476E80B-B204-4C3F-8674-1FFCCF5C759A}" type="presOf" srcId="{FAAEE357-AD6C-46CE-B2F4-6DC02D161DAC}" destId="{28B2D680-B439-4EF7-BA5F-DEFBE8A1CAB8}" srcOrd="0" destOrd="0" presId="urn:microsoft.com/office/officeart/2005/8/layout/pList2"/>
    <dgm:cxn modelId="{3863C3DC-C88D-4EC5-B65A-F92D9F8E779C}" type="presOf" srcId="{D1E8A37F-5EFA-4048-82FA-24204B862AB3}" destId="{9C8DCB07-19A3-4D41-91B1-6B4687416295}" srcOrd="0" destOrd="0" presId="urn:microsoft.com/office/officeart/2005/8/layout/pList2"/>
    <dgm:cxn modelId="{84ED3589-F759-415B-ACB7-BBFF18F29E90}" type="presOf" srcId="{4187BEDF-C669-4235-8B71-EA6954ECAF9C}" destId="{38952425-5EAB-409E-98B4-9BF68C0724D2}" srcOrd="0" destOrd="0" presId="urn:microsoft.com/office/officeart/2005/8/layout/pList2"/>
    <dgm:cxn modelId="{25F1E3D4-B9CA-42AD-B8E7-E5FFA5AF1E01}" type="presOf" srcId="{B60EC2F6-7A7B-4099-98DD-3E292EFA005F}" destId="{3C4E65BE-1E4F-4B40-81C1-00D5897415DA}" srcOrd="0" destOrd="0" presId="urn:microsoft.com/office/officeart/2005/8/layout/pList2"/>
    <dgm:cxn modelId="{0FCA78C6-D088-46B9-A773-8025A8AD90A8}" type="presOf" srcId="{B2E5D27E-363C-4F6C-B3C1-F04E0CA085AC}" destId="{FD1911B3-7FF6-4E15-A5BB-8A0A5A79FE81}" srcOrd="0" destOrd="0" presId="urn:microsoft.com/office/officeart/2005/8/layout/pList2"/>
    <dgm:cxn modelId="{93D28769-591E-4F38-88E7-C37159A6112A}" srcId="{51959D5C-ED7C-4CAC-B030-0C53E04FBA6B}" destId="{BE0EB089-0289-4CC0-B79C-C87D8A8F1AFB}" srcOrd="4" destOrd="0" parTransId="{F0067892-A4E7-42C1-AF51-149AC3CAC18C}" sibTransId="{B60EC2F6-7A7B-4099-98DD-3E292EFA005F}"/>
    <dgm:cxn modelId="{1F66D8C9-9838-494D-8E7B-2471A270675A}" type="presOf" srcId="{C3CFD578-9D54-458D-916B-1C382904A955}" destId="{4290534E-286B-4DA7-96EC-42DD61810162}" srcOrd="0" destOrd="0" presId="urn:microsoft.com/office/officeart/2005/8/layout/pList2"/>
    <dgm:cxn modelId="{E9EC80EA-736E-4C0A-8437-8B1192C80620}" type="presOf" srcId="{51959D5C-ED7C-4CAC-B030-0C53E04FBA6B}" destId="{C61D2885-FC75-4D45-9DFC-BD5F01F03335}" srcOrd="0" destOrd="0" presId="urn:microsoft.com/office/officeart/2005/8/layout/pList2"/>
    <dgm:cxn modelId="{20EF2703-BD51-4776-BECE-937537C95CA2}" srcId="{51959D5C-ED7C-4CAC-B030-0C53E04FBA6B}" destId="{C3CFD578-9D54-458D-916B-1C382904A955}" srcOrd="2" destOrd="0" parTransId="{8FE537FC-25A1-42E8-B14D-11605F4FC67A}" sibTransId="{CB98B336-7AC8-483E-946B-44EA4A988B2E}"/>
    <dgm:cxn modelId="{3C2FDB7D-0F08-4AEE-9951-9E8007C9FC11}" srcId="{51959D5C-ED7C-4CAC-B030-0C53E04FBA6B}" destId="{D1E8A37F-5EFA-4048-82FA-24204B862AB3}" srcOrd="1" destOrd="0" parTransId="{C6CC4EBA-6CF8-455F-A7F0-EC1C6E5F07F7}" sibTransId="{4187BEDF-C669-4235-8B71-EA6954ECAF9C}"/>
    <dgm:cxn modelId="{96FEA651-20C1-4E7E-A28B-E4C4D57981D6}" type="presOf" srcId="{BE0EB089-0289-4CC0-B79C-C87D8A8F1AFB}" destId="{B04CB730-ABEB-474A-9DF6-C2A4256004C6}" srcOrd="0" destOrd="0" presId="urn:microsoft.com/office/officeart/2005/8/layout/pList2"/>
    <dgm:cxn modelId="{50BEDBE9-0BDA-4C36-8839-773DDA19238A}" type="presOf" srcId="{F471B3AE-7694-4AFD-9C42-4A9C1C876B98}" destId="{19690DF5-2C84-460D-A9FB-36C1E689A14B}" srcOrd="0" destOrd="0" presId="urn:microsoft.com/office/officeart/2005/8/layout/pList2"/>
    <dgm:cxn modelId="{4587B54A-9602-4C9C-BBC0-BF37E87E7356}" type="presOf" srcId="{4488DB3C-F135-4B47-9D81-93C14D0B0123}" destId="{0F954152-783D-45A7-B426-85C998B9E8C8}" srcOrd="0" destOrd="0" presId="urn:microsoft.com/office/officeart/2005/8/layout/pList2"/>
    <dgm:cxn modelId="{EFAC5BF8-A9BE-4576-B5AD-D1E0563F5E9F}" type="presOf" srcId="{3E120260-B2BA-4BE6-B7BE-9B0B85A5135D}" destId="{BF5988F2-D389-4244-927A-4CBDE98954B4}" srcOrd="0" destOrd="0" presId="urn:microsoft.com/office/officeart/2005/8/layout/pList2"/>
    <dgm:cxn modelId="{B5EB657F-EFDC-4F26-AC82-5EC4A41BDC4D}" type="presOf" srcId="{CB98B336-7AC8-483E-946B-44EA4A988B2E}" destId="{043431B1-3699-403F-8ED0-1DED25BC43FD}" srcOrd="0" destOrd="0" presId="urn:microsoft.com/office/officeart/2005/8/layout/pList2"/>
    <dgm:cxn modelId="{BCF721A4-567C-4325-A5DE-0A6FFF783B01}" type="presParOf" srcId="{C61D2885-FC75-4D45-9DFC-BD5F01F03335}" destId="{A3DF87FE-4D6F-4F46-AF90-96FBE1DC6B85}" srcOrd="0" destOrd="0" presId="urn:microsoft.com/office/officeart/2005/8/layout/pList2"/>
    <dgm:cxn modelId="{9BE25435-08CF-407F-AAD1-E6D96C74DBB3}" type="presParOf" srcId="{C61D2885-FC75-4D45-9DFC-BD5F01F03335}" destId="{A29BB355-C5D9-4561-9125-2F8A97CC9F36}" srcOrd="1" destOrd="0" presId="urn:microsoft.com/office/officeart/2005/8/layout/pList2"/>
    <dgm:cxn modelId="{F5A01A8C-AB77-4D12-9F27-AE776803A0C1}" type="presParOf" srcId="{A29BB355-C5D9-4561-9125-2F8A97CC9F36}" destId="{B75381D0-6CC9-4B44-A42C-258ABD622786}" srcOrd="0" destOrd="0" presId="urn:microsoft.com/office/officeart/2005/8/layout/pList2"/>
    <dgm:cxn modelId="{68126CA3-AED9-41A4-B37A-C1AF95639A0C}" type="presParOf" srcId="{B75381D0-6CC9-4B44-A42C-258ABD622786}" destId="{0F954152-783D-45A7-B426-85C998B9E8C8}" srcOrd="0" destOrd="0" presId="urn:microsoft.com/office/officeart/2005/8/layout/pList2"/>
    <dgm:cxn modelId="{A71FA9B1-78FC-45AE-B978-6DCE7108AC6C}" type="presParOf" srcId="{B75381D0-6CC9-4B44-A42C-258ABD622786}" destId="{331B8D43-9F04-4381-955E-D2344EF9C818}" srcOrd="1" destOrd="0" presId="urn:microsoft.com/office/officeart/2005/8/layout/pList2"/>
    <dgm:cxn modelId="{CF75B5AA-C286-4001-9545-41234F0FEA05}" type="presParOf" srcId="{B75381D0-6CC9-4B44-A42C-258ABD622786}" destId="{2DAE52C0-2E1A-47C8-A3D8-B519E6EA7280}" srcOrd="2" destOrd="0" presId="urn:microsoft.com/office/officeart/2005/8/layout/pList2"/>
    <dgm:cxn modelId="{295496EB-B007-40AE-88C4-0A0D1BE30BFF}" type="presParOf" srcId="{A29BB355-C5D9-4561-9125-2F8A97CC9F36}" destId="{28B2D680-B439-4EF7-BA5F-DEFBE8A1CAB8}" srcOrd="1" destOrd="0" presId="urn:microsoft.com/office/officeart/2005/8/layout/pList2"/>
    <dgm:cxn modelId="{ED9B3BAF-D250-400D-9918-D53D6A1339B0}" type="presParOf" srcId="{A29BB355-C5D9-4561-9125-2F8A97CC9F36}" destId="{4AB1DA78-8922-4FB6-B719-8C311625C1BB}" srcOrd="2" destOrd="0" presId="urn:microsoft.com/office/officeart/2005/8/layout/pList2"/>
    <dgm:cxn modelId="{B3F7FACB-C1BD-4B7F-821F-B2A8C1DA1344}" type="presParOf" srcId="{4AB1DA78-8922-4FB6-B719-8C311625C1BB}" destId="{9C8DCB07-19A3-4D41-91B1-6B4687416295}" srcOrd="0" destOrd="0" presId="urn:microsoft.com/office/officeart/2005/8/layout/pList2"/>
    <dgm:cxn modelId="{566D98A9-1882-45AC-AA31-C91C582E0953}" type="presParOf" srcId="{4AB1DA78-8922-4FB6-B719-8C311625C1BB}" destId="{0DBA1501-EECC-4ABC-A77C-DC4054831C7F}" srcOrd="1" destOrd="0" presId="urn:microsoft.com/office/officeart/2005/8/layout/pList2"/>
    <dgm:cxn modelId="{BE422943-D35B-46C6-B460-DEC164724177}" type="presParOf" srcId="{4AB1DA78-8922-4FB6-B719-8C311625C1BB}" destId="{38ACE22D-B648-4D86-A6FB-7D3A302F58E9}" srcOrd="2" destOrd="0" presId="urn:microsoft.com/office/officeart/2005/8/layout/pList2"/>
    <dgm:cxn modelId="{B17A2E59-F1BE-40CA-9172-36E2B3FF9120}" type="presParOf" srcId="{A29BB355-C5D9-4561-9125-2F8A97CC9F36}" destId="{38952425-5EAB-409E-98B4-9BF68C0724D2}" srcOrd="3" destOrd="0" presId="urn:microsoft.com/office/officeart/2005/8/layout/pList2"/>
    <dgm:cxn modelId="{C8CAC400-99F4-4F19-8175-5016C948D6D4}" type="presParOf" srcId="{A29BB355-C5D9-4561-9125-2F8A97CC9F36}" destId="{E28D88C2-DDCB-4D9D-A276-047C6D766161}" srcOrd="4" destOrd="0" presId="urn:microsoft.com/office/officeart/2005/8/layout/pList2"/>
    <dgm:cxn modelId="{A73360FD-D181-4E2A-A644-EC0EA9275BB7}" type="presParOf" srcId="{E28D88C2-DDCB-4D9D-A276-047C6D766161}" destId="{4290534E-286B-4DA7-96EC-42DD61810162}" srcOrd="0" destOrd="0" presId="urn:microsoft.com/office/officeart/2005/8/layout/pList2"/>
    <dgm:cxn modelId="{70D1365E-7E20-40B9-BA48-E29A1DC77EC4}" type="presParOf" srcId="{E28D88C2-DDCB-4D9D-A276-047C6D766161}" destId="{4258052B-8831-4684-A8D0-375AEDB5023B}" srcOrd="1" destOrd="0" presId="urn:microsoft.com/office/officeart/2005/8/layout/pList2"/>
    <dgm:cxn modelId="{15C9B0FE-64B6-47E0-8C56-9A1873905E02}" type="presParOf" srcId="{E28D88C2-DDCB-4D9D-A276-047C6D766161}" destId="{7DEEC8CA-3D90-4B4D-9C9C-BB23DC814302}" srcOrd="2" destOrd="0" presId="urn:microsoft.com/office/officeart/2005/8/layout/pList2"/>
    <dgm:cxn modelId="{D2EBA059-4FD5-49E4-A2A4-02573A505C9F}" type="presParOf" srcId="{A29BB355-C5D9-4561-9125-2F8A97CC9F36}" destId="{043431B1-3699-403F-8ED0-1DED25BC43FD}" srcOrd="5" destOrd="0" presId="urn:microsoft.com/office/officeart/2005/8/layout/pList2"/>
    <dgm:cxn modelId="{8864CB42-50BA-4EFF-B216-AB164F6D745A}" type="presParOf" srcId="{A29BB355-C5D9-4561-9125-2F8A97CC9F36}" destId="{8F301942-A0B1-4633-B7F0-1C4F5169725D}" srcOrd="6" destOrd="0" presId="urn:microsoft.com/office/officeart/2005/8/layout/pList2"/>
    <dgm:cxn modelId="{162CFB7D-3EC6-41BC-BB2E-96E94AC4395D}" type="presParOf" srcId="{8F301942-A0B1-4633-B7F0-1C4F5169725D}" destId="{BF5988F2-D389-4244-927A-4CBDE98954B4}" srcOrd="0" destOrd="0" presId="urn:microsoft.com/office/officeart/2005/8/layout/pList2"/>
    <dgm:cxn modelId="{09AC2065-1772-4B6C-A9C8-0F42F58ED023}" type="presParOf" srcId="{8F301942-A0B1-4633-B7F0-1C4F5169725D}" destId="{CEAAC6A9-9117-47C3-A87E-8AC692D8F42F}" srcOrd="1" destOrd="0" presId="urn:microsoft.com/office/officeart/2005/8/layout/pList2"/>
    <dgm:cxn modelId="{26B573D1-D95B-47D7-A110-5A4384BD785B}" type="presParOf" srcId="{8F301942-A0B1-4633-B7F0-1C4F5169725D}" destId="{C137D983-BEBD-4788-A9E6-70F764A12621}" srcOrd="2" destOrd="0" presId="urn:microsoft.com/office/officeart/2005/8/layout/pList2"/>
    <dgm:cxn modelId="{107267D1-7F8D-4A07-9FB4-45F68E4CD23A}" type="presParOf" srcId="{A29BB355-C5D9-4561-9125-2F8A97CC9F36}" destId="{19690DF5-2C84-460D-A9FB-36C1E689A14B}" srcOrd="7" destOrd="0" presId="urn:microsoft.com/office/officeart/2005/8/layout/pList2"/>
    <dgm:cxn modelId="{A59E9F97-4679-4AA7-A880-A80916FCCC6D}" type="presParOf" srcId="{A29BB355-C5D9-4561-9125-2F8A97CC9F36}" destId="{BBD1500A-5878-4582-919B-EC4278A609CD}" srcOrd="8" destOrd="0" presId="urn:microsoft.com/office/officeart/2005/8/layout/pList2"/>
    <dgm:cxn modelId="{F1F8B133-711C-40C0-BA79-CC9B47E3CE8C}" type="presParOf" srcId="{BBD1500A-5878-4582-919B-EC4278A609CD}" destId="{B04CB730-ABEB-474A-9DF6-C2A4256004C6}" srcOrd="0" destOrd="0" presId="urn:microsoft.com/office/officeart/2005/8/layout/pList2"/>
    <dgm:cxn modelId="{BCC5B012-E963-4560-9275-3BC6DBC12C43}" type="presParOf" srcId="{BBD1500A-5878-4582-919B-EC4278A609CD}" destId="{AE5F26BE-1924-4DF9-BB7A-5874BD4E185F}" srcOrd="1" destOrd="0" presId="urn:microsoft.com/office/officeart/2005/8/layout/pList2"/>
    <dgm:cxn modelId="{339A59CB-083A-4C19-9840-AC9E5C9303C3}" type="presParOf" srcId="{BBD1500A-5878-4582-919B-EC4278A609CD}" destId="{F13FCBBA-724A-4F98-BF11-223F99A58545}" srcOrd="2" destOrd="0" presId="urn:microsoft.com/office/officeart/2005/8/layout/pList2"/>
    <dgm:cxn modelId="{389EE835-2B46-48E2-8C4A-90CCF93ABBB0}" type="presParOf" srcId="{A29BB355-C5D9-4561-9125-2F8A97CC9F36}" destId="{3C4E65BE-1E4F-4B40-81C1-00D5897415DA}" srcOrd="9" destOrd="0" presId="urn:microsoft.com/office/officeart/2005/8/layout/pList2"/>
    <dgm:cxn modelId="{9BAABFB0-972F-4970-BF3C-4D156E82F46C}" type="presParOf" srcId="{A29BB355-C5D9-4561-9125-2F8A97CC9F36}" destId="{5D88C802-3CBC-449C-9BDC-A4C1463029BB}" srcOrd="10" destOrd="0" presId="urn:microsoft.com/office/officeart/2005/8/layout/pList2"/>
    <dgm:cxn modelId="{5BBA49AF-775E-47CE-A038-971A78022B0A}" type="presParOf" srcId="{5D88C802-3CBC-449C-9BDC-A4C1463029BB}" destId="{FD1911B3-7FF6-4E15-A5BB-8A0A5A79FE81}" srcOrd="0" destOrd="0" presId="urn:microsoft.com/office/officeart/2005/8/layout/pList2"/>
    <dgm:cxn modelId="{FA7A4724-A89A-4C0C-8870-CA8A598320EC}" type="presParOf" srcId="{5D88C802-3CBC-449C-9BDC-A4C1463029BB}" destId="{8599EBF1-CA99-4E1E-9E1B-F9B38305061D}" srcOrd="1" destOrd="0" presId="urn:microsoft.com/office/officeart/2005/8/layout/pList2"/>
    <dgm:cxn modelId="{674D629E-C306-40E8-8892-F9EF152FFB3C}" type="presParOf" srcId="{5D88C802-3CBC-449C-9BDC-A4C1463029BB}" destId="{74D815CC-D82C-4564-94FC-345A7C00C009}" srcOrd="2" destOrd="0" presId="urn:microsoft.com/office/officeart/2005/8/layout/p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173B78-CF44-40D0-AEEF-A0907AE4599D}" type="doc">
      <dgm:prSet loTypeId="urn:microsoft.com/office/officeart/2005/8/layout/hList9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8F0E6442-F623-4B00-98FF-8773D0481642}">
      <dgm:prSet phldrT="[Texto]"/>
      <dgm:spPr/>
      <dgm:t>
        <a:bodyPr/>
        <a:lstStyle/>
        <a:p>
          <a:r>
            <a:rPr lang="es-EC" dirty="0" smtClean="0"/>
            <a:t>PRINCIPIOS</a:t>
          </a:r>
          <a:endParaRPr lang="es-EC" dirty="0"/>
        </a:p>
      </dgm:t>
    </dgm:pt>
    <dgm:pt modelId="{EF95682A-E5EC-4A3B-B6E8-398F9427812A}" type="parTrans" cxnId="{D6F716F7-2839-4ED0-A278-816CFDE7CB46}">
      <dgm:prSet/>
      <dgm:spPr/>
      <dgm:t>
        <a:bodyPr/>
        <a:lstStyle/>
        <a:p>
          <a:endParaRPr lang="es-EC"/>
        </a:p>
      </dgm:t>
    </dgm:pt>
    <dgm:pt modelId="{F13D6AE3-E4EE-40F2-BD18-051A548512CA}" type="sibTrans" cxnId="{D6F716F7-2839-4ED0-A278-816CFDE7CB46}">
      <dgm:prSet/>
      <dgm:spPr/>
      <dgm:t>
        <a:bodyPr/>
        <a:lstStyle/>
        <a:p>
          <a:endParaRPr lang="es-EC"/>
        </a:p>
      </dgm:t>
    </dgm:pt>
    <dgm:pt modelId="{D3A66F1E-9203-4E36-BC9D-8E2B49309B36}">
      <dgm:prSet phldrT="[Texto]"/>
      <dgm:spPr/>
      <dgm:t>
        <a:bodyPr/>
        <a:lstStyle/>
        <a:p>
          <a:r>
            <a:rPr lang="es-EC" dirty="0" smtClean="0"/>
            <a:t>Puntualidad</a:t>
          </a:r>
        </a:p>
        <a:p>
          <a:r>
            <a:rPr lang="es-EC" dirty="0" smtClean="0"/>
            <a:t>Responsabilidad</a:t>
          </a:r>
        </a:p>
        <a:p>
          <a:r>
            <a:rPr lang="es-EC" dirty="0" smtClean="0"/>
            <a:t>Respeto</a:t>
          </a:r>
          <a:endParaRPr lang="es-EC" dirty="0"/>
        </a:p>
      </dgm:t>
    </dgm:pt>
    <dgm:pt modelId="{CE03E028-FF65-4B7A-9E08-80394D49E337}" type="parTrans" cxnId="{F8B0D888-7365-4376-911E-9DA1015A7489}">
      <dgm:prSet/>
      <dgm:spPr/>
      <dgm:t>
        <a:bodyPr/>
        <a:lstStyle/>
        <a:p>
          <a:endParaRPr lang="es-EC"/>
        </a:p>
      </dgm:t>
    </dgm:pt>
    <dgm:pt modelId="{3B51EB95-0402-4B9D-96A4-532BC4A681BE}" type="sibTrans" cxnId="{F8B0D888-7365-4376-911E-9DA1015A7489}">
      <dgm:prSet/>
      <dgm:spPr/>
      <dgm:t>
        <a:bodyPr/>
        <a:lstStyle/>
        <a:p>
          <a:endParaRPr lang="es-EC"/>
        </a:p>
      </dgm:t>
    </dgm:pt>
    <dgm:pt modelId="{2B660AD7-C8CC-48DF-9FB2-4E8F553E6B63}">
      <dgm:prSet phldrT="[Texto]"/>
      <dgm:spPr/>
      <dgm:t>
        <a:bodyPr/>
        <a:lstStyle/>
        <a:p>
          <a:r>
            <a:rPr lang="es-EC" dirty="0" smtClean="0"/>
            <a:t>Orden y limpieza</a:t>
          </a:r>
        </a:p>
        <a:p>
          <a:r>
            <a:rPr lang="es-EC" dirty="0" smtClean="0"/>
            <a:t>Mejoramiento Continuo</a:t>
          </a:r>
        </a:p>
        <a:p>
          <a:r>
            <a:rPr lang="es-EC" dirty="0" smtClean="0"/>
            <a:t>Compromiso</a:t>
          </a:r>
          <a:endParaRPr lang="es-EC" dirty="0"/>
        </a:p>
      </dgm:t>
    </dgm:pt>
    <dgm:pt modelId="{81DF0B48-AA60-472D-AAE1-C04A78225EAD}" type="parTrans" cxnId="{3603380A-E24C-4988-87E1-0AFA5246132E}">
      <dgm:prSet/>
      <dgm:spPr/>
      <dgm:t>
        <a:bodyPr/>
        <a:lstStyle/>
        <a:p>
          <a:endParaRPr lang="es-EC"/>
        </a:p>
      </dgm:t>
    </dgm:pt>
    <dgm:pt modelId="{D6AD20AC-E1CC-401D-B921-A8FE5140B0D2}" type="sibTrans" cxnId="{3603380A-E24C-4988-87E1-0AFA5246132E}">
      <dgm:prSet/>
      <dgm:spPr/>
      <dgm:t>
        <a:bodyPr/>
        <a:lstStyle/>
        <a:p>
          <a:endParaRPr lang="es-EC"/>
        </a:p>
      </dgm:t>
    </dgm:pt>
    <dgm:pt modelId="{0018502B-090A-47AF-A248-FBC2374AB8E1}">
      <dgm:prSet phldrT="[Texto]"/>
      <dgm:spPr/>
      <dgm:t>
        <a:bodyPr/>
        <a:lstStyle/>
        <a:p>
          <a:r>
            <a:rPr lang="es-EC" dirty="0" smtClean="0"/>
            <a:t>VALORES</a:t>
          </a:r>
          <a:endParaRPr lang="es-EC" dirty="0"/>
        </a:p>
      </dgm:t>
    </dgm:pt>
    <dgm:pt modelId="{1D527011-7D08-4BCF-BFE5-80C95A7BFC92}" type="parTrans" cxnId="{CC2CD9FB-45AC-4495-8FA2-CD9F13675D6D}">
      <dgm:prSet/>
      <dgm:spPr/>
      <dgm:t>
        <a:bodyPr/>
        <a:lstStyle/>
        <a:p>
          <a:endParaRPr lang="es-EC"/>
        </a:p>
      </dgm:t>
    </dgm:pt>
    <dgm:pt modelId="{77D8AF39-550C-4AE1-B581-7218C30E093E}" type="sibTrans" cxnId="{CC2CD9FB-45AC-4495-8FA2-CD9F13675D6D}">
      <dgm:prSet/>
      <dgm:spPr/>
      <dgm:t>
        <a:bodyPr/>
        <a:lstStyle/>
        <a:p>
          <a:endParaRPr lang="es-EC"/>
        </a:p>
      </dgm:t>
    </dgm:pt>
    <dgm:pt modelId="{45F02694-B949-45E2-8E75-797DF84FF213}">
      <dgm:prSet phldrT="[Texto]"/>
      <dgm:spPr/>
      <dgm:t>
        <a:bodyPr/>
        <a:lstStyle/>
        <a:p>
          <a:r>
            <a:rPr lang="es-EC" dirty="0" smtClean="0"/>
            <a:t>Ética</a:t>
          </a:r>
        </a:p>
        <a:p>
          <a:r>
            <a:rPr lang="es-EC" dirty="0" smtClean="0"/>
            <a:t>Eficacia</a:t>
          </a:r>
        </a:p>
        <a:p>
          <a:endParaRPr lang="es-EC" dirty="0"/>
        </a:p>
      </dgm:t>
    </dgm:pt>
    <dgm:pt modelId="{BE79554E-D7BC-4792-8570-3A87C5F9778B}" type="parTrans" cxnId="{8C9872F2-1C32-4D17-A574-DB59D8204863}">
      <dgm:prSet/>
      <dgm:spPr/>
      <dgm:t>
        <a:bodyPr/>
        <a:lstStyle/>
        <a:p>
          <a:endParaRPr lang="es-EC"/>
        </a:p>
      </dgm:t>
    </dgm:pt>
    <dgm:pt modelId="{46E8E0CF-669B-40FA-8AF3-1EAE97AB5E1C}" type="sibTrans" cxnId="{8C9872F2-1C32-4D17-A574-DB59D8204863}">
      <dgm:prSet/>
      <dgm:spPr/>
      <dgm:t>
        <a:bodyPr/>
        <a:lstStyle/>
        <a:p>
          <a:endParaRPr lang="es-EC"/>
        </a:p>
      </dgm:t>
    </dgm:pt>
    <dgm:pt modelId="{E91BBB05-1843-49E6-A0DC-E05F3C483AEB}">
      <dgm:prSet phldrT="[Texto]"/>
      <dgm:spPr/>
      <dgm:t>
        <a:bodyPr/>
        <a:lstStyle/>
        <a:p>
          <a:r>
            <a:rPr lang="es-EC" dirty="0" smtClean="0"/>
            <a:t>Calidad</a:t>
          </a:r>
        </a:p>
        <a:p>
          <a:r>
            <a:rPr lang="es-EC" dirty="0" smtClean="0"/>
            <a:t>Honradez</a:t>
          </a:r>
          <a:endParaRPr lang="es-EC" dirty="0"/>
        </a:p>
      </dgm:t>
    </dgm:pt>
    <dgm:pt modelId="{BD4946DF-60AB-4D0D-8A40-0EF51A65EC5A}" type="parTrans" cxnId="{0DBD96AC-E246-49DF-9D85-803014050FAD}">
      <dgm:prSet/>
      <dgm:spPr/>
      <dgm:t>
        <a:bodyPr/>
        <a:lstStyle/>
        <a:p>
          <a:endParaRPr lang="es-EC"/>
        </a:p>
      </dgm:t>
    </dgm:pt>
    <dgm:pt modelId="{DA2F76B9-6E76-4B90-A958-85D153A3D2B7}" type="sibTrans" cxnId="{0DBD96AC-E246-49DF-9D85-803014050FAD}">
      <dgm:prSet/>
      <dgm:spPr/>
      <dgm:t>
        <a:bodyPr/>
        <a:lstStyle/>
        <a:p>
          <a:endParaRPr lang="es-EC"/>
        </a:p>
      </dgm:t>
    </dgm:pt>
    <dgm:pt modelId="{45EE3763-4CDD-4221-AD54-8F0B227EDD5D}" type="pres">
      <dgm:prSet presAssocID="{5C173B78-CF44-40D0-AEEF-A0907AE4599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E0190967-42B6-405F-BAF6-9712E19AEE56}" type="pres">
      <dgm:prSet presAssocID="{8F0E6442-F623-4B00-98FF-8773D0481642}" presName="posSpace" presStyleCnt="0"/>
      <dgm:spPr/>
    </dgm:pt>
    <dgm:pt modelId="{028029D8-7C9A-4AF2-8173-55E823518C34}" type="pres">
      <dgm:prSet presAssocID="{8F0E6442-F623-4B00-98FF-8773D0481642}" presName="vertFlow" presStyleCnt="0"/>
      <dgm:spPr/>
    </dgm:pt>
    <dgm:pt modelId="{054118DB-BFDB-42CF-A931-090BF8CC5D40}" type="pres">
      <dgm:prSet presAssocID="{8F0E6442-F623-4B00-98FF-8773D0481642}" presName="topSpace" presStyleCnt="0"/>
      <dgm:spPr/>
    </dgm:pt>
    <dgm:pt modelId="{80D0C64E-6058-4BB7-BEBE-5F5F577720DD}" type="pres">
      <dgm:prSet presAssocID="{8F0E6442-F623-4B00-98FF-8773D0481642}" presName="firstComp" presStyleCnt="0"/>
      <dgm:spPr/>
    </dgm:pt>
    <dgm:pt modelId="{0E0CC536-4AED-4492-93CD-5FAB0A4C68B2}" type="pres">
      <dgm:prSet presAssocID="{8F0E6442-F623-4B00-98FF-8773D0481642}" presName="firstChild" presStyleLbl="bgAccFollowNode1" presStyleIdx="0" presStyleCnt="4"/>
      <dgm:spPr/>
      <dgm:t>
        <a:bodyPr/>
        <a:lstStyle/>
        <a:p>
          <a:endParaRPr lang="es-EC"/>
        </a:p>
      </dgm:t>
    </dgm:pt>
    <dgm:pt modelId="{CA830E9A-6526-4145-B5EB-EDC435D73206}" type="pres">
      <dgm:prSet presAssocID="{8F0E6442-F623-4B00-98FF-8773D0481642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3A11AB-2664-486E-A39A-2DB20285D6E2}" type="pres">
      <dgm:prSet presAssocID="{2B660AD7-C8CC-48DF-9FB2-4E8F553E6B63}" presName="comp" presStyleCnt="0"/>
      <dgm:spPr/>
    </dgm:pt>
    <dgm:pt modelId="{93A34D2D-945D-41B0-A0D7-E766EACFADC7}" type="pres">
      <dgm:prSet presAssocID="{2B660AD7-C8CC-48DF-9FB2-4E8F553E6B63}" presName="child" presStyleLbl="bgAccFollowNode1" presStyleIdx="1" presStyleCnt="4"/>
      <dgm:spPr/>
      <dgm:t>
        <a:bodyPr/>
        <a:lstStyle/>
        <a:p>
          <a:endParaRPr lang="es-EC"/>
        </a:p>
      </dgm:t>
    </dgm:pt>
    <dgm:pt modelId="{11A86DB7-9D7F-415B-9791-8D686ED7097C}" type="pres">
      <dgm:prSet presAssocID="{2B660AD7-C8CC-48DF-9FB2-4E8F553E6B63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440FE8-247F-43B2-9FB4-308129098807}" type="pres">
      <dgm:prSet presAssocID="{8F0E6442-F623-4B00-98FF-8773D0481642}" presName="negSpace" presStyleCnt="0"/>
      <dgm:spPr/>
    </dgm:pt>
    <dgm:pt modelId="{AADFFD8E-E255-4E16-846A-ABED282ABE83}" type="pres">
      <dgm:prSet presAssocID="{8F0E6442-F623-4B00-98FF-8773D0481642}" presName="circle" presStyleLbl="node1" presStyleIdx="0" presStyleCnt="2"/>
      <dgm:spPr/>
      <dgm:t>
        <a:bodyPr/>
        <a:lstStyle/>
        <a:p>
          <a:endParaRPr lang="es-EC"/>
        </a:p>
      </dgm:t>
    </dgm:pt>
    <dgm:pt modelId="{DAD53817-9701-49D6-B46B-9BAF57CC3F16}" type="pres">
      <dgm:prSet presAssocID="{F13D6AE3-E4EE-40F2-BD18-051A548512CA}" presName="transSpace" presStyleCnt="0"/>
      <dgm:spPr/>
    </dgm:pt>
    <dgm:pt modelId="{D6E673E6-7252-49E2-9959-27284A0FC4C3}" type="pres">
      <dgm:prSet presAssocID="{0018502B-090A-47AF-A248-FBC2374AB8E1}" presName="posSpace" presStyleCnt="0"/>
      <dgm:spPr/>
    </dgm:pt>
    <dgm:pt modelId="{EA502018-74AB-48EC-BA86-A930142D2079}" type="pres">
      <dgm:prSet presAssocID="{0018502B-090A-47AF-A248-FBC2374AB8E1}" presName="vertFlow" presStyleCnt="0"/>
      <dgm:spPr/>
    </dgm:pt>
    <dgm:pt modelId="{51A0DA5A-8C94-4F3F-B6A9-DC71A8BCF9CC}" type="pres">
      <dgm:prSet presAssocID="{0018502B-090A-47AF-A248-FBC2374AB8E1}" presName="topSpace" presStyleCnt="0"/>
      <dgm:spPr/>
    </dgm:pt>
    <dgm:pt modelId="{80AF172E-7CEA-436A-B74F-8E7917854EA1}" type="pres">
      <dgm:prSet presAssocID="{0018502B-090A-47AF-A248-FBC2374AB8E1}" presName="firstComp" presStyleCnt="0"/>
      <dgm:spPr/>
    </dgm:pt>
    <dgm:pt modelId="{2FCEB311-5B99-4CA5-B0A3-DBE22D5BFB3E}" type="pres">
      <dgm:prSet presAssocID="{0018502B-090A-47AF-A248-FBC2374AB8E1}" presName="firstChild" presStyleLbl="bgAccFollowNode1" presStyleIdx="2" presStyleCnt="4"/>
      <dgm:spPr/>
      <dgm:t>
        <a:bodyPr/>
        <a:lstStyle/>
        <a:p>
          <a:endParaRPr lang="es-EC"/>
        </a:p>
      </dgm:t>
    </dgm:pt>
    <dgm:pt modelId="{84A35570-3DE1-49CB-98D0-F8F7B05A2385}" type="pres">
      <dgm:prSet presAssocID="{0018502B-090A-47AF-A248-FBC2374AB8E1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093EEE-0DE1-42B7-9808-9FD9E325B659}" type="pres">
      <dgm:prSet presAssocID="{E91BBB05-1843-49E6-A0DC-E05F3C483AEB}" presName="comp" presStyleCnt="0"/>
      <dgm:spPr/>
    </dgm:pt>
    <dgm:pt modelId="{D832F74B-123D-4E27-890D-5B1D379B55E5}" type="pres">
      <dgm:prSet presAssocID="{E91BBB05-1843-49E6-A0DC-E05F3C483AEB}" presName="child" presStyleLbl="bgAccFollowNode1" presStyleIdx="3" presStyleCnt="4"/>
      <dgm:spPr/>
      <dgm:t>
        <a:bodyPr/>
        <a:lstStyle/>
        <a:p>
          <a:endParaRPr lang="es-EC"/>
        </a:p>
      </dgm:t>
    </dgm:pt>
    <dgm:pt modelId="{805D538E-B9FB-4140-AF99-5344402ECBD6}" type="pres">
      <dgm:prSet presAssocID="{E91BBB05-1843-49E6-A0DC-E05F3C483AEB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EC3E9D-A8BE-4B72-869F-1B3F9EE64C29}" type="pres">
      <dgm:prSet presAssocID="{0018502B-090A-47AF-A248-FBC2374AB8E1}" presName="negSpace" presStyleCnt="0"/>
      <dgm:spPr/>
    </dgm:pt>
    <dgm:pt modelId="{573B3374-CB9B-4DB4-A5F5-6B712FB93463}" type="pres">
      <dgm:prSet presAssocID="{0018502B-090A-47AF-A248-FBC2374AB8E1}" presName="circle" presStyleLbl="node1" presStyleIdx="1" presStyleCnt="2"/>
      <dgm:spPr/>
      <dgm:t>
        <a:bodyPr/>
        <a:lstStyle/>
        <a:p>
          <a:endParaRPr lang="es-EC"/>
        </a:p>
      </dgm:t>
    </dgm:pt>
  </dgm:ptLst>
  <dgm:cxnLst>
    <dgm:cxn modelId="{BE869CCC-97C2-4820-ADFF-1F7D90CB8736}" type="presOf" srcId="{E91BBB05-1843-49E6-A0DC-E05F3C483AEB}" destId="{D832F74B-123D-4E27-890D-5B1D379B55E5}" srcOrd="0" destOrd="0" presId="urn:microsoft.com/office/officeart/2005/8/layout/hList9"/>
    <dgm:cxn modelId="{F8B0D888-7365-4376-911E-9DA1015A7489}" srcId="{8F0E6442-F623-4B00-98FF-8773D0481642}" destId="{D3A66F1E-9203-4E36-BC9D-8E2B49309B36}" srcOrd="0" destOrd="0" parTransId="{CE03E028-FF65-4B7A-9E08-80394D49E337}" sibTransId="{3B51EB95-0402-4B9D-96A4-532BC4A681BE}"/>
    <dgm:cxn modelId="{8C9872F2-1C32-4D17-A574-DB59D8204863}" srcId="{0018502B-090A-47AF-A248-FBC2374AB8E1}" destId="{45F02694-B949-45E2-8E75-797DF84FF213}" srcOrd="0" destOrd="0" parTransId="{BE79554E-D7BC-4792-8570-3A87C5F9778B}" sibTransId="{46E8E0CF-669B-40FA-8AF3-1EAE97AB5E1C}"/>
    <dgm:cxn modelId="{E4089134-CE1F-414D-8B84-C9467F203005}" type="presOf" srcId="{0018502B-090A-47AF-A248-FBC2374AB8E1}" destId="{573B3374-CB9B-4DB4-A5F5-6B712FB93463}" srcOrd="0" destOrd="0" presId="urn:microsoft.com/office/officeart/2005/8/layout/hList9"/>
    <dgm:cxn modelId="{1AC40B88-9157-4A3B-B855-85F78223C7A0}" type="presOf" srcId="{2B660AD7-C8CC-48DF-9FB2-4E8F553E6B63}" destId="{11A86DB7-9D7F-415B-9791-8D686ED7097C}" srcOrd="1" destOrd="0" presId="urn:microsoft.com/office/officeart/2005/8/layout/hList9"/>
    <dgm:cxn modelId="{577FA10C-DD0B-4C70-8D4D-BD5F812D4650}" type="presOf" srcId="{D3A66F1E-9203-4E36-BC9D-8E2B49309B36}" destId="{0E0CC536-4AED-4492-93CD-5FAB0A4C68B2}" srcOrd="0" destOrd="0" presId="urn:microsoft.com/office/officeart/2005/8/layout/hList9"/>
    <dgm:cxn modelId="{3603380A-E24C-4988-87E1-0AFA5246132E}" srcId="{8F0E6442-F623-4B00-98FF-8773D0481642}" destId="{2B660AD7-C8CC-48DF-9FB2-4E8F553E6B63}" srcOrd="1" destOrd="0" parTransId="{81DF0B48-AA60-472D-AAE1-C04A78225EAD}" sibTransId="{D6AD20AC-E1CC-401D-B921-A8FE5140B0D2}"/>
    <dgm:cxn modelId="{D6F716F7-2839-4ED0-A278-816CFDE7CB46}" srcId="{5C173B78-CF44-40D0-AEEF-A0907AE4599D}" destId="{8F0E6442-F623-4B00-98FF-8773D0481642}" srcOrd="0" destOrd="0" parTransId="{EF95682A-E5EC-4A3B-B6E8-398F9427812A}" sibTransId="{F13D6AE3-E4EE-40F2-BD18-051A548512CA}"/>
    <dgm:cxn modelId="{F77C5481-FF57-4009-81C2-A287522238EF}" type="presOf" srcId="{45F02694-B949-45E2-8E75-797DF84FF213}" destId="{2FCEB311-5B99-4CA5-B0A3-DBE22D5BFB3E}" srcOrd="0" destOrd="0" presId="urn:microsoft.com/office/officeart/2005/8/layout/hList9"/>
    <dgm:cxn modelId="{EB256080-954E-42CC-A435-B7E89541390D}" type="presOf" srcId="{5C173B78-CF44-40D0-AEEF-A0907AE4599D}" destId="{45EE3763-4CDD-4221-AD54-8F0B227EDD5D}" srcOrd="0" destOrd="0" presId="urn:microsoft.com/office/officeart/2005/8/layout/hList9"/>
    <dgm:cxn modelId="{D88F5548-3D71-41CD-8B1D-82D3B8A47E3E}" type="presOf" srcId="{8F0E6442-F623-4B00-98FF-8773D0481642}" destId="{AADFFD8E-E255-4E16-846A-ABED282ABE83}" srcOrd="0" destOrd="0" presId="urn:microsoft.com/office/officeart/2005/8/layout/hList9"/>
    <dgm:cxn modelId="{9BDC99AC-AA67-41BA-A9B2-E4D79DC07B81}" type="presOf" srcId="{E91BBB05-1843-49E6-A0DC-E05F3C483AEB}" destId="{805D538E-B9FB-4140-AF99-5344402ECBD6}" srcOrd="1" destOrd="0" presId="urn:microsoft.com/office/officeart/2005/8/layout/hList9"/>
    <dgm:cxn modelId="{9976656D-8EBE-4D69-BD41-E21A5D0FF684}" type="presOf" srcId="{45F02694-B949-45E2-8E75-797DF84FF213}" destId="{84A35570-3DE1-49CB-98D0-F8F7B05A2385}" srcOrd="1" destOrd="0" presId="urn:microsoft.com/office/officeart/2005/8/layout/hList9"/>
    <dgm:cxn modelId="{0DBD96AC-E246-49DF-9D85-803014050FAD}" srcId="{0018502B-090A-47AF-A248-FBC2374AB8E1}" destId="{E91BBB05-1843-49E6-A0DC-E05F3C483AEB}" srcOrd="1" destOrd="0" parTransId="{BD4946DF-60AB-4D0D-8A40-0EF51A65EC5A}" sibTransId="{DA2F76B9-6E76-4B90-A958-85D153A3D2B7}"/>
    <dgm:cxn modelId="{BE82D358-E0EE-4E69-AB3D-09768C51F769}" type="presOf" srcId="{2B660AD7-C8CC-48DF-9FB2-4E8F553E6B63}" destId="{93A34D2D-945D-41B0-A0D7-E766EACFADC7}" srcOrd="0" destOrd="0" presId="urn:microsoft.com/office/officeart/2005/8/layout/hList9"/>
    <dgm:cxn modelId="{3AEFAF99-A2D1-486F-9C6B-1F270B590E02}" type="presOf" srcId="{D3A66F1E-9203-4E36-BC9D-8E2B49309B36}" destId="{CA830E9A-6526-4145-B5EB-EDC435D73206}" srcOrd="1" destOrd="0" presId="urn:microsoft.com/office/officeart/2005/8/layout/hList9"/>
    <dgm:cxn modelId="{CC2CD9FB-45AC-4495-8FA2-CD9F13675D6D}" srcId="{5C173B78-CF44-40D0-AEEF-A0907AE4599D}" destId="{0018502B-090A-47AF-A248-FBC2374AB8E1}" srcOrd="1" destOrd="0" parTransId="{1D527011-7D08-4BCF-BFE5-80C95A7BFC92}" sibTransId="{77D8AF39-550C-4AE1-B581-7218C30E093E}"/>
    <dgm:cxn modelId="{6D4EDA56-859E-4F93-A0AE-62B39A1868D5}" type="presParOf" srcId="{45EE3763-4CDD-4221-AD54-8F0B227EDD5D}" destId="{E0190967-42B6-405F-BAF6-9712E19AEE56}" srcOrd="0" destOrd="0" presId="urn:microsoft.com/office/officeart/2005/8/layout/hList9"/>
    <dgm:cxn modelId="{3EB6AD94-F1E1-4BA6-9547-09C00D9CC662}" type="presParOf" srcId="{45EE3763-4CDD-4221-AD54-8F0B227EDD5D}" destId="{028029D8-7C9A-4AF2-8173-55E823518C34}" srcOrd="1" destOrd="0" presId="urn:microsoft.com/office/officeart/2005/8/layout/hList9"/>
    <dgm:cxn modelId="{6E754862-B8AE-499D-8EDB-B05B4773649A}" type="presParOf" srcId="{028029D8-7C9A-4AF2-8173-55E823518C34}" destId="{054118DB-BFDB-42CF-A931-090BF8CC5D40}" srcOrd="0" destOrd="0" presId="urn:microsoft.com/office/officeart/2005/8/layout/hList9"/>
    <dgm:cxn modelId="{F371438A-C4E7-46E8-AE7B-DDAC3E9340FC}" type="presParOf" srcId="{028029D8-7C9A-4AF2-8173-55E823518C34}" destId="{80D0C64E-6058-4BB7-BEBE-5F5F577720DD}" srcOrd="1" destOrd="0" presId="urn:microsoft.com/office/officeart/2005/8/layout/hList9"/>
    <dgm:cxn modelId="{62BA2634-C3EB-4549-B591-C75BA8C223F5}" type="presParOf" srcId="{80D0C64E-6058-4BB7-BEBE-5F5F577720DD}" destId="{0E0CC536-4AED-4492-93CD-5FAB0A4C68B2}" srcOrd="0" destOrd="0" presId="urn:microsoft.com/office/officeart/2005/8/layout/hList9"/>
    <dgm:cxn modelId="{FC8FF3DB-EC8F-45F9-9E0F-1569DB2789C0}" type="presParOf" srcId="{80D0C64E-6058-4BB7-BEBE-5F5F577720DD}" destId="{CA830E9A-6526-4145-B5EB-EDC435D73206}" srcOrd="1" destOrd="0" presId="urn:microsoft.com/office/officeart/2005/8/layout/hList9"/>
    <dgm:cxn modelId="{D9C6BCA1-0A7F-4771-AF1D-FAC6793398F4}" type="presParOf" srcId="{028029D8-7C9A-4AF2-8173-55E823518C34}" destId="{203A11AB-2664-486E-A39A-2DB20285D6E2}" srcOrd="2" destOrd="0" presId="urn:microsoft.com/office/officeart/2005/8/layout/hList9"/>
    <dgm:cxn modelId="{E2CFC886-FA3F-476B-9F0B-E5951AF74824}" type="presParOf" srcId="{203A11AB-2664-486E-A39A-2DB20285D6E2}" destId="{93A34D2D-945D-41B0-A0D7-E766EACFADC7}" srcOrd="0" destOrd="0" presId="urn:microsoft.com/office/officeart/2005/8/layout/hList9"/>
    <dgm:cxn modelId="{DA9E6C2B-F87F-40B4-8B52-5DB269066BF4}" type="presParOf" srcId="{203A11AB-2664-486E-A39A-2DB20285D6E2}" destId="{11A86DB7-9D7F-415B-9791-8D686ED7097C}" srcOrd="1" destOrd="0" presId="urn:microsoft.com/office/officeart/2005/8/layout/hList9"/>
    <dgm:cxn modelId="{7C8A1AC2-3E07-4A8A-BF5B-17EF752188DE}" type="presParOf" srcId="{45EE3763-4CDD-4221-AD54-8F0B227EDD5D}" destId="{04440FE8-247F-43B2-9FB4-308129098807}" srcOrd="2" destOrd="0" presId="urn:microsoft.com/office/officeart/2005/8/layout/hList9"/>
    <dgm:cxn modelId="{CF1F6233-05DE-4061-96F7-D406B9AC30E1}" type="presParOf" srcId="{45EE3763-4CDD-4221-AD54-8F0B227EDD5D}" destId="{AADFFD8E-E255-4E16-846A-ABED282ABE83}" srcOrd="3" destOrd="0" presId="urn:microsoft.com/office/officeart/2005/8/layout/hList9"/>
    <dgm:cxn modelId="{A628F810-4C6B-469C-A316-94D54D0D8C79}" type="presParOf" srcId="{45EE3763-4CDD-4221-AD54-8F0B227EDD5D}" destId="{DAD53817-9701-49D6-B46B-9BAF57CC3F16}" srcOrd="4" destOrd="0" presId="urn:microsoft.com/office/officeart/2005/8/layout/hList9"/>
    <dgm:cxn modelId="{485F900B-EBFB-40EB-974E-1DD9BCEF3E04}" type="presParOf" srcId="{45EE3763-4CDD-4221-AD54-8F0B227EDD5D}" destId="{D6E673E6-7252-49E2-9959-27284A0FC4C3}" srcOrd="5" destOrd="0" presId="urn:microsoft.com/office/officeart/2005/8/layout/hList9"/>
    <dgm:cxn modelId="{FF58207D-243B-4440-BA8F-EFFCEA9F792F}" type="presParOf" srcId="{45EE3763-4CDD-4221-AD54-8F0B227EDD5D}" destId="{EA502018-74AB-48EC-BA86-A930142D2079}" srcOrd="6" destOrd="0" presId="urn:microsoft.com/office/officeart/2005/8/layout/hList9"/>
    <dgm:cxn modelId="{94DA7FD9-938E-4188-9523-DE118CE8CFDD}" type="presParOf" srcId="{EA502018-74AB-48EC-BA86-A930142D2079}" destId="{51A0DA5A-8C94-4F3F-B6A9-DC71A8BCF9CC}" srcOrd="0" destOrd="0" presId="urn:microsoft.com/office/officeart/2005/8/layout/hList9"/>
    <dgm:cxn modelId="{7090F369-AD1E-4FE1-A237-0CC37F7B970F}" type="presParOf" srcId="{EA502018-74AB-48EC-BA86-A930142D2079}" destId="{80AF172E-7CEA-436A-B74F-8E7917854EA1}" srcOrd="1" destOrd="0" presId="urn:microsoft.com/office/officeart/2005/8/layout/hList9"/>
    <dgm:cxn modelId="{CDB82931-E9C3-4CB7-91EA-A7F0B89601F2}" type="presParOf" srcId="{80AF172E-7CEA-436A-B74F-8E7917854EA1}" destId="{2FCEB311-5B99-4CA5-B0A3-DBE22D5BFB3E}" srcOrd="0" destOrd="0" presId="urn:microsoft.com/office/officeart/2005/8/layout/hList9"/>
    <dgm:cxn modelId="{6F24DCBA-E3C0-42B4-976F-FE6998EFCDCE}" type="presParOf" srcId="{80AF172E-7CEA-436A-B74F-8E7917854EA1}" destId="{84A35570-3DE1-49CB-98D0-F8F7B05A2385}" srcOrd="1" destOrd="0" presId="urn:microsoft.com/office/officeart/2005/8/layout/hList9"/>
    <dgm:cxn modelId="{903AA856-1EE4-446D-8E68-A3AA9D62EDF7}" type="presParOf" srcId="{EA502018-74AB-48EC-BA86-A930142D2079}" destId="{20093EEE-0DE1-42B7-9808-9FD9E325B659}" srcOrd="2" destOrd="0" presId="urn:microsoft.com/office/officeart/2005/8/layout/hList9"/>
    <dgm:cxn modelId="{89651C7A-CBB8-4475-B269-5C414195515B}" type="presParOf" srcId="{20093EEE-0DE1-42B7-9808-9FD9E325B659}" destId="{D832F74B-123D-4E27-890D-5B1D379B55E5}" srcOrd="0" destOrd="0" presId="urn:microsoft.com/office/officeart/2005/8/layout/hList9"/>
    <dgm:cxn modelId="{794A0A3C-6EA3-4136-85EF-75ED1572FED6}" type="presParOf" srcId="{20093EEE-0DE1-42B7-9808-9FD9E325B659}" destId="{805D538E-B9FB-4140-AF99-5344402ECBD6}" srcOrd="1" destOrd="0" presId="urn:microsoft.com/office/officeart/2005/8/layout/hList9"/>
    <dgm:cxn modelId="{3B7950DE-4582-416A-9F0F-7A2472BE60E1}" type="presParOf" srcId="{45EE3763-4CDD-4221-AD54-8F0B227EDD5D}" destId="{84EC3E9D-A8BE-4B72-869F-1B3F9EE64C29}" srcOrd="7" destOrd="0" presId="urn:microsoft.com/office/officeart/2005/8/layout/hList9"/>
    <dgm:cxn modelId="{59ECA897-4DD8-4E9C-80E0-717426C600B1}" type="presParOf" srcId="{45EE3763-4CDD-4221-AD54-8F0B227EDD5D}" destId="{573B3374-CB9B-4DB4-A5F5-6B712FB93463}" srcOrd="8" destOrd="0" presId="urn:microsoft.com/office/officeart/2005/8/layout/hList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259909-43C9-44B5-960C-47C50E361D14}" type="doc">
      <dgm:prSet loTypeId="urn:microsoft.com/office/officeart/2005/8/layout/vList5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E56A71EE-A737-4AF1-875B-559DF7105B17}">
      <dgm:prSet phldrT="[Texto]"/>
      <dgm:spPr/>
      <dgm:t>
        <a:bodyPr/>
        <a:lstStyle/>
        <a:p>
          <a:r>
            <a:rPr lang="es-EC" b="1" dirty="0" smtClean="0"/>
            <a:t>FACTOR POLITÍCO</a:t>
          </a:r>
          <a:endParaRPr lang="es-EC" b="1" dirty="0"/>
        </a:p>
      </dgm:t>
    </dgm:pt>
    <dgm:pt modelId="{2AF561D0-0964-48B6-A800-080BED01CD4B}" type="parTrans" cxnId="{9533918C-ACB8-4FFC-BFF9-1752827F5E10}">
      <dgm:prSet/>
      <dgm:spPr/>
      <dgm:t>
        <a:bodyPr/>
        <a:lstStyle/>
        <a:p>
          <a:endParaRPr lang="es-EC"/>
        </a:p>
      </dgm:t>
    </dgm:pt>
    <dgm:pt modelId="{31DF6AC7-0A57-4327-ABB8-BDA5701C452D}" type="sibTrans" cxnId="{9533918C-ACB8-4FFC-BFF9-1752827F5E10}">
      <dgm:prSet/>
      <dgm:spPr/>
      <dgm:t>
        <a:bodyPr/>
        <a:lstStyle/>
        <a:p>
          <a:endParaRPr lang="es-EC"/>
        </a:p>
      </dgm:t>
    </dgm:pt>
    <dgm:pt modelId="{066E6391-3C98-4FD4-8CA0-C5B34DF52431}">
      <dgm:prSet phldrT="[Texto]"/>
      <dgm:spPr/>
      <dgm:t>
        <a:bodyPr/>
        <a:lstStyle/>
        <a:p>
          <a:r>
            <a:rPr lang="es-EC" b="1" dirty="0" smtClean="0"/>
            <a:t>FACTOR TECNOLÓGICO</a:t>
          </a:r>
          <a:endParaRPr lang="es-EC" b="1" dirty="0"/>
        </a:p>
      </dgm:t>
    </dgm:pt>
    <dgm:pt modelId="{B91C414A-1982-40BF-8227-53288A7B5D33}" type="parTrans" cxnId="{6245FF51-4CE3-4A7C-924B-678B2C34F730}">
      <dgm:prSet/>
      <dgm:spPr/>
      <dgm:t>
        <a:bodyPr/>
        <a:lstStyle/>
        <a:p>
          <a:endParaRPr lang="es-EC"/>
        </a:p>
      </dgm:t>
    </dgm:pt>
    <dgm:pt modelId="{64237C22-61C5-479F-B196-6BE331DB8763}" type="sibTrans" cxnId="{6245FF51-4CE3-4A7C-924B-678B2C34F730}">
      <dgm:prSet/>
      <dgm:spPr/>
      <dgm:t>
        <a:bodyPr/>
        <a:lstStyle/>
        <a:p>
          <a:endParaRPr lang="es-EC"/>
        </a:p>
      </dgm:t>
    </dgm:pt>
    <dgm:pt modelId="{06E89C8A-324D-464B-94F2-36DB6E757825}">
      <dgm:prSet phldrT="[Texto]"/>
      <dgm:spPr/>
      <dgm:t>
        <a:bodyPr/>
        <a:lstStyle/>
        <a:p>
          <a:r>
            <a:rPr lang="es-EC" b="1" dirty="0" smtClean="0"/>
            <a:t>FACTOR LEGAL</a:t>
          </a:r>
          <a:endParaRPr lang="es-EC" b="1" dirty="0"/>
        </a:p>
      </dgm:t>
    </dgm:pt>
    <dgm:pt modelId="{24BE894D-5E4E-4071-A765-957207B99995}" type="parTrans" cxnId="{4A26D8CC-38A0-4295-BBC8-B9BB3CDA5111}">
      <dgm:prSet/>
      <dgm:spPr/>
      <dgm:t>
        <a:bodyPr/>
        <a:lstStyle/>
        <a:p>
          <a:endParaRPr lang="es-EC"/>
        </a:p>
      </dgm:t>
    </dgm:pt>
    <dgm:pt modelId="{8891C3D7-C7EB-4AB6-9E29-D044CF834D4B}" type="sibTrans" cxnId="{4A26D8CC-38A0-4295-BBC8-B9BB3CDA5111}">
      <dgm:prSet/>
      <dgm:spPr/>
      <dgm:t>
        <a:bodyPr/>
        <a:lstStyle/>
        <a:p>
          <a:endParaRPr lang="es-EC"/>
        </a:p>
      </dgm:t>
    </dgm:pt>
    <dgm:pt modelId="{D218611B-7ADB-428B-B4AB-076D3F4881C7}">
      <dgm:prSet phldrT="[Texto]"/>
      <dgm:spPr/>
      <dgm:t>
        <a:bodyPr/>
        <a:lstStyle/>
        <a:p>
          <a:r>
            <a:rPr lang="es-EC" b="1" dirty="0" smtClean="0"/>
            <a:t>FACTOR ECONÓMICO</a:t>
          </a:r>
          <a:endParaRPr lang="es-EC" b="1" dirty="0"/>
        </a:p>
      </dgm:t>
    </dgm:pt>
    <dgm:pt modelId="{8F4843CC-F867-4F72-B165-09097E4AA23F}" type="parTrans" cxnId="{B948577A-D6A0-4CC2-8D63-106A0841A5E6}">
      <dgm:prSet/>
      <dgm:spPr/>
      <dgm:t>
        <a:bodyPr/>
        <a:lstStyle/>
        <a:p>
          <a:endParaRPr lang="es-EC"/>
        </a:p>
      </dgm:t>
    </dgm:pt>
    <dgm:pt modelId="{367D5005-555E-41AE-8ED2-07EB9281C312}" type="sibTrans" cxnId="{B948577A-D6A0-4CC2-8D63-106A0841A5E6}">
      <dgm:prSet/>
      <dgm:spPr/>
      <dgm:t>
        <a:bodyPr/>
        <a:lstStyle/>
        <a:p>
          <a:endParaRPr lang="es-EC"/>
        </a:p>
      </dgm:t>
    </dgm:pt>
    <dgm:pt modelId="{2AA2E938-8502-461B-A0F6-BDB495C327B6}">
      <dgm:prSet phldrT="[Texto]"/>
      <dgm:spPr/>
      <dgm:t>
        <a:bodyPr/>
        <a:lstStyle/>
        <a:p>
          <a:r>
            <a:rPr lang="es-EC" b="1" dirty="0" smtClean="0"/>
            <a:t>FACTOR </a:t>
          </a:r>
        </a:p>
        <a:p>
          <a:r>
            <a:rPr lang="es-EC" b="1" dirty="0" smtClean="0"/>
            <a:t>SOCIAL</a:t>
          </a:r>
          <a:endParaRPr lang="es-EC" b="1" dirty="0"/>
        </a:p>
      </dgm:t>
    </dgm:pt>
    <dgm:pt modelId="{1ED27EE1-6C16-43DF-81B7-BA07278529AD}" type="parTrans" cxnId="{1F1DEF74-BE0C-4F55-8745-AF5A391B5973}">
      <dgm:prSet/>
      <dgm:spPr/>
      <dgm:t>
        <a:bodyPr/>
        <a:lstStyle/>
        <a:p>
          <a:endParaRPr lang="es-EC"/>
        </a:p>
      </dgm:t>
    </dgm:pt>
    <dgm:pt modelId="{B6283FB5-FE2D-4A83-A72E-41399B1CBED4}" type="sibTrans" cxnId="{1F1DEF74-BE0C-4F55-8745-AF5A391B5973}">
      <dgm:prSet/>
      <dgm:spPr/>
      <dgm:t>
        <a:bodyPr/>
        <a:lstStyle/>
        <a:p>
          <a:endParaRPr lang="es-EC"/>
        </a:p>
      </dgm:t>
    </dgm:pt>
    <dgm:pt modelId="{0CE4396A-3B07-4B85-9011-06048F96ECDD}" type="pres">
      <dgm:prSet presAssocID="{09259909-43C9-44B5-960C-47C50E361D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C0D7A7C-5D30-447E-A921-1C5300FB1642}" type="pres">
      <dgm:prSet presAssocID="{E56A71EE-A737-4AF1-875B-559DF7105B17}" presName="linNode" presStyleCnt="0"/>
      <dgm:spPr/>
    </dgm:pt>
    <dgm:pt modelId="{17786EF2-FB59-4A5E-94B9-33AEDE58EC44}" type="pres">
      <dgm:prSet presAssocID="{E56A71EE-A737-4AF1-875B-559DF7105B17}" presName="parentText" presStyleLbl="node1" presStyleIdx="0" presStyleCnt="5" custLinFactNeighborX="2477" custLinFactNeighborY="2167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3080F2-9FBC-446A-BF27-5DF1944C7288}" type="pres">
      <dgm:prSet presAssocID="{31DF6AC7-0A57-4327-ABB8-BDA5701C452D}" presName="sp" presStyleCnt="0"/>
      <dgm:spPr/>
    </dgm:pt>
    <dgm:pt modelId="{576DC4E6-6DED-41D6-A1ED-5CF448235619}" type="pres">
      <dgm:prSet presAssocID="{066E6391-3C98-4FD4-8CA0-C5B34DF52431}" presName="linNode" presStyleCnt="0"/>
      <dgm:spPr/>
    </dgm:pt>
    <dgm:pt modelId="{C9CA45CE-464E-4A9B-BF5F-40C8FC2FF929}" type="pres">
      <dgm:prSet presAssocID="{066E6391-3C98-4FD4-8CA0-C5B34DF52431}" presName="parentText" presStyleLbl="node1" presStyleIdx="1" presStyleCnt="5" custLinFactNeighborX="-65953" custLinFactNeighborY="5500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A497C2-3BAC-43FB-AC2C-B0AF3B2B2214}" type="pres">
      <dgm:prSet presAssocID="{64237C22-61C5-479F-B196-6BE331DB8763}" presName="sp" presStyleCnt="0"/>
      <dgm:spPr/>
    </dgm:pt>
    <dgm:pt modelId="{E21B2369-388D-4347-8F49-D141A4AC93F7}" type="pres">
      <dgm:prSet presAssocID="{06E89C8A-324D-464B-94F2-36DB6E757825}" presName="linNode" presStyleCnt="0"/>
      <dgm:spPr/>
    </dgm:pt>
    <dgm:pt modelId="{479E1D75-4308-4B45-8DF0-67A7090D65B4}" type="pres">
      <dgm:prSet presAssocID="{06E89C8A-324D-464B-94F2-36DB6E757825}" presName="parentText" presStyleLbl="node1" presStyleIdx="2" presStyleCnt="5" custLinFactNeighborX="88889" custLinFactNeighborY="-4077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3DDEE6-C7AE-4D10-9595-67832E484BBC}" type="pres">
      <dgm:prSet presAssocID="{8891C3D7-C7EB-4AB6-9E29-D044CF834D4B}" presName="sp" presStyleCnt="0"/>
      <dgm:spPr/>
    </dgm:pt>
    <dgm:pt modelId="{6998B7CE-3272-4CEE-A277-84CFC96FB375}" type="pres">
      <dgm:prSet presAssocID="{D218611B-7ADB-428B-B4AB-076D3F4881C7}" presName="linNode" presStyleCnt="0"/>
      <dgm:spPr/>
    </dgm:pt>
    <dgm:pt modelId="{2614BE6D-E7F9-4039-926E-25CA80B6F1AB}" type="pres">
      <dgm:prSet presAssocID="{D218611B-7ADB-428B-B4AB-076D3F4881C7}" presName="parentText" presStyleLbl="node1" presStyleIdx="3" presStyleCnt="5" custLinFactNeighborX="-61468" custLinFactNeighborY="2943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2D4999-0759-46CE-A5D3-CCEB7653D825}" type="pres">
      <dgm:prSet presAssocID="{367D5005-555E-41AE-8ED2-07EB9281C312}" presName="sp" presStyleCnt="0"/>
      <dgm:spPr/>
    </dgm:pt>
    <dgm:pt modelId="{DCE1F7A5-2436-4EBA-89BB-D1F8F326A3F4}" type="pres">
      <dgm:prSet presAssocID="{2AA2E938-8502-461B-A0F6-BDB495C327B6}" presName="linNode" presStyleCnt="0"/>
      <dgm:spPr/>
    </dgm:pt>
    <dgm:pt modelId="{D43AE303-10E2-482C-8AE3-A1EEDFBB474B}" type="pres">
      <dgm:prSet presAssocID="{2AA2E938-8502-461B-A0F6-BDB495C327B6}" presName="parentText" presStyleLbl="node1" presStyleIdx="4" presStyleCnt="5" custLinFactNeighborX="91437" custLinFactNeighborY="-6634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948577A-D6A0-4CC2-8D63-106A0841A5E6}" srcId="{09259909-43C9-44B5-960C-47C50E361D14}" destId="{D218611B-7ADB-428B-B4AB-076D3F4881C7}" srcOrd="3" destOrd="0" parTransId="{8F4843CC-F867-4F72-B165-09097E4AA23F}" sibTransId="{367D5005-555E-41AE-8ED2-07EB9281C312}"/>
    <dgm:cxn modelId="{4A26D8CC-38A0-4295-BBC8-B9BB3CDA5111}" srcId="{09259909-43C9-44B5-960C-47C50E361D14}" destId="{06E89C8A-324D-464B-94F2-36DB6E757825}" srcOrd="2" destOrd="0" parTransId="{24BE894D-5E4E-4071-A765-957207B99995}" sibTransId="{8891C3D7-C7EB-4AB6-9E29-D044CF834D4B}"/>
    <dgm:cxn modelId="{9533918C-ACB8-4FFC-BFF9-1752827F5E10}" srcId="{09259909-43C9-44B5-960C-47C50E361D14}" destId="{E56A71EE-A737-4AF1-875B-559DF7105B17}" srcOrd="0" destOrd="0" parTransId="{2AF561D0-0964-48B6-A800-080BED01CD4B}" sibTransId="{31DF6AC7-0A57-4327-ABB8-BDA5701C452D}"/>
    <dgm:cxn modelId="{243C9CF2-9CA0-4A61-88AF-BC11B3777D62}" type="presOf" srcId="{066E6391-3C98-4FD4-8CA0-C5B34DF52431}" destId="{C9CA45CE-464E-4A9B-BF5F-40C8FC2FF929}" srcOrd="0" destOrd="0" presId="urn:microsoft.com/office/officeart/2005/8/layout/vList5"/>
    <dgm:cxn modelId="{3D78CF8E-DADD-4571-BA6F-2C5A9B27DEED}" type="presOf" srcId="{06E89C8A-324D-464B-94F2-36DB6E757825}" destId="{479E1D75-4308-4B45-8DF0-67A7090D65B4}" srcOrd="0" destOrd="0" presId="urn:microsoft.com/office/officeart/2005/8/layout/vList5"/>
    <dgm:cxn modelId="{4F1DD741-746F-4108-A813-DFE48EA32403}" type="presOf" srcId="{E56A71EE-A737-4AF1-875B-559DF7105B17}" destId="{17786EF2-FB59-4A5E-94B9-33AEDE58EC44}" srcOrd="0" destOrd="0" presId="urn:microsoft.com/office/officeart/2005/8/layout/vList5"/>
    <dgm:cxn modelId="{FCB24DDC-3164-4697-912A-ABD0E47C7BAB}" type="presOf" srcId="{2AA2E938-8502-461B-A0F6-BDB495C327B6}" destId="{D43AE303-10E2-482C-8AE3-A1EEDFBB474B}" srcOrd="0" destOrd="0" presId="urn:microsoft.com/office/officeart/2005/8/layout/vList5"/>
    <dgm:cxn modelId="{1DE8BEFC-0FD9-4F5D-8A58-D3140DB9019F}" type="presOf" srcId="{D218611B-7ADB-428B-B4AB-076D3F4881C7}" destId="{2614BE6D-E7F9-4039-926E-25CA80B6F1AB}" srcOrd="0" destOrd="0" presId="urn:microsoft.com/office/officeart/2005/8/layout/vList5"/>
    <dgm:cxn modelId="{6245FF51-4CE3-4A7C-924B-678B2C34F730}" srcId="{09259909-43C9-44B5-960C-47C50E361D14}" destId="{066E6391-3C98-4FD4-8CA0-C5B34DF52431}" srcOrd="1" destOrd="0" parTransId="{B91C414A-1982-40BF-8227-53288A7B5D33}" sibTransId="{64237C22-61C5-479F-B196-6BE331DB8763}"/>
    <dgm:cxn modelId="{4296D066-3950-4391-B84D-82EDBB1B8A18}" type="presOf" srcId="{09259909-43C9-44B5-960C-47C50E361D14}" destId="{0CE4396A-3B07-4B85-9011-06048F96ECDD}" srcOrd="0" destOrd="0" presId="urn:microsoft.com/office/officeart/2005/8/layout/vList5"/>
    <dgm:cxn modelId="{1F1DEF74-BE0C-4F55-8745-AF5A391B5973}" srcId="{09259909-43C9-44B5-960C-47C50E361D14}" destId="{2AA2E938-8502-461B-A0F6-BDB495C327B6}" srcOrd="4" destOrd="0" parTransId="{1ED27EE1-6C16-43DF-81B7-BA07278529AD}" sibTransId="{B6283FB5-FE2D-4A83-A72E-41399B1CBED4}"/>
    <dgm:cxn modelId="{4875898E-4387-46DE-A1D5-FA9A95A025D4}" type="presParOf" srcId="{0CE4396A-3B07-4B85-9011-06048F96ECDD}" destId="{0C0D7A7C-5D30-447E-A921-1C5300FB1642}" srcOrd="0" destOrd="0" presId="urn:microsoft.com/office/officeart/2005/8/layout/vList5"/>
    <dgm:cxn modelId="{C257E680-9BBB-4C01-9776-3EDA26435A03}" type="presParOf" srcId="{0C0D7A7C-5D30-447E-A921-1C5300FB1642}" destId="{17786EF2-FB59-4A5E-94B9-33AEDE58EC44}" srcOrd="0" destOrd="0" presId="urn:microsoft.com/office/officeart/2005/8/layout/vList5"/>
    <dgm:cxn modelId="{D7948713-9359-4443-B6C1-93E489F01089}" type="presParOf" srcId="{0CE4396A-3B07-4B85-9011-06048F96ECDD}" destId="{F53080F2-9FBC-446A-BF27-5DF1944C7288}" srcOrd="1" destOrd="0" presId="urn:microsoft.com/office/officeart/2005/8/layout/vList5"/>
    <dgm:cxn modelId="{51828ABC-58D2-4CED-933C-19BC1AA18F67}" type="presParOf" srcId="{0CE4396A-3B07-4B85-9011-06048F96ECDD}" destId="{576DC4E6-6DED-41D6-A1ED-5CF448235619}" srcOrd="2" destOrd="0" presId="urn:microsoft.com/office/officeart/2005/8/layout/vList5"/>
    <dgm:cxn modelId="{3BB1F26B-8A84-4743-AEF0-0555798561F5}" type="presParOf" srcId="{576DC4E6-6DED-41D6-A1ED-5CF448235619}" destId="{C9CA45CE-464E-4A9B-BF5F-40C8FC2FF929}" srcOrd="0" destOrd="0" presId="urn:microsoft.com/office/officeart/2005/8/layout/vList5"/>
    <dgm:cxn modelId="{C937DAA6-17A5-4EA5-BC83-C695D5825516}" type="presParOf" srcId="{0CE4396A-3B07-4B85-9011-06048F96ECDD}" destId="{A9A497C2-3BAC-43FB-AC2C-B0AF3B2B2214}" srcOrd="3" destOrd="0" presId="urn:microsoft.com/office/officeart/2005/8/layout/vList5"/>
    <dgm:cxn modelId="{F522CA17-E2E3-4BCC-B5A2-3B518177BAAC}" type="presParOf" srcId="{0CE4396A-3B07-4B85-9011-06048F96ECDD}" destId="{E21B2369-388D-4347-8F49-D141A4AC93F7}" srcOrd="4" destOrd="0" presId="urn:microsoft.com/office/officeart/2005/8/layout/vList5"/>
    <dgm:cxn modelId="{B899DBAF-A9CC-46AB-A76A-E3585780F115}" type="presParOf" srcId="{E21B2369-388D-4347-8F49-D141A4AC93F7}" destId="{479E1D75-4308-4B45-8DF0-67A7090D65B4}" srcOrd="0" destOrd="0" presId="urn:microsoft.com/office/officeart/2005/8/layout/vList5"/>
    <dgm:cxn modelId="{7BB95D1B-910F-49C0-8692-1591540F0E4B}" type="presParOf" srcId="{0CE4396A-3B07-4B85-9011-06048F96ECDD}" destId="{B83DDEE6-C7AE-4D10-9595-67832E484BBC}" srcOrd="5" destOrd="0" presId="urn:microsoft.com/office/officeart/2005/8/layout/vList5"/>
    <dgm:cxn modelId="{7EBAC4BC-2FDC-4ACB-8C74-EC36E9EECBE0}" type="presParOf" srcId="{0CE4396A-3B07-4B85-9011-06048F96ECDD}" destId="{6998B7CE-3272-4CEE-A277-84CFC96FB375}" srcOrd="6" destOrd="0" presId="urn:microsoft.com/office/officeart/2005/8/layout/vList5"/>
    <dgm:cxn modelId="{C5107A88-4DA6-4726-8AC1-3534DE48BB47}" type="presParOf" srcId="{6998B7CE-3272-4CEE-A277-84CFC96FB375}" destId="{2614BE6D-E7F9-4039-926E-25CA80B6F1AB}" srcOrd="0" destOrd="0" presId="urn:microsoft.com/office/officeart/2005/8/layout/vList5"/>
    <dgm:cxn modelId="{DBB72CD2-D452-4118-B76A-0A935E6296DB}" type="presParOf" srcId="{0CE4396A-3B07-4B85-9011-06048F96ECDD}" destId="{762D4999-0759-46CE-A5D3-CCEB7653D825}" srcOrd="7" destOrd="0" presId="urn:microsoft.com/office/officeart/2005/8/layout/vList5"/>
    <dgm:cxn modelId="{8A9D9031-F1AA-44B3-92E2-C1B85945358F}" type="presParOf" srcId="{0CE4396A-3B07-4B85-9011-06048F96ECDD}" destId="{DCE1F7A5-2436-4EBA-89BB-D1F8F326A3F4}" srcOrd="8" destOrd="0" presId="urn:microsoft.com/office/officeart/2005/8/layout/vList5"/>
    <dgm:cxn modelId="{6CE1067F-7F08-40A2-8D7F-B270FB478EFD}" type="presParOf" srcId="{DCE1F7A5-2436-4EBA-89BB-D1F8F326A3F4}" destId="{D43AE303-10E2-482C-8AE3-A1EEDFBB474B}" srcOrd="0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757245-1832-4654-924F-C864F1B39122}" type="doc">
      <dgm:prSet loTypeId="urn:microsoft.com/office/officeart/2005/8/layout/hierarchy2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19391EF-C46E-4313-A163-5322FA301AD2}">
      <dgm:prSet custT="1"/>
      <dgm:spPr/>
      <dgm:t>
        <a:bodyPr/>
        <a:lstStyle/>
        <a:p>
          <a:r>
            <a:rPr lang="es-EC" sz="1300" dirty="0" smtClean="0">
              <a:hlinkClick xmlns:r="http://schemas.openxmlformats.org/officeDocument/2006/relationships" r:id="rId1" action="ppaction://hlinkfile"/>
            </a:rPr>
            <a:t>Programa de Auditoría</a:t>
          </a:r>
          <a:endParaRPr lang="es-EC" sz="1300" dirty="0"/>
        </a:p>
      </dgm:t>
    </dgm:pt>
    <dgm:pt modelId="{BB336C2A-FB57-461D-A532-057A0719D538}" type="parTrans" cxnId="{F37DB8C2-8249-4574-A49D-6782A22FB2EF}">
      <dgm:prSet/>
      <dgm:spPr/>
      <dgm:t>
        <a:bodyPr/>
        <a:lstStyle/>
        <a:p>
          <a:endParaRPr lang="es-EC"/>
        </a:p>
      </dgm:t>
    </dgm:pt>
    <dgm:pt modelId="{BE7D419B-F6DC-463F-922F-5BE98A103F4C}" type="sibTrans" cxnId="{F37DB8C2-8249-4574-A49D-6782A22FB2EF}">
      <dgm:prSet/>
      <dgm:spPr/>
      <dgm:t>
        <a:bodyPr/>
        <a:lstStyle/>
        <a:p>
          <a:endParaRPr lang="es-EC"/>
        </a:p>
      </dgm:t>
    </dgm:pt>
    <dgm:pt modelId="{E0C921A6-6F54-4C1E-BDF7-54F2287A8847}">
      <dgm:prSet custT="1"/>
      <dgm:spPr/>
      <dgm:t>
        <a:bodyPr/>
        <a:lstStyle/>
        <a:p>
          <a:r>
            <a:rPr lang="es-EC" sz="1300" dirty="0" smtClean="0">
              <a:hlinkClick xmlns:r="http://schemas.openxmlformats.org/officeDocument/2006/relationships" r:id="rId2" action="ppaction://hlinkfile"/>
            </a:rPr>
            <a:t>Evaluación del C.I.</a:t>
          </a:r>
          <a:endParaRPr lang="es-EC" sz="1300" dirty="0" smtClean="0"/>
        </a:p>
      </dgm:t>
    </dgm:pt>
    <dgm:pt modelId="{7A4B8C32-3C5C-4F2B-A222-3ED61687E3BC}" type="parTrans" cxnId="{DCEEAC1F-6EDE-4991-AFCA-F018AA3C72AA}">
      <dgm:prSet/>
      <dgm:spPr/>
      <dgm:t>
        <a:bodyPr/>
        <a:lstStyle/>
        <a:p>
          <a:endParaRPr lang="es-EC"/>
        </a:p>
      </dgm:t>
    </dgm:pt>
    <dgm:pt modelId="{6CBECC7F-C2CF-48F5-A2E6-EB661F558BC6}" type="sibTrans" cxnId="{DCEEAC1F-6EDE-4991-AFCA-F018AA3C72AA}">
      <dgm:prSet/>
      <dgm:spPr/>
      <dgm:t>
        <a:bodyPr/>
        <a:lstStyle/>
        <a:p>
          <a:endParaRPr lang="es-EC"/>
        </a:p>
      </dgm:t>
    </dgm:pt>
    <dgm:pt modelId="{EFCE0741-ADD1-4906-8481-73370A545938}">
      <dgm:prSet custT="1"/>
      <dgm:spPr/>
      <dgm:t>
        <a:bodyPr/>
        <a:lstStyle/>
        <a:p>
          <a:r>
            <a:rPr lang="es-EC" sz="1300" b="0" dirty="0" smtClean="0">
              <a:solidFill>
                <a:srgbClr val="00B0F0"/>
              </a:solidFill>
            </a:rPr>
            <a:t>Aplicación de Procedimientos y Técnicas de Auditoría</a:t>
          </a:r>
          <a:endParaRPr lang="es-EC" sz="1300" b="0" dirty="0">
            <a:solidFill>
              <a:srgbClr val="00B0F0"/>
            </a:solidFill>
          </a:endParaRPr>
        </a:p>
      </dgm:t>
    </dgm:pt>
    <dgm:pt modelId="{42FD1745-EAB8-477B-B39D-E74577F93B1A}" type="parTrans" cxnId="{FF1A38C2-A677-4F31-8CA5-FB19E232F820}">
      <dgm:prSet/>
      <dgm:spPr/>
      <dgm:t>
        <a:bodyPr/>
        <a:lstStyle/>
        <a:p>
          <a:endParaRPr lang="es-EC"/>
        </a:p>
      </dgm:t>
    </dgm:pt>
    <dgm:pt modelId="{11C9AD21-EBDB-4FAC-B208-AA49C24BC914}" type="sibTrans" cxnId="{FF1A38C2-A677-4F31-8CA5-FB19E232F820}">
      <dgm:prSet/>
      <dgm:spPr/>
      <dgm:t>
        <a:bodyPr/>
        <a:lstStyle/>
        <a:p>
          <a:endParaRPr lang="es-EC"/>
        </a:p>
      </dgm:t>
    </dgm:pt>
    <dgm:pt modelId="{995A408C-5F15-4099-8755-8ECAF4CB8422}">
      <dgm:prSet custT="1"/>
      <dgm:spPr/>
      <dgm:t>
        <a:bodyPr/>
        <a:lstStyle/>
        <a:p>
          <a:r>
            <a:rPr lang="es-EC" sz="1300" b="0" dirty="0" smtClean="0">
              <a:solidFill>
                <a:srgbClr val="00B0F0"/>
              </a:solidFill>
            </a:rPr>
            <a:t>Papeles de Trabajo</a:t>
          </a:r>
          <a:endParaRPr lang="es-EC" sz="1300" b="0" dirty="0">
            <a:solidFill>
              <a:srgbClr val="00B0F0"/>
            </a:solidFill>
          </a:endParaRPr>
        </a:p>
      </dgm:t>
    </dgm:pt>
    <dgm:pt modelId="{174F9763-8129-4D6E-BEBB-32C6127D40D9}" type="parTrans" cxnId="{D68F192E-5169-406A-B403-26E9141CC904}">
      <dgm:prSet/>
      <dgm:spPr/>
      <dgm:t>
        <a:bodyPr/>
        <a:lstStyle/>
        <a:p>
          <a:endParaRPr lang="es-EC"/>
        </a:p>
      </dgm:t>
    </dgm:pt>
    <dgm:pt modelId="{76CA9FDC-8F41-4A55-84E0-83AFB5EE49A0}" type="sibTrans" cxnId="{D68F192E-5169-406A-B403-26E9141CC904}">
      <dgm:prSet/>
      <dgm:spPr/>
      <dgm:t>
        <a:bodyPr/>
        <a:lstStyle/>
        <a:p>
          <a:endParaRPr lang="es-EC"/>
        </a:p>
      </dgm:t>
    </dgm:pt>
    <dgm:pt modelId="{E13698E8-4BD2-4B73-979E-7C591721AF73}">
      <dgm:prSet custT="1"/>
      <dgm:spPr/>
      <dgm:t>
        <a:bodyPr/>
        <a:lstStyle/>
        <a:p>
          <a:r>
            <a:rPr lang="es-EC" sz="1300" b="0" dirty="0" smtClean="0">
              <a:solidFill>
                <a:srgbClr val="00B0F0"/>
              </a:solidFill>
            </a:rPr>
            <a:t>Medición de riesgo</a:t>
          </a:r>
          <a:endParaRPr lang="es-EC" sz="1300" b="0" dirty="0">
            <a:solidFill>
              <a:srgbClr val="00B0F0"/>
            </a:solidFill>
          </a:endParaRPr>
        </a:p>
      </dgm:t>
    </dgm:pt>
    <dgm:pt modelId="{062C5F3C-F6FC-4468-BB86-2FFF184AAB91}" type="parTrans" cxnId="{87D05309-C31A-46F8-8ECD-5BDCBCD0651E}">
      <dgm:prSet/>
      <dgm:spPr/>
      <dgm:t>
        <a:bodyPr/>
        <a:lstStyle/>
        <a:p>
          <a:endParaRPr lang="es-EC"/>
        </a:p>
      </dgm:t>
    </dgm:pt>
    <dgm:pt modelId="{401DF70B-467F-44DE-8235-27D085299634}" type="sibTrans" cxnId="{87D05309-C31A-46F8-8ECD-5BDCBCD0651E}">
      <dgm:prSet/>
      <dgm:spPr/>
      <dgm:t>
        <a:bodyPr/>
        <a:lstStyle/>
        <a:p>
          <a:endParaRPr lang="es-EC"/>
        </a:p>
      </dgm:t>
    </dgm:pt>
    <dgm:pt modelId="{33604761-B02F-49B9-9C9B-3230DC147734}">
      <dgm:prSet custT="1"/>
      <dgm:spPr/>
      <dgm:t>
        <a:bodyPr/>
        <a:lstStyle/>
        <a:p>
          <a:r>
            <a:rPr lang="es-EC" sz="1300" b="0" dirty="0" smtClean="0">
              <a:solidFill>
                <a:srgbClr val="00B0F0"/>
              </a:solidFill>
            </a:rPr>
            <a:t>Hojas de Hallazgo</a:t>
          </a:r>
          <a:endParaRPr lang="es-EC" sz="1300" dirty="0"/>
        </a:p>
      </dgm:t>
    </dgm:pt>
    <dgm:pt modelId="{9A1CB141-AB7D-4AB5-935E-25AEE44A8A96}" type="parTrans" cxnId="{BDBABFD9-A0FC-48E6-BFB7-A07A95326A73}">
      <dgm:prSet/>
      <dgm:spPr/>
      <dgm:t>
        <a:bodyPr/>
        <a:lstStyle/>
        <a:p>
          <a:endParaRPr lang="es-EC"/>
        </a:p>
      </dgm:t>
    </dgm:pt>
    <dgm:pt modelId="{8E3F1BAA-F275-4C47-A88E-74251E5BC365}" type="sibTrans" cxnId="{BDBABFD9-A0FC-48E6-BFB7-A07A95326A73}">
      <dgm:prSet/>
      <dgm:spPr/>
      <dgm:t>
        <a:bodyPr/>
        <a:lstStyle/>
        <a:p>
          <a:endParaRPr lang="es-EC"/>
        </a:p>
      </dgm:t>
    </dgm:pt>
    <dgm:pt modelId="{A67E3DB1-1E9C-4885-9082-4AC55B5A03A7}">
      <dgm:prSet custT="1"/>
      <dgm:spPr/>
      <dgm:t>
        <a:bodyPr/>
        <a:lstStyle/>
        <a:p>
          <a:r>
            <a:rPr lang="es-EC" sz="1300" dirty="0" smtClean="0"/>
            <a:t>Ejecución</a:t>
          </a:r>
          <a:endParaRPr lang="es-EC" sz="1300" dirty="0"/>
        </a:p>
      </dgm:t>
    </dgm:pt>
    <dgm:pt modelId="{0FAE8FD8-092B-4112-8E93-F641CFA3CF1B}" type="sibTrans" cxnId="{AD23E45E-2A8B-4C82-B075-DD6803806B30}">
      <dgm:prSet/>
      <dgm:spPr/>
      <dgm:t>
        <a:bodyPr/>
        <a:lstStyle/>
        <a:p>
          <a:endParaRPr lang="es-EC"/>
        </a:p>
      </dgm:t>
    </dgm:pt>
    <dgm:pt modelId="{D0C14B99-0C9A-48C5-9153-B14CF485322D}" type="parTrans" cxnId="{AD23E45E-2A8B-4C82-B075-DD6803806B30}">
      <dgm:prSet/>
      <dgm:spPr/>
      <dgm:t>
        <a:bodyPr/>
        <a:lstStyle/>
        <a:p>
          <a:endParaRPr lang="es-EC"/>
        </a:p>
      </dgm:t>
    </dgm:pt>
    <dgm:pt modelId="{6823E455-480C-42D4-8886-ECCCE0C76005}">
      <dgm:prSet custT="1"/>
      <dgm:spPr/>
      <dgm:t>
        <a:bodyPr/>
        <a:lstStyle/>
        <a:p>
          <a:r>
            <a:rPr lang="es-EC" sz="1300" dirty="0" smtClean="0"/>
            <a:t>Planificación</a:t>
          </a:r>
          <a:endParaRPr lang="es-EC" sz="1300" dirty="0"/>
        </a:p>
      </dgm:t>
    </dgm:pt>
    <dgm:pt modelId="{5941655A-747F-4A4A-BEE6-CA6101D6A013}" type="parTrans" cxnId="{899E84D7-F722-4B6A-96C8-EB7FB385637A}">
      <dgm:prSet/>
      <dgm:spPr/>
      <dgm:t>
        <a:bodyPr/>
        <a:lstStyle/>
        <a:p>
          <a:endParaRPr lang="es-EC"/>
        </a:p>
      </dgm:t>
    </dgm:pt>
    <dgm:pt modelId="{9E88C1E8-1214-42F0-9B4D-D0D7BB5B7559}" type="sibTrans" cxnId="{899E84D7-F722-4B6A-96C8-EB7FB385637A}">
      <dgm:prSet/>
      <dgm:spPr/>
      <dgm:t>
        <a:bodyPr/>
        <a:lstStyle/>
        <a:p>
          <a:endParaRPr lang="es-EC"/>
        </a:p>
      </dgm:t>
    </dgm:pt>
    <dgm:pt modelId="{35416C70-277A-4E2E-B7A9-944053185ABB}">
      <dgm:prSet custT="1"/>
      <dgm:spPr/>
      <dgm:t>
        <a:bodyPr/>
        <a:lstStyle/>
        <a:p>
          <a:r>
            <a:rPr lang="es-EC" sz="1300" dirty="0" smtClean="0">
              <a:hlinkClick xmlns:r="http://schemas.openxmlformats.org/officeDocument/2006/relationships" r:id="rId3" action="ppaction://hlinkfile"/>
            </a:rPr>
            <a:t>Preliminar</a:t>
          </a:r>
          <a:endParaRPr lang="es-EC" sz="1300" dirty="0"/>
        </a:p>
      </dgm:t>
    </dgm:pt>
    <dgm:pt modelId="{ADA5C73C-45E5-44BC-89A4-DBE83A0D4F87}" type="parTrans" cxnId="{684AE63B-3A24-4D66-BD3E-9B2F1716887A}">
      <dgm:prSet/>
      <dgm:spPr/>
      <dgm:t>
        <a:bodyPr/>
        <a:lstStyle/>
        <a:p>
          <a:endParaRPr lang="es-EC"/>
        </a:p>
      </dgm:t>
    </dgm:pt>
    <dgm:pt modelId="{A7C912BF-A1F4-43AA-BC96-D00E1F2494E5}" type="sibTrans" cxnId="{684AE63B-3A24-4D66-BD3E-9B2F1716887A}">
      <dgm:prSet/>
      <dgm:spPr/>
      <dgm:t>
        <a:bodyPr/>
        <a:lstStyle/>
        <a:p>
          <a:endParaRPr lang="es-EC"/>
        </a:p>
      </dgm:t>
    </dgm:pt>
    <dgm:pt modelId="{A4B3C228-1682-4B57-8643-34E676B2ED95}">
      <dgm:prSet custT="1"/>
      <dgm:spPr/>
      <dgm:t>
        <a:bodyPr/>
        <a:lstStyle/>
        <a:p>
          <a:r>
            <a:rPr lang="es-EC" sz="1300" dirty="0" smtClean="0">
              <a:hlinkClick xmlns:r="http://schemas.openxmlformats.org/officeDocument/2006/relationships" r:id="rId4" action="ppaction://hlinkfile"/>
            </a:rPr>
            <a:t>Específica</a:t>
          </a:r>
          <a:endParaRPr lang="es-EC" sz="1300" dirty="0"/>
        </a:p>
      </dgm:t>
    </dgm:pt>
    <dgm:pt modelId="{22313AFF-B0AA-4929-B134-31F78EE67D7F}" type="parTrans" cxnId="{F707AF48-3BA4-4F8F-90CA-1195A90B581D}">
      <dgm:prSet/>
      <dgm:spPr/>
      <dgm:t>
        <a:bodyPr/>
        <a:lstStyle/>
        <a:p>
          <a:endParaRPr lang="es-EC"/>
        </a:p>
      </dgm:t>
    </dgm:pt>
    <dgm:pt modelId="{2E95CF6B-DE67-457B-A91D-6F87DCA3322B}" type="sibTrans" cxnId="{F707AF48-3BA4-4F8F-90CA-1195A90B581D}">
      <dgm:prSet/>
      <dgm:spPr/>
      <dgm:t>
        <a:bodyPr/>
        <a:lstStyle/>
        <a:p>
          <a:endParaRPr lang="es-EC"/>
        </a:p>
      </dgm:t>
    </dgm:pt>
    <dgm:pt modelId="{BC8D6FD4-C01F-4397-B115-7BDD6835B6D7}" type="pres">
      <dgm:prSet presAssocID="{FC757245-1832-4654-924F-C864F1B3912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D585E5F-123C-4A7D-B438-2F77563C45F6}" type="pres">
      <dgm:prSet presAssocID="{A67E3DB1-1E9C-4885-9082-4AC55B5A03A7}" presName="root1" presStyleCnt="0"/>
      <dgm:spPr/>
    </dgm:pt>
    <dgm:pt modelId="{B36EA8AA-CA36-4793-80E5-C488A990BD0B}" type="pres">
      <dgm:prSet presAssocID="{A67E3DB1-1E9C-4885-9082-4AC55B5A03A7}" presName="LevelOneTextNode" presStyleLbl="node0" presStyleIdx="0" presStyleCnt="2" custLinFactY="100000" custLinFactNeighborX="-98133" custLinFactNeighborY="1211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2DC0492-94FB-40D2-9329-49F2DD0A4C22}" type="pres">
      <dgm:prSet presAssocID="{A67E3DB1-1E9C-4885-9082-4AC55B5A03A7}" presName="level2hierChild" presStyleCnt="0"/>
      <dgm:spPr/>
    </dgm:pt>
    <dgm:pt modelId="{F4C207E9-772D-4320-86FE-610CA17138DC}" type="pres">
      <dgm:prSet presAssocID="{BB336C2A-FB57-461D-A532-057A0719D538}" presName="conn2-1" presStyleLbl="parChTrans1D2" presStyleIdx="0" presStyleCnt="8"/>
      <dgm:spPr/>
      <dgm:t>
        <a:bodyPr/>
        <a:lstStyle/>
        <a:p>
          <a:endParaRPr lang="es-EC"/>
        </a:p>
      </dgm:t>
    </dgm:pt>
    <dgm:pt modelId="{39E6105F-2C55-47DF-B148-B3A3C0FF3B4D}" type="pres">
      <dgm:prSet presAssocID="{BB336C2A-FB57-461D-A532-057A0719D538}" presName="connTx" presStyleLbl="parChTrans1D2" presStyleIdx="0" presStyleCnt="8"/>
      <dgm:spPr/>
      <dgm:t>
        <a:bodyPr/>
        <a:lstStyle/>
        <a:p>
          <a:endParaRPr lang="es-EC"/>
        </a:p>
      </dgm:t>
    </dgm:pt>
    <dgm:pt modelId="{464E0025-E1AD-4B36-934E-BF2CA73FD94E}" type="pres">
      <dgm:prSet presAssocID="{019391EF-C46E-4313-A163-5322FA301AD2}" presName="root2" presStyleCnt="0"/>
      <dgm:spPr/>
    </dgm:pt>
    <dgm:pt modelId="{C09E8692-F6D1-4C9E-BF37-679FE7127C39}" type="pres">
      <dgm:prSet presAssocID="{019391EF-C46E-4313-A163-5322FA301AD2}" presName="LevelTwoTextNode" presStyleLbl="node2" presStyleIdx="0" presStyleCnt="8" custScaleX="131213" custLinFactY="100000" custLinFactNeighborX="78924" custLinFactNeighborY="13895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9499CCB-CDCB-43E0-B407-6A4155E1C0A3}" type="pres">
      <dgm:prSet presAssocID="{019391EF-C46E-4313-A163-5322FA301AD2}" presName="level3hierChild" presStyleCnt="0"/>
      <dgm:spPr/>
    </dgm:pt>
    <dgm:pt modelId="{2997CD7A-0049-4B41-B6B3-165B5395770F}" type="pres">
      <dgm:prSet presAssocID="{7A4B8C32-3C5C-4F2B-A222-3ED61687E3BC}" presName="conn2-1" presStyleLbl="parChTrans1D2" presStyleIdx="1" presStyleCnt="8"/>
      <dgm:spPr/>
      <dgm:t>
        <a:bodyPr/>
        <a:lstStyle/>
        <a:p>
          <a:endParaRPr lang="es-EC"/>
        </a:p>
      </dgm:t>
    </dgm:pt>
    <dgm:pt modelId="{3A635F66-8BE7-4490-B581-23F4CFEC6857}" type="pres">
      <dgm:prSet presAssocID="{7A4B8C32-3C5C-4F2B-A222-3ED61687E3BC}" presName="connTx" presStyleLbl="parChTrans1D2" presStyleIdx="1" presStyleCnt="8"/>
      <dgm:spPr/>
      <dgm:t>
        <a:bodyPr/>
        <a:lstStyle/>
        <a:p>
          <a:endParaRPr lang="es-EC"/>
        </a:p>
      </dgm:t>
    </dgm:pt>
    <dgm:pt modelId="{B451377A-04A2-4EB6-B8A7-23890A7FB2DA}" type="pres">
      <dgm:prSet presAssocID="{E0C921A6-6F54-4C1E-BDF7-54F2287A8847}" presName="root2" presStyleCnt="0"/>
      <dgm:spPr/>
    </dgm:pt>
    <dgm:pt modelId="{17B7B862-7B6A-4211-9FC4-2E3A09F2D24C}" type="pres">
      <dgm:prSet presAssocID="{E0C921A6-6F54-4C1E-BDF7-54F2287A8847}" presName="LevelTwoTextNode" presStyleLbl="node2" presStyleIdx="1" presStyleCnt="8" custScaleX="131213" custLinFactY="100000" custLinFactNeighborX="78924" custLinFactNeighborY="13302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F72D8AD-EEC3-4808-A122-0E5DA998AB89}" type="pres">
      <dgm:prSet presAssocID="{E0C921A6-6F54-4C1E-BDF7-54F2287A8847}" presName="level3hierChild" presStyleCnt="0"/>
      <dgm:spPr/>
    </dgm:pt>
    <dgm:pt modelId="{6969203B-F667-4935-B4A5-BE2100B19680}" type="pres">
      <dgm:prSet presAssocID="{42FD1745-EAB8-477B-B39D-E74577F93B1A}" presName="conn2-1" presStyleLbl="parChTrans1D2" presStyleIdx="2" presStyleCnt="8"/>
      <dgm:spPr/>
      <dgm:t>
        <a:bodyPr/>
        <a:lstStyle/>
        <a:p>
          <a:endParaRPr lang="es-EC"/>
        </a:p>
      </dgm:t>
    </dgm:pt>
    <dgm:pt modelId="{A6155459-DEEB-47FC-88AD-5F153F24FBC4}" type="pres">
      <dgm:prSet presAssocID="{42FD1745-EAB8-477B-B39D-E74577F93B1A}" presName="connTx" presStyleLbl="parChTrans1D2" presStyleIdx="2" presStyleCnt="8"/>
      <dgm:spPr/>
      <dgm:t>
        <a:bodyPr/>
        <a:lstStyle/>
        <a:p>
          <a:endParaRPr lang="es-EC"/>
        </a:p>
      </dgm:t>
    </dgm:pt>
    <dgm:pt modelId="{BB665170-B84A-48DF-8E4F-2D67B29D2D32}" type="pres">
      <dgm:prSet presAssocID="{EFCE0741-ADD1-4906-8481-73370A545938}" presName="root2" presStyleCnt="0"/>
      <dgm:spPr/>
    </dgm:pt>
    <dgm:pt modelId="{66C771D9-17EA-4A81-933D-7C95CD5C5C2C}" type="pres">
      <dgm:prSet presAssocID="{EFCE0741-ADD1-4906-8481-73370A545938}" presName="LevelTwoTextNode" presStyleLbl="node2" presStyleIdx="2" presStyleCnt="8" custScaleX="131213" custLinFactY="100000" custLinFactNeighborX="78924" custLinFactNeighborY="12708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B90243E-F837-48E3-A7C5-9ACC6DDEB849}" type="pres">
      <dgm:prSet presAssocID="{EFCE0741-ADD1-4906-8481-73370A545938}" presName="level3hierChild" presStyleCnt="0"/>
      <dgm:spPr/>
    </dgm:pt>
    <dgm:pt modelId="{44495CE6-F15B-4EA1-8537-1ECEA5440B43}" type="pres">
      <dgm:prSet presAssocID="{174F9763-8129-4D6E-BEBB-32C6127D40D9}" presName="conn2-1" presStyleLbl="parChTrans1D2" presStyleIdx="3" presStyleCnt="8"/>
      <dgm:spPr/>
      <dgm:t>
        <a:bodyPr/>
        <a:lstStyle/>
        <a:p>
          <a:endParaRPr lang="es-EC"/>
        </a:p>
      </dgm:t>
    </dgm:pt>
    <dgm:pt modelId="{CCD3676A-8F32-4B80-9067-9DF1C9612CAC}" type="pres">
      <dgm:prSet presAssocID="{174F9763-8129-4D6E-BEBB-32C6127D40D9}" presName="connTx" presStyleLbl="parChTrans1D2" presStyleIdx="3" presStyleCnt="8"/>
      <dgm:spPr/>
      <dgm:t>
        <a:bodyPr/>
        <a:lstStyle/>
        <a:p>
          <a:endParaRPr lang="es-EC"/>
        </a:p>
      </dgm:t>
    </dgm:pt>
    <dgm:pt modelId="{5B5D1CC7-C58E-493F-BD53-79837431B43B}" type="pres">
      <dgm:prSet presAssocID="{995A408C-5F15-4099-8755-8ECAF4CB8422}" presName="root2" presStyleCnt="0"/>
      <dgm:spPr/>
    </dgm:pt>
    <dgm:pt modelId="{1FD396BD-D018-45E9-8882-C69B6251FEBC}" type="pres">
      <dgm:prSet presAssocID="{995A408C-5F15-4099-8755-8ECAF4CB8422}" presName="LevelTwoTextNode" presStyleLbl="node2" presStyleIdx="3" presStyleCnt="8" custScaleX="131213" custLinFactY="100000" custLinFactNeighborX="78924" custLinFactNeighborY="12115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E53F9C9-0753-4036-822A-5BBB589BD9A0}" type="pres">
      <dgm:prSet presAssocID="{995A408C-5F15-4099-8755-8ECAF4CB8422}" presName="level3hierChild" presStyleCnt="0"/>
      <dgm:spPr/>
    </dgm:pt>
    <dgm:pt modelId="{A3CEF602-9004-4103-BA30-4E0AF03AA3ED}" type="pres">
      <dgm:prSet presAssocID="{062C5F3C-F6FC-4468-BB86-2FFF184AAB91}" presName="conn2-1" presStyleLbl="parChTrans1D2" presStyleIdx="4" presStyleCnt="8"/>
      <dgm:spPr/>
      <dgm:t>
        <a:bodyPr/>
        <a:lstStyle/>
        <a:p>
          <a:endParaRPr lang="es-EC"/>
        </a:p>
      </dgm:t>
    </dgm:pt>
    <dgm:pt modelId="{B024DDFE-B7FB-4DFE-B85D-4A5C6AC59E95}" type="pres">
      <dgm:prSet presAssocID="{062C5F3C-F6FC-4468-BB86-2FFF184AAB91}" presName="connTx" presStyleLbl="parChTrans1D2" presStyleIdx="4" presStyleCnt="8"/>
      <dgm:spPr/>
      <dgm:t>
        <a:bodyPr/>
        <a:lstStyle/>
        <a:p>
          <a:endParaRPr lang="es-EC"/>
        </a:p>
      </dgm:t>
    </dgm:pt>
    <dgm:pt modelId="{55AEE82C-E83F-4831-8805-FF2B1B1593FC}" type="pres">
      <dgm:prSet presAssocID="{E13698E8-4BD2-4B73-979E-7C591721AF73}" presName="root2" presStyleCnt="0"/>
      <dgm:spPr/>
    </dgm:pt>
    <dgm:pt modelId="{810CE8D7-DDFE-4DA5-87C0-B54CD80D8952}" type="pres">
      <dgm:prSet presAssocID="{E13698E8-4BD2-4B73-979E-7C591721AF73}" presName="LevelTwoTextNode" presStyleLbl="node2" presStyleIdx="4" presStyleCnt="8" custScaleX="131213" custLinFactY="100000" custLinFactNeighborX="78924" custLinFactNeighborY="11522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F9778B1-A496-4D21-9806-9C60220845F3}" type="pres">
      <dgm:prSet presAssocID="{E13698E8-4BD2-4B73-979E-7C591721AF73}" presName="level3hierChild" presStyleCnt="0"/>
      <dgm:spPr/>
    </dgm:pt>
    <dgm:pt modelId="{474FEDD8-485D-4E43-9340-CD49C483E5A5}" type="pres">
      <dgm:prSet presAssocID="{9A1CB141-AB7D-4AB5-935E-25AEE44A8A96}" presName="conn2-1" presStyleLbl="parChTrans1D2" presStyleIdx="5" presStyleCnt="8"/>
      <dgm:spPr/>
      <dgm:t>
        <a:bodyPr/>
        <a:lstStyle/>
        <a:p>
          <a:endParaRPr lang="es-EC"/>
        </a:p>
      </dgm:t>
    </dgm:pt>
    <dgm:pt modelId="{269B5A62-E21C-4FEF-9612-09440716DC6D}" type="pres">
      <dgm:prSet presAssocID="{9A1CB141-AB7D-4AB5-935E-25AEE44A8A96}" presName="connTx" presStyleLbl="parChTrans1D2" presStyleIdx="5" presStyleCnt="8"/>
      <dgm:spPr/>
      <dgm:t>
        <a:bodyPr/>
        <a:lstStyle/>
        <a:p>
          <a:endParaRPr lang="es-EC"/>
        </a:p>
      </dgm:t>
    </dgm:pt>
    <dgm:pt modelId="{B66819A1-9CB0-4476-A174-22ED7A89B517}" type="pres">
      <dgm:prSet presAssocID="{33604761-B02F-49B9-9C9B-3230DC147734}" presName="root2" presStyleCnt="0"/>
      <dgm:spPr/>
    </dgm:pt>
    <dgm:pt modelId="{3019BA36-B27B-4F34-BE8D-5AEA6F8ACB2D}" type="pres">
      <dgm:prSet presAssocID="{33604761-B02F-49B9-9C9B-3230DC147734}" presName="LevelTwoTextNode" presStyleLbl="node2" presStyleIdx="5" presStyleCnt="8" custScaleX="131213" custLinFactY="100000" custLinFactNeighborX="78924" custLinFactNeighborY="10928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3C484E9-AB5D-4C25-88F7-401C341B65C1}" type="pres">
      <dgm:prSet presAssocID="{33604761-B02F-49B9-9C9B-3230DC147734}" presName="level3hierChild" presStyleCnt="0"/>
      <dgm:spPr/>
    </dgm:pt>
    <dgm:pt modelId="{ED2BA26E-21D4-4568-9EE1-B2715DE7C5EB}" type="pres">
      <dgm:prSet presAssocID="{6823E455-480C-42D4-8886-ECCCE0C76005}" presName="root1" presStyleCnt="0"/>
      <dgm:spPr/>
    </dgm:pt>
    <dgm:pt modelId="{C730BC3C-939A-4F70-9816-69EEF2E9F15B}" type="pres">
      <dgm:prSet presAssocID="{6823E455-480C-42D4-8886-ECCCE0C76005}" presName="LevelOneTextNode" presStyleLbl="node0" presStyleIdx="1" presStyleCnt="2" custLinFactY="-272211" custLinFactNeighborX="-98133" custLinFactNeighborY="-3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B6C734D-AB86-4A14-81F2-2C7EF04648AE}" type="pres">
      <dgm:prSet presAssocID="{6823E455-480C-42D4-8886-ECCCE0C76005}" presName="level2hierChild" presStyleCnt="0"/>
      <dgm:spPr/>
    </dgm:pt>
    <dgm:pt modelId="{1EB9A068-1AA5-4D50-A13E-B361F162A451}" type="pres">
      <dgm:prSet presAssocID="{ADA5C73C-45E5-44BC-89A4-DBE83A0D4F87}" presName="conn2-1" presStyleLbl="parChTrans1D2" presStyleIdx="6" presStyleCnt="8"/>
      <dgm:spPr/>
      <dgm:t>
        <a:bodyPr/>
        <a:lstStyle/>
        <a:p>
          <a:endParaRPr lang="es-EC"/>
        </a:p>
      </dgm:t>
    </dgm:pt>
    <dgm:pt modelId="{366636D8-3805-4136-9F20-B9F8825B47C1}" type="pres">
      <dgm:prSet presAssocID="{ADA5C73C-45E5-44BC-89A4-DBE83A0D4F87}" presName="connTx" presStyleLbl="parChTrans1D2" presStyleIdx="6" presStyleCnt="8"/>
      <dgm:spPr/>
      <dgm:t>
        <a:bodyPr/>
        <a:lstStyle/>
        <a:p>
          <a:endParaRPr lang="es-EC"/>
        </a:p>
      </dgm:t>
    </dgm:pt>
    <dgm:pt modelId="{F7FB8E9B-6F51-415D-8D8B-8B362E3DA608}" type="pres">
      <dgm:prSet presAssocID="{35416C70-277A-4E2E-B7A9-944053185ABB}" presName="root2" presStyleCnt="0"/>
      <dgm:spPr/>
    </dgm:pt>
    <dgm:pt modelId="{D53ACB4A-6235-44EA-BA51-02942732F3EA}" type="pres">
      <dgm:prSet presAssocID="{35416C70-277A-4E2E-B7A9-944053185ABB}" presName="LevelTwoTextNode" presStyleLbl="node2" presStyleIdx="6" presStyleCnt="8" custLinFactY="-286051" custLinFactNeighborX="-87629" custLinFactNeighborY="-3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B9CF3B4-C96B-4BEC-9F0A-A6BB4B1BCDF4}" type="pres">
      <dgm:prSet presAssocID="{35416C70-277A-4E2E-B7A9-944053185ABB}" presName="level3hierChild" presStyleCnt="0"/>
      <dgm:spPr/>
    </dgm:pt>
    <dgm:pt modelId="{0D9E121A-C3A0-45BD-8853-952D4C8DA8C8}" type="pres">
      <dgm:prSet presAssocID="{22313AFF-B0AA-4929-B134-31F78EE67D7F}" presName="conn2-1" presStyleLbl="parChTrans1D2" presStyleIdx="7" presStyleCnt="8"/>
      <dgm:spPr/>
      <dgm:t>
        <a:bodyPr/>
        <a:lstStyle/>
        <a:p>
          <a:endParaRPr lang="es-EC"/>
        </a:p>
      </dgm:t>
    </dgm:pt>
    <dgm:pt modelId="{A275639C-577E-42F5-B85E-29D9554E8CBE}" type="pres">
      <dgm:prSet presAssocID="{22313AFF-B0AA-4929-B134-31F78EE67D7F}" presName="connTx" presStyleLbl="parChTrans1D2" presStyleIdx="7" presStyleCnt="8"/>
      <dgm:spPr/>
      <dgm:t>
        <a:bodyPr/>
        <a:lstStyle/>
        <a:p>
          <a:endParaRPr lang="es-EC"/>
        </a:p>
      </dgm:t>
    </dgm:pt>
    <dgm:pt modelId="{450E70BF-01DE-4DF8-952F-7BD4CADF1A75}" type="pres">
      <dgm:prSet presAssocID="{A4B3C228-1682-4B57-8643-34E676B2ED95}" presName="root2" presStyleCnt="0"/>
      <dgm:spPr/>
    </dgm:pt>
    <dgm:pt modelId="{552BA7B2-BF71-4ED2-BEC3-6C5CDA0D4753}" type="pres">
      <dgm:prSet presAssocID="{A4B3C228-1682-4B57-8643-34E676B2ED95}" presName="LevelTwoTextNode" presStyleLbl="node2" presStyleIdx="7" presStyleCnt="8" custLinFactY="-244984" custLinFactNeighborX="-87630" custLinFactNeighborY="-3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5AE71E4-9796-43C9-B3DD-FB8BA71E4B94}" type="pres">
      <dgm:prSet presAssocID="{A4B3C228-1682-4B57-8643-34E676B2ED95}" presName="level3hierChild" presStyleCnt="0"/>
      <dgm:spPr/>
    </dgm:pt>
  </dgm:ptLst>
  <dgm:cxnLst>
    <dgm:cxn modelId="{1FD5593D-39B0-4642-96B9-045BBBB01953}" type="presOf" srcId="{42FD1745-EAB8-477B-B39D-E74577F93B1A}" destId="{A6155459-DEEB-47FC-88AD-5F153F24FBC4}" srcOrd="1" destOrd="0" presId="urn:microsoft.com/office/officeart/2005/8/layout/hierarchy2"/>
    <dgm:cxn modelId="{55EF140A-9259-48C0-8B8A-B6C7B3E8919B}" type="presOf" srcId="{9A1CB141-AB7D-4AB5-935E-25AEE44A8A96}" destId="{269B5A62-E21C-4FEF-9612-09440716DC6D}" srcOrd="1" destOrd="0" presId="urn:microsoft.com/office/officeart/2005/8/layout/hierarchy2"/>
    <dgm:cxn modelId="{48091934-DEBA-43BE-BC5E-E1F64F33EBB4}" type="presOf" srcId="{22313AFF-B0AA-4929-B134-31F78EE67D7F}" destId="{A275639C-577E-42F5-B85E-29D9554E8CBE}" srcOrd="1" destOrd="0" presId="urn:microsoft.com/office/officeart/2005/8/layout/hierarchy2"/>
    <dgm:cxn modelId="{40E647B6-5E8C-4238-8F4E-0475378B3B46}" type="presOf" srcId="{FC757245-1832-4654-924F-C864F1B39122}" destId="{BC8D6FD4-C01F-4397-B115-7BDD6835B6D7}" srcOrd="0" destOrd="0" presId="urn:microsoft.com/office/officeart/2005/8/layout/hierarchy2"/>
    <dgm:cxn modelId="{E951B182-737B-4FAC-9928-AD5EA7BEE242}" type="presOf" srcId="{9A1CB141-AB7D-4AB5-935E-25AEE44A8A96}" destId="{474FEDD8-485D-4E43-9340-CD49C483E5A5}" srcOrd="0" destOrd="0" presId="urn:microsoft.com/office/officeart/2005/8/layout/hierarchy2"/>
    <dgm:cxn modelId="{D68F192E-5169-406A-B403-26E9141CC904}" srcId="{A67E3DB1-1E9C-4885-9082-4AC55B5A03A7}" destId="{995A408C-5F15-4099-8755-8ECAF4CB8422}" srcOrd="3" destOrd="0" parTransId="{174F9763-8129-4D6E-BEBB-32C6127D40D9}" sibTransId="{76CA9FDC-8F41-4A55-84E0-83AFB5EE49A0}"/>
    <dgm:cxn modelId="{1FF543EA-DF6E-4F5D-B113-A7C9F1747913}" type="presOf" srcId="{35416C70-277A-4E2E-B7A9-944053185ABB}" destId="{D53ACB4A-6235-44EA-BA51-02942732F3EA}" srcOrd="0" destOrd="0" presId="urn:microsoft.com/office/officeart/2005/8/layout/hierarchy2"/>
    <dgm:cxn modelId="{BDBABFD9-A0FC-48E6-BFB7-A07A95326A73}" srcId="{A67E3DB1-1E9C-4885-9082-4AC55B5A03A7}" destId="{33604761-B02F-49B9-9C9B-3230DC147734}" srcOrd="5" destOrd="0" parTransId="{9A1CB141-AB7D-4AB5-935E-25AEE44A8A96}" sibTransId="{8E3F1BAA-F275-4C47-A88E-74251E5BC365}"/>
    <dgm:cxn modelId="{CEB5C020-F51C-4E66-B612-AB485B07D7B3}" type="presOf" srcId="{E0C921A6-6F54-4C1E-BDF7-54F2287A8847}" destId="{17B7B862-7B6A-4211-9FC4-2E3A09F2D24C}" srcOrd="0" destOrd="0" presId="urn:microsoft.com/office/officeart/2005/8/layout/hierarchy2"/>
    <dgm:cxn modelId="{899E84D7-F722-4B6A-96C8-EB7FB385637A}" srcId="{FC757245-1832-4654-924F-C864F1B39122}" destId="{6823E455-480C-42D4-8886-ECCCE0C76005}" srcOrd="1" destOrd="0" parTransId="{5941655A-747F-4A4A-BEE6-CA6101D6A013}" sibTransId="{9E88C1E8-1214-42F0-9B4D-D0D7BB5B7559}"/>
    <dgm:cxn modelId="{F707AF48-3BA4-4F8F-90CA-1195A90B581D}" srcId="{6823E455-480C-42D4-8886-ECCCE0C76005}" destId="{A4B3C228-1682-4B57-8643-34E676B2ED95}" srcOrd="1" destOrd="0" parTransId="{22313AFF-B0AA-4929-B134-31F78EE67D7F}" sibTransId="{2E95CF6B-DE67-457B-A91D-6F87DCA3322B}"/>
    <dgm:cxn modelId="{8DEACF0B-B905-4A3C-A929-3A967824EFF8}" type="presOf" srcId="{E13698E8-4BD2-4B73-979E-7C591721AF73}" destId="{810CE8D7-DDFE-4DA5-87C0-B54CD80D8952}" srcOrd="0" destOrd="0" presId="urn:microsoft.com/office/officeart/2005/8/layout/hierarchy2"/>
    <dgm:cxn modelId="{3C64214E-05BB-4C23-BF58-997F1BE0EDB4}" type="presOf" srcId="{062C5F3C-F6FC-4468-BB86-2FFF184AAB91}" destId="{B024DDFE-B7FB-4DFE-B85D-4A5C6AC59E95}" srcOrd="1" destOrd="0" presId="urn:microsoft.com/office/officeart/2005/8/layout/hierarchy2"/>
    <dgm:cxn modelId="{F9F95731-2F54-4502-9590-4BAACF0157AA}" type="presOf" srcId="{7A4B8C32-3C5C-4F2B-A222-3ED61687E3BC}" destId="{2997CD7A-0049-4B41-B6B3-165B5395770F}" srcOrd="0" destOrd="0" presId="urn:microsoft.com/office/officeart/2005/8/layout/hierarchy2"/>
    <dgm:cxn modelId="{AD23E45E-2A8B-4C82-B075-DD6803806B30}" srcId="{FC757245-1832-4654-924F-C864F1B39122}" destId="{A67E3DB1-1E9C-4885-9082-4AC55B5A03A7}" srcOrd="0" destOrd="0" parTransId="{D0C14B99-0C9A-48C5-9153-B14CF485322D}" sibTransId="{0FAE8FD8-092B-4112-8E93-F641CFA3CF1B}"/>
    <dgm:cxn modelId="{DCEEAC1F-6EDE-4991-AFCA-F018AA3C72AA}" srcId="{A67E3DB1-1E9C-4885-9082-4AC55B5A03A7}" destId="{E0C921A6-6F54-4C1E-BDF7-54F2287A8847}" srcOrd="1" destOrd="0" parTransId="{7A4B8C32-3C5C-4F2B-A222-3ED61687E3BC}" sibTransId="{6CBECC7F-C2CF-48F5-A2E6-EB661F558BC6}"/>
    <dgm:cxn modelId="{9DB1E028-C8C0-43B1-9038-AC83DFF67A40}" type="presOf" srcId="{BB336C2A-FB57-461D-A532-057A0719D538}" destId="{F4C207E9-772D-4320-86FE-610CA17138DC}" srcOrd="0" destOrd="0" presId="urn:microsoft.com/office/officeart/2005/8/layout/hierarchy2"/>
    <dgm:cxn modelId="{CC221F8F-C1DD-41CB-B665-64FB87F19855}" type="presOf" srcId="{A67E3DB1-1E9C-4885-9082-4AC55B5A03A7}" destId="{B36EA8AA-CA36-4793-80E5-C488A990BD0B}" srcOrd="0" destOrd="0" presId="urn:microsoft.com/office/officeart/2005/8/layout/hierarchy2"/>
    <dgm:cxn modelId="{FE67F94A-8FF5-402C-9B28-9274EFD6AB51}" type="presOf" srcId="{174F9763-8129-4D6E-BEBB-32C6127D40D9}" destId="{CCD3676A-8F32-4B80-9067-9DF1C9612CAC}" srcOrd="1" destOrd="0" presId="urn:microsoft.com/office/officeart/2005/8/layout/hierarchy2"/>
    <dgm:cxn modelId="{1EF829D4-072A-4E1D-8AD6-4880B793AE8F}" type="presOf" srcId="{ADA5C73C-45E5-44BC-89A4-DBE83A0D4F87}" destId="{366636D8-3805-4136-9F20-B9F8825B47C1}" srcOrd="1" destOrd="0" presId="urn:microsoft.com/office/officeart/2005/8/layout/hierarchy2"/>
    <dgm:cxn modelId="{FF1A38C2-A677-4F31-8CA5-FB19E232F820}" srcId="{A67E3DB1-1E9C-4885-9082-4AC55B5A03A7}" destId="{EFCE0741-ADD1-4906-8481-73370A545938}" srcOrd="2" destOrd="0" parTransId="{42FD1745-EAB8-477B-B39D-E74577F93B1A}" sibTransId="{11C9AD21-EBDB-4FAC-B208-AA49C24BC914}"/>
    <dgm:cxn modelId="{64AA563E-17F0-4012-9DB4-BC3A2B70940F}" type="presOf" srcId="{6823E455-480C-42D4-8886-ECCCE0C76005}" destId="{C730BC3C-939A-4F70-9816-69EEF2E9F15B}" srcOrd="0" destOrd="0" presId="urn:microsoft.com/office/officeart/2005/8/layout/hierarchy2"/>
    <dgm:cxn modelId="{87D05309-C31A-46F8-8ECD-5BDCBCD0651E}" srcId="{A67E3DB1-1E9C-4885-9082-4AC55B5A03A7}" destId="{E13698E8-4BD2-4B73-979E-7C591721AF73}" srcOrd="4" destOrd="0" parTransId="{062C5F3C-F6FC-4468-BB86-2FFF184AAB91}" sibTransId="{401DF70B-467F-44DE-8235-27D085299634}"/>
    <dgm:cxn modelId="{876D00C5-FE35-48FC-9B76-8A5279BFCF36}" type="presOf" srcId="{995A408C-5F15-4099-8755-8ECAF4CB8422}" destId="{1FD396BD-D018-45E9-8882-C69B6251FEBC}" srcOrd="0" destOrd="0" presId="urn:microsoft.com/office/officeart/2005/8/layout/hierarchy2"/>
    <dgm:cxn modelId="{1B832E8C-5393-448E-BD89-2E43F581DA49}" type="presOf" srcId="{22313AFF-B0AA-4929-B134-31F78EE67D7F}" destId="{0D9E121A-C3A0-45BD-8853-952D4C8DA8C8}" srcOrd="0" destOrd="0" presId="urn:microsoft.com/office/officeart/2005/8/layout/hierarchy2"/>
    <dgm:cxn modelId="{D85126D5-2C3C-42F9-AAD4-1CF40A9263E4}" type="presOf" srcId="{A4B3C228-1682-4B57-8643-34E676B2ED95}" destId="{552BA7B2-BF71-4ED2-BEC3-6C5CDA0D4753}" srcOrd="0" destOrd="0" presId="urn:microsoft.com/office/officeart/2005/8/layout/hierarchy2"/>
    <dgm:cxn modelId="{B1F3F0E9-79C9-4CD9-BA01-B201C6693122}" type="presOf" srcId="{33604761-B02F-49B9-9C9B-3230DC147734}" destId="{3019BA36-B27B-4F34-BE8D-5AEA6F8ACB2D}" srcOrd="0" destOrd="0" presId="urn:microsoft.com/office/officeart/2005/8/layout/hierarchy2"/>
    <dgm:cxn modelId="{2EEE3FFB-2D11-4110-8E38-E40345DD1069}" type="presOf" srcId="{BB336C2A-FB57-461D-A532-057A0719D538}" destId="{39E6105F-2C55-47DF-B148-B3A3C0FF3B4D}" srcOrd="1" destOrd="0" presId="urn:microsoft.com/office/officeart/2005/8/layout/hierarchy2"/>
    <dgm:cxn modelId="{ED9F942F-295A-4605-BE9C-0FE1C8B4B88D}" type="presOf" srcId="{7A4B8C32-3C5C-4F2B-A222-3ED61687E3BC}" destId="{3A635F66-8BE7-4490-B581-23F4CFEC6857}" srcOrd="1" destOrd="0" presId="urn:microsoft.com/office/officeart/2005/8/layout/hierarchy2"/>
    <dgm:cxn modelId="{684AE63B-3A24-4D66-BD3E-9B2F1716887A}" srcId="{6823E455-480C-42D4-8886-ECCCE0C76005}" destId="{35416C70-277A-4E2E-B7A9-944053185ABB}" srcOrd="0" destOrd="0" parTransId="{ADA5C73C-45E5-44BC-89A4-DBE83A0D4F87}" sibTransId="{A7C912BF-A1F4-43AA-BC96-D00E1F2494E5}"/>
    <dgm:cxn modelId="{F37DB8C2-8249-4574-A49D-6782A22FB2EF}" srcId="{A67E3DB1-1E9C-4885-9082-4AC55B5A03A7}" destId="{019391EF-C46E-4313-A163-5322FA301AD2}" srcOrd="0" destOrd="0" parTransId="{BB336C2A-FB57-461D-A532-057A0719D538}" sibTransId="{BE7D419B-F6DC-463F-922F-5BE98A103F4C}"/>
    <dgm:cxn modelId="{C3E7E189-A624-4F4E-8FAB-872CCE4C6447}" type="presOf" srcId="{062C5F3C-F6FC-4468-BB86-2FFF184AAB91}" destId="{A3CEF602-9004-4103-BA30-4E0AF03AA3ED}" srcOrd="0" destOrd="0" presId="urn:microsoft.com/office/officeart/2005/8/layout/hierarchy2"/>
    <dgm:cxn modelId="{974B0139-4BC4-43A6-9992-CD48A1B1F2D0}" type="presOf" srcId="{019391EF-C46E-4313-A163-5322FA301AD2}" destId="{C09E8692-F6D1-4C9E-BF37-679FE7127C39}" srcOrd="0" destOrd="0" presId="urn:microsoft.com/office/officeart/2005/8/layout/hierarchy2"/>
    <dgm:cxn modelId="{D3DAF914-3264-483D-A622-C8A92B0E1B2D}" type="presOf" srcId="{EFCE0741-ADD1-4906-8481-73370A545938}" destId="{66C771D9-17EA-4A81-933D-7C95CD5C5C2C}" srcOrd="0" destOrd="0" presId="urn:microsoft.com/office/officeart/2005/8/layout/hierarchy2"/>
    <dgm:cxn modelId="{E276149D-6753-4799-8A84-ADD6C5FCF448}" type="presOf" srcId="{ADA5C73C-45E5-44BC-89A4-DBE83A0D4F87}" destId="{1EB9A068-1AA5-4D50-A13E-B361F162A451}" srcOrd="0" destOrd="0" presId="urn:microsoft.com/office/officeart/2005/8/layout/hierarchy2"/>
    <dgm:cxn modelId="{254FA9E3-9EDB-4AC0-9037-972E5718A371}" type="presOf" srcId="{174F9763-8129-4D6E-BEBB-32C6127D40D9}" destId="{44495CE6-F15B-4EA1-8537-1ECEA5440B43}" srcOrd="0" destOrd="0" presId="urn:microsoft.com/office/officeart/2005/8/layout/hierarchy2"/>
    <dgm:cxn modelId="{CC30A508-7957-4276-949E-E4568087B0BD}" type="presOf" srcId="{42FD1745-EAB8-477B-B39D-E74577F93B1A}" destId="{6969203B-F667-4935-B4A5-BE2100B19680}" srcOrd="0" destOrd="0" presId="urn:microsoft.com/office/officeart/2005/8/layout/hierarchy2"/>
    <dgm:cxn modelId="{5C2C25A3-2B6D-4E48-BCAF-D48832A83B38}" type="presParOf" srcId="{BC8D6FD4-C01F-4397-B115-7BDD6835B6D7}" destId="{9D585E5F-123C-4A7D-B438-2F77563C45F6}" srcOrd="0" destOrd="0" presId="urn:microsoft.com/office/officeart/2005/8/layout/hierarchy2"/>
    <dgm:cxn modelId="{37511595-F15D-496A-9173-6779C48CCD39}" type="presParOf" srcId="{9D585E5F-123C-4A7D-B438-2F77563C45F6}" destId="{B36EA8AA-CA36-4793-80E5-C488A990BD0B}" srcOrd="0" destOrd="0" presId="urn:microsoft.com/office/officeart/2005/8/layout/hierarchy2"/>
    <dgm:cxn modelId="{26CBB41D-51C0-458C-B18D-E4A833B35501}" type="presParOf" srcId="{9D585E5F-123C-4A7D-B438-2F77563C45F6}" destId="{72DC0492-94FB-40D2-9329-49F2DD0A4C22}" srcOrd="1" destOrd="0" presId="urn:microsoft.com/office/officeart/2005/8/layout/hierarchy2"/>
    <dgm:cxn modelId="{1C198BC8-808B-4755-A6AE-C5A4760E9A14}" type="presParOf" srcId="{72DC0492-94FB-40D2-9329-49F2DD0A4C22}" destId="{F4C207E9-772D-4320-86FE-610CA17138DC}" srcOrd="0" destOrd="0" presId="urn:microsoft.com/office/officeart/2005/8/layout/hierarchy2"/>
    <dgm:cxn modelId="{6E013602-7083-43CB-AEF4-EFBBE9E99855}" type="presParOf" srcId="{F4C207E9-772D-4320-86FE-610CA17138DC}" destId="{39E6105F-2C55-47DF-B148-B3A3C0FF3B4D}" srcOrd="0" destOrd="0" presId="urn:microsoft.com/office/officeart/2005/8/layout/hierarchy2"/>
    <dgm:cxn modelId="{58BD35A6-5B14-46E1-A7FB-BD6934538C8D}" type="presParOf" srcId="{72DC0492-94FB-40D2-9329-49F2DD0A4C22}" destId="{464E0025-E1AD-4B36-934E-BF2CA73FD94E}" srcOrd="1" destOrd="0" presId="urn:microsoft.com/office/officeart/2005/8/layout/hierarchy2"/>
    <dgm:cxn modelId="{E30FB3C3-484D-4BB1-A414-E207AAC006B5}" type="presParOf" srcId="{464E0025-E1AD-4B36-934E-BF2CA73FD94E}" destId="{C09E8692-F6D1-4C9E-BF37-679FE7127C39}" srcOrd="0" destOrd="0" presId="urn:microsoft.com/office/officeart/2005/8/layout/hierarchy2"/>
    <dgm:cxn modelId="{467FF848-1BC7-4D6A-AEBF-7ED83E30B15C}" type="presParOf" srcId="{464E0025-E1AD-4B36-934E-BF2CA73FD94E}" destId="{69499CCB-CDCB-43E0-B407-6A4155E1C0A3}" srcOrd="1" destOrd="0" presId="urn:microsoft.com/office/officeart/2005/8/layout/hierarchy2"/>
    <dgm:cxn modelId="{167A27E0-0CC7-4E86-83E7-5BFD67F509E6}" type="presParOf" srcId="{72DC0492-94FB-40D2-9329-49F2DD0A4C22}" destId="{2997CD7A-0049-4B41-B6B3-165B5395770F}" srcOrd="2" destOrd="0" presId="urn:microsoft.com/office/officeart/2005/8/layout/hierarchy2"/>
    <dgm:cxn modelId="{3D9207D5-A942-43C6-8F5B-191AA3687C58}" type="presParOf" srcId="{2997CD7A-0049-4B41-B6B3-165B5395770F}" destId="{3A635F66-8BE7-4490-B581-23F4CFEC6857}" srcOrd="0" destOrd="0" presId="urn:microsoft.com/office/officeart/2005/8/layout/hierarchy2"/>
    <dgm:cxn modelId="{707FA38F-D4F4-4786-8843-0501D47413F9}" type="presParOf" srcId="{72DC0492-94FB-40D2-9329-49F2DD0A4C22}" destId="{B451377A-04A2-4EB6-B8A7-23890A7FB2DA}" srcOrd="3" destOrd="0" presId="urn:microsoft.com/office/officeart/2005/8/layout/hierarchy2"/>
    <dgm:cxn modelId="{F47F87A1-7456-4A45-9C74-8B552A66F376}" type="presParOf" srcId="{B451377A-04A2-4EB6-B8A7-23890A7FB2DA}" destId="{17B7B862-7B6A-4211-9FC4-2E3A09F2D24C}" srcOrd="0" destOrd="0" presId="urn:microsoft.com/office/officeart/2005/8/layout/hierarchy2"/>
    <dgm:cxn modelId="{E45B05D7-31A4-4C1F-98B9-769B84D955E3}" type="presParOf" srcId="{B451377A-04A2-4EB6-B8A7-23890A7FB2DA}" destId="{EF72D8AD-EEC3-4808-A122-0E5DA998AB89}" srcOrd="1" destOrd="0" presId="urn:microsoft.com/office/officeart/2005/8/layout/hierarchy2"/>
    <dgm:cxn modelId="{3DD74A6E-0245-4288-BC6E-0F9E4693AE56}" type="presParOf" srcId="{72DC0492-94FB-40D2-9329-49F2DD0A4C22}" destId="{6969203B-F667-4935-B4A5-BE2100B19680}" srcOrd="4" destOrd="0" presId="urn:microsoft.com/office/officeart/2005/8/layout/hierarchy2"/>
    <dgm:cxn modelId="{FD417BBF-B979-4D91-B2F7-6E44B1A1EBE7}" type="presParOf" srcId="{6969203B-F667-4935-B4A5-BE2100B19680}" destId="{A6155459-DEEB-47FC-88AD-5F153F24FBC4}" srcOrd="0" destOrd="0" presId="urn:microsoft.com/office/officeart/2005/8/layout/hierarchy2"/>
    <dgm:cxn modelId="{FF3BD42F-7A69-4486-9A96-BBDA678F2736}" type="presParOf" srcId="{72DC0492-94FB-40D2-9329-49F2DD0A4C22}" destId="{BB665170-B84A-48DF-8E4F-2D67B29D2D32}" srcOrd="5" destOrd="0" presId="urn:microsoft.com/office/officeart/2005/8/layout/hierarchy2"/>
    <dgm:cxn modelId="{81BF27F8-C257-4EB1-B6B6-687E44028E24}" type="presParOf" srcId="{BB665170-B84A-48DF-8E4F-2D67B29D2D32}" destId="{66C771D9-17EA-4A81-933D-7C95CD5C5C2C}" srcOrd="0" destOrd="0" presId="urn:microsoft.com/office/officeart/2005/8/layout/hierarchy2"/>
    <dgm:cxn modelId="{2C2D2773-779C-4A05-9E32-03DCEBC783A1}" type="presParOf" srcId="{BB665170-B84A-48DF-8E4F-2D67B29D2D32}" destId="{8B90243E-F837-48E3-A7C5-9ACC6DDEB849}" srcOrd="1" destOrd="0" presId="urn:microsoft.com/office/officeart/2005/8/layout/hierarchy2"/>
    <dgm:cxn modelId="{4838F9CD-BB7C-4308-AA84-1552FD0010DC}" type="presParOf" srcId="{72DC0492-94FB-40D2-9329-49F2DD0A4C22}" destId="{44495CE6-F15B-4EA1-8537-1ECEA5440B43}" srcOrd="6" destOrd="0" presId="urn:microsoft.com/office/officeart/2005/8/layout/hierarchy2"/>
    <dgm:cxn modelId="{4E359876-5FF3-44F4-8650-AE0AD9218967}" type="presParOf" srcId="{44495CE6-F15B-4EA1-8537-1ECEA5440B43}" destId="{CCD3676A-8F32-4B80-9067-9DF1C9612CAC}" srcOrd="0" destOrd="0" presId="urn:microsoft.com/office/officeart/2005/8/layout/hierarchy2"/>
    <dgm:cxn modelId="{4F698E06-C987-47BA-BE5C-94216A4608CF}" type="presParOf" srcId="{72DC0492-94FB-40D2-9329-49F2DD0A4C22}" destId="{5B5D1CC7-C58E-493F-BD53-79837431B43B}" srcOrd="7" destOrd="0" presId="urn:microsoft.com/office/officeart/2005/8/layout/hierarchy2"/>
    <dgm:cxn modelId="{240B6DBD-12A5-4972-BAFD-ABC4BD986DAE}" type="presParOf" srcId="{5B5D1CC7-C58E-493F-BD53-79837431B43B}" destId="{1FD396BD-D018-45E9-8882-C69B6251FEBC}" srcOrd="0" destOrd="0" presId="urn:microsoft.com/office/officeart/2005/8/layout/hierarchy2"/>
    <dgm:cxn modelId="{3F7BEC5F-89E7-4501-926D-DF5A834BE070}" type="presParOf" srcId="{5B5D1CC7-C58E-493F-BD53-79837431B43B}" destId="{AE53F9C9-0753-4036-822A-5BBB589BD9A0}" srcOrd="1" destOrd="0" presId="urn:microsoft.com/office/officeart/2005/8/layout/hierarchy2"/>
    <dgm:cxn modelId="{4393B4FD-466F-4E35-8EDF-5200B51D56FB}" type="presParOf" srcId="{72DC0492-94FB-40D2-9329-49F2DD0A4C22}" destId="{A3CEF602-9004-4103-BA30-4E0AF03AA3ED}" srcOrd="8" destOrd="0" presId="urn:microsoft.com/office/officeart/2005/8/layout/hierarchy2"/>
    <dgm:cxn modelId="{3844CD88-8B47-4455-A312-610BBAA53992}" type="presParOf" srcId="{A3CEF602-9004-4103-BA30-4E0AF03AA3ED}" destId="{B024DDFE-B7FB-4DFE-B85D-4A5C6AC59E95}" srcOrd="0" destOrd="0" presId="urn:microsoft.com/office/officeart/2005/8/layout/hierarchy2"/>
    <dgm:cxn modelId="{91504993-4FE7-4BF3-BEF2-9E8DA6427AF8}" type="presParOf" srcId="{72DC0492-94FB-40D2-9329-49F2DD0A4C22}" destId="{55AEE82C-E83F-4831-8805-FF2B1B1593FC}" srcOrd="9" destOrd="0" presId="urn:microsoft.com/office/officeart/2005/8/layout/hierarchy2"/>
    <dgm:cxn modelId="{C613C573-37EE-4466-B45B-0563E9131C94}" type="presParOf" srcId="{55AEE82C-E83F-4831-8805-FF2B1B1593FC}" destId="{810CE8D7-DDFE-4DA5-87C0-B54CD80D8952}" srcOrd="0" destOrd="0" presId="urn:microsoft.com/office/officeart/2005/8/layout/hierarchy2"/>
    <dgm:cxn modelId="{D78C4915-8A6E-4889-B907-2E9ADF964150}" type="presParOf" srcId="{55AEE82C-E83F-4831-8805-FF2B1B1593FC}" destId="{9F9778B1-A496-4D21-9806-9C60220845F3}" srcOrd="1" destOrd="0" presId="urn:microsoft.com/office/officeart/2005/8/layout/hierarchy2"/>
    <dgm:cxn modelId="{B81C42FF-5FAF-4AD5-A9BC-C7E9879DA109}" type="presParOf" srcId="{72DC0492-94FB-40D2-9329-49F2DD0A4C22}" destId="{474FEDD8-485D-4E43-9340-CD49C483E5A5}" srcOrd="10" destOrd="0" presId="urn:microsoft.com/office/officeart/2005/8/layout/hierarchy2"/>
    <dgm:cxn modelId="{F52F201E-25EB-4FA0-B0B0-5628D5C094B0}" type="presParOf" srcId="{474FEDD8-485D-4E43-9340-CD49C483E5A5}" destId="{269B5A62-E21C-4FEF-9612-09440716DC6D}" srcOrd="0" destOrd="0" presId="urn:microsoft.com/office/officeart/2005/8/layout/hierarchy2"/>
    <dgm:cxn modelId="{A3FB6FD4-BD51-414F-8522-E23CB87A273A}" type="presParOf" srcId="{72DC0492-94FB-40D2-9329-49F2DD0A4C22}" destId="{B66819A1-9CB0-4476-A174-22ED7A89B517}" srcOrd="11" destOrd="0" presId="urn:microsoft.com/office/officeart/2005/8/layout/hierarchy2"/>
    <dgm:cxn modelId="{94C20A73-BC63-4D31-8A9D-F9E3B4744592}" type="presParOf" srcId="{B66819A1-9CB0-4476-A174-22ED7A89B517}" destId="{3019BA36-B27B-4F34-BE8D-5AEA6F8ACB2D}" srcOrd="0" destOrd="0" presId="urn:microsoft.com/office/officeart/2005/8/layout/hierarchy2"/>
    <dgm:cxn modelId="{D15379E8-91AA-413E-A726-CDD50C8BB793}" type="presParOf" srcId="{B66819A1-9CB0-4476-A174-22ED7A89B517}" destId="{43C484E9-AB5D-4C25-88F7-401C341B65C1}" srcOrd="1" destOrd="0" presId="urn:microsoft.com/office/officeart/2005/8/layout/hierarchy2"/>
    <dgm:cxn modelId="{8D84C4F7-F4FE-4118-8B42-4ADD68574290}" type="presParOf" srcId="{BC8D6FD4-C01F-4397-B115-7BDD6835B6D7}" destId="{ED2BA26E-21D4-4568-9EE1-B2715DE7C5EB}" srcOrd="1" destOrd="0" presId="urn:microsoft.com/office/officeart/2005/8/layout/hierarchy2"/>
    <dgm:cxn modelId="{7AC139AC-CE5C-4DF3-91A9-A11C122AEE2F}" type="presParOf" srcId="{ED2BA26E-21D4-4568-9EE1-B2715DE7C5EB}" destId="{C730BC3C-939A-4F70-9816-69EEF2E9F15B}" srcOrd="0" destOrd="0" presId="urn:microsoft.com/office/officeart/2005/8/layout/hierarchy2"/>
    <dgm:cxn modelId="{11FF9B8B-EBE3-4981-838A-F938872FA56D}" type="presParOf" srcId="{ED2BA26E-21D4-4568-9EE1-B2715DE7C5EB}" destId="{FB6C734D-AB86-4A14-81F2-2C7EF04648AE}" srcOrd="1" destOrd="0" presId="urn:microsoft.com/office/officeart/2005/8/layout/hierarchy2"/>
    <dgm:cxn modelId="{600AE702-35E7-40A1-BB21-1389141A6C68}" type="presParOf" srcId="{FB6C734D-AB86-4A14-81F2-2C7EF04648AE}" destId="{1EB9A068-1AA5-4D50-A13E-B361F162A451}" srcOrd="0" destOrd="0" presId="urn:microsoft.com/office/officeart/2005/8/layout/hierarchy2"/>
    <dgm:cxn modelId="{9C1BA3A2-9857-4D7B-856E-E9F280672596}" type="presParOf" srcId="{1EB9A068-1AA5-4D50-A13E-B361F162A451}" destId="{366636D8-3805-4136-9F20-B9F8825B47C1}" srcOrd="0" destOrd="0" presId="urn:microsoft.com/office/officeart/2005/8/layout/hierarchy2"/>
    <dgm:cxn modelId="{1E6DA503-B8C9-49E1-9170-FFD71F003305}" type="presParOf" srcId="{FB6C734D-AB86-4A14-81F2-2C7EF04648AE}" destId="{F7FB8E9B-6F51-415D-8D8B-8B362E3DA608}" srcOrd="1" destOrd="0" presId="urn:microsoft.com/office/officeart/2005/8/layout/hierarchy2"/>
    <dgm:cxn modelId="{3D648C9A-D0E1-46BE-A6DB-220D254926B9}" type="presParOf" srcId="{F7FB8E9B-6F51-415D-8D8B-8B362E3DA608}" destId="{D53ACB4A-6235-44EA-BA51-02942732F3EA}" srcOrd="0" destOrd="0" presId="urn:microsoft.com/office/officeart/2005/8/layout/hierarchy2"/>
    <dgm:cxn modelId="{440A9EE4-55AE-48DF-AC82-789949D2ACB6}" type="presParOf" srcId="{F7FB8E9B-6F51-415D-8D8B-8B362E3DA608}" destId="{0B9CF3B4-C96B-4BEC-9F0A-A6BB4B1BCDF4}" srcOrd="1" destOrd="0" presId="urn:microsoft.com/office/officeart/2005/8/layout/hierarchy2"/>
    <dgm:cxn modelId="{74CA8745-09F0-4B9E-9255-B3821056BA11}" type="presParOf" srcId="{FB6C734D-AB86-4A14-81F2-2C7EF04648AE}" destId="{0D9E121A-C3A0-45BD-8853-952D4C8DA8C8}" srcOrd="2" destOrd="0" presId="urn:microsoft.com/office/officeart/2005/8/layout/hierarchy2"/>
    <dgm:cxn modelId="{9009B26C-1D1F-4B2A-804D-C1BBCAF20995}" type="presParOf" srcId="{0D9E121A-C3A0-45BD-8853-952D4C8DA8C8}" destId="{A275639C-577E-42F5-B85E-29D9554E8CBE}" srcOrd="0" destOrd="0" presId="urn:microsoft.com/office/officeart/2005/8/layout/hierarchy2"/>
    <dgm:cxn modelId="{7AEC5C51-2667-4705-9FD5-F27E830CD2F2}" type="presParOf" srcId="{FB6C734D-AB86-4A14-81F2-2C7EF04648AE}" destId="{450E70BF-01DE-4DF8-952F-7BD4CADF1A75}" srcOrd="3" destOrd="0" presId="urn:microsoft.com/office/officeart/2005/8/layout/hierarchy2"/>
    <dgm:cxn modelId="{B7B1B210-349D-4394-8DFA-CA05CBC360E3}" type="presParOf" srcId="{450E70BF-01DE-4DF8-952F-7BD4CADF1A75}" destId="{552BA7B2-BF71-4ED2-BEC3-6C5CDA0D4753}" srcOrd="0" destOrd="0" presId="urn:microsoft.com/office/officeart/2005/8/layout/hierarchy2"/>
    <dgm:cxn modelId="{C442EB69-F299-4652-98C4-15F8EF79C040}" type="presParOf" srcId="{450E70BF-01DE-4DF8-952F-7BD4CADF1A75}" destId="{65AE71E4-9796-43C9-B3DD-FB8BA71E4B94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22CBB10-C487-4DB9-A065-B08637BF6A73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75CDB943-27A8-4CF9-A8A6-A5DAE27461FC}">
      <dgm:prSet phldrT="[Texto]" custT="1"/>
      <dgm:spPr>
        <a:xfrm>
          <a:off x="171396" y="2754765"/>
          <a:ext cx="1853713" cy="926856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sz="14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INVESTIGACIÓN DOCUMENTAL </a:t>
          </a:r>
        </a:p>
      </dgm:t>
    </dgm:pt>
    <dgm:pt modelId="{8CC74495-A84D-4C1C-ACE3-312A208E9EBB}" type="parTrans" cxnId="{3FE75C19-A5F6-497C-AD41-D69FF450B00C}">
      <dgm:prSet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D0AD1CA9-1772-4B70-901A-794D78B021A6}" type="sibTrans" cxnId="{3FE75C19-A5F6-497C-AD41-D69FF450B00C}">
      <dgm:prSet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AD698FE6-C217-4BF1-B880-95F5F98825B5}">
      <dgm:prSet phldrT="[Texto]" custT="1"/>
      <dgm:spPr>
        <a:xfrm>
          <a:off x="2781555" y="4206"/>
          <a:ext cx="1853713" cy="926856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sz="14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NORMATIVA</a:t>
          </a:r>
        </a:p>
      </dgm:t>
    </dgm:pt>
    <dgm:pt modelId="{1AB95DE4-B18E-4DA1-9DD2-F2A6D88C0D42}" type="parTrans" cxnId="{7C04D3A7-C1C4-4623-A83E-0D2C736B41E1}">
      <dgm:prSet custT="1"/>
      <dgm:spPr>
        <a:xfrm rot="17122623">
          <a:off x="976992" y="1829598"/>
          <a:ext cx="285268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852680" y="13315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C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D3DCD1E0-8B66-4432-916D-E66B72E95276}" type="sibTrans" cxnId="{7C04D3A7-C1C4-4623-A83E-0D2C736B41E1}">
      <dgm:prSet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11D1F2FE-E8F9-419F-9FD1-4C9AEA301532}">
      <dgm:prSet phldrT="[Texto]" custT="1"/>
      <dgm:spPr>
        <a:xfrm>
          <a:off x="5376754" y="4206"/>
          <a:ext cx="1853713" cy="926856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sz="14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Acta Constitutiva </a:t>
          </a:r>
        </a:p>
        <a:p>
          <a:r>
            <a:rPr lang="es-EC" sz="14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Reglamento Interno</a:t>
          </a:r>
        </a:p>
        <a:p>
          <a:r>
            <a:rPr lang="es-EC" sz="14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Normas </a:t>
          </a:r>
        </a:p>
      </dgm:t>
    </dgm:pt>
    <dgm:pt modelId="{476C6477-4A8E-491C-A448-7CBDC31F89F8}" type="parTrans" cxnId="{B3A44884-BF0C-4F08-838F-2565A66819BF}">
      <dgm:prSet custT="1"/>
      <dgm:spPr>
        <a:xfrm>
          <a:off x="4635268" y="454319"/>
          <a:ext cx="74148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41485" y="13315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C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A44D653-4972-4401-A39D-2F073DAA8355}" type="sibTrans" cxnId="{B3A44884-BF0C-4F08-838F-2565A66819BF}">
      <dgm:prSet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D75A2989-72F0-4D24-95D2-99FA008AE5E0}">
      <dgm:prSet phldrT="[Texto]" custT="1"/>
      <dgm:spPr>
        <a:xfrm>
          <a:off x="2781555" y="1070091"/>
          <a:ext cx="1853713" cy="926856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sz="14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ADMINISTRATIVA</a:t>
          </a:r>
        </a:p>
      </dgm:t>
    </dgm:pt>
    <dgm:pt modelId="{6B3E8737-E861-4F64-BA71-4752337E5782}" type="parTrans" cxnId="{BEF5120F-B777-461E-8851-90F811E21E53}">
      <dgm:prSet custT="1"/>
      <dgm:spPr>
        <a:xfrm rot="17650850">
          <a:off x="1479978" y="2362541"/>
          <a:ext cx="184670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846709" y="13315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C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01FA567-9103-4B6B-9191-1887496E9B96}" type="sibTrans" cxnId="{BEF5120F-B777-461E-8851-90F811E21E53}">
      <dgm:prSet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C739496C-2D9A-47C3-B04B-86C447A4FF30}">
      <dgm:prSet phldrT="[Texto]" custT="1"/>
      <dgm:spPr>
        <a:xfrm>
          <a:off x="5376754" y="1026028"/>
          <a:ext cx="1853713" cy="926856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sz="14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Organigramas</a:t>
          </a:r>
        </a:p>
        <a:p>
          <a:r>
            <a:rPr lang="es-EC" sz="14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Sistemas de información y certificación</a:t>
          </a:r>
        </a:p>
      </dgm:t>
    </dgm:pt>
    <dgm:pt modelId="{24664268-C1B7-418A-B37E-C45FB856428B}" type="parTrans" cxnId="{44E8D7A1-A902-4F97-A7D6-78A32AC8ED78}">
      <dgm:prSet custT="1"/>
      <dgm:spPr>
        <a:xfrm rot="21395952">
          <a:off x="4634614" y="1498173"/>
          <a:ext cx="74279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42793" y="13315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C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DFA015A1-BB3E-482B-9801-B6B98A877A41}" type="sibTrans" cxnId="{44E8D7A1-A902-4F97-A7D6-78A32AC8ED78}">
      <dgm:prSet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BE0B254B-1E20-4892-BCFC-8BFE0180FEDD}">
      <dgm:prSet custT="1"/>
      <dgm:spPr>
        <a:xfrm>
          <a:off x="5376754" y="2135976"/>
          <a:ext cx="1853713" cy="926856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sz="14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Productos y/o Servicios</a:t>
          </a:r>
        </a:p>
        <a:p>
          <a:r>
            <a:rPr lang="es-EC" sz="14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Demanda y oferta</a:t>
          </a:r>
        </a:p>
      </dgm:t>
    </dgm:pt>
    <dgm:pt modelId="{056A8F8D-0815-4AB5-89A0-F7DACA1A2E9D}" type="parTrans" cxnId="{AD723725-4954-4F43-9150-00D5D2631C88}">
      <dgm:prSet custT="1"/>
      <dgm:spPr>
        <a:xfrm>
          <a:off x="4635268" y="2586089"/>
          <a:ext cx="74148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41485" y="13315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C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0547D32B-346D-4C64-94D5-6CC3B3DF0F8A}" type="sibTrans" cxnId="{AD723725-4954-4F43-9150-00D5D2631C88}">
      <dgm:prSet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A4479BFA-CDCB-4054-B989-DF7E1CCC198D}">
      <dgm:prSet custT="1"/>
      <dgm:spPr>
        <a:xfrm>
          <a:off x="2781555" y="4267747"/>
          <a:ext cx="1853713" cy="926856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sz="14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SITUACIÓN ECONÓMICA</a:t>
          </a:r>
        </a:p>
      </dgm:t>
    </dgm:pt>
    <dgm:pt modelId="{E368750C-FB08-466A-9876-742B6727E7B4}" type="parTrans" cxnId="{12EE35FF-7F01-49F8-8833-C378CF40191D}">
      <dgm:prSet custT="1"/>
      <dgm:spPr>
        <a:xfrm rot="3806181">
          <a:off x="1557559" y="3961369"/>
          <a:ext cx="169154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691545" y="13315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C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D2EEA6D-059A-4503-B378-FC5D57FF8A64}" type="sibTrans" cxnId="{12EE35FF-7F01-49F8-8833-C378CF40191D}">
      <dgm:prSet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3790D051-F603-4C2B-BF59-0A5EE16B1D75}">
      <dgm:prSet custT="1"/>
      <dgm:spPr>
        <a:xfrm>
          <a:off x="2781555" y="5333633"/>
          <a:ext cx="1853713" cy="926856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sz="14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COMPORTAMIENTO DEL CONSUMIDOR</a:t>
          </a:r>
        </a:p>
      </dgm:t>
    </dgm:pt>
    <dgm:pt modelId="{6698E774-DE65-440D-9B35-02B27B19F2F8}" type="parTrans" cxnId="{3A0783A2-C6EE-4476-B260-B83A746F8268}">
      <dgm:prSet custT="1"/>
      <dgm:spPr>
        <a:xfrm rot="4419138">
          <a:off x="1059572" y="4494312"/>
          <a:ext cx="268752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687521" y="13315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C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A2D88E8-7AFD-4D48-B63F-B5E9B1AF3C06}" type="sibTrans" cxnId="{3A0783A2-C6EE-4476-B260-B83A746F8268}">
      <dgm:prSet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16D0325A-2661-4CFA-94AE-5FC2BB75C06B}">
      <dgm:prSet custT="1"/>
      <dgm:spPr>
        <a:xfrm>
          <a:off x="2781555" y="2135976"/>
          <a:ext cx="1853713" cy="926856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sz="14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MERCADO </a:t>
          </a:r>
        </a:p>
      </dgm:t>
    </dgm:pt>
    <dgm:pt modelId="{CE02274B-0246-4D2D-9788-CBEFC5DDC371}" type="parTrans" cxnId="{9132F6C6-49E1-4739-A1A8-6981A1364573}">
      <dgm:prSet custT="1"/>
      <dgm:spPr>
        <a:xfrm rot="19242966">
          <a:off x="1914684" y="2895483"/>
          <a:ext cx="97729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77296" y="13315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C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59BA047-0679-444C-BF08-69BE83926763}" type="sibTrans" cxnId="{9132F6C6-49E1-4739-A1A8-6981A1364573}">
      <dgm:prSet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0BA9F511-3667-4836-9869-67728A1D3A86}">
      <dgm:prSet custT="1"/>
      <dgm:spPr>
        <a:xfrm>
          <a:off x="2781555" y="3201862"/>
          <a:ext cx="1853713" cy="926856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sz="14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UBICACIÓN GEOGRÁFICA</a:t>
          </a:r>
        </a:p>
      </dgm:t>
    </dgm:pt>
    <dgm:pt modelId="{C650E9EE-1A25-4C3F-B1FC-F71C86A86D83}" type="parTrans" cxnId="{AE050EE5-3BBE-460C-ADA5-EACB7482C417}">
      <dgm:prSet custT="1"/>
      <dgm:spPr>
        <a:xfrm rot="1835114">
          <a:off x="1963985" y="3428426"/>
          <a:ext cx="87869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878695" y="13315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C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42C452F-DB10-4B86-A6D8-A0156A01D6BC}" type="sibTrans" cxnId="{AE050EE5-3BBE-460C-ADA5-EACB7482C417}">
      <dgm:prSet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BF047F23-E488-4FE1-A222-05DCF2FD69CB}">
      <dgm:prSet custT="1"/>
      <dgm:spPr>
        <a:xfrm>
          <a:off x="5376754" y="3201862"/>
          <a:ext cx="1853713" cy="926856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sz="14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Localización </a:t>
          </a:r>
        </a:p>
        <a:p>
          <a:r>
            <a:rPr lang="es-EC" sz="14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Características </a:t>
          </a:r>
          <a:r>
            <a:rPr lang="es-EC" sz="14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del terreno</a:t>
          </a:r>
        </a:p>
      </dgm:t>
    </dgm:pt>
    <dgm:pt modelId="{8192F7AE-82F1-47CE-9461-344296B258B8}" type="parTrans" cxnId="{8472FECA-6938-4F3E-9967-736FC1F6DC10}">
      <dgm:prSet custT="1"/>
      <dgm:spPr>
        <a:xfrm>
          <a:off x="4635268" y="3651975"/>
          <a:ext cx="74148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41485" y="13315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C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6A93DF6B-CA9C-41AA-AFBA-011F2FCD63F1}" type="sibTrans" cxnId="{8472FECA-6938-4F3E-9967-736FC1F6DC10}">
      <dgm:prSet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184AC107-0280-42DE-B65B-24188D99DF49}">
      <dgm:prSet custT="1"/>
      <dgm:spPr>
        <a:xfrm>
          <a:off x="5376754" y="4267747"/>
          <a:ext cx="1853713" cy="926856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sz="14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Variables demográficas</a:t>
          </a:r>
        </a:p>
        <a:p>
          <a:r>
            <a:rPr lang="es-EC" sz="14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Aspectos sociales</a:t>
          </a:r>
        </a:p>
      </dgm:t>
    </dgm:pt>
    <dgm:pt modelId="{178701D4-E5B7-4318-B29A-7D3E54DFC166}" type="parTrans" cxnId="{77D4FF27-4754-4541-B4B0-9931D55222A5}">
      <dgm:prSet custT="1"/>
      <dgm:spPr>
        <a:xfrm>
          <a:off x="4635268" y="4717860"/>
          <a:ext cx="74148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41485" y="13315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C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39E6922-DD3E-4CD1-8982-D8D4DAC7310D}" type="sibTrans" cxnId="{77D4FF27-4754-4541-B4B0-9931D55222A5}">
      <dgm:prSet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60DDC3FE-2E60-480B-BF56-A42AD23519EA}">
      <dgm:prSet custT="1"/>
      <dgm:spPr>
        <a:xfrm>
          <a:off x="5376754" y="5333633"/>
          <a:ext cx="1853713" cy="926856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sz="14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Cultura y estratos sociales </a:t>
          </a:r>
        </a:p>
      </dgm:t>
    </dgm:pt>
    <dgm:pt modelId="{B8196118-545D-4694-A2F3-8996B780E216}" type="parTrans" cxnId="{4DBB58D2-30C6-4F7A-8EA4-BDFAE438139B}">
      <dgm:prSet custT="1"/>
      <dgm:spPr>
        <a:xfrm>
          <a:off x="4635268" y="5783746"/>
          <a:ext cx="74148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41485" y="13315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C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B22CE68-5CD9-48B1-A7C7-BF0DA3A8B40E}" type="sibTrans" cxnId="{4DBB58D2-30C6-4F7A-8EA4-BDFAE438139B}">
      <dgm:prSet/>
      <dgm:spPr/>
      <dgm:t>
        <a:bodyPr/>
        <a:lstStyle/>
        <a:p>
          <a:endParaRPr lang="es-EC" sz="1400">
            <a:latin typeface="Times New Roman" pitchFamily="18" charset="0"/>
            <a:cs typeface="Times New Roman" pitchFamily="18" charset="0"/>
          </a:endParaRPr>
        </a:p>
      </dgm:t>
    </dgm:pt>
    <dgm:pt modelId="{1A0B3410-6BE4-46F6-9FAF-EF7E0B1AB847}" type="pres">
      <dgm:prSet presAssocID="{A22CBB10-C487-4DB9-A065-B08637BF6A7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0435E0D-B645-4BBD-91AB-BE0C1D954751}" type="pres">
      <dgm:prSet presAssocID="{75CDB943-27A8-4CF9-A8A6-A5DAE27461FC}" presName="root1" presStyleCnt="0"/>
      <dgm:spPr/>
    </dgm:pt>
    <dgm:pt modelId="{C6192E2C-FDC9-4D77-87F4-3BD03D2E9171}" type="pres">
      <dgm:prSet presAssocID="{75CDB943-27A8-4CF9-A8A6-A5DAE27461FC}" presName="LevelOneTextNode" presStyleLbl="node0" presStyleIdx="0" presStyleCnt="1" custLinFactNeighborX="-807" custLinFactNeighborY="92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CA16FC-AC10-4C9E-886E-6689DC0DD7E4}" type="pres">
      <dgm:prSet presAssocID="{75CDB943-27A8-4CF9-A8A6-A5DAE27461FC}" presName="level2hierChild" presStyleCnt="0"/>
      <dgm:spPr/>
    </dgm:pt>
    <dgm:pt modelId="{1DF44B0D-E4EC-43AB-B9A0-AAC1435FD665}" type="pres">
      <dgm:prSet presAssocID="{1AB95DE4-B18E-4DA1-9DD2-F2A6D88C0D42}" presName="conn2-1" presStyleLbl="parChTrans1D2" presStyleIdx="0" presStyleCnt="6"/>
      <dgm:spPr/>
      <dgm:t>
        <a:bodyPr/>
        <a:lstStyle/>
        <a:p>
          <a:endParaRPr lang="es-ES"/>
        </a:p>
      </dgm:t>
    </dgm:pt>
    <dgm:pt modelId="{B8863450-1244-42E4-88B4-E8174050EA49}" type="pres">
      <dgm:prSet presAssocID="{1AB95DE4-B18E-4DA1-9DD2-F2A6D88C0D42}" presName="connTx" presStyleLbl="parChTrans1D2" presStyleIdx="0" presStyleCnt="6"/>
      <dgm:spPr/>
      <dgm:t>
        <a:bodyPr/>
        <a:lstStyle/>
        <a:p>
          <a:endParaRPr lang="es-ES"/>
        </a:p>
      </dgm:t>
    </dgm:pt>
    <dgm:pt modelId="{E62329C2-F39E-4152-AEBE-87255BA0AEB3}" type="pres">
      <dgm:prSet presAssocID="{AD698FE6-C217-4BF1-B880-95F5F98825B5}" presName="root2" presStyleCnt="0"/>
      <dgm:spPr/>
    </dgm:pt>
    <dgm:pt modelId="{68E069CB-6F2F-4D7C-B66C-F114A7B6D346}" type="pres">
      <dgm:prSet presAssocID="{AD698FE6-C217-4BF1-B880-95F5F98825B5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5F7D05-4992-46DE-8940-F2BA26CDF5EB}" type="pres">
      <dgm:prSet presAssocID="{AD698FE6-C217-4BF1-B880-95F5F98825B5}" presName="level3hierChild" presStyleCnt="0"/>
      <dgm:spPr/>
    </dgm:pt>
    <dgm:pt modelId="{33C97DFD-EA8F-481B-8D7C-59453F928DDF}" type="pres">
      <dgm:prSet presAssocID="{476C6477-4A8E-491C-A448-7CBDC31F89F8}" presName="conn2-1" presStyleLbl="parChTrans1D3" presStyleIdx="0" presStyleCnt="6"/>
      <dgm:spPr/>
      <dgm:t>
        <a:bodyPr/>
        <a:lstStyle/>
        <a:p>
          <a:endParaRPr lang="es-ES"/>
        </a:p>
      </dgm:t>
    </dgm:pt>
    <dgm:pt modelId="{E8BCAEEA-7346-4B28-9FB4-12820BE2565C}" type="pres">
      <dgm:prSet presAssocID="{476C6477-4A8E-491C-A448-7CBDC31F89F8}" presName="connTx" presStyleLbl="parChTrans1D3" presStyleIdx="0" presStyleCnt="6"/>
      <dgm:spPr/>
      <dgm:t>
        <a:bodyPr/>
        <a:lstStyle/>
        <a:p>
          <a:endParaRPr lang="es-ES"/>
        </a:p>
      </dgm:t>
    </dgm:pt>
    <dgm:pt modelId="{C2CC591C-CD23-438E-AE92-93018EBE9A44}" type="pres">
      <dgm:prSet presAssocID="{11D1F2FE-E8F9-419F-9FD1-4C9AEA301532}" presName="root2" presStyleCnt="0"/>
      <dgm:spPr/>
    </dgm:pt>
    <dgm:pt modelId="{7BE8AA5F-8459-41D1-80FC-C87C86503650}" type="pres">
      <dgm:prSet presAssocID="{11D1F2FE-E8F9-419F-9FD1-4C9AEA301532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63AB5E5-D709-4109-A1B9-37506E6A1F56}" type="pres">
      <dgm:prSet presAssocID="{11D1F2FE-E8F9-419F-9FD1-4C9AEA301532}" presName="level3hierChild" presStyleCnt="0"/>
      <dgm:spPr/>
    </dgm:pt>
    <dgm:pt modelId="{0998E3C7-01D5-4B6A-A272-36A9A1A23266}" type="pres">
      <dgm:prSet presAssocID="{6B3E8737-E861-4F64-BA71-4752337E5782}" presName="conn2-1" presStyleLbl="parChTrans1D2" presStyleIdx="1" presStyleCnt="6"/>
      <dgm:spPr/>
      <dgm:t>
        <a:bodyPr/>
        <a:lstStyle/>
        <a:p>
          <a:endParaRPr lang="es-ES"/>
        </a:p>
      </dgm:t>
    </dgm:pt>
    <dgm:pt modelId="{7D524C09-CB36-4F5F-B9B1-3D65397C2DEF}" type="pres">
      <dgm:prSet presAssocID="{6B3E8737-E861-4F64-BA71-4752337E5782}" presName="connTx" presStyleLbl="parChTrans1D2" presStyleIdx="1" presStyleCnt="6"/>
      <dgm:spPr/>
      <dgm:t>
        <a:bodyPr/>
        <a:lstStyle/>
        <a:p>
          <a:endParaRPr lang="es-ES"/>
        </a:p>
      </dgm:t>
    </dgm:pt>
    <dgm:pt modelId="{ED2EB85D-C8CD-4206-887C-3208C9B25224}" type="pres">
      <dgm:prSet presAssocID="{D75A2989-72F0-4D24-95D2-99FA008AE5E0}" presName="root2" presStyleCnt="0"/>
      <dgm:spPr/>
    </dgm:pt>
    <dgm:pt modelId="{F95C7133-080B-48BD-95D6-F59B2F54921B}" type="pres">
      <dgm:prSet presAssocID="{D75A2989-72F0-4D24-95D2-99FA008AE5E0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9B345E7-094B-4012-B57C-F299FCCFAA3B}" type="pres">
      <dgm:prSet presAssocID="{D75A2989-72F0-4D24-95D2-99FA008AE5E0}" presName="level3hierChild" presStyleCnt="0"/>
      <dgm:spPr/>
    </dgm:pt>
    <dgm:pt modelId="{1DD85262-9400-473B-9F74-96DF449A2134}" type="pres">
      <dgm:prSet presAssocID="{24664268-C1B7-418A-B37E-C45FB856428B}" presName="conn2-1" presStyleLbl="parChTrans1D3" presStyleIdx="1" presStyleCnt="6"/>
      <dgm:spPr/>
      <dgm:t>
        <a:bodyPr/>
        <a:lstStyle/>
        <a:p>
          <a:endParaRPr lang="es-ES"/>
        </a:p>
      </dgm:t>
    </dgm:pt>
    <dgm:pt modelId="{C976C3E4-613E-408B-9148-BB7C48891225}" type="pres">
      <dgm:prSet presAssocID="{24664268-C1B7-418A-B37E-C45FB856428B}" presName="connTx" presStyleLbl="parChTrans1D3" presStyleIdx="1" presStyleCnt="6"/>
      <dgm:spPr/>
      <dgm:t>
        <a:bodyPr/>
        <a:lstStyle/>
        <a:p>
          <a:endParaRPr lang="es-ES"/>
        </a:p>
      </dgm:t>
    </dgm:pt>
    <dgm:pt modelId="{4198C5E3-EC8C-4157-915C-873EC5FEEB65}" type="pres">
      <dgm:prSet presAssocID="{C739496C-2D9A-47C3-B04B-86C447A4FF30}" presName="root2" presStyleCnt="0"/>
      <dgm:spPr/>
    </dgm:pt>
    <dgm:pt modelId="{7787D8D5-CEB6-4412-A8A0-E705CC2E12A1}" type="pres">
      <dgm:prSet presAssocID="{C739496C-2D9A-47C3-B04B-86C447A4FF30}" presName="LevelTwoTextNode" presStyleLbl="node3" presStyleIdx="1" presStyleCnt="6" custLinFactNeighborY="-47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E5FBBD-1497-4B9A-B28D-9FEB6117B556}" type="pres">
      <dgm:prSet presAssocID="{C739496C-2D9A-47C3-B04B-86C447A4FF30}" presName="level3hierChild" presStyleCnt="0"/>
      <dgm:spPr/>
    </dgm:pt>
    <dgm:pt modelId="{9B786EF1-3AC9-4894-90F0-DCB10D41810A}" type="pres">
      <dgm:prSet presAssocID="{CE02274B-0246-4D2D-9788-CBEFC5DDC371}" presName="conn2-1" presStyleLbl="parChTrans1D2" presStyleIdx="2" presStyleCnt="6"/>
      <dgm:spPr/>
      <dgm:t>
        <a:bodyPr/>
        <a:lstStyle/>
        <a:p>
          <a:endParaRPr lang="es-ES"/>
        </a:p>
      </dgm:t>
    </dgm:pt>
    <dgm:pt modelId="{0992FF98-BBC6-40A4-AA26-6F934E3ECBDB}" type="pres">
      <dgm:prSet presAssocID="{CE02274B-0246-4D2D-9788-CBEFC5DDC371}" presName="connTx" presStyleLbl="parChTrans1D2" presStyleIdx="2" presStyleCnt="6"/>
      <dgm:spPr/>
      <dgm:t>
        <a:bodyPr/>
        <a:lstStyle/>
        <a:p>
          <a:endParaRPr lang="es-ES"/>
        </a:p>
      </dgm:t>
    </dgm:pt>
    <dgm:pt modelId="{A5BB9200-9886-4F42-BF91-8A07500782FB}" type="pres">
      <dgm:prSet presAssocID="{16D0325A-2661-4CFA-94AE-5FC2BB75C06B}" presName="root2" presStyleCnt="0"/>
      <dgm:spPr/>
    </dgm:pt>
    <dgm:pt modelId="{A33FD802-641E-4E4E-95B5-975EDE53FC47}" type="pres">
      <dgm:prSet presAssocID="{16D0325A-2661-4CFA-94AE-5FC2BB75C06B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F41B1A-E45C-4882-9A30-EF5BD319B5FA}" type="pres">
      <dgm:prSet presAssocID="{16D0325A-2661-4CFA-94AE-5FC2BB75C06B}" presName="level3hierChild" presStyleCnt="0"/>
      <dgm:spPr/>
    </dgm:pt>
    <dgm:pt modelId="{86798AFD-AFAA-4652-8DED-CFAFA44D2B1C}" type="pres">
      <dgm:prSet presAssocID="{056A8F8D-0815-4AB5-89A0-F7DACA1A2E9D}" presName="conn2-1" presStyleLbl="parChTrans1D3" presStyleIdx="2" presStyleCnt="6"/>
      <dgm:spPr/>
      <dgm:t>
        <a:bodyPr/>
        <a:lstStyle/>
        <a:p>
          <a:endParaRPr lang="es-ES"/>
        </a:p>
      </dgm:t>
    </dgm:pt>
    <dgm:pt modelId="{889934BB-7A8C-453A-8C07-358D8149E8D4}" type="pres">
      <dgm:prSet presAssocID="{056A8F8D-0815-4AB5-89A0-F7DACA1A2E9D}" presName="connTx" presStyleLbl="parChTrans1D3" presStyleIdx="2" presStyleCnt="6"/>
      <dgm:spPr/>
      <dgm:t>
        <a:bodyPr/>
        <a:lstStyle/>
        <a:p>
          <a:endParaRPr lang="es-ES"/>
        </a:p>
      </dgm:t>
    </dgm:pt>
    <dgm:pt modelId="{5AC01021-2E97-4BE7-81F9-805CE0572F97}" type="pres">
      <dgm:prSet presAssocID="{BE0B254B-1E20-4892-BCFC-8BFE0180FEDD}" presName="root2" presStyleCnt="0"/>
      <dgm:spPr/>
    </dgm:pt>
    <dgm:pt modelId="{945663EF-28C7-43C9-B78F-AD0E101D7550}" type="pres">
      <dgm:prSet presAssocID="{BE0B254B-1E20-4892-BCFC-8BFE0180FEDD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16A3EF-8856-4D0C-8706-D66CB672D39E}" type="pres">
      <dgm:prSet presAssocID="{BE0B254B-1E20-4892-BCFC-8BFE0180FEDD}" presName="level3hierChild" presStyleCnt="0"/>
      <dgm:spPr/>
    </dgm:pt>
    <dgm:pt modelId="{4B6FC771-7FDA-4FA8-B7DD-66043DD7A7B6}" type="pres">
      <dgm:prSet presAssocID="{C650E9EE-1A25-4C3F-B1FC-F71C86A86D83}" presName="conn2-1" presStyleLbl="parChTrans1D2" presStyleIdx="3" presStyleCnt="6"/>
      <dgm:spPr/>
      <dgm:t>
        <a:bodyPr/>
        <a:lstStyle/>
        <a:p>
          <a:endParaRPr lang="es-ES"/>
        </a:p>
      </dgm:t>
    </dgm:pt>
    <dgm:pt modelId="{0E442C0B-A138-45CD-B313-3F538F47AFD1}" type="pres">
      <dgm:prSet presAssocID="{C650E9EE-1A25-4C3F-B1FC-F71C86A86D83}" presName="connTx" presStyleLbl="parChTrans1D2" presStyleIdx="3" presStyleCnt="6"/>
      <dgm:spPr/>
      <dgm:t>
        <a:bodyPr/>
        <a:lstStyle/>
        <a:p>
          <a:endParaRPr lang="es-ES"/>
        </a:p>
      </dgm:t>
    </dgm:pt>
    <dgm:pt modelId="{AC52A744-9474-4EE2-90FB-EF7F0D263224}" type="pres">
      <dgm:prSet presAssocID="{0BA9F511-3667-4836-9869-67728A1D3A86}" presName="root2" presStyleCnt="0"/>
      <dgm:spPr/>
    </dgm:pt>
    <dgm:pt modelId="{4B48CECD-66F7-4FA7-8907-8C96B1FA061A}" type="pres">
      <dgm:prSet presAssocID="{0BA9F511-3667-4836-9869-67728A1D3A86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426B2EE-F784-41D3-9792-8437FBAE2DE7}" type="pres">
      <dgm:prSet presAssocID="{0BA9F511-3667-4836-9869-67728A1D3A86}" presName="level3hierChild" presStyleCnt="0"/>
      <dgm:spPr/>
    </dgm:pt>
    <dgm:pt modelId="{49049833-18E2-40BA-B28F-678042F5B2A0}" type="pres">
      <dgm:prSet presAssocID="{8192F7AE-82F1-47CE-9461-344296B258B8}" presName="conn2-1" presStyleLbl="parChTrans1D3" presStyleIdx="3" presStyleCnt="6"/>
      <dgm:spPr/>
      <dgm:t>
        <a:bodyPr/>
        <a:lstStyle/>
        <a:p>
          <a:endParaRPr lang="es-ES"/>
        </a:p>
      </dgm:t>
    </dgm:pt>
    <dgm:pt modelId="{9E21264A-19CF-4C8B-A1F3-324EE5437B9E}" type="pres">
      <dgm:prSet presAssocID="{8192F7AE-82F1-47CE-9461-344296B258B8}" presName="connTx" presStyleLbl="parChTrans1D3" presStyleIdx="3" presStyleCnt="6"/>
      <dgm:spPr/>
      <dgm:t>
        <a:bodyPr/>
        <a:lstStyle/>
        <a:p>
          <a:endParaRPr lang="es-ES"/>
        </a:p>
      </dgm:t>
    </dgm:pt>
    <dgm:pt modelId="{11056B9D-8E9A-473A-A062-9CEF7CE5085D}" type="pres">
      <dgm:prSet presAssocID="{BF047F23-E488-4FE1-A222-05DCF2FD69CB}" presName="root2" presStyleCnt="0"/>
      <dgm:spPr/>
    </dgm:pt>
    <dgm:pt modelId="{FF863125-3CD3-4369-B398-E43E2DB9C1C8}" type="pres">
      <dgm:prSet presAssocID="{BF047F23-E488-4FE1-A222-05DCF2FD69CB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94C52FA-F54F-4603-AD8A-812B97688EEC}" type="pres">
      <dgm:prSet presAssocID="{BF047F23-E488-4FE1-A222-05DCF2FD69CB}" presName="level3hierChild" presStyleCnt="0"/>
      <dgm:spPr/>
    </dgm:pt>
    <dgm:pt modelId="{3D63F1A1-0818-47ED-99F9-A88D97C301A8}" type="pres">
      <dgm:prSet presAssocID="{E368750C-FB08-466A-9876-742B6727E7B4}" presName="conn2-1" presStyleLbl="parChTrans1D2" presStyleIdx="4" presStyleCnt="6"/>
      <dgm:spPr/>
      <dgm:t>
        <a:bodyPr/>
        <a:lstStyle/>
        <a:p>
          <a:endParaRPr lang="es-ES"/>
        </a:p>
      </dgm:t>
    </dgm:pt>
    <dgm:pt modelId="{7127F43E-4BEF-47C9-88D8-79B4F48F8FAE}" type="pres">
      <dgm:prSet presAssocID="{E368750C-FB08-466A-9876-742B6727E7B4}" presName="connTx" presStyleLbl="parChTrans1D2" presStyleIdx="4" presStyleCnt="6"/>
      <dgm:spPr/>
      <dgm:t>
        <a:bodyPr/>
        <a:lstStyle/>
        <a:p>
          <a:endParaRPr lang="es-ES"/>
        </a:p>
      </dgm:t>
    </dgm:pt>
    <dgm:pt modelId="{5004A664-977D-46E2-B21B-F689E028AA9D}" type="pres">
      <dgm:prSet presAssocID="{A4479BFA-CDCB-4054-B989-DF7E1CCC198D}" presName="root2" presStyleCnt="0"/>
      <dgm:spPr/>
    </dgm:pt>
    <dgm:pt modelId="{EEB55F88-141B-4E52-B055-2E9949861722}" type="pres">
      <dgm:prSet presAssocID="{A4479BFA-CDCB-4054-B989-DF7E1CCC198D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8E18F5-9C91-4B11-8D6E-DB206D318FE1}" type="pres">
      <dgm:prSet presAssocID="{A4479BFA-CDCB-4054-B989-DF7E1CCC198D}" presName="level3hierChild" presStyleCnt="0"/>
      <dgm:spPr/>
    </dgm:pt>
    <dgm:pt modelId="{E9BCBF14-DC8E-4EA1-8DB6-D454414F6A42}" type="pres">
      <dgm:prSet presAssocID="{178701D4-E5B7-4318-B29A-7D3E54DFC166}" presName="conn2-1" presStyleLbl="parChTrans1D3" presStyleIdx="4" presStyleCnt="6"/>
      <dgm:spPr/>
      <dgm:t>
        <a:bodyPr/>
        <a:lstStyle/>
        <a:p>
          <a:endParaRPr lang="es-ES"/>
        </a:p>
      </dgm:t>
    </dgm:pt>
    <dgm:pt modelId="{7F009CF4-814D-4883-9F5B-F9147AC7C3FB}" type="pres">
      <dgm:prSet presAssocID="{178701D4-E5B7-4318-B29A-7D3E54DFC166}" presName="connTx" presStyleLbl="parChTrans1D3" presStyleIdx="4" presStyleCnt="6"/>
      <dgm:spPr/>
      <dgm:t>
        <a:bodyPr/>
        <a:lstStyle/>
        <a:p>
          <a:endParaRPr lang="es-ES"/>
        </a:p>
      </dgm:t>
    </dgm:pt>
    <dgm:pt modelId="{369E2CE9-E951-4329-AC0D-BA2E4DD17C4F}" type="pres">
      <dgm:prSet presAssocID="{184AC107-0280-42DE-B65B-24188D99DF49}" presName="root2" presStyleCnt="0"/>
      <dgm:spPr/>
    </dgm:pt>
    <dgm:pt modelId="{F27049C0-8A06-4E9A-B5E9-0515F71150AD}" type="pres">
      <dgm:prSet presAssocID="{184AC107-0280-42DE-B65B-24188D99DF49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8476171-B72D-43B3-8784-1321DF0BD9A6}" type="pres">
      <dgm:prSet presAssocID="{184AC107-0280-42DE-B65B-24188D99DF49}" presName="level3hierChild" presStyleCnt="0"/>
      <dgm:spPr/>
    </dgm:pt>
    <dgm:pt modelId="{51E68F67-0E96-4CBA-A527-59178D68BE36}" type="pres">
      <dgm:prSet presAssocID="{6698E774-DE65-440D-9B35-02B27B19F2F8}" presName="conn2-1" presStyleLbl="parChTrans1D2" presStyleIdx="5" presStyleCnt="6"/>
      <dgm:spPr/>
      <dgm:t>
        <a:bodyPr/>
        <a:lstStyle/>
        <a:p>
          <a:endParaRPr lang="es-ES"/>
        </a:p>
      </dgm:t>
    </dgm:pt>
    <dgm:pt modelId="{75B97102-2A24-4F41-A0EA-434EC0EAF226}" type="pres">
      <dgm:prSet presAssocID="{6698E774-DE65-440D-9B35-02B27B19F2F8}" presName="connTx" presStyleLbl="parChTrans1D2" presStyleIdx="5" presStyleCnt="6"/>
      <dgm:spPr/>
      <dgm:t>
        <a:bodyPr/>
        <a:lstStyle/>
        <a:p>
          <a:endParaRPr lang="es-ES"/>
        </a:p>
      </dgm:t>
    </dgm:pt>
    <dgm:pt modelId="{C3E834BA-201B-481F-8AE1-8057FE26C264}" type="pres">
      <dgm:prSet presAssocID="{3790D051-F603-4C2B-BF59-0A5EE16B1D75}" presName="root2" presStyleCnt="0"/>
      <dgm:spPr/>
    </dgm:pt>
    <dgm:pt modelId="{48DD1218-3053-4C74-8742-12D80316971B}" type="pres">
      <dgm:prSet presAssocID="{3790D051-F603-4C2B-BF59-0A5EE16B1D75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2DBB50B-D34C-4B87-B7E5-3E0964987FD4}" type="pres">
      <dgm:prSet presAssocID="{3790D051-F603-4C2B-BF59-0A5EE16B1D75}" presName="level3hierChild" presStyleCnt="0"/>
      <dgm:spPr/>
    </dgm:pt>
    <dgm:pt modelId="{EC614858-2131-4461-A329-F4923769C889}" type="pres">
      <dgm:prSet presAssocID="{B8196118-545D-4694-A2F3-8996B780E216}" presName="conn2-1" presStyleLbl="parChTrans1D3" presStyleIdx="5" presStyleCnt="6"/>
      <dgm:spPr/>
      <dgm:t>
        <a:bodyPr/>
        <a:lstStyle/>
        <a:p>
          <a:endParaRPr lang="es-ES"/>
        </a:p>
      </dgm:t>
    </dgm:pt>
    <dgm:pt modelId="{827C0597-4D64-45EC-9D9A-CA02D75AC61C}" type="pres">
      <dgm:prSet presAssocID="{B8196118-545D-4694-A2F3-8996B780E216}" presName="connTx" presStyleLbl="parChTrans1D3" presStyleIdx="5" presStyleCnt="6"/>
      <dgm:spPr/>
      <dgm:t>
        <a:bodyPr/>
        <a:lstStyle/>
        <a:p>
          <a:endParaRPr lang="es-ES"/>
        </a:p>
      </dgm:t>
    </dgm:pt>
    <dgm:pt modelId="{5FB49164-25A3-4EEB-942A-731B6102A5E7}" type="pres">
      <dgm:prSet presAssocID="{60DDC3FE-2E60-480B-BF56-A42AD23519EA}" presName="root2" presStyleCnt="0"/>
      <dgm:spPr/>
    </dgm:pt>
    <dgm:pt modelId="{0A318F45-B01C-4429-9BFE-DBA086F1545B}" type="pres">
      <dgm:prSet presAssocID="{60DDC3FE-2E60-480B-BF56-A42AD23519EA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89DE584-EB44-4368-A753-E485CA4E52E8}" type="pres">
      <dgm:prSet presAssocID="{60DDC3FE-2E60-480B-BF56-A42AD23519EA}" presName="level3hierChild" presStyleCnt="0"/>
      <dgm:spPr/>
    </dgm:pt>
  </dgm:ptLst>
  <dgm:cxnLst>
    <dgm:cxn modelId="{64CDE9CA-1AF0-4A48-B174-25A601D28468}" type="presOf" srcId="{178701D4-E5B7-4318-B29A-7D3E54DFC166}" destId="{E9BCBF14-DC8E-4EA1-8DB6-D454414F6A42}" srcOrd="0" destOrd="0" presId="urn:microsoft.com/office/officeart/2005/8/layout/hierarchy2"/>
    <dgm:cxn modelId="{7B777A4F-5925-41E2-87B1-A7CEABE320E4}" type="presOf" srcId="{E368750C-FB08-466A-9876-742B6727E7B4}" destId="{3D63F1A1-0818-47ED-99F9-A88D97C301A8}" srcOrd="0" destOrd="0" presId="urn:microsoft.com/office/officeart/2005/8/layout/hierarchy2"/>
    <dgm:cxn modelId="{96F86125-B3FF-493E-A866-EF3B4DDA99BB}" type="presOf" srcId="{75CDB943-27A8-4CF9-A8A6-A5DAE27461FC}" destId="{C6192E2C-FDC9-4D77-87F4-3BD03D2E9171}" srcOrd="0" destOrd="0" presId="urn:microsoft.com/office/officeart/2005/8/layout/hierarchy2"/>
    <dgm:cxn modelId="{CC3E2657-AD12-4403-A00D-83F5E2743BB7}" type="presOf" srcId="{11D1F2FE-E8F9-419F-9FD1-4C9AEA301532}" destId="{7BE8AA5F-8459-41D1-80FC-C87C86503650}" srcOrd="0" destOrd="0" presId="urn:microsoft.com/office/officeart/2005/8/layout/hierarchy2"/>
    <dgm:cxn modelId="{BEF5120F-B777-461E-8851-90F811E21E53}" srcId="{75CDB943-27A8-4CF9-A8A6-A5DAE27461FC}" destId="{D75A2989-72F0-4D24-95D2-99FA008AE5E0}" srcOrd="1" destOrd="0" parTransId="{6B3E8737-E861-4F64-BA71-4752337E5782}" sibTransId="{501FA567-9103-4B6B-9191-1887496E9B96}"/>
    <dgm:cxn modelId="{5BDDC4A9-BD85-4D89-8BF8-D2C817BE6119}" type="presOf" srcId="{A22CBB10-C487-4DB9-A065-B08637BF6A73}" destId="{1A0B3410-6BE4-46F6-9FAF-EF7E0B1AB847}" srcOrd="0" destOrd="0" presId="urn:microsoft.com/office/officeart/2005/8/layout/hierarchy2"/>
    <dgm:cxn modelId="{41A7ED03-D099-4791-98B3-C7EDBD0238C2}" type="presOf" srcId="{056A8F8D-0815-4AB5-89A0-F7DACA1A2E9D}" destId="{889934BB-7A8C-453A-8C07-358D8149E8D4}" srcOrd="1" destOrd="0" presId="urn:microsoft.com/office/officeart/2005/8/layout/hierarchy2"/>
    <dgm:cxn modelId="{9132F6C6-49E1-4739-A1A8-6981A1364573}" srcId="{75CDB943-27A8-4CF9-A8A6-A5DAE27461FC}" destId="{16D0325A-2661-4CFA-94AE-5FC2BB75C06B}" srcOrd="2" destOrd="0" parTransId="{CE02274B-0246-4D2D-9788-CBEFC5DDC371}" sibTransId="{C59BA047-0679-444C-BF08-69BE83926763}"/>
    <dgm:cxn modelId="{AE050EE5-3BBE-460C-ADA5-EACB7482C417}" srcId="{75CDB943-27A8-4CF9-A8A6-A5DAE27461FC}" destId="{0BA9F511-3667-4836-9869-67728A1D3A86}" srcOrd="3" destOrd="0" parTransId="{C650E9EE-1A25-4C3F-B1FC-F71C86A86D83}" sibTransId="{342C452F-DB10-4B86-A6D8-A0156A01D6BC}"/>
    <dgm:cxn modelId="{8E7B089F-F213-45F6-B0C8-2AC069597BB2}" type="presOf" srcId="{8192F7AE-82F1-47CE-9461-344296B258B8}" destId="{9E21264A-19CF-4C8B-A1F3-324EE5437B9E}" srcOrd="1" destOrd="0" presId="urn:microsoft.com/office/officeart/2005/8/layout/hierarchy2"/>
    <dgm:cxn modelId="{3A0783A2-C6EE-4476-B260-B83A746F8268}" srcId="{75CDB943-27A8-4CF9-A8A6-A5DAE27461FC}" destId="{3790D051-F603-4C2B-BF59-0A5EE16B1D75}" srcOrd="5" destOrd="0" parTransId="{6698E774-DE65-440D-9B35-02B27B19F2F8}" sibTransId="{FA2D88E8-7AFD-4D48-B63F-B5E9B1AF3C06}"/>
    <dgm:cxn modelId="{41C3B592-A31B-4E73-9087-467E9AADCC51}" type="presOf" srcId="{6698E774-DE65-440D-9B35-02B27B19F2F8}" destId="{51E68F67-0E96-4CBA-A527-59178D68BE36}" srcOrd="0" destOrd="0" presId="urn:microsoft.com/office/officeart/2005/8/layout/hierarchy2"/>
    <dgm:cxn modelId="{44E8D7A1-A902-4F97-A7D6-78A32AC8ED78}" srcId="{D75A2989-72F0-4D24-95D2-99FA008AE5E0}" destId="{C739496C-2D9A-47C3-B04B-86C447A4FF30}" srcOrd="0" destOrd="0" parTransId="{24664268-C1B7-418A-B37E-C45FB856428B}" sibTransId="{DFA015A1-BB3E-482B-9801-B6B98A877A41}"/>
    <dgm:cxn modelId="{FA50115C-93CD-4C67-83F1-1300DD37305C}" type="presOf" srcId="{C650E9EE-1A25-4C3F-B1FC-F71C86A86D83}" destId="{0E442C0B-A138-45CD-B313-3F538F47AFD1}" srcOrd="1" destOrd="0" presId="urn:microsoft.com/office/officeart/2005/8/layout/hierarchy2"/>
    <dgm:cxn modelId="{A532F6B9-C91E-4B80-A5E9-310E0FCC4449}" type="presOf" srcId="{6B3E8737-E861-4F64-BA71-4752337E5782}" destId="{0998E3C7-01D5-4B6A-A272-36A9A1A23266}" srcOrd="0" destOrd="0" presId="urn:microsoft.com/office/officeart/2005/8/layout/hierarchy2"/>
    <dgm:cxn modelId="{16EAA37E-B530-4607-9D0B-092F5DCAAEE8}" type="presOf" srcId="{0BA9F511-3667-4836-9869-67728A1D3A86}" destId="{4B48CECD-66F7-4FA7-8907-8C96B1FA061A}" srcOrd="0" destOrd="0" presId="urn:microsoft.com/office/officeart/2005/8/layout/hierarchy2"/>
    <dgm:cxn modelId="{7A3F6214-AE21-4404-8385-C8F37336D4E3}" type="presOf" srcId="{A4479BFA-CDCB-4054-B989-DF7E1CCC198D}" destId="{EEB55F88-141B-4E52-B055-2E9949861722}" srcOrd="0" destOrd="0" presId="urn:microsoft.com/office/officeart/2005/8/layout/hierarchy2"/>
    <dgm:cxn modelId="{7842D2B5-1085-40F3-A6CA-58DE5E55D0F4}" type="presOf" srcId="{BF047F23-E488-4FE1-A222-05DCF2FD69CB}" destId="{FF863125-3CD3-4369-B398-E43E2DB9C1C8}" srcOrd="0" destOrd="0" presId="urn:microsoft.com/office/officeart/2005/8/layout/hierarchy2"/>
    <dgm:cxn modelId="{4E589232-7253-47DB-B88C-9432EDBCAD3C}" type="presOf" srcId="{056A8F8D-0815-4AB5-89A0-F7DACA1A2E9D}" destId="{86798AFD-AFAA-4652-8DED-CFAFA44D2B1C}" srcOrd="0" destOrd="0" presId="urn:microsoft.com/office/officeart/2005/8/layout/hierarchy2"/>
    <dgm:cxn modelId="{81E9A3B1-5498-4DCD-B049-FD1359788FB5}" type="presOf" srcId="{8192F7AE-82F1-47CE-9461-344296B258B8}" destId="{49049833-18E2-40BA-B28F-678042F5B2A0}" srcOrd="0" destOrd="0" presId="urn:microsoft.com/office/officeart/2005/8/layout/hierarchy2"/>
    <dgm:cxn modelId="{F7AE538B-E2DF-4464-B9F8-0A78BC4F0BD6}" type="presOf" srcId="{CE02274B-0246-4D2D-9788-CBEFC5DDC371}" destId="{0992FF98-BBC6-40A4-AA26-6F934E3ECBDB}" srcOrd="1" destOrd="0" presId="urn:microsoft.com/office/officeart/2005/8/layout/hierarchy2"/>
    <dgm:cxn modelId="{369821E0-A1BC-4976-B2F0-FC12FE1A1462}" type="presOf" srcId="{CE02274B-0246-4D2D-9788-CBEFC5DDC371}" destId="{9B786EF1-3AC9-4894-90F0-DCB10D41810A}" srcOrd="0" destOrd="0" presId="urn:microsoft.com/office/officeart/2005/8/layout/hierarchy2"/>
    <dgm:cxn modelId="{12EE35FF-7F01-49F8-8833-C378CF40191D}" srcId="{75CDB943-27A8-4CF9-A8A6-A5DAE27461FC}" destId="{A4479BFA-CDCB-4054-B989-DF7E1CCC198D}" srcOrd="4" destOrd="0" parTransId="{E368750C-FB08-466A-9876-742B6727E7B4}" sibTransId="{2D2EEA6D-059A-4503-B378-FC5D57FF8A64}"/>
    <dgm:cxn modelId="{2890A9DF-189F-4FE5-8D0B-25C4F698EFAE}" type="presOf" srcId="{C739496C-2D9A-47C3-B04B-86C447A4FF30}" destId="{7787D8D5-CEB6-4412-A8A0-E705CC2E12A1}" srcOrd="0" destOrd="0" presId="urn:microsoft.com/office/officeart/2005/8/layout/hierarchy2"/>
    <dgm:cxn modelId="{458A641B-9C58-4A83-96DA-DB1C7B286C05}" type="presOf" srcId="{B8196118-545D-4694-A2F3-8996B780E216}" destId="{EC614858-2131-4461-A329-F4923769C889}" srcOrd="0" destOrd="0" presId="urn:microsoft.com/office/officeart/2005/8/layout/hierarchy2"/>
    <dgm:cxn modelId="{77D4FF27-4754-4541-B4B0-9931D55222A5}" srcId="{A4479BFA-CDCB-4054-B989-DF7E1CCC198D}" destId="{184AC107-0280-42DE-B65B-24188D99DF49}" srcOrd="0" destOrd="0" parTransId="{178701D4-E5B7-4318-B29A-7D3E54DFC166}" sibTransId="{839E6922-DD3E-4CD1-8982-D8D4DAC7310D}"/>
    <dgm:cxn modelId="{8472FECA-6938-4F3E-9967-736FC1F6DC10}" srcId="{0BA9F511-3667-4836-9869-67728A1D3A86}" destId="{BF047F23-E488-4FE1-A222-05DCF2FD69CB}" srcOrd="0" destOrd="0" parTransId="{8192F7AE-82F1-47CE-9461-344296B258B8}" sibTransId="{6A93DF6B-CA9C-41AA-AFBA-011F2FCD63F1}"/>
    <dgm:cxn modelId="{87CD9910-695F-4920-BE1E-01349EB37692}" type="presOf" srcId="{AD698FE6-C217-4BF1-B880-95F5F98825B5}" destId="{68E069CB-6F2F-4D7C-B66C-F114A7B6D346}" srcOrd="0" destOrd="0" presId="urn:microsoft.com/office/officeart/2005/8/layout/hierarchy2"/>
    <dgm:cxn modelId="{A78D04BD-156D-41E9-B4A6-507EBCABA2AF}" type="presOf" srcId="{3790D051-F603-4C2B-BF59-0A5EE16B1D75}" destId="{48DD1218-3053-4C74-8742-12D80316971B}" srcOrd="0" destOrd="0" presId="urn:microsoft.com/office/officeart/2005/8/layout/hierarchy2"/>
    <dgm:cxn modelId="{CDFBD133-B3C0-47D3-BE70-BA51BBFBBA87}" type="presOf" srcId="{BE0B254B-1E20-4892-BCFC-8BFE0180FEDD}" destId="{945663EF-28C7-43C9-B78F-AD0E101D7550}" srcOrd="0" destOrd="0" presId="urn:microsoft.com/office/officeart/2005/8/layout/hierarchy2"/>
    <dgm:cxn modelId="{B032B680-FBC8-497F-9812-61CE76E7D193}" type="presOf" srcId="{24664268-C1B7-418A-B37E-C45FB856428B}" destId="{C976C3E4-613E-408B-9148-BB7C48891225}" srcOrd="1" destOrd="0" presId="urn:microsoft.com/office/officeart/2005/8/layout/hierarchy2"/>
    <dgm:cxn modelId="{7C04D3A7-C1C4-4623-A83E-0D2C736B41E1}" srcId="{75CDB943-27A8-4CF9-A8A6-A5DAE27461FC}" destId="{AD698FE6-C217-4BF1-B880-95F5F98825B5}" srcOrd="0" destOrd="0" parTransId="{1AB95DE4-B18E-4DA1-9DD2-F2A6D88C0D42}" sibTransId="{D3DCD1E0-8B66-4432-916D-E66B72E95276}"/>
    <dgm:cxn modelId="{B3A44884-BF0C-4F08-838F-2565A66819BF}" srcId="{AD698FE6-C217-4BF1-B880-95F5F98825B5}" destId="{11D1F2FE-E8F9-419F-9FD1-4C9AEA301532}" srcOrd="0" destOrd="0" parTransId="{476C6477-4A8E-491C-A448-7CBDC31F89F8}" sibTransId="{CA44D653-4972-4401-A39D-2F073DAA8355}"/>
    <dgm:cxn modelId="{AA2B2300-5FEF-4382-B40F-6FD7B30F9F93}" type="presOf" srcId="{B8196118-545D-4694-A2F3-8996B780E216}" destId="{827C0597-4D64-45EC-9D9A-CA02D75AC61C}" srcOrd="1" destOrd="0" presId="urn:microsoft.com/office/officeart/2005/8/layout/hierarchy2"/>
    <dgm:cxn modelId="{99CBB75D-3DC7-4485-AB89-E3C3BFE81945}" type="presOf" srcId="{1AB95DE4-B18E-4DA1-9DD2-F2A6D88C0D42}" destId="{B8863450-1244-42E4-88B4-E8174050EA49}" srcOrd="1" destOrd="0" presId="urn:microsoft.com/office/officeart/2005/8/layout/hierarchy2"/>
    <dgm:cxn modelId="{AD723725-4954-4F43-9150-00D5D2631C88}" srcId="{16D0325A-2661-4CFA-94AE-5FC2BB75C06B}" destId="{BE0B254B-1E20-4892-BCFC-8BFE0180FEDD}" srcOrd="0" destOrd="0" parTransId="{056A8F8D-0815-4AB5-89A0-F7DACA1A2E9D}" sibTransId="{0547D32B-346D-4C64-94D5-6CC3B3DF0F8A}"/>
    <dgm:cxn modelId="{55762CF4-4766-4120-8BF7-9359C1AA2539}" type="presOf" srcId="{476C6477-4A8E-491C-A448-7CBDC31F89F8}" destId="{E8BCAEEA-7346-4B28-9FB4-12820BE2565C}" srcOrd="1" destOrd="0" presId="urn:microsoft.com/office/officeart/2005/8/layout/hierarchy2"/>
    <dgm:cxn modelId="{DC3BC2F6-00F6-4090-9693-18E498FE7584}" type="presOf" srcId="{1AB95DE4-B18E-4DA1-9DD2-F2A6D88C0D42}" destId="{1DF44B0D-E4EC-43AB-B9A0-AAC1435FD665}" srcOrd="0" destOrd="0" presId="urn:microsoft.com/office/officeart/2005/8/layout/hierarchy2"/>
    <dgm:cxn modelId="{3A41CBEA-97E8-4EA9-86EE-BFE3A67B19A9}" type="presOf" srcId="{E368750C-FB08-466A-9876-742B6727E7B4}" destId="{7127F43E-4BEF-47C9-88D8-79B4F48F8FAE}" srcOrd="1" destOrd="0" presId="urn:microsoft.com/office/officeart/2005/8/layout/hierarchy2"/>
    <dgm:cxn modelId="{7E66A580-4DE7-4C06-B0ED-B60CB8044BC4}" type="presOf" srcId="{184AC107-0280-42DE-B65B-24188D99DF49}" destId="{F27049C0-8A06-4E9A-B5E9-0515F71150AD}" srcOrd="0" destOrd="0" presId="urn:microsoft.com/office/officeart/2005/8/layout/hierarchy2"/>
    <dgm:cxn modelId="{4DBB58D2-30C6-4F7A-8EA4-BDFAE438139B}" srcId="{3790D051-F603-4C2B-BF59-0A5EE16B1D75}" destId="{60DDC3FE-2E60-480B-BF56-A42AD23519EA}" srcOrd="0" destOrd="0" parTransId="{B8196118-545D-4694-A2F3-8996B780E216}" sibTransId="{2B22CE68-5CD9-48B1-A7C7-BF0DA3A8B40E}"/>
    <dgm:cxn modelId="{1E329BEF-171D-4218-BA31-04FE32EA5F00}" type="presOf" srcId="{476C6477-4A8E-491C-A448-7CBDC31F89F8}" destId="{33C97DFD-EA8F-481B-8D7C-59453F928DDF}" srcOrd="0" destOrd="0" presId="urn:microsoft.com/office/officeart/2005/8/layout/hierarchy2"/>
    <dgm:cxn modelId="{8099B881-EA4C-4DA3-993C-B2FECAB913B4}" type="presOf" srcId="{60DDC3FE-2E60-480B-BF56-A42AD23519EA}" destId="{0A318F45-B01C-4429-9BFE-DBA086F1545B}" srcOrd="0" destOrd="0" presId="urn:microsoft.com/office/officeart/2005/8/layout/hierarchy2"/>
    <dgm:cxn modelId="{F0D9EF8B-3359-4FC0-B4AD-B27FE51F6828}" type="presOf" srcId="{D75A2989-72F0-4D24-95D2-99FA008AE5E0}" destId="{F95C7133-080B-48BD-95D6-F59B2F54921B}" srcOrd="0" destOrd="0" presId="urn:microsoft.com/office/officeart/2005/8/layout/hierarchy2"/>
    <dgm:cxn modelId="{A5918761-F23C-449A-9F44-DFC01C67E64E}" type="presOf" srcId="{C650E9EE-1A25-4C3F-B1FC-F71C86A86D83}" destId="{4B6FC771-7FDA-4FA8-B7DD-66043DD7A7B6}" srcOrd="0" destOrd="0" presId="urn:microsoft.com/office/officeart/2005/8/layout/hierarchy2"/>
    <dgm:cxn modelId="{BF4FE362-0308-4ED3-BFC8-F56EDE92FFF9}" type="presOf" srcId="{24664268-C1B7-418A-B37E-C45FB856428B}" destId="{1DD85262-9400-473B-9F74-96DF449A2134}" srcOrd="0" destOrd="0" presId="urn:microsoft.com/office/officeart/2005/8/layout/hierarchy2"/>
    <dgm:cxn modelId="{A673C8D1-5554-4C1B-A2CB-ACC5291CCE2E}" type="presOf" srcId="{178701D4-E5B7-4318-B29A-7D3E54DFC166}" destId="{7F009CF4-814D-4883-9F5B-F9147AC7C3FB}" srcOrd="1" destOrd="0" presId="urn:microsoft.com/office/officeart/2005/8/layout/hierarchy2"/>
    <dgm:cxn modelId="{3FE75C19-A5F6-497C-AD41-D69FF450B00C}" srcId="{A22CBB10-C487-4DB9-A065-B08637BF6A73}" destId="{75CDB943-27A8-4CF9-A8A6-A5DAE27461FC}" srcOrd="0" destOrd="0" parTransId="{8CC74495-A84D-4C1C-ACE3-312A208E9EBB}" sibTransId="{D0AD1CA9-1772-4B70-901A-794D78B021A6}"/>
    <dgm:cxn modelId="{2E0835F9-B930-404F-9595-0751498A3CDC}" type="presOf" srcId="{16D0325A-2661-4CFA-94AE-5FC2BB75C06B}" destId="{A33FD802-641E-4E4E-95B5-975EDE53FC47}" srcOrd="0" destOrd="0" presId="urn:microsoft.com/office/officeart/2005/8/layout/hierarchy2"/>
    <dgm:cxn modelId="{226B33D0-E219-4FCA-8764-BAB6DA451ACB}" type="presOf" srcId="{6B3E8737-E861-4F64-BA71-4752337E5782}" destId="{7D524C09-CB36-4F5F-B9B1-3D65397C2DEF}" srcOrd="1" destOrd="0" presId="urn:microsoft.com/office/officeart/2005/8/layout/hierarchy2"/>
    <dgm:cxn modelId="{B5526C23-47B1-48AB-8AF7-0689BAB24282}" type="presOf" srcId="{6698E774-DE65-440D-9B35-02B27B19F2F8}" destId="{75B97102-2A24-4F41-A0EA-434EC0EAF226}" srcOrd="1" destOrd="0" presId="urn:microsoft.com/office/officeart/2005/8/layout/hierarchy2"/>
    <dgm:cxn modelId="{8C0487E8-1045-4981-852F-B5C77EDC17E8}" type="presParOf" srcId="{1A0B3410-6BE4-46F6-9FAF-EF7E0B1AB847}" destId="{20435E0D-B645-4BBD-91AB-BE0C1D954751}" srcOrd="0" destOrd="0" presId="urn:microsoft.com/office/officeart/2005/8/layout/hierarchy2"/>
    <dgm:cxn modelId="{1BBDC992-17AA-4D08-AE7C-F59661859ED1}" type="presParOf" srcId="{20435E0D-B645-4BBD-91AB-BE0C1D954751}" destId="{C6192E2C-FDC9-4D77-87F4-3BD03D2E9171}" srcOrd="0" destOrd="0" presId="urn:microsoft.com/office/officeart/2005/8/layout/hierarchy2"/>
    <dgm:cxn modelId="{5F2090A3-3594-4635-8D2D-7DF87963A090}" type="presParOf" srcId="{20435E0D-B645-4BBD-91AB-BE0C1D954751}" destId="{A3CA16FC-AC10-4C9E-886E-6689DC0DD7E4}" srcOrd="1" destOrd="0" presId="urn:microsoft.com/office/officeart/2005/8/layout/hierarchy2"/>
    <dgm:cxn modelId="{44BAD2F6-65E8-40DE-BA50-351CB908BCDA}" type="presParOf" srcId="{A3CA16FC-AC10-4C9E-886E-6689DC0DD7E4}" destId="{1DF44B0D-E4EC-43AB-B9A0-AAC1435FD665}" srcOrd="0" destOrd="0" presId="urn:microsoft.com/office/officeart/2005/8/layout/hierarchy2"/>
    <dgm:cxn modelId="{3AE660C0-0EAA-4314-B73F-82B98401B430}" type="presParOf" srcId="{1DF44B0D-E4EC-43AB-B9A0-AAC1435FD665}" destId="{B8863450-1244-42E4-88B4-E8174050EA49}" srcOrd="0" destOrd="0" presId="urn:microsoft.com/office/officeart/2005/8/layout/hierarchy2"/>
    <dgm:cxn modelId="{4EC53D34-0780-42BA-AD32-0A6BC06E5FD6}" type="presParOf" srcId="{A3CA16FC-AC10-4C9E-886E-6689DC0DD7E4}" destId="{E62329C2-F39E-4152-AEBE-87255BA0AEB3}" srcOrd="1" destOrd="0" presId="urn:microsoft.com/office/officeart/2005/8/layout/hierarchy2"/>
    <dgm:cxn modelId="{C6E59A22-022A-4722-B9AB-361E95215281}" type="presParOf" srcId="{E62329C2-F39E-4152-AEBE-87255BA0AEB3}" destId="{68E069CB-6F2F-4D7C-B66C-F114A7B6D346}" srcOrd="0" destOrd="0" presId="urn:microsoft.com/office/officeart/2005/8/layout/hierarchy2"/>
    <dgm:cxn modelId="{DE635707-BD47-47C1-8934-F3EACA5EBFA5}" type="presParOf" srcId="{E62329C2-F39E-4152-AEBE-87255BA0AEB3}" destId="{3E5F7D05-4992-46DE-8940-F2BA26CDF5EB}" srcOrd="1" destOrd="0" presId="urn:microsoft.com/office/officeart/2005/8/layout/hierarchy2"/>
    <dgm:cxn modelId="{C2349BF0-A9A9-40CD-89F5-4671FF7D6BE4}" type="presParOf" srcId="{3E5F7D05-4992-46DE-8940-F2BA26CDF5EB}" destId="{33C97DFD-EA8F-481B-8D7C-59453F928DDF}" srcOrd="0" destOrd="0" presId="urn:microsoft.com/office/officeart/2005/8/layout/hierarchy2"/>
    <dgm:cxn modelId="{DB87B43A-0BCB-4C57-8CB5-8CA80C1438F9}" type="presParOf" srcId="{33C97DFD-EA8F-481B-8D7C-59453F928DDF}" destId="{E8BCAEEA-7346-4B28-9FB4-12820BE2565C}" srcOrd="0" destOrd="0" presId="urn:microsoft.com/office/officeart/2005/8/layout/hierarchy2"/>
    <dgm:cxn modelId="{E22CF91D-2C85-497C-8566-7A0BD3F0A12C}" type="presParOf" srcId="{3E5F7D05-4992-46DE-8940-F2BA26CDF5EB}" destId="{C2CC591C-CD23-438E-AE92-93018EBE9A44}" srcOrd="1" destOrd="0" presId="urn:microsoft.com/office/officeart/2005/8/layout/hierarchy2"/>
    <dgm:cxn modelId="{3D56FC4B-FF1D-4F58-A3B3-DBA0C14BD291}" type="presParOf" srcId="{C2CC591C-CD23-438E-AE92-93018EBE9A44}" destId="{7BE8AA5F-8459-41D1-80FC-C87C86503650}" srcOrd="0" destOrd="0" presId="urn:microsoft.com/office/officeart/2005/8/layout/hierarchy2"/>
    <dgm:cxn modelId="{85E50A23-5924-425A-BACF-F92F5405EFE6}" type="presParOf" srcId="{C2CC591C-CD23-438E-AE92-93018EBE9A44}" destId="{763AB5E5-D709-4109-A1B9-37506E6A1F56}" srcOrd="1" destOrd="0" presId="urn:microsoft.com/office/officeart/2005/8/layout/hierarchy2"/>
    <dgm:cxn modelId="{62DBB0E1-DF85-49C5-9DFB-38AB39B6F448}" type="presParOf" srcId="{A3CA16FC-AC10-4C9E-886E-6689DC0DD7E4}" destId="{0998E3C7-01D5-4B6A-A272-36A9A1A23266}" srcOrd="2" destOrd="0" presId="urn:microsoft.com/office/officeart/2005/8/layout/hierarchy2"/>
    <dgm:cxn modelId="{C43397A3-897B-4341-96F5-E61E8B3E9E3A}" type="presParOf" srcId="{0998E3C7-01D5-4B6A-A272-36A9A1A23266}" destId="{7D524C09-CB36-4F5F-B9B1-3D65397C2DEF}" srcOrd="0" destOrd="0" presId="urn:microsoft.com/office/officeart/2005/8/layout/hierarchy2"/>
    <dgm:cxn modelId="{F25C941C-40C7-4C9C-8829-A70175800AC2}" type="presParOf" srcId="{A3CA16FC-AC10-4C9E-886E-6689DC0DD7E4}" destId="{ED2EB85D-C8CD-4206-887C-3208C9B25224}" srcOrd="3" destOrd="0" presId="urn:microsoft.com/office/officeart/2005/8/layout/hierarchy2"/>
    <dgm:cxn modelId="{5711649A-0F46-4288-A10B-35ED4A741AF2}" type="presParOf" srcId="{ED2EB85D-C8CD-4206-887C-3208C9B25224}" destId="{F95C7133-080B-48BD-95D6-F59B2F54921B}" srcOrd="0" destOrd="0" presId="urn:microsoft.com/office/officeart/2005/8/layout/hierarchy2"/>
    <dgm:cxn modelId="{355E4323-B936-4B8D-B778-1F4E57EBF2D2}" type="presParOf" srcId="{ED2EB85D-C8CD-4206-887C-3208C9B25224}" destId="{E9B345E7-094B-4012-B57C-F299FCCFAA3B}" srcOrd="1" destOrd="0" presId="urn:microsoft.com/office/officeart/2005/8/layout/hierarchy2"/>
    <dgm:cxn modelId="{F92C461E-B85C-44DD-9A73-5E415B0C6EFA}" type="presParOf" srcId="{E9B345E7-094B-4012-B57C-F299FCCFAA3B}" destId="{1DD85262-9400-473B-9F74-96DF449A2134}" srcOrd="0" destOrd="0" presId="urn:microsoft.com/office/officeart/2005/8/layout/hierarchy2"/>
    <dgm:cxn modelId="{242CC2F2-0453-4D89-A111-C0D0720F8ACE}" type="presParOf" srcId="{1DD85262-9400-473B-9F74-96DF449A2134}" destId="{C976C3E4-613E-408B-9148-BB7C48891225}" srcOrd="0" destOrd="0" presId="urn:microsoft.com/office/officeart/2005/8/layout/hierarchy2"/>
    <dgm:cxn modelId="{25C148B5-995A-4F8C-91BE-946F38DAC5EE}" type="presParOf" srcId="{E9B345E7-094B-4012-B57C-F299FCCFAA3B}" destId="{4198C5E3-EC8C-4157-915C-873EC5FEEB65}" srcOrd="1" destOrd="0" presId="urn:microsoft.com/office/officeart/2005/8/layout/hierarchy2"/>
    <dgm:cxn modelId="{6854D43F-EFA1-47E1-8DAA-DC98A05C904C}" type="presParOf" srcId="{4198C5E3-EC8C-4157-915C-873EC5FEEB65}" destId="{7787D8D5-CEB6-4412-A8A0-E705CC2E12A1}" srcOrd="0" destOrd="0" presId="urn:microsoft.com/office/officeart/2005/8/layout/hierarchy2"/>
    <dgm:cxn modelId="{A615893D-D42B-4FA3-9DA5-9E69F0B63FC8}" type="presParOf" srcId="{4198C5E3-EC8C-4157-915C-873EC5FEEB65}" destId="{28E5FBBD-1497-4B9A-B28D-9FEB6117B556}" srcOrd="1" destOrd="0" presId="urn:microsoft.com/office/officeart/2005/8/layout/hierarchy2"/>
    <dgm:cxn modelId="{8E8DA81C-02EF-4110-8ADF-FC9B732CB491}" type="presParOf" srcId="{A3CA16FC-AC10-4C9E-886E-6689DC0DD7E4}" destId="{9B786EF1-3AC9-4894-90F0-DCB10D41810A}" srcOrd="4" destOrd="0" presId="urn:microsoft.com/office/officeart/2005/8/layout/hierarchy2"/>
    <dgm:cxn modelId="{C47D050C-FDED-4360-9DC3-B6CD202E96D5}" type="presParOf" srcId="{9B786EF1-3AC9-4894-90F0-DCB10D41810A}" destId="{0992FF98-BBC6-40A4-AA26-6F934E3ECBDB}" srcOrd="0" destOrd="0" presId="urn:microsoft.com/office/officeart/2005/8/layout/hierarchy2"/>
    <dgm:cxn modelId="{3A4278C1-428B-4148-AC7B-EA55990D87D4}" type="presParOf" srcId="{A3CA16FC-AC10-4C9E-886E-6689DC0DD7E4}" destId="{A5BB9200-9886-4F42-BF91-8A07500782FB}" srcOrd="5" destOrd="0" presId="urn:microsoft.com/office/officeart/2005/8/layout/hierarchy2"/>
    <dgm:cxn modelId="{7DA8B4BD-CD20-4458-85D8-4EC4D0F6D784}" type="presParOf" srcId="{A5BB9200-9886-4F42-BF91-8A07500782FB}" destId="{A33FD802-641E-4E4E-95B5-975EDE53FC47}" srcOrd="0" destOrd="0" presId="urn:microsoft.com/office/officeart/2005/8/layout/hierarchy2"/>
    <dgm:cxn modelId="{4F020880-372A-44D6-B583-19A4F61328FE}" type="presParOf" srcId="{A5BB9200-9886-4F42-BF91-8A07500782FB}" destId="{27F41B1A-E45C-4882-9A30-EF5BD319B5FA}" srcOrd="1" destOrd="0" presId="urn:microsoft.com/office/officeart/2005/8/layout/hierarchy2"/>
    <dgm:cxn modelId="{39397783-B8EF-44B3-8792-7A74956C4392}" type="presParOf" srcId="{27F41B1A-E45C-4882-9A30-EF5BD319B5FA}" destId="{86798AFD-AFAA-4652-8DED-CFAFA44D2B1C}" srcOrd="0" destOrd="0" presId="urn:microsoft.com/office/officeart/2005/8/layout/hierarchy2"/>
    <dgm:cxn modelId="{17BA8F95-4F68-47DE-8590-4273C0A91A3A}" type="presParOf" srcId="{86798AFD-AFAA-4652-8DED-CFAFA44D2B1C}" destId="{889934BB-7A8C-453A-8C07-358D8149E8D4}" srcOrd="0" destOrd="0" presId="urn:microsoft.com/office/officeart/2005/8/layout/hierarchy2"/>
    <dgm:cxn modelId="{71E82910-D137-4033-BE2E-92B7BFF1A1F9}" type="presParOf" srcId="{27F41B1A-E45C-4882-9A30-EF5BD319B5FA}" destId="{5AC01021-2E97-4BE7-81F9-805CE0572F97}" srcOrd="1" destOrd="0" presId="urn:microsoft.com/office/officeart/2005/8/layout/hierarchy2"/>
    <dgm:cxn modelId="{101A2E21-3C72-4EBE-8D11-B77AB8D6EE85}" type="presParOf" srcId="{5AC01021-2E97-4BE7-81F9-805CE0572F97}" destId="{945663EF-28C7-43C9-B78F-AD0E101D7550}" srcOrd="0" destOrd="0" presId="urn:microsoft.com/office/officeart/2005/8/layout/hierarchy2"/>
    <dgm:cxn modelId="{E6B33348-CA44-4E73-9829-66570D5650A8}" type="presParOf" srcId="{5AC01021-2E97-4BE7-81F9-805CE0572F97}" destId="{FB16A3EF-8856-4D0C-8706-D66CB672D39E}" srcOrd="1" destOrd="0" presId="urn:microsoft.com/office/officeart/2005/8/layout/hierarchy2"/>
    <dgm:cxn modelId="{30510AD7-B5E6-414D-AD37-C1EA23C06C0E}" type="presParOf" srcId="{A3CA16FC-AC10-4C9E-886E-6689DC0DD7E4}" destId="{4B6FC771-7FDA-4FA8-B7DD-66043DD7A7B6}" srcOrd="6" destOrd="0" presId="urn:microsoft.com/office/officeart/2005/8/layout/hierarchy2"/>
    <dgm:cxn modelId="{712CA2C6-4CA1-41B0-BE08-E3F406550FEF}" type="presParOf" srcId="{4B6FC771-7FDA-4FA8-B7DD-66043DD7A7B6}" destId="{0E442C0B-A138-45CD-B313-3F538F47AFD1}" srcOrd="0" destOrd="0" presId="urn:microsoft.com/office/officeart/2005/8/layout/hierarchy2"/>
    <dgm:cxn modelId="{50D94B16-51B5-40C0-8BA0-7B0C6E02681C}" type="presParOf" srcId="{A3CA16FC-AC10-4C9E-886E-6689DC0DD7E4}" destId="{AC52A744-9474-4EE2-90FB-EF7F0D263224}" srcOrd="7" destOrd="0" presId="urn:microsoft.com/office/officeart/2005/8/layout/hierarchy2"/>
    <dgm:cxn modelId="{32140834-EE67-4DC4-812F-30F3EC6DDED7}" type="presParOf" srcId="{AC52A744-9474-4EE2-90FB-EF7F0D263224}" destId="{4B48CECD-66F7-4FA7-8907-8C96B1FA061A}" srcOrd="0" destOrd="0" presId="urn:microsoft.com/office/officeart/2005/8/layout/hierarchy2"/>
    <dgm:cxn modelId="{82CD39D1-5F23-4E68-937F-53468009E2B8}" type="presParOf" srcId="{AC52A744-9474-4EE2-90FB-EF7F0D263224}" destId="{B426B2EE-F784-41D3-9792-8437FBAE2DE7}" srcOrd="1" destOrd="0" presId="urn:microsoft.com/office/officeart/2005/8/layout/hierarchy2"/>
    <dgm:cxn modelId="{5AA74262-6183-4C2B-9CFD-81F17DBCC0CD}" type="presParOf" srcId="{B426B2EE-F784-41D3-9792-8437FBAE2DE7}" destId="{49049833-18E2-40BA-B28F-678042F5B2A0}" srcOrd="0" destOrd="0" presId="urn:microsoft.com/office/officeart/2005/8/layout/hierarchy2"/>
    <dgm:cxn modelId="{80F7692A-68FD-4DDD-94CC-415F6D5272BC}" type="presParOf" srcId="{49049833-18E2-40BA-B28F-678042F5B2A0}" destId="{9E21264A-19CF-4C8B-A1F3-324EE5437B9E}" srcOrd="0" destOrd="0" presId="urn:microsoft.com/office/officeart/2005/8/layout/hierarchy2"/>
    <dgm:cxn modelId="{63A35443-03FA-4482-B17D-50A92118DBE9}" type="presParOf" srcId="{B426B2EE-F784-41D3-9792-8437FBAE2DE7}" destId="{11056B9D-8E9A-473A-A062-9CEF7CE5085D}" srcOrd="1" destOrd="0" presId="urn:microsoft.com/office/officeart/2005/8/layout/hierarchy2"/>
    <dgm:cxn modelId="{727E931A-F53F-4789-A6E3-06F40C8FA4CF}" type="presParOf" srcId="{11056B9D-8E9A-473A-A062-9CEF7CE5085D}" destId="{FF863125-3CD3-4369-B398-E43E2DB9C1C8}" srcOrd="0" destOrd="0" presId="urn:microsoft.com/office/officeart/2005/8/layout/hierarchy2"/>
    <dgm:cxn modelId="{2A6AEFBE-C52D-4556-BBE1-2E92A9A0E846}" type="presParOf" srcId="{11056B9D-8E9A-473A-A062-9CEF7CE5085D}" destId="{E94C52FA-F54F-4603-AD8A-812B97688EEC}" srcOrd="1" destOrd="0" presId="urn:microsoft.com/office/officeart/2005/8/layout/hierarchy2"/>
    <dgm:cxn modelId="{5151189A-A535-46A5-92CA-FEF14E954A50}" type="presParOf" srcId="{A3CA16FC-AC10-4C9E-886E-6689DC0DD7E4}" destId="{3D63F1A1-0818-47ED-99F9-A88D97C301A8}" srcOrd="8" destOrd="0" presId="urn:microsoft.com/office/officeart/2005/8/layout/hierarchy2"/>
    <dgm:cxn modelId="{967BD1E1-FF5C-4900-BCF1-EA23C75BB3A6}" type="presParOf" srcId="{3D63F1A1-0818-47ED-99F9-A88D97C301A8}" destId="{7127F43E-4BEF-47C9-88D8-79B4F48F8FAE}" srcOrd="0" destOrd="0" presId="urn:microsoft.com/office/officeart/2005/8/layout/hierarchy2"/>
    <dgm:cxn modelId="{3C387CD0-9CDA-44DA-A40B-1595CC7FE2EB}" type="presParOf" srcId="{A3CA16FC-AC10-4C9E-886E-6689DC0DD7E4}" destId="{5004A664-977D-46E2-B21B-F689E028AA9D}" srcOrd="9" destOrd="0" presId="urn:microsoft.com/office/officeart/2005/8/layout/hierarchy2"/>
    <dgm:cxn modelId="{34056D79-E324-48DF-8ABB-A1090DB5BB99}" type="presParOf" srcId="{5004A664-977D-46E2-B21B-F689E028AA9D}" destId="{EEB55F88-141B-4E52-B055-2E9949861722}" srcOrd="0" destOrd="0" presId="urn:microsoft.com/office/officeart/2005/8/layout/hierarchy2"/>
    <dgm:cxn modelId="{A4F15650-5FF9-4220-AF5A-1F93E7A4B84B}" type="presParOf" srcId="{5004A664-977D-46E2-B21B-F689E028AA9D}" destId="{328E18F5-9C91-4B11-8D6E-DB206D318FE1}" srcOrd="1" destOrd="0" presId="urn:microsoft.com/office/officeart/2005/8/layout/hierarchy2"/>
    <dgm:cxn modelId="{0F42917F-B215-486A-9A68-A408A786C695}" type="presParOf" srcId="{328E18F5-9C91-4B11-8D6E-DB206D318FE1}" destId="{E9BCBF14-DC8E-4EA1-8DB6-D454414F6A42}" srcOrd="0" destOrd="0" presId="urn:microsoft.com/office/officeart/2005/8/layout/hierarchy2"/>
    <dgm:cxn modelId="{0D0402BE-C959-4E98-BD4A-A32ABA2F8D16}" type="presParOf" srcId="{E9BCBF14-DC8E-4EA1-8DB6-D454414F6A42}" destId="{7F009CF4-814D-4883-9F5B-F9147AC7C3FB}" srcOrd="0" destOrd="0" presId="urn:microsoft.com/office/officeart/2005/8/layout/hierarchy2"/>
    <dgm:cxn modelId="{BC2F165E-9812-4442-B513-A411FD9381FC}" type="presParOf" srcId="{328E18F5-9C91-4B11-8D6E-DB206D318FE1}" destId="{369E2CE9-E951-4329-AC0D-BA2E4DD17C4F}" srcOrd="1" destOrd="0" presId="urn:microsoft.com/office/officeart/2005/8/layout/hierarchy2"/>
    <dgm:cxn modelId="{AEAC1729-E398-4416-BB60-4DE2B18556C4}" type="presParOf" srcId="{369E2CE9-E951-4329-AC0D-BA2E4DD17C4F}" destId="{F27049C0-8A06-4E9A-B5E9-0515F71150AD}" srcOrd="0" destOrd="0" presId="urn:microsoft.com/office/officeart/2005/8/layout/hierarchy2"/>
    <dgm:cxn modelId="{CFBCCFD6-40B5-4F96-98FE-7F3B172C4069}" type="presParOf" srcId="{369E2CE9-E951-4329-AC0D-BA2E4DD17C4F}" destId="{58476171-B72D-43B3-8784-1321DF0BD9A6}" srcOrd="1" destOrd="0" presId="urn:microsoft.com/office/officeart/2005/8/layout/hierarchy2"/>
    <dgm:cxn modelId="{7690CBB2-59AA-4672-9633-1071C7ACECD7}" type="presParOf" srcId="{A3CA16FC-AC10-4C9E-886E-6689DC0DD7E4}" destId="{51E68F67-0E96-4CBA-A527-59178D68BE36}" srcOrd="10" destOrd="0" presId="urn:microsoft.com/office/officeart/2005/8/layout/hierarchy2"/>
    <dgm:cxn modelId="{27BA49D9-7D73-4257-8747-8592289B3C0E}" type="presParOf" srcId="{51E68F67-0E96-4CBA-A527-59178D68BE36}" destId="{75B97102-2A24-4F41-A0EA-434EC0EAF226}" srcOrd="0" destOrd="0" presId="urn:microsoft.com/office/officeart/2005/8/layout/hierarchy2"/>
    <dgm:cxn modelId="{8163D3F7-FE22-4FBA-A976-F56B6E9BBEF0}" type="presParOf" srcId="{A3CA16FC-AC10-4C9E-886E-6689DC0DD7E4}" destId="{C3E834BA-201B-481F-8AE1-8057FE26C264}" srcOrd="11" destOrd="0" presId="urn:microsoft.com/office/officeart/2005/8/layout/hierarchy2"/>
    <dgm:cxn modelId="{4D901378-906D-4045-A4F1-BC9B8E9850CE}" type="presParOf" srcId="{C3E834BA-201B-481F-8AE1-8057FE26C264}" destId="{48DD1218-3053-4C74-8742-12D80316971B}" srcOrd="0" destOrd="0" presId="urn:microsoft.com/office/officeart/2005/8/layout/hierarchy2"/>
    <dgm:cxn modelId="{807D9FDE-CDB5-480E-B9A2-4F7AF995420E}" type="presParOf" srcId="{C3E834BA-201B-481F-8AE1-8057FE26C264}" destId="{02DBB50B-D34C-4B87-B7E5-3E0964987FD4}" srcOrd="1" destOrd="0" presId="urn:microsoft.com/office/officeart/2005/8/layout/hierarchy2"/>
    <dgm:cxn modelId="{6C1F6089-FA51-416F-9FF5-D3606C695DFB}" type="presParOf" srcId="{02DBB50B-D34C-4B87-B7E5-3E0964987FD4}" destId="{EC614858-2131-4461-A329-F4923769C889}" srcOrd="0" destOrd="0" presId="urn:microsoft.com/office/officeart/2005/8/layout/hierarchy2"/>
    <dgm:cxn modelId="{6C02A1C0-0FFF-4EDB-9E46-A19F4BEBC2AA}" type="presParOf" srcId="{EC614858-2131-4461-A329-F4923769C889}" destId="{827C0597-4D64-45EC-9D9A-CA02D75AC61C}" srcOrd="0" destOrd="0" presId="urn:microsoft.com/office/officeart/2005/8/layout/hierarchy2"/>
    <dgm:cxn modelId="{48CA3E5C-DB12-48AC-A093-D8CDC9BD2043}" type="presParOf" srcId="{02DBB50B-D34C-4B87-B7E5-3E0964987FD4}" destId="{5FB49164-25A3-4EEB-942A-731B6102A5E7}" srcOrd="1" destOrd="0" presId="urn:microsoft.com/office/officeart/2005/8/layout/hierarchy2"/>
    <dgm:cxn modelId="{46B6195F-C97A-41EE-B5F8-4DB12C7344D1}" type="presParOf" srcId="{5FB49164-25A3-4EEB-942A-731B6102A5E7}" destId="{0A318F45-B01C-4429-9BFE-DBA086F1545B}" srcOrd="0" destOrd="0" presId="urn:microsoft.com/office/officeart/2005/8/layout/hierarchy2"/>
    <dgm:cxn modelId="{C059E822-D87E-4BE0-BD34-630F82DABBA7}" type="presParOf" srcId="{5FB49164-25A3-4EEB-942A-731B6102A5E7}" destId="{089DE584-EB44-4368-A753-E485CA4E52E8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9CED3D-E987-4573-AD53-E8CAED6E9FEA}">
      <dsp:nvSpPr>
        <dsp:cNvPr id="0" name=""/>
        <dsp:cNvSpPr/>
      </dsp:nvSpPr>
      <dsp:spPr>
        <a:xfrm>
          <a:off x="0" y="0"/>
          <a:ext cx="9144000" cy="1054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>
              <a:hlinkClick xmlns:r="http://schemas.openxmlformats.org/officeDocument/2006/relationships" r:id="" action="ppaction://hlinksldjump"/>
            </a:rPr>
            <a:t>CAPÍTULO 1</a:t>
          </a:r>
          <a:endParaRPr lang="es-EC" sz="29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kern="1200" dirty="0" smtClean="0"/>
            <a:t>Aspectos Generales</a:t>
          </a:r>
          <a:endParaRPr lang="es-EC" sz="2300" kern="1200" dirty="0"/>
        </a:p>
      </dsp:txBody>
      <dsp:txXfrm>
        <a:off x="1934281" y="0"/>
        <a:ext cx="7209718" cy="1054819"/>
      </dsp:txXfrm>
    </dsp:sp>
    <dsp:sp modelId="{C972170E-787E-41A0-A54D-977E8DB76F22}">
      <dsp:nvSpPr>
        <dsp:cNvPr id="0" name=""/>
        <dsp:cNvSpPr/>
      </dsp:nvSpPr>
      <dsp:spPr>
        <a:xfrm>
          <a:off x="420090" y="105481"/>
          <a:ext cx="1199583" cy="8438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9834183-7270-481B-9A24-E448A1CFF1E3}">
      <dsp:nvSpPr>
        <dsp:cNvPr id="0" name=""/>
        <dsp:cNvSpPr/>
      </dsp:nvSpPr>
      <dsp:spPr>
        <a:xfrm>
          <a:off x="0" y="1160301"/>
          <a:ext cx="9144000" cy="1054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>
              <a:hlinkClick xmlns:r="http://schemas.openxmlformats.org/officeDocument/2006/relationships" r:id="" action="ppaction://hlinksldjump"/>
            </a:rPr>
            <a:t>CAPÍTULO 2</a:t>
          </a:r>
          <a:endParaRPr lang="es-EC" sz="29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kern="1200" dirty="0" smtClean="0"/>
            <a:t>Direccionamiento Estratégico</a:t>
          </a:r>
          <a:endParaRPr lang="es-EC" sz="2300" kern="1200" dirty="0"/>
        </a:p>
      </dsp:txBody>
      <dsp:txXfrm>
        <a:off x="1934281" y="1160301"/>
        <a:ext cx="7209718" cy="1054819"/>
      </dsp:txXfrm>
    </dsp:sp>
    <dsp:sp modelId="{01C85E60-1B0C-493B-9B34-78949C69EA30}">
      <dsp:nvSpPr>
        <dsp:cNvPr id="0" name=""/>
        <dsp:cNvSpPr/>
      </dsp:nvSpPr>
      <dsp:spPr>
        <a:xfrm>
          <a:off x="420090" y="1265783"/>
          <a:ext cx="1199583" cy="8438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BA6157-C6CC-4D00-96EB-1FCA23121C28}">
      <dsp:nvSpPr>
        <dsp:cNvPr id="0" name=""/>
        <dsp:cNvSpPr/>
      </dsp:nvSpPr>
      <dsp:spPr>
        <a:xfrm>
          <a:off x="0" y="2320602"/>
          <a:ext cx="9144000" cy="1054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>
              <a:hlinkClick xmlns:r="http://schemas.openxmlformats.org/officeDocument/2006/relationships" r:id="" action="ppaction://hlinksldjump"/>
            </a:rPr>
            <a:t>CAPÍTULO 3</a:t>
          </a:r>
          <a:endParaRPr lang="es-EC" sz="29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kern="1200" dirty="0" smtClean="0"/>
            <a:t>Análisis Situacional</a:t>
          </a:r>
          <a:endParaRPr lang="es-EC" sz="2300" kern="1200" dirty="0"/>
        </a:p>
      </dsp:txBody>
      <dsp:txXfrm>
        <a:off x="1934281" y="2320602"/>
        <a:ext cx="7209718" cy="1054819"/>
      </dsp:txXfrm>
    </dsp:sp>
    <dsp:sp modelId="{DD09A8B3-52B4-4CB4-9668-6D9AFFE934DD}">
      <dsp:nvSpPr>
        <dsp:cNvPr id="0" name=""/>
        <dsp:cNvSpPr/>
      </dsp:nvSpPr>
      <dsp:spPr>
        <a:xfrm>
          <a:off x="420090" y="2426084"/>
          <a:ext cx="1199583" cy="8438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46CF0C9-6F8A-44EF-ADAA-03BE14506EE8}">
      <dsp:nvSpPr>
        <dsp:cNvPr id="0" name=""/>
        <dsp:cNvSpPr/>
      </dsp:nvSpPr>
      <dsp:spPr>
        <a:xfrm>
          <a:off x="0" y="3480903"/>
          <a:ext cx="9144000" cy="1054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>
              <a:hlinkClick xmlns:r="http://schemas.openxmlformats.org/officeDocument/2006/relationships" r:id="" action="ppaction://hlinksldjump"/>
            </a:rPr>
            <a:t>CAPÍTULO 4</a:t>
          </a:r>
          <a:endParaRPr lang="es-EC" sz="29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kern="1200" dirty="0" smtClean="0"/>
            <a:t>Metodología Auditoría de Gestión</a:t>
          </a:r>
          <a:endParaRPr lang="es-EC" sz="2300" kern="1200" dirty="0"/>
        </a:p>
      </dsp:txBody>
      <dsp:txXfrm>
        <a:off x="1934281" y="3480903"/>
        <a:ext cx="7209718" cy="1054819"/>
      </dsp:txXfrm>
    </dsp:sp>
    <dsp:sp modelId="{CA15451F-FFE6-47EF-A10D-F39FAFCB5469}">
      <dsp:nvSpPr>
        <dsp:cNvPr id="0" name=""/>
        <dsp:cNvSpPr/>
      </dsp:nvSpPr>
      <dsp:spPr>
        <a:xfrm>
          <a:off x="420090" y="3586385"/>
          <a:ext cx="1199583" cy="8438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4DE5E6-48BC-4B7B-8A6D-B295A5426842}">
      <dsp:nvSpPr>
        <dsp:cNvPr id="0" name=""/>
        <dsp:cNvSpPr/>
      </dsp:nvSpPr>
      <dsp:spPr>
        <a:xfrm>
          <a:off x="0" y="4641205"/>
          <a:ext cx="9144000" cy="1054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>
              <a:hlinkClick xmlns:r="http://schemas.openxmlformats.org/officeDocument/2006/relationships" r:id="" action="ppaction://hlinksldjump"/>
            </a:rPr>
            <a:t>CAPÍTULO 5</a:t>
          </a:r>
          <a:endParaRPr lang="es-EC" sz="29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kern="1200" dirty="0" smtClean="0"/>
            <a:t>Ejercicio Práctico</a:t>
          </a:r>
          <a:endParaRPr lang="es-EC" sz="2300" kern="1200" dirty="0"/>
        </a:p>
      </dsp:txBody>
      <dsp:txXfrm>
        <a:off x="1934281" y="4641205"/>
        <a:ext cx="7209718" cy="1054819"/>
      </dsp:txXfrm>
    </dsp:sp>
    <dsp:sp modelId="{8700A243-5088-41FA-9281-1E79E50B8561}">
      <dsp:nvSpPr>
        <dsp:cNvPr id="0" name=""/>
        <dsp:cNvSpPr/>
      </dsp:nvSpPr>
      <dsp:spPr>
        <a:xfrm>
          <a:off x="420090" y="4746687"/>
          <a:ext cx="1199583" cy="8438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C2E8C9-737B-46B1-A4F9-39C87FC0E369}">
      <dsp:nvSpPr>
        <dsp:cNvPr id="0" name=""/>
        <dsp:cNvSpPr/>
      </dsp:nvSpPr>
      <dsp:spPr>
        <a:xfrm>
          <a:off x="0" y="5801506"/>
          <a:ext cx="9144000" cy="1054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>
              <a:hlinkClick xmlns:r="http://schemas.openxmlformats.org/officeDocument/2006/relationships" r:id="" action="ppaction://hlinksldjump"/>
            </a:rPr>
            <a:t>CAPÍTULO 6</a:t>
          </a:r>
          <a:endParaRPr lang="es-EC" sz="29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kern="1200" dirty="0" smtClean="0"/>
            <a:t>Conclusiones y Recomendaciones</a:t>
          </a:r>
          <a:endParaRPr lang="es-EC" sz="2300" kern="1200" dirty="0"/>
        </a:p>
      </dsp:txBody>
      <dsp:txXfrm>
        <a:off x="1934281" y="5801506"/>
        <a:ext cx="7209718" cy="1054819"/>
      </dsp:txXfrm>
    </dsp:sp>
    <dsp:sp modelId="{6F858EE2-5279-44E3-8E17-ED0F3F7FA208}">
      <dsp:nvSpPr>
        <dsp:cNvPr id="0" name=""/>
        <dsp:cNvSpPr/>
      </dsp:nvSpPr>
      <dsp:spPr>
        <a:xfrm>
          <a:off x="420090" y="5906988"/>
          <a:ext cx="1199583" cy="8438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C7CAB6-F85C-4392-A320-09F610743F18}">
      <dsp:nvSpPr>
        <dsp:cNvPr id="0" name=""/>
        <dsp:cNvSpPr/>
      </dsp:nvSpPr>
      <dsp:spPr>
        <a:xfrm>
          <a:off x="0" y="421672"/>
          <a:ext cx="7215206" cy="579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7EAD8-6595-4E85-9BF8-F828E3AC5BFE}">
      <dsp:nvSpPr>
        <dsp:cNvPr id="0" name=""/>
        <dsp:cNvSpPr/>
      </dsp:nvSpPr>
      <dsp:spPr>
        <a:xfrm>
          <a:off x="360760" y="82192"/>
          <a:ext cx="5050644" cy="678960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902" tIns="0" rIns="19090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Observación Directa </a:t>
          </a:r>
          <a:endParaRPr lang="es-ES" sz="2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60760" y="82192"/>
        <a:ext cx="5050644" cy="678960"/>
      </dsp:txXfrm>
    </dsp:sp>
    <dsp:sp modelId="{597E0215-C2DA-4B0F-940A-950DE7F0ED6D}">
      <dsp:nvSpPr>
        <dsp:cNvPr id="0" name=""/>
        <dsp:cNvSpPr/>
      </dsp:nvSpPr>
      <dsp:spPr>
        <a:xfrm>
          <a:off x="0" y="1464952"/>
          <a:ext cx="7215206" cy="579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3A808-8DBE-4998-9301-476A301F7CCE}">
      <dsp:nvSpPr>
        <dsp:cNvPr id="0" name=""/>
        <dsp:cNvSpPr/>
      </dsp:nvSpPr>
      <dsp:spPr>
        <a:xfrm>
          <a:off x="360760" y="1125471"/>
          <a:ext cx="5050644" cy="678960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902" tIns="0" rIns="19090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Acceso a redes de información </a:t>
          </a:r>
          <a:endParaRPr lang="es-ES" sz="2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60760" y="1125471"/>
        <a:ext cx="5050644" cy="678960"/>
      </dsp:txXfrm>
    </dsp:sp>
    <dsp:sp modelId="{D0B22482-6504-4909-9DDC-EB22B5273475}">
      <dsp:nvSpPr>
        <dsp:cNvPr id="0" name=""/>
        <dsp:cNvSpPr/>
      </dsp:nvSpPr>
      <dsp:spPr>
        <a:xfrm>
          <a:off x="0" y="2508232"/>
          <a:ext cx="7215206" cy="579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E4144-9F57-4321-91D4-C041271E2387}">
      <dsp:nvSpPr>
        <dsp:cNvPr id="0" name=""/>
        <dsp:cNvSpPr/>
      </dsp:nvSpPr>
      <dsp:spPr>
        <a:xfrm>
          <a:off x="360760" y="2168752"/>
          <a:ext cx="5050644" cy="678960"/>
        </a:xfrm>
        <a:prstGeom prst="round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902" tIns="0" rIns="19090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Entrevista</a:t>
          </a:r>
          <a:endParaRPr lang="es-ES" sz="2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60760" y="2168752"/>
        <a:ext cx="5050644" cy="678960"/>
      </dsp:txXfrm>
    </dsp:sp>
    <dsp:sp modelId="{97025FE7-B640-40F2-9388-BC491163D316}">
      <dsp:nvSpPr>
        <dsp:cNvPr id="0" name=""/>
        <dsp:cNvSpPr/>
      </dsp:nvSpPr>
      <dsp:spPr>
        <a:xfrm>
          <a:off x="0" y="3551512"/>
          <a:ext cx="7215206" cy="579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EA226-BA2F-420D-B161-526CB0D47916}">
      <dsp:nvSpPr>
        <dsp:cNvPr id="0" name=""/>
        <dsp:cNvSpPr/>
      </dsp:nvSpPr>
      <dsp:spPr>
        <a:xfrm>
          <a:off x="360760" y="3212032"/>
          <a:ext cx="5050644" cy="678960"/>
        </a:xfrm>
        <a:prstGeom prst="round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902" tIns="0" rIns="19090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Cuestionarios </a:t>
          </a:r>
          <a:endParaRPr lang="es-ES" sz="2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60760" y="3212032"/>
        <a:ext cx="5050644" cy="678960"/>
      </dsp:txXfrm>
    </dsp:sp>
    <dsp:sp modelId="{AA771610-1D39-4230-AD09-44C0FA8C3850}">
      <dsp:nvSpPr>
        <dsp:cNvPr id="0" name=""/>
        <dsp:cNvSpPr/>
      </dsp:nvSpPr>
      <dsp:spPr>
        <a:xfrm>
          <a:off x="0" y="4599619"/>
          <a:ext cx="7215206" cy="579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D3656-C954-4A50-B8F1-04A48C5FE71C}">
      <dsp:nvSpPr>
        <dsp:cNvPr id="0" name=""/>
        <dsp:cNvSpPr/>
      </dsp:nvSpPr>
      <dsp:spPr>
        <a:xfrm>
          <a:off x="360760" y="4255312"/>
          <a:ext cx="5050644" cy="678960"/>
        </a:xfrm>
        <a:prstGeom prst="roundRect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902" tIns="0" rIns="19090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Cédulas </a:t>
          </a:r>
          <a:endParaRPr lang="es-ES" sz="2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60760" y="4255312"/>
        <a:ext cx="5050644" cy="67896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E107D5-FB88-456B-89C1-3899F3A7E718}">
      <dsp:nvSpPr>
        <dsp:cNvPr id="0" name=""/>
        <dsp:cNvSpPr/>
      </dsp:nvSpPr>
      <dsp:spPr>
        <a:xfrm>
          <a:off x="0" y="331607"/>
          <a:ext cx="6096000" cy="428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06674-4ECA-40F4-A018-5B286EA53D93}">
      <dsp:nvSpPr>
        <dsp:cNvPr id="0" name=""/>
        <dsp:cNvSpPr/>
      </dsp:nvSpPr>
      <dsp:spPr>
        <a:xfrm>
          <a:off x="304800" y="80687"/>
          <a:ext cx="4267200" cy="501840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Carta de Presentación</a:t>
          </a:r>
          <a:endParaRPr lang="es-EC" sz="1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04800" y="80687"/>
        <a:ext cx="4267200" cy="501840"/>
      </dsp:txXfrm>
    </dsp:sp>
    <dsp:sp modelId="{FA2E8192-0D27-4033-B503-9AE61F910445}">
      <dsp:nvSpPr>
        <dsp:cNvPr id="0" name=""/>
        <dsp:cNvSpPr/>
      </dsp:nvSpPr>
      <dsp:spPr>
        <a:xfrm>
          <a:off x="0" y="1102727"/>
          <a:ext cx="6096000" cy="428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935A20-B0E6-494C-B73E-2083AFDECF59}">
      <dsp:nvSpPr>
        <dsp:cNvPr id="0" name=""/>
        <dsp:cNvSpPr/>
      </dsp:nvSpPr>
      <dsp:spPr>
        <a:xfrm>
          <a:off x="304800" y="851807"/>
          <a:ext cx="4267200" cy="501840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Carta Aceptación de la Oferta</a:t>
          </a:r>
          <a:endParaRPr lang="es-EC" sz="1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04800" y="851807"/>
        <a:ext cx="4267200" cy="501840"/>
      </dsp:txXfrm>
    </dsp:sp>
    <dsp:sp modelId="{9384ECE1-42CF-415B-87AA-C72619F1C72A}">
      <dsp:nvSpPr>
        <dsp:cNvPr id="0" name=""/>
        <dsp:cNvSpPr/>
      </dsp:nvSpPr>
      <dsp:spPr>
        <a:xfrm>
          <a:off x="0" y="1873847"/>
          <a:ext cx="6096000" cy="428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55E227-D628-4069-A8AD-BD4B73007C44}">
      <dsp:nvSpPr>
        <dsp:cNvPr id="0" name=""/>
        <dsp:cNvSpPr/>
      </dsp:nvSpPr>
      <dsp:spPr>
        <a:xfrm>
          <a:off x="304800" y="1622927"/>
          <a:ext cx="4267200" cy="501840"/>
        </a:xfrm>
        <a:prstGeom prst="round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Orden de Trabajo</a:t>
          </a:r>
          <a:endParaRPr lang="es-EC" sz="1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04800" y="1622927"/>
        <a:ext cx="4267200" cy="501840"/>
      </dsp:txXfrm>
    </dsp:sp>
    <dsp:sp modelId="{9311183D-1519-4B9F-BFF7-1E92091AE886}">
      <dsp:nvSpPr>
        <dsp:cNvPr id="0" name=""/>
        <dsp:cNvSpPr/>
      </dsp:nvSpPr>
      <dsp:spPr>
        <a:xfrm>
          <a:off x="0" y="2644967"/>
          <a:ext cx="6096000" cy="428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25580-A367-4FAE-A3EC-91E7602BA28D}">
      <dsp:nvSpPr>
        <dsp:cNvPr id="0" name=""/>
        <dsp:cNvSpPr/>
      </dsp:nvSpPr>
      <dsp:spPr>
        <a:xfrm>
          <a:off x="304800" y="2394047"/>
          <a:ext cx="4267200" cy="501840"/>
        </a:xfrm>
        <a:prstGeom prst="round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Contrato de Servicios</a:t>
          </a:r>
          <a:endParaRPr lang="es-EC" sz="1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04800" y="2394047"/>
        <a:ext cx="4267200" cy="501840"/>
      </dsp:txXfrm>
    </dsp:sp>
    <dsp:sp modelId="{4BAAA7EA-9FEF-4B85-B839-65F26FD3836E}">
      <dsp:nvSpPr>
        <dsp:cNvPr id="0" name=""/>
        <dsp:cNvSpPr/>
      </dsp:nvSpPr>
      <dsp:spPr>
        <a:xfrm>
          <a:off x="0" y="3416088"/>
          <a:ext cx="6096000" cy="428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A8262B-5F05-4C08-A317-DBC0336F023C}">
      <dsp:nvSpPr>
        <dsp:cNvPr id="0" name=""/>
        <dsp:cNvSpPr/>
      </dsp:nvSpPr>
      <dsp:spPr>
        <a:xfrm>
          <a:off x="304800" y="3165168"/>
          <a:ext cx="4267200" cy="501840"/>
        </a:xfrm>
        <a:prstGeom prst="roundRect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Notificación de Inicio de Examen </a:t>
          </a:r>
          <a:endParaRPr lang="es-EC" sz="1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04800" y="3165168"/>
        <a:ext cx="4267200" cy="501840"/>
      </dsp:txXfrm>
    </dsp:sp>
    <dsp:sp modelId="{85AC30C9-6F1F-4DF2-9FDA-40B32AB8F456}">
      <dsp:nvSpPr>
        <dsp:cNvPr id="0" name=""/>
        <dsp:cNvSpPr/>
      </dsp:nvSpPr>
      <dsp:spPr>
        <a:xfrm>
          <a:off x="0" y="4187207"/>
          <a:ext cx="6096000" cy="428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BC56A9-3E66-43B8-A48F-649CFFCC55A9}">
      <dsp:nvSpPr>
        <dsp:cNvPr id="0" name=""/>
        <dsp:cNvSpPr/>
      </dsp:nvSpPr>
      <dsp:spPr>
        <a:xfrm>
          <a:off x="304800" y="3936287"/>
          <a:ext cx="4267200" cy="501840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Guía de Distribución </a:t>
          </a:r>
          <a:endParaRPr lang="es-EC" sz="1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04800" y="3936287"/>
        <a:ext cx="4267200" cy="50184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5F7090-334E-4826-B582-C3258A8A74BF}">
      <dsp:nvSpPr>
        <dsp:cNvPr id="0" name=""/>
        <dsp:cNvSpPr/>
      </dsp:nvSpPr>
      <dsp:spPr>
        <a:xfrm flipH="1">
          <a:off x="1703446" y="223530"/>
          <a:ext cx="1656207" cy="1355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BASE</a:t>
          </a:r>
          <a:r>
            <a:rPr lang="es-EC" sz="1400" kern="1200" baseline="0" dirty="0" smtClean="0">
              <a:solidFill>
                <a:schemeClr val="tx1"/>
              </a:solidFill>
            </a:rPr>
            <a:t> LEGAL </a:t>
          </a:r>
          <a:endParaRPr lang="es-EC" sz="1400" kern="1200" dirty="0">
            <a:solidFill>
              <a:schemeClr val="tx1"/>
            </a:solidFill>
          </a:endParaRPr>
        </a:p>
      </dsp:txBody>
      <dsp:txXfrm flipH="1">
        <a:off x="2060889" y="223530"/>
        <a:ext cx="1298763" cy="1355634"/>
      </dsp:txXfrm>
    </dsp:sp>
    <dsp:sp modelId="{B87E3CF5-611E-4DE6-8F5E-9542FA755C27}">
      <dsp:nvSpPr>
        <dsp:cNvPr id="0" name=""/>
        <dsp:cNvSpPr/>
      </dsp:nvSpPr>
      <dsp:spPr>
        <a:xfrm>
          <a:off x="669262" y="359123"/>
          <a:ext cx="993758" cy="10845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5D5BF4-9750-4233-8DE1-CEFF9C7C6C86}">
      <dsp:nvSpPr>
        <dsp:cNvPr id="0" name=""/>
        <dsp:cNvSpPr/>
      </dsp:nvSpPr>
      <dsp:spPr>
        <a:xfrm>
          <a:off x="6169734" y="1069107"/>
          <a:ext cx="2376256" cy="1355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AUDITORIA DE GESTIÓN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6682578" y="1069107"/>
        <a:ext cx="1863411" cy="1355634"/>
      </dsp:txXfrm>
    </dsp:sp>
    <dsp:sp modelId="{2CC56148-A893-41EB-9A7C-24DEBBD9FE6D}">
      <dsp:nvSpPr>
        <dsp:cNvPr id="0" name=""/>
        <dsp:cNvSpPr/>
      </dsp:nvSpPr>
      <dsp:spPr>
        <a:xfrm>
          <a:off x="5207503" y="1177862"/>
          <a:ext cx="993758" cy="10845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0320F51-3994-4A31-A438-A082803DFF5F}">
      <dsp:nvSpPr>
        <dsp:cNvPr id="0" name=""/>
        <dsp:cNvSpPr/>
      </dsp:nvSpPr>
      <dsp:spPr>
        <a:xfrm flipH="1">
          <a:off x="1489243" y="2409586"/>
          <a:ext cx="2393908" cy="1355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CRONOGRAMAS</a:t>
          </a:r>
          <a:endParaRPr lang="es-EC" sz="1400" kern="1200" dirty="0">
            <a:solidFill>
              <a:schemeClr val="tx1"/>
            </a:solidFill>
          </a:endParaRPr>
        </a:p>
      </dsp:txBody>
      <dsp:txXfrm flipH="1">
        <a:off x="2005897" y="2409586"/>
        <a:ext cx="1877254" cy="1355634"/>
      </dsp:txXfrm>
    </dsp:sp>
    <dsp:sp modelId="{3A038ED7-438B-48B9-959A-C1AEFFF2C5D3}">
      <dsp:nvSpPr>
        <dsp:cNvPr id="0" name=""/>
        <dsp:cNvSpPr/>
      </dsp:nvSpPr>
      <dsp:spPr>
        <a:xfrm>
          <a:off x="526979" y="2518325"/>
          <a:ext cx="993758" cy="10845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57AF20-5490-45BE-A8F8-E611270F6C03}">
      <dsp:nvSpPr>
        <dsp:cNvPr id="0" name=""/>
        <dsp:cNvSpPr/>
      </dsp:nvSpPr>
      <dsp:spPr>
        <a:xfrm>
          <a:off x="6192677" y="3419277"/>
          <a:ext cx="2232211" cy="1355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Times New Roman" pitchFamily="18" charset="0"/>
            </a:rPr>
            <a:t>INDICADORES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6674434" y="3419277"/>
        <a:ext cx="1750455" cy="1355634"/>
      </dsp:txXfrm>
    </dsp:sp>
    <dsp:sp modelId="{CB40814A-A915-45F9-8D64-F236BE22543B}">
      <dsp:nvSpPr>
        <dsp:cNvPr id="0" name=""/>
        <dsp:cNvSpPr/>
      </dsp:nvSpPr>
      <dsp:spPr>
        <a:xfrm>
          <a:off x="5184577" y="3563259"/>
          <a:ext cx="993758" cy="10845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5F7090-334E-4826-B582-C3258A8A74BF}">
      <dsp:nvSpPr>
        <dsp:cNvPr id="0" name=""/>
        <dsp:cNvSpPr/>
      </dsp:nvSpPr>
      <dsp:spPr>
        <a:xfrm flipH="1">
          <a:off x="1561287" y="0"/>
          <a:ext cx="1656207" cy="1355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BASE</a:t>
          </a:r>
          <a:r>
            <a:rPr lang="es-EC" sz="1400" kern="1200" baseline="0" dirty="0" smtClean="0">
              <a:solidFill>
                <a:schemeClr val="tx1"/>
              </a:solidFill>
            </a:rPr>
            <a:t> LEGAL </a:t>
          </a:r>
          <a:endParaRPr lang="es-EC" sz="1400" kern="1200" dirty="0">
            <a:solidFill>
              <a:schemeClr val="tx1"/>
            </a:solidFill>
          </a:endParaRPr>
        </a:p>
      </dsp:txBody>
      <dsp:txXfrm flipH="1">
        <a:off x="1918730" y="0"/>
        <a:ext cx="1298763" cy="1355634"/>
      </dsp:txXfrm>
    </dsp:sp>
    <dsp:sp modelId="{B87E3CF5-611E-4DE6-8F5E-9542FA755C27}">
      <dsp:nvSpPr>
        <dsp:cNvPr id="0" name=""/>
        <dsp:cNvSpPr/>
      </dsp:nvSpPr>
      <dsp:spPr>
        <a:xfrm>
          <a:off x="526983" y="135563"/>
          <a:ext cx="993758" cy="10845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5D5BF4-9750-4233-8DE1-CEFF9C7C6C86}">
      <dsp:nvSpPr>
        <dsp:cNvPr id="0" name=""/>
        <dsp:cNvSpPr/>
      </dsp:nvSpPr>
      <dsp:spPr>
        <a:xfrm>
          <a:off x="6169734" y="1069107"/>
          <a:ext cx="2376256" cy="1355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AUDITORIA DE GESTIÓN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6682578" y="1069107"/>
        <a:ext cx="1863411" cy="1355634"/>
      </dsp:txXfrm>
    </dsp:sp>
    <dsp:sp modelId="{2CC56148-A893-41EB-9A7C-24DEBBD9FE6D}">
      <dsp:nvSpPr>
        <dsp:cNvPr id="0" name=""/>
        <dsp:cNvSpPr/>
      </dsp:nvSpPr>
      <dsp:spPr>
        <a:xfrm>
          <a:off x="5207503" y="1177862"/>
          <a:ext cx="993758" cy="10845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0320F51-3994-4A31-A438-A082803DFF5F}">
      <dsp:nvSpPr>
        <dsp:cNvPr id="0" name=""/>
        <dsp:cNvSpPr/>
      </dsp:nvSpPr>
      <dsp:spPr>
        <a:xfrm flipH="1">
          <a:off x="1489243" y="2409586"/>
          <a:ext cx="2393908" cy="1355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CRONOGRAMAS</a:t>
          </a:r>
          <a:endParaRPr lang="es-EC" sz="1400" kern="1200" dirty="0">
            <a:solidFill>
              <a:schemeClr val="tx1"/>
            </a:solidFill>
          </a:endParaRPr>
        </a:p>
      </dsp:txBody>
      <dsp:txXfrm flipH="1">
        <a:off x="2005897" y="2409586"/>
        <a:ext cx="1877254" cy="1355634"/>
      </dsp:txXfrm>
    </dsp:sp>
    <dsp:sp modelId="{3A038ED7-438B-48B9-959A-C1AEFFF2C5D3}">
      <dsp:nvSpPr>
        <dsp:cNvPr id="0" name=""/>
        <dsp:cNvSpPr/>
      </dsp:nvSpPr>
      <dsp:spPr>
        <a:xfrm>
          <a:off x="526979" y="2518325"/>
          <a:ext cx="993758" cy="10845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57AF20-5490-45BE-A8F8-E611270F6C03}">
      <dsp:nvSpPr>
        <dsp:cNvPr id="0" name=""/>
        <dsp:cNvSpPr/>
      </dsp:nvSpPr>
      <dsp:spPr>
        <a:xfrm>
          <a:off x="6192677" y="3419277"/>
          <a:ext cx="2232211" cy="1355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Times New Roman" pitchFamily="18" charset="0"/>
            </a:rPr>
            <a:t>INDICADORES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6674434" y="3419277"/>
        <a:ext cx="1750455" cy="1355634"/>
      </dsp:txXfrm>
    </dsp:sp>
    <dsp:sp modelId="{CB40814A-A915-45F9-8D64-F236BE22543B}">
      <dsp:nvSpPr>
        <dsp:cNvPr id="0" name=""/>
        <dsp:cNvSpPr/>
      </dsp:nvSpPr>
      <dsp:spPr>
        <a:xfrm>
          <a:off x="5184577" y="3563259"/>
          <a:ext cx="993758" cy="10845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D67444-CDC7-42B0-BA6E-4B55AED99C9A}">
      <dsp:nvSpPr>
        <dsp:cNvPr id="0" name=""/>
        <dsp:cNvSpPr/>
      </dsp:nvSpPr>
      <dsp:spPr>
        <a:xfrm rot="10800000">
          <a:off x="2160256" y="2168"/>
          <a:ext cx="3386987" cy="16203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4515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>
              <a:solidFill>
                <a:schemeClr val="tx1"/>
              </a:solidFill>
            </a:rPr>
            <a:t>Reseña Histórica</a:t>
          </a:r>
        </a:p>
      </dsp:txBody>
      <dsp:txXfrm rot="10800000">
        <a:off x="2160256" y="2168"/>
        <a:ext cx="3386987" cy="1620318"/>
      </dsp:txXfrm>
    </dsp:sp>
    <dsp:sp modelId="{3D0A92EA-EDA7-438C-A7A7-50F355887487}">
      <dsp:nvSpPr>
        <dsp:cNvPr id="0" name=""/>
        <dsp:cNvSpPr/>
      </dsp:nvSpPr>
      <dsp:spPr>
        <a:xfrm>
          <a:off x="1608061" y="2168"/>
          <a:ext cx="1620318" cy="16203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416973-42CF-44F5-A219-10FC74646B8F}">
      <dsp:nvSpPr>
        <dsp:cNvPr id="0" name=""/>
        <dsp:cNvSpPr/>
      </dsp:nvSpPr>
      <dsp:spPr>
        <a:xfrm rot="10800000">
          <a:off x="2160256" y="2322185"/>
          <a:ext cx="3386987" cy="16203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4515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>
              <a:solidFill>
                <a:schemeClr val="tx1"/>
              </a:solidFill>
            </a:rPr>
            <a:t>Base Legal</a:t>
          </a:r>
        </a:p>
      </dsp:txBody>
      <dsp:txXfrm rot="10800000">
        <a:off x="2160256" y="2322185"/>
        <a:ext cx="3386987" cy="1620318"/>
      </dsp:txXfrm>
    </dsp:sp>
    <dsp:sp modelId="{E6F83BFE-2EBD-4D34-8C02-021164E7A679}">
      <dsp:nvSpPr>
        <dsp:cNvPr id="0" name=""/>
        <dsp:cNvSpPr/>
      </dsp:nvSpPr>
      <dsp:spPr>
        <a:xfrm>
          <a:off x="1608061" y="2340122"/>
          <a:ext cx="1620318" cy="162031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D59AD07-E731-4654-87E7-AC72A1E2C9CE}">
      <dsp:nvSpPr>
        <dsp:cNvPr id="0" name=""/>
        <dsp:cNvSpPr/>
      </dsp:nvSpPr>
      <dsp:spPr>
        <a:xfrm rot="10800000">
          <a:off x="2160256" y="4210159"/>
          <a:ext cx="3386987" cy="16203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4515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>
              <a:solidFill>
                <a:schemeClr val="tx1"/>
              </a:solidFill>
            </a:rPr>
            <a:t>Organigramas</a:t>
          </a:r>
        </a:p>
      </dsp:txBody>
      <dsp:txXfrm rot="10800000">
        <a:off x="2160256" y="4210159"/>
        <a:ext cx="3386987" cy="1620318"/>
      </dsp:txXfrm>
    </dsp:sp>
    <dsp:sp modelId="{BC75B781-B153-4E2E-91C6-AC8C06E727A2}">
      <dsp:nvSpPr>
        <dsp:cNvPr id="0" name=""/>
        <dsp:cNvSpPr/>
      </dsp:nvSpPr>
      <dsp:spPr>
        <a:xfrm>
          <a:off x="1608061" y="4210159"/>
          <a:ext cx="1620318" cy="162031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298443-071D-4246-B90E-A37E556F41C7}">
      <dsp:nvSpPr>
        <dsp:cNvPr id="0" name=""/>
        <dsp:cNvSpPr/>
      </dsp:nvSpPr>
      <dsp:spPr>
        <a:xfrm>
          <a:off x="0" y="960926"/>
          <a:ext cx="4824536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4331E7-A44C-4084-A8FA-C0DA08BFD30E}">
      <dsp:nvSpPr>
        <dsp:cNvPr id="0" name=""/>
        <dsp:cNvSpPr/>
      </dsp:nvSpPr>
      <dsp:spPr>
        <a:xfrm>
          <a:off x="70672" y="103474"/>
          <a:ext cx="4586622" cy="22278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649" tIns="0" rIns="127649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solidFill>
                <a:schemeClr val="tx1"/>
              </a:solidFill>
            </a:rPr>
            <a:t>En 1999 se constituye legalmente  como SEDEMI S.C.C para atender con responsabilidad los requerimientos de las industrias eléctrica, petrolera, telecomunicación y construcción en general </a:t>
          </a:r>
          <a:r>
            <a:rPr lang="es-ES" sz="1800" b="0" kern="1200" dirty="0" smtClean="0"/>
            <a:t>.</a:t>
          </a:r>
          <a:endParaRPr lang="es-EC" sz="1800" b="0" kern="1200" dirty="0" smtClean="0"/>
        </a:p>
      </dsp:txBody>
      <dsp:txXfrm>
        <a:off x="70672" y="103474"/>
        <a:ext cx="4586622" cy="2227896"/>
      </dsp:txXfrm>
    </dsp:sp>
    <dsp:sp modelId="{D06508A9-576A-443C-BC9F-AF42B55F44FE}">
      <dsp:nvSpPr>
        <dsp:cNvPr id="0" name=""/>
        <dsp:cNvSpPr/>
      </dsp:nvSpPr>
      <dsp:spPr>
        <a:xfrm>
          <a:off x="0" y="3674314"/>
          <a:ext cx="4824536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98C56A-F477-400E-BDAC-33153961DF7A}">
      <dsp:nvSpPr>
        <dsp:cNvPr id="0" name=""/>
        <dsp:cNvSpPr/>
      </dsp:nvSpPr>
      <dsp:spPr>
        <a:xfrm>
          <a:off x="70672" y="2592290"/>
          <a:ext cx="4586622" cy="17639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649" tIns="0" rIns="12764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solidFill>
                <a:schemeClr val="tx1"/>
              </a:solidFill>
            </a:rPr>
            <a:t>* </a:t>
          </a:r>
          <a:r>
            <a:rPr lang="es-EC" sz="1600" b="0" kern="1200" dirty="0" smtClean="0">
              <a:solidFill>
                <a:schemeClr val="tx1"/>
              </a:solidFill>
            </a:rPr>
            <a:t>Leyes</a:t>
          </a:r>
          <a:r>
            <a:rPr lang="es-EC" sz="1600" b="0" kern="1200" baseline="0" dirty="0" smtClean="0">
              <a:solidFill>
                <a:schemeClr val="tx1"/>
              </a:solidFill>
            </a:rPr>
            <a:t>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baseline="0" dirty="0" smtClean="0">
              <a:solidFill>
                <a:schemeClr val="tx1"/>
              </a:solidFill>
            </a:rPr>
            <a:t>* Reglamentos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baseline="0" dirty="0" smtClean="0">
              <a:solidFill>
                <a:schemeClr val="tx1"/>
              </a:solidFill>
            </a:rPr>
            <a:t>* Códigos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baseline="0" dirty="0" smtClean="0">
              <a:solidFill>
                <a:schemeClr val="tx1"/>
              </a:solidFill>
            </a:rPr>
            <a:t>* Ordenanzas </a:t>
          </a:r>
          <a:endParaRPr lang="es-EC" sz="1600" b="0" kern="1200" dirty="0">
            <a:solidFill>
              <a:schemeClr val="tx1"/>
            </a:solidFill>
          </a:endParaRPr>
        </a:p>
      </dsp:txBody>
      <dsp:txXfrm>
        <a:off x="70672" y="2592290"/>
        <a:ext cx="4586622" cy="1763923"/>
      </dsp:txXfrm>
    </dsp:sp>
    <dsp:sp modelId="{A0E948B4-31AC-49A3-BE20-3B54B0D3F5BB}">
      <dsp:nvSpPr>
        <dsp:cNvPr id="0" name=""/>
        <dsp:cNvSpPr/>
      </dsp:nvSpPr>
      <dsp:spPr>
        <a:xfrm>
          <a:off x="0" y="5285290"/>
          <a:ext cx="4824536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287DB-C4AA-4475-8F48-FBC74152A4B7}">
      <dsp:nvSpPr>
        <dsp:cNvPr id="0" name=""/>
        <dsp:cNvSpPr/>
      </dsp:nvSpPr>
      <dsp:spPr>
        <a:xfrm>
          <a:off x="95405" y="4916517"/>
          <a:ext cx="4586622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649" tIns="0" rIns="12764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hlinkClick xmlns:r="http://schemas.openxmlformats.org/officeDocument/2006/relationships" r:id="rId1" action="ppaction://hlinkfile"/>
            </a:rPr>
            <a:t>Estructural</a:t>
          </a:r>
          <a:endParaRPr lang="es-EC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hlinkClick xmlns:r="http://schemas.openxmlformats.org/officeDocument/2006/relationships" r:id="rId2" action="ppaction://hlinkfile"/>
            </a:rPr>
            <a:t>Funcional</a:t>
          </a:r>
          <a:endParaRPr lang="es-EC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hlinkClick xmlns:r="http://schemas.openxmlformats.org/officeDocument/2006/relationships" r:id="rId3" action="ppaction://hlinkfile"/>
            </a:rPr>
            <a:t>Per</a:t>
          </a:r>
          <a:r>
            <a:rPr lang="es-EC" sz="1400" kern="1200" dirty="0" smtClean="0">
              <a:hlinkClick xmlns:r="http://schemas.openxmlformats.org/officeDocument/2006/relationships" r:id="rId4" action="ppaction://hlinkfile"/>
            </a:rPr>
            <a:t>s</a:t>
          </a:r>
          <a:r>
            <a:rPr lang="es-EC" sz="1400" kern="1200" dirty="0" smtClean="0">
              <a:hlinkClick xmlns:r="http://schemas.openxmlformats.org/officeDocument/2006/relationships" r:id="rId3" action="ppaction://hlinkfile"/>
            </a:rPr>
            <a:t>onal</a:t>
          </a:r>
          <a:endParaRPr lang="es-EC" sz="1400" kern="1200" dirty="0"/>
        </a:p>
      </dsp:txBody>
      <dsp:txXfrm>
        <a:off x="95405" y="4916517"/>
        <a:ext cx="4586622" cy="10922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BFF917-D3F5-4EB5-A7AD-9CACADFF7130}">
      <dsp:nvSpPr>
        <dsp:cNvPr id="0" name=""/>
        <dsp:cNvSpPr/>
      </dsp:nvSpPr>
      <dsp:spPr>
        <a:xfrm>
          <a:off x="3842667" y="3091944"/>
          <a:ext cx="1458664" cy="14586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hlinkClick xmlns:r="http://schemas.openxmlformats.org/officeDocument/2006/relationships" r:id="" action="ppaction://hlinksldjump"/>
            </a:rPr>
            <a:t>BASE</a:t>
          </a:r>
          <a:r>
            <a:rPr lang="es-EC" sz="2400" kern="1200" dirty="0" smtClean="0"/>
            <a:t> LEGAL</a:t>
          </a:r>
          <a:endParaRPr lang="es-EC" sz="2400" kern="1200" dirty="0"/>
        </a:p>
      </dsp:txBody>
      <dsp:txXfrm>
        <a:off x="3842667" y="3091944"/>
        <a:ext cx="1458664" cy="1458664"/>
      </dsp:txXfrm>
    </dsp:sp>
    <dsp:sp modelId="{07792C9F-8453-40F4-B414-8D800A23352D}">
      <dsp:nvSpPr>
        <dsp:cNvPr id="0" name=""/>
        <dsp:cNvSpPr/>
      </dsp:nvSpPr>
      <dsp:spPr>
        <a:xfrm rot="10800000">
          <a:off x="1160819" y="3613417"/>
          <a:ext cx="2534346" cy="415719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9A495-9585-46C8-85FE-838CB23B3DDE}">
      <dsp:nvSpPr>
        <dsp:cNvPr id="0" name=""/>
        <dsp:cNvSpPr/>
      </dsp:nvSpPr>
      <dsp:spPr>
        <a:xfrm>
          <a:off x="650286" y="3412851"/>
          <a:ext cx="1021065" cy="8168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LRTI</a:t>
          </a:r>
          <a:endParaRPr lang="es-EC" sz="1100" kern="1200" dirty="0"/>
        </a:p>
      </dsp:txBody>
      <dsp:txXfrm>
        <a:off x="650286" y="3412851"/>
        <a:ext cx="1021065" cy="816852"/>
      </dsp:txXfrm>
    </dsp:sp>
    <dsp:sp modelId="{8C437CC9-2C3E-4BE8-8C80-EB520C66F4B0}">
      <dsp:nvSpPr>
        <dsp:cNvPr id="0" name=""/>
        <dsp:cNvSpPr/>
      </dsp:nvSpPr>
      <dsp:spPr>
        <a:xfrm rot="12150000">
          <a:off x="1324022" y="2792941"/>
          <a:ext cx="2534346" cy="415719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31BCE-928E-4D1A-AFEC-3C27803025FD}">
      <dsp:nvSpPr>
        <dsp:cNvPr id="0" name=""/>
        <dsp:cNvSpPr/>
      </dsp:nvSpPr>
      <dsp:spPr>
        <a:xfrm>
          <a:off x="909947" y="2107448"/>
          <a:ext cx="1021065" cy="8168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Ley de Reformatoria para la equidad Tributario</a:t>
          </a:r>
          <a:endParaRPr lang="es-EC" sz="1100" kern="1200" dirty="0"/>
        </a:p>
      </dsp:txBody>
      <dsp:txXfrm>
        <a:off x="909947" y="2107448"/>
        <a:ext cx="1021065" cy="816852"/>
      </dsp:txXfrm>
    </dsp:sp>
    <dsp:sp modelId="{2918B764-F720-40AD-801F-6D7518F2E9B1}">
      <dsp:nvSpPr>
        <dsp:cNvPr id="0" name=""/>
        <dsp:cNvSpPr/>
      </dsp:nvSpPr>
      <dsp:spPr>
        <a:xfrm rot="13500000">
          <a:off x="1788784" y="2097375"/>
          <a:ext cx="2534346" cy="415719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2975D-E211-4801-A322-31ADB03EDEDE}">
      <dsp:nvSpPr>
        <dsp:cNvPr id="0" name=""/>
        <dsp:cNvSpPr/>
      </dsp:nvSpPr>
      <dsp:spPr>
        <a:xfrm>
          <a:off x="1649398" y="1000782"/>
          <a:ext cx="1021065" cy="8168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Ley de Seguridad Social</a:t>
          </a:r>
          <a:endParaRPr lang="es-EC" sz="1100" kern="1200" dirty="0"/>
        </a:p>
      </dsp:txBody>
      <dsp:txXfrm>
        <a:off x="1649398" y="1000782"/>
        <a:ext cx="1021065" cy="816852"/>
      </dsp:txXfrm>
    </dsp:sp>
    <dsp:sp modelId="{1CEE248A-1BD5-42F1-BE65-C13F7DF29CD5}">
      <dsp:nvSpPr>
        <dsp:cNvPr id="0" name=""/>
        <dsp:cNvSpPr/>
      </dsp:nvSpPr>
      <dsp:spPr>
        <a:xfrm rot="14850000">
          <a:off x="2484350" y="1632613"/>
          <a:ext cx="2534346" cy="415719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6CB32-A4F1-4C95-AB2E-C7F2093EDEBF}">
      <dsp:nvSpPr>
        <dsp:cNvPr id="0" name=""/>
        <dsp:cNvSpPr/>
      </dsp:nvSpPr>
      <dsp:spPr>
        <a:xfrm>
          <a:off x="2756065" y="261331"/>
          <a:ext cx="1021065" cy="8168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Ley Orgánica de Aduana</a:t>
          </a:r>
        </a:p>
      </dsp:txBody>
      <dsp:txXfrm>
        <a:off x="2756065" y="261331"/>
        <a:ext cx="1021065" cy="816852"/>
      </dsp:txXfrm>
    </dsp:sp>
    <dsp:sp modelId="{CD1ECD78-DC36-4E10-A4AE-825857615D76}">
      <dsp:nvSpPr>
        <dsp:cNvPr id="0" name=""/>
        <dsp:cNvSpPr/>
      </dsp:nvSpPr>
      <dsp:spPr>
        <a:xfrm rot="16200000">
          <a:off x="3304826" y="1469410"/>
          <a:ext cx="2534346" cy="415719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54F3A-1BC0-4ED8-A9DD-8FA035CF2A28}">
      <dsp:nvSpPr>
        <dsp:cNvPr id="0" name=""/>
        <dsp:cNvSpPr/>
      </dsp:nvSpPr>
      <dsp:spPr>
        <a:xfrm>
          <a:off x="4061467" y="1670"/>
          <a:ext cx="1021065" cy="8168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Ley de Gestión Ambiental </a:t>
          </a:r>
        </a:p>
      </dsp:txBody>
      <dsp:txXfrm>
        <a:off x="4061467" y="1670"/>
        <a:ext cx="1021065" cy="816852"/>
      </dsp:txXfrm>
    </dsp:sp>
    <dsp:sp modelId="{A1A27CB1-3C4F-43C5-AADF-7D97E159F15B}">
      <dsp:nvSpPr>
        <dsp:cNvPr id="0" name=""/>
        <dsp:cNvSpPr/>
      </dsp:nvSpPr>
      <dsp:spPr>
        <a:xfrm rot="17550000">
          <a:off x="4125302" y="1632613"/>
          <a:ext cx="2534346" cy="415719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3120A-0BA8-4729-A7E3-BBEAD24133ED}">
      <dsp:nvSpPr>
        <dsp:cNvPr id="0" name=""/>
        <dsp:cNvSpPr/>
      </dsp:nvSpPr>
      <dsp:spPr>
        <a:xfrm>
          <a:off x="5366869" y="261331"/>
          <a:ext cx="1021065" cy="8168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Ley de Consumidor </a:t>
          </a:r>
        </a:p>
      </dsp:txBody>
      <dsp:txXfrm>
        <a:off x="5366869" y="261331"/>
        <a:ext cx="1021065" cy="816852"/>
      </dsp:txXfrm>
    </dsp:sp>
    <dsp:sp modelId="{84FA5B14-150E-40E8-882D-D89C640B72D5}">
      <dsp:nvSpPr>
        <dsp:cNvPr id="0" name=""/>
        <dsp:cNvSpPr/>
      </dsp:nvSpPr>
      <dsp:spPr>
        <a:xfrm rot="18900000">
          <a:off x="4820868" y="2097375"/>
          <a:ext cx="2534346" cy="415719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A90A4-55D2-4B0E-B1C6-A718C92870AD}">
      <dsp:nvSpPr>
        <dsp:cNvPr id="0" name=""/>
        <dsp:cNvSpPr/>
      </dsp:nvSpPr>
      <dsp:spPr>
        <a:xfrm>
          <a:off x="6473536" y="1000782"/>
          <a:ext cx="1021065" cy="8168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Reglamento Interno</a:t>
          </a:r>
          <a:endParaRPr lang="es-EC" sz="1100" kern="1200" dirty="0"/>
        </a:p>
      </dsp:txBody>
      <dsp:txXfrm>
        <a:off x="6473536" y="1000782"/>
        <a:ext cx="1021065" cy="816852"/>
      </dsp:txXfrm>
    </dsp:sp>
    <dsp:sp modelId="{6520436F-08C1-4D6B-A8A4-75DE26A04902}">
      <dsp:nvSpPr>
        <dsp:cNvPr id="0" name=""/>
        <dsp:cNvSpPr/>
      </dsp:nvSpPr>
      <dsp:spPr>
        <a:xfrm rot="20250000">
          <a:off x="5285631" y="2792941"/>
          <a:ext cx="2534346" cy="415719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13AA8-367C-4886-8659-D47E8F0FA4F5}">
      <dsp:nvSpPr>
        <dsp:cNvPr id="0" name=""/>
        <dsp:cNvSpPr/>
      </dsp:nvSpPr>
      <dsp:spPr>
        <a:xfrm>
          <a:off x="7212987" y="2107448"/>
          <a:ext cx="1021065" cy="8168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Código de Trabajo</a:t>
          </a:r>
          <a:endParaRPr lang="es-EC" sz="1100" kern="1200" dirty="0"/>
        </a:p>
      </dsp:txBody>
      <dsp:txXfrm>
        <a:off x="7212987" y="2107448"/>
        <a:ext cx="1021065" cy="816852"/>
      </dsp:txXfrm>
    </dsp:sp>
    <dsp:sp modelId="{193A7F1B-E865-41EC-B857-D517E5A5F3C2}">
      <dsp:nvSpPr>
        <dsp:cNvPr id="0" name=""/>
        <dsp:cNvSpPr/>
      </dsp:nvSpPr>
      <dsp:spPr>
        <a:xfrm rot="91464">
          <a:off x="5448142" y="3670471"/>
          <a:ext cx="2535507" cy="415719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0C043-223A-4FE1-8EE5-80BDFD3E311A}">
      <dsp:nvSpPr>
        <dsp:cNvPr id="0" name=""/>
        <dsp:cNvSpPr/>
      </dsp:nvSpPr>
      <dsp:spPr>
        <a:xfrm>
          <a:off x="7472668" y="3503630"/>
          <a:ext cx="1021065" cy="8168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Ordenanza Ambiental </a:t>
          </a:r>
          <a:endParaRPr lang="es-EC" sz="1100" kern="1200" dirty="0"/>
        </a:p>
      </dsp:txBody>
      <dsp:txXfrm>
        <a:off x="7472668" y="3503630"/>
        <a:ext cx="1021065" cy="81685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DF87FE-4D6F-4F46-AF90-96FBE1DC6B85}">
      <dsp:nvSpPr>
        <dsp:cNvPr id="0" name=""/>
        <dsp:cNvSpPr/>
      </dsp:nvSpPr>
      <dsp:spPr>
        <a:xfrm flipV="1">
          <a:off x="662167" y="6717580"/>
          <a:ext cx="7902493" cy="5117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E52C0-2E1A-47C8-A3D8-B519E6EA7280}">
      <dsp:nvSpPr>
        <dsp:cNvPr id="0" name=""/>
        <dsp:cNvSpPr/>
      </dsp:nvSpPr>
      <dsp:spPr>
        <a:xfrm>
          <a:off x="709513" y="576058"/>
          <a:ext cx="1117407" cy="11144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F954152-783D-45A7-B426-85C998B9E8C8}">
      <dsp:nvSpPr>
        <dsp:cNvPr id="0" name=""/>
        <dsp:cNvSpPr/>
      </dsp:nvSpPr>
      <dsp:spPr>
        <a:xfrm rot="10800000">
          <a:off x="2065296" y="644658"/>
          <a:ext cx="1177206" cy="64289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hlinkClick xmlns:r="http://schemas.openxmlformats.org/officeDocument/2006/relationships" r:id="" action="ppaction://hlinksldjump"/>
            </a:rPr>
            <a:t>Misión</a:t>
          </a:r>
          <a:endParaRPr lang="es-EC" sz="2000" kern="1200" dirty="0"/>
        </a:p>
      </dsp:txBody>
      <dsp:txXfrm rot="10800000">
        <a:off x="2065296" y="644658"/>
        <a:ext cx="1177206" cy="642892"/>
      </dsp:txXfrm>
    </dsp:sp>
    <dsp:sp modelId="{38ACE22D-B648-4D86-A6FB-7D3A302F58E9}">
      <dsp:nvSpPr>
        <dsp:cNvPr id="0" name=""/>
        <dsp:cNvSpPr/>
      </dsp:nvSpPr>
      <dsp:spPr>
        <a:xfrm>
          <a:off x="693328" y="2175660"/>
          <a:ext cx="1198876" cy="11144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C8DCB07-19A3-4D41-91B1-6B4687416295}">
      <dsp:nvSpPr>
        <dsp:cNvPr id="0" name=""/>
        <dsp:cNvSpPr/>
      </dsp:nvSpPr>
      <dsp:spPr>
        <a:xfrm rot="10800000">
          <a:off x="2023984" y="2232261"/>
          <a:ext cx="1084118" cy="59021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hlinkClick xmlns:r="http://schemas.openxmlformats.org/officeDocument/2006/relationships" r:id="" action="ppaction://hlinksldjump"/>
            </a:rPr>
            <a:t>Visión</a:t>
          </a:r>
          <a:endParaRPr lang="es-EC" sz="2000" kern="1200" dirty="0"/>
        </a:p>
      </dsp:txBody>
      <dsp:txXfrm rot="10800000">
        <a:off x="2023984" y="2232261"/>
        <a:ext cx="1084118" cy="590214"/>
      </dsp:txXfrm>
    </dsp:sp>
    <dsp:sp modelId="{7DEEC8CA-3D90-4B4D-9C9C-BB23DC814302}">
      <dsp:nvSpPr>
        <dsp:cNvPr id="0" name=""/>
        <dsp:cNvSpPr/>
      </dsp:nvSpPr>
      <dsp:spPr>
        <a:xfrm>
          <a:off x="586975" y="4142171"/>
          <a:ext cx="1328968" cy="11144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290534E-286B-4DA7-96EC-42DD61810162}">
      <dsp:nvSpPr>
        <dsp:cNvPr id="0" name=""/>
        <dsp:cNvSpPr/>
      </dsp:nvSpPr>
      <dsp:spPr>
        <a:xfrm rot="10800000" flipV="1">
          <a:off x="2054657" y="4104455"/>
          <a:ext cx="1544337" cy="56218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hlinkClick xmlns:r="http://schemas.openxmlformats.org/officeDocument/2006/relationships" r:id="" action="ppaction://hlinksldjump"/>
            </a:rPr>
            <a:t>Objetivos</a:t>
          </a:r>
          <a:endParaRPr lang="es-EC" sz="2000" kern="1200" dirty="0"/>
        </a:p>
      </dsp:txBody>
      <dsp:txXfrm rot="10800000" flipV="1">
        <a:off x="2054657" y="4104455"/>
        <a:ext cx="1544337" cy="562182"/>
      </dsp:txXfrm>
    </dsp:sp>
    <dsp:sp modelId="{C137D983-BEBD-4788-A9E6-70F764A12621}">
      <dsp:nvSpPr>
        <dsp:cNvPr id="0" name=""/>
        <dsp:cNvSpPr/>
      </dsp:nvSpPr>
      <dsp:spPr>
        <a:xfrm>
          <a:off x="5270648" y="648080"/>
          <a:ext cx="1032089" cy="11144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F5988F2-D389-4244-927A-4CBDE98954B4}">
      <dsp:nvSpPr>
        <dsp:cNvPr id="0" name=""/>
        <dsp:cNvSpPr/>
      </dsp:nvSpPr>
      <dsp:spPr>
        <a:xfrm rot="10800000">
          <a:off x="6459980" y="648083"/>
          <a:ext cx="1907020" cy="5706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hlinkClick xmlns:r="http://schemas.openxmlformats.org/officeDocument/2006/relationships" r:id="" action="ppaction://hlinksldjump"/>
            </a:rPr>
            <a:t>Estrategias</a:t>
          </a:r>
          <a:endParaRPr lang="es-EC" sz="2000" kern="1200" dirty="0"/>
        </a:p>
      </dsp:txBody>
      <dsp:txXfrm rot="10800000">
        <a:off x="6459980" y="648083"/>
        <a:ext cx="1907020" cy="570670"/>
      </dsp:txXfrm>
    </dsp:sp>
    <dsp:sp modelId="{F13FCBBA-724A-4F98-BF11-223F99A58545}">
      <dsp:nvSpPr>
        <dsp:cNvPr id="0" name=""/>
        <dsp:cNvSpPr/>
      </dsp:nvSpPr>
      <dsp:spPr>
        <a:xfrm>
          <a:off x="5220209" y="2304248"/>
          <a:ext cx="1082292" cy="11144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04CB730-ABEB-474A-9DF6-C2A4256004C6}">
      <dsp:nvSpPr>
        <dsp:cNvPr id="0" name=""/>
        <dsp:cNvSpPr/>
      </dsp:nvSpPr>
      <dsp:spPr>
        <a:xfrm rot="10800000">
          <a:off x="6513737" y="2304251"/>
          <a:ext cx="773143" cy="5706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hlinkClick xmlns:r="http://schemas.openxmlformats.org/officeDocument/2006/relationships" r:id="" action="ppaction://hlinksldjump"/>
            </a:rPr>
            <a:t>FODA</a:t>
          </a:r>
          <a:endParaRPr lang="es-EC" sz="1400" kern="1200" dirty="0"/>
        </a:p>
      </dsp:txBody>
      <dsp:txXfrm rot="10800000">
        <a:off x="6513737" y="2304251"/>
        <a:ext cx="773143" cy="570670"/>
      </dsp:txXfrm>
    </dsp:sp>
    <dsp:sp modelId="{74D815CC-D82C-4564-94FC-345A7C00C009}">
      <dsp:nvSpPr>
        <dsp:cNvPr id="0" name=""/>
        <dsp:cNvSpPr/>
      </dsp:nvSpPr>
      <dsp:spPr>
        <a:xfrm>
          <a:off x="5220209" y="4117075"/>
          <a:ext cx="1065977" cy="11144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1911B3-7FF6-4E15-A5BB-8A0A5A79FE81}">
      <dsp:nvSpPr>
        <dsp:cNvPr id="0" name=""/>
        <dsp:cNvSpPr/>
      </dsp:nvSpPr>
      <dsp:spPr>
        <a:xfrm rot="10800000">
          <a:off x="6396384" y="4114264"/>
          <a:ext cx="1637363" cy="71027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hlinkClick xmlns:r="http://schemas.openxmlformats.org/officeDocument/2006/relationships" r:id="" action="ppaction://hlinksldjump"/>
            </a:rPr>
            <a:t>Principios y Valores</a:t>
          </a:r>
          <a:endParaRPr lang="es-EC" sz="2000" kern="1200" dirty="0"/>
        </a:p>
      </dsp:txBody>
      <dsp:txXfrm rot="10800000">
        <a:off x="6396384" y="4114264"/>
        <a:ext cx="1637363" cy="71027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0CC536-4AED-4492-93CD-5FAB0A4C68B2}">
      <dsp:nvSpPr>
        <dsp:cNvPr id="0" name=""/>
        <dsp:cNvSpPr/>
      </dsp:nvSpPr>
      <dsp:spPr>
        <a:xfrm>
          <a:off x="1016793" y="1447810"/>
          <a:ext cx="1904255" cy="127013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Puntualidad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Responsabilidad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Respeto</a:t>
          </a:r>
          <a:endParaRPr lang="es-EC" sz="1500" kern="1200" dirty="0"/>
        </a:p>
      </dsp:txBody>
      <dsp:txXfrm>
        <a:off x="1321474" y="1447810"/>
        <a:ext cx="1599574" cy="1270138"/>
      </dsp:txXfrm>
    </dsp:sp>
    <dsp:sp modelId="{93A34D2D-945D-41B0-A0D7-E766EACFADC7}">
      <dsp:nvSpPr>
        <dsp:cNvPr id="0" name=""/>
        <dsp:cNvSpPr/>
      </dsp:nvSpPr>
      <dsp:spPr>
        <a:xfrm>
          <a:off x="1016793" y="2717948"/>
          <a:ext cx="1904255" cy="1270138"/>
        </a:xfrm>
        <a:prstGeom prst="rect">
          <a:avLst/>
        </a:prstGeom>
        <a:solidFill>
          <a:schemeClr val="accent5">
            <a:tint val="40000"/>
            <a:alpha val="90000"/>
            <a:hueOff val="1081694"/>
            <a:satOff val="-7672"/>
            <a:lumOff val="-4365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1081694"/>
              <a:satOff val="-7672"/>
              <a:lumOff val="-43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Orden y limpieza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Mejoramiento Continuo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Compromiso</a:t>
          </a:r>
          <a:endParaRPr lang="es-EC" sz="1500" kern="1200" dirty="0"/>
        </a:p>
      </dsp:txBody>
      <dsp:txXfrm>
        <a:off x="1321474" y="2717948"/>
        <a:ext cx="1599574" cy="1270138"/>
      </dsp:txXfrm>
    </dsp:sp>
    <dsp:sp modelId="{AADFFD8E-E255-4E16-846A-ABED282ABE83}">
      <dsp:nvSpPr>
        <dsp:cNvPr id="0" name=""/>
        <dsp:cNvSpPr/>
      </dsp:nvSpPr>
      <dsp:spPr>
        <a:xfrm>
          <a:off x="1190" y="940008"/>
          <a:ext cx="1269503" cy="12695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PRINCIPIOS</a:t>
          </a:r>
          <a:endParaRPr lang="es-EC" sz="1200" kern="1200" dirty="0"/>
        </a:p>
      </dsp:txBody>
      <dsp:txXfrm>
        <a:off x="1190" y="940008"/>
        <a:ext cx="1269503" cy="1269503"/>
      </dsp:txXfrm>
    </dsp:sp>
    <dsp:sp modelId="{2FCEB311-5B99-4CA5-B0A3-DBE22D5BFB3E}">
      <dsp:nvSpPr>
        <dsp:cNvPr id="0" name=""/>
        <dsp:cNvSpPr/>
      </dsp:nvSpPr>
      <dsp:spPr>
        <a:xfrm>
          <a:off x="4190553" y="1447810"/>
          <a:ext cx="1904255" cy="1270138"/>
        </a:xfrm>
        <a:prstGeom prst="rect">
          <a:avLst/>
        </a:prstGeom>
        <a:solidFill>
          <a:schemeClr val="accent5">
            <a:tint val="40000"/>
            <a:alpha val="90000"/>
            <a:hueOff val="2163389"/>
            <a:satOff val="-15343"/>
            <a:lumOff val="-873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2163389"/>
              <a:satOff val="-15343"/>
              <a:lumOff val="-87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Ética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Eficacia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 dirty="0"/>
        </a:p>
      </dsp:txBody>
      <dsp:txXfrm>
        <a:off x="4495234" y="1447810"/>
        <a:ext cx="1599574" cy="1270138"/>
      </dsp:txXfrm>
    </dsp:sp>
    <dsp:sp modelId="{D832F74B-123D-4E27-890D-5B1D379B55E5}">
      <dsp:nvSpPr>
        <dsp:cNvPr id="0" name=""/>
        <dsp:cNvSpPr/>
      </dsp:nvSpPr>
      <dsp:spPr>
        <a:xfrm>
          <a:off x="4190553" y="2717948"/>
          <a:ext cx="1904255" cy="1270138"/>
        </a:xfrm>
        <a:prstGeom prst="rect">
          <a:avLst/>
        </a:prstGeom>
        <a:solidFill>
          <a:schemeClr val="accent5">
            <a:tint val="40000"/>
            <a:alpha val="90000"/>
            <a:hueOff val="3245083"/>
            <a:satOff val="-23015"/>
            <a:lumOff val="-13095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3245083"/>
              <a:satOff val="-23015"/>
              <a:lumOff val="-130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Calidad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Honradez</a:t>
          </a:r>
          <a:endParaRPr lang="es-EC" sz="1500" kern="1200" dirty="0"/>
        </a:p>
      </dsp:txBody>
      <dsp:txXfrm>
        <a:off x="4495234" y="2717948"/>
        <a:ext cx="1599574" cy="1270138"/>
      </dsp:txXfrm>
    </dsp:sp>
    <dsp:sp modelId="{573B3374-CB9B-4DB4-A5F5-6B712FB93463}">
      <dsp:nvSpPr>
        <dsp:cNvPr id="0" name=""/>
        <dsp:cNvSpPr/>
      </dsp:nvSpPr>
      <dsp:spPr>
        <a:xfrm>
          <a:off x="3174950" y="940008"/>
          <a:ext cx="1269503" cy="1269503"/>
        </a:xfrm>
        <a:prstGeom prst="ellipse">
          <a:avLst/>
        </a:prstGeom>
        <a:solidFill>
          <a:schemeClr val="accent5">
            <a:hueOff val="3257024"/>
            <a:satOff val="11196"/>
            <a:lumOff val="-5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VALORES</a:t>
          </a:r>
          <a:endParaRPr lang="es-EC" sz="1200" kern="1200" dirty="0"/>
        </a:p>
      </dsp:txBody>
      <dsp:txXfrm>
        <a:off x="3174950" y="940008"/>
        <a:ext cx="1269503" cy="126950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786EF2-FB59-4A5E-94B9-33AEDE58EC44}">
      <dsp:nvSpPr>
        <dsp:cNvPr id="0" name=""/>
        <dsp:cNvSpPr/>
      </dsp:nvSpPr>
      <dsp:spPr>
        <a:xfrm>
          <a:off x="2581629" y="171027"/>
          <a:ext cx="2825593" cy="7808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FACTOR </a:t>
          </a:r>
          <a:r>
            <a:rPr lang="es-EC" sz="2000" b="1" kern="1200" dirty="0" smtClean="0"/>
            <a:t>POLITÍCO</a:t>
          </a:r>
          <a:endParaRPr lang="es-EC" sz="2000" b="1" kern="1200" dirty="0"/>
        </a:p>
      </dsp:txBody>
      <dsp:txXfrm>
        <a:off x="2581629" y="171027"/>
        <a:ext cx="2825593" cy="780851"/>
      </dsp:txXfrm>
    </dsp:sp>
    <dsp:sp modelId="{C9CA45CE-464E-4A9B-BF5F-40C8FC2FF929}">
      <dsp:nvSpPr>
        <dsp:cNvPr id="0" name=""/>
        <dsp:cNvSpPr/>
      </dsp:nvSpPr>
      <dsp:spPr>
        <a:xfrm>
          <a:off x="648075" y="1251148"/>
          <a:ext cx="2825593" cy="7808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FACTOR TECNOLÓGICO</a:t>
          </a:r>
          <a:endParaRPr lang="es-EC" sz="2000" b="1" kern="1200" dirty="0"/>
        </a:p>
      </dsp:txBody>
      <dsp:txXfrm>
        <a:off x="648075" y="1251148"/>
        <a:ext cx="2825593" cy="780851"/>
      </dsp:txXfrm>
    </dsp:sp>
    <dsp:sp modelId="{479E1D75-4308-4B45-8DF0-67A7090D65B4}">
      <dsp:nvSpPr>
        <dsp:cNvPr id="0" name=""/>
        <dsp:cNvSpPr/>
      </dsp:nvSpPr>
      <dsp:spPr>
        <a:xfrm>
          <a:off x="5023278" y="1323158"/>
          <a:ext cx="2825593" cy="7808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FACTOR LEGAL</a:t>
          </a:r>
          <a:endParaRPr lang="es-EC" sz="2000" b="1" kern="1200" dirty="0"/>
        </a:p>
      </dsp:txBody>
      <dsp:txXfrm>
        <a:off x="5023278" y="1323158"/>
        <a:ext cx="2825593" cy="780851"/>
      </dsp:txXfrm>
    </dsp:sp>
    <dsp:sp modelId="{2614BE6D-E7F9-4039-926E-25CA80B6F1AB}">
      <dsp:nvSpPr>
        <dsp:cNvPr id="0" name=""/>
        <dsp:cNvSpPr/>
      </dsp:nvSpPr>
      <dsp:spPr>
        <a:xfrm>
          <a:off x="774802" y="2691312"/>
          <a:ext cx="2825593" cy="7808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FACTOR ECONÓMICO</a:t>
          </a:r>
          <a:endParaRPr lang="es-EC" sz="2000" b="1" kern="1200" dirty="0"/>
        </a:p>
      </dsp:txBody>
      <dsp:txXfrm>
        <a:off x="774802" y="2691312"/>
        <a:ext cx="2825593" cy="780851"/>
      </dsp:txXfrm>
    </dsp:sp>
    <dsp:sp modelId="{D43AE303-10E2-482C-8AE3-A1EEDFBB474B}">
      <dsp:nvSpPr>
        <dsp:cNvPr id="0" name=""/>
        <dsp:cNvSpPr/>
      </dsp:nvSpPr>
      <dsp:spPr>
        <a:xfrm>
          <a:off x="5023278" y="2763314"/>
          <a:ext cx="2825593" cy="7808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FACTOR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SOCIAL</a:t>
          </a:r>
          <a:endParaRPr lang="es-EC" sz="2000" b="1" kern="1200" dirty="0"/>
        </a:p>
      </dsp:txBody>
      <dsp:txXfrm>
        <a:off x="5023278" y="2763314"/>
        <a:ext cx="2825593" cy="78085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6EA8AA-CA36-4793-80E5-C488A990BD0B}">
      <dsp:nvSpPr>
        <dsp:cNvPr id="0" name=""/>
        <dsp:cNvSpPr/>
      </dsp:nvSpPr>
      <dsp:spPr>
        <a:xfrm>
          <a:off x="1646101" y="3520303"/>
          <a:ext cx="1382815" cy="691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Ejecución</a:t>
          </a:r>
          <a:endParaRPr lang="es-EC" sz="1300" kern="1200" dirty="0"/>
        </a:p>
      </dsp:txBody>
      <dsp:txXfrm>
        <a:off x="1646101" y="3520303"/>
        <a:ext cx="1382815" cy="691407"/>
      </dsp:txXfrm>
    </dsp:sp>
    <dsp:sp modelId="{F4C207E9-772D-4320-86FE-610CA17138DC}">
      <dsp:nvSpPr>
        <dsp:cNvPr id="0" name=""/>
        <dsp:cNvSpPr/>
      </dsp:nvSpPr>
      <dsp:spPr>
        <a:xfrm rot="19689176">
          <a:off x="2762955" y="2923863"/>
          <a:ext cx="353342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3533421" y="99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 rot="19689176">
        <a:off x="4441330" y="2845460"/>
        <a:ext cx="176671" cy="176671"/>
      </dsp:txXfrm>
    </dsp:sp>
    <dsp:sp modelId="{C09E8692-F6D1-4C9E-BF37-679FE7127C39}">
      <dsp:nvSpPr>
        <dsp:cNvPr id="0" name=""/>
        <dsp:cNvSpPr/>
      </dsp:nvSpPr>
      <dsp:spPr>
        <a:xfrm>
          <a:off x="6030415" y="1655881"/>
          <a:ext cx="1814433" cy="691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hlinkClick xmlns:r="http://schemas.openxmlformats.org/officeDocument/2006/relationships" r:id="rId1" action="ppaction://hlinkfile"/>
            </a:rPr>
            <a:t>Programa de Auditoría</a:t>
          </a:r>
          <a:endParaRPr lang="es-EC" sz="1300" kern="1200" dirty="0"/>
        </a:p>
      </dsp:txBody>
      <dsp:txXfrm>
        <a:off x="6030415" y="1655881"/>
        <a:ext cx="1814433" cy="691407"/>
      </dsp:txXfrm>
    </dsp:sp>
    <dsp:sp modelId="{2997CD7A-0049-4B41-B6B3-165B5395770F}">
      <dsp:nvSpPr>
        <dsp:cNvPr id="0" name=""/>
        <dsp:cNvSpPr/>
      </dsp:nvSpPr>
      <dsp:spPr>
        <a:xfrm rot="20381956">
          <a:off x="2929523" y="3300908"/>
          <a:ext cx="3200285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3200285" y="99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20381956">
        <a:off x="4449659" y="3230834"/>
        <a:ext cx="160014" cy="160014"/>
      </dsp:txXfrm>
    </dsp:sp>
    <dsp:sp modelId="{17B7B862-7B6A-4211-9FC4-2E3A09F2D24C}">
      <dsp:nvSpPr>
        <dsp:cNvPr id="0" name=""/>
        <dsp:cNvSpPr/>
      </dsp:nvSpPr>
      <dsp:spPr>
        <a:xfrm>
          <a:off x="6030415" y="2409971"/>
          <a:ext cx="1814433" cy="691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hlinkClick xmlns:r="http://schemas.openxmlformats.org/officeDocument/2006/relationships" r:id="rId2" action="ppaction://hlinkfile"/>
            </a:rPr>
            <a:t>Evaluación del C.I.</a:t>
          </a:r>
          <a:endParaRPr lang="es-EC" sz="1300" kern="1200" dirty="0" smtClean="0"/>
        </a:p>
      </dsp:txBody>
      <dsp:txXfrm>
        <a:off x="6030415" y="2409971"/>
        <a:ext cx="1814433" cy="691407"/>
      </dsp:txXfrm>
    </dsp:sp>
    <dsp:sp modelId="{6969203B-F667-4935-B4A5-BE2100B19680}">
      <dsp:nvSpPr>
        <dsp:cNvPr id="0" name=""/>
        <dsp:cNvSpPr/>
      </dsp:nvSpPr>
      <dsp:spPr>
        <a:xfrm rot="21193889">
          <a:off x="3018384" y="3677957"/>
          <a:ext cx="3022564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3022564" y="99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 rot="21193889">
        <a:off x="4454102" y="3612326"/>
        <a:ext cx="151128" cy="151128"/>
      </dsp:txXfrm>
    </dsp:sp>
    <dsp:sp modelId="{66C771D9-17EA-4A81-933D-7C95CD5C5C2C}">
      <dsp:nvSpPr>
        <dsp:cNvPr id="0" name=""/>
        <dsp:cNvSpPr/>
      </dsp:nvSpPr>
      <dsp:spPr>
        <a:xfrm>
          <a:off x="6030415" y="3164069"/>
          <a:ext cx="1814433" cy="691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0" kern="1200" dirty="0" smtClean="0">
              <a:solidFill>
                <a:srgbClr val="00B0F0"/>
              </a:solidFill>
            </a:rPr>
            <a:t>Aplicación de Procedimientos y Técnicas de Auditoría</a:t>
          </a:r>
          <a:endParaRPr lang="es-EC" sz="1300" b="0" kern="1200" dirty="0">
            <a:solidFill>
              <a:srgbClr val="00B0F0"/>
            </a:solidFill>
          </a:endParaRPr>
        </a:p>
      </dsp:txBody>
      <dsp:txXfrm>
        <a:off x="6030415" y="3164069"/>
        <a:ext cx="1814433" cy="691407"/>
      </dsp:txXfrm>
    </dsp:sp>
    <dsp:sp modelId="{44495CE6-F15B-4EA1-8537-1ECEA5440B43}">
      <dsp:nvSpPr>
        <dsp:cNvPr id="0" name=""/>
        <dsp:cNvSpPr/>
      </dsp:nvSpPr>
      <dsp:spPr>
        <a:xfrm rot="453050">
          <a:off x="3015789" y="4055006"/>
          <a:ext cx="3027752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3027752" y="99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 rot="453050">
        <a:off x="4453972" y="3989245"/>
        <a:ext cx="151387" cy="151387"/>
      </dsp:txXfrm>
    </dsp:sp>
    <dsp:sp modelId="{1FD396BD-D018-45E9-8882-C69B6251FEBC}">
      <dsp:nvSpPr>
        <dsp:cNvPr id="0" name=""/>
        <dsp:cNvSpPr/>
      </dsp:nvSpPr>
      <dsp:spPr>
        <a:xfrm>
          <a:off x="6030415" y="3918167"/>
          <a:ext cx="1814433" cy="691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0" kern="1200" dirty="0" smtClean="0">
              <a:solidFill>
                <a:srgbClr val="00B0F0"/>
              </a:solidFill>
            </a:rPr>
            <a:t>Papeles de Trabajo</a:t>
          </a:r>
          <a:endParaRPr lang="es-EC" sz="1300" b="0" kern="1200" dirty="0">
            <a:solidFill>
              <a:srgbClr val="00B0F0"/>
            </a:solidFill>
          </a:endParaRPr>
        </a:p>
      </dsp:txBody>
      <dsp:txXfrm>
        <a:off x="6030415" y="3918167"/>
        <a:ext cx="1814433" cy="691407"/>
      </dsp:txXfrm>
    </dsp:sp>
    <dsp:sp modelId="{A3CEF602-9004-4103-BA30-4E0AF03AA3ED}">
      <dsp:nvSpPr>
        <dsp:cNvPr id="0" name=""/>
        <dsp:cNvSpPr/>
      </dsp:nvSpPr>
      <dsp:spPr>
        <a:xfrm rot="1259795">
          <a:off x="2922183" y="4432055"/>
          <a:ext cx="3214966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3214966" y="99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1259795">
        <a:off x="4449292" y="4361614"/>
        <a:ext cx="160748" cy="160748"/>
      </dsp:txXfrm>
    </dsp:sp>
    <dsp:sp modelId="{810CE8D7-DDFE-4DA5-87C0-B54CD80D8952}">
      <dsp:nvSpPr>
        <dsp:cNvPr id="0" name=""/>
        <dsp:cNvSpPr/>
      </dsp:nvSpPr>
      <dsp:spPr>
        <a:xfrm>
          <a:off x="6030415" y="4672265"/>
          <a:ext cx="1814433" cy="691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0" kern="1200" dirty="0" smtClean="0">
              <a:solidFill>
                <a:srgbClr val="00B0F0"/>
              </a:solidFill>
            </a:rPr>
            <a:t>Medición de riesgo</a:t>
          </a:r>
          <a:endParaRPr lang="es-EC" sz="1300" b="0" kern="1200" dirty="0">
            <a:solidFill>
              <a:srgbClr val="00B0F0"/>
            </a:solidFill>
          </a:endParaRPr>
        </a:p>
      </dsp:txBody>
      <dsp:txXfrm>
        <a:off x="6030415" y="4672265"/>
        <a:ext cx="1814433" cy="691407"/>
      </dsp:txXfrm>
    </dsp:sp>
    <dsp:sp modelId="{474FEDD8-485D-4E43-9340-CD49C483E5A5}">
      <dsp:nvSpPr>
        <dsp:cNvPr id="0" name=""/>
        <dsp:cNvSpPr/>
      </dsp:nvSpPr>
      <dsp:spPr>
        <a:xfrm rot="1945015">
          <a:off x="2751884" y="4809101"/>
          <a:ext cx="3555562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3555562" y="99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 rot="1945015">
        <a:off x="4440777" y="4730144"/>
        <a:ext cx="177778" cy="177778"/>
      </dsp:txXfrm>
    </dsp:sp>
    <dsp:sp modelId="{3019BA36-B27B-4F34-BE8D-5AEA6F8ACB2D}">
      <dsp:nvSpPr>
        <dsp:cNvPr id="0" name=""/>
        <dsp:cNvSpPr/>
      </dsp:nvSpPr>
      <dsp:spPr>
        <a:xfrm>
          <a:off x="6030415" y="5426356"/>
          <a:ext cx="1814433" cy="691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0" kern="1200" dirty="0" smtClean="0">
              <a:solidFill>
                <a:srgbClr val="00B0F0"/>
              </a:solidFill>
            </a:rPr>
            <a:t>Hojas de Hallazgo</a:t>
          </a:r>
          <a:endParaRPr lang="es-EC" sz="1300" kern="1200" dirty="0"/>
        </a:p>
      </dsp:txBody>
      <dsp:txXfrm>
        <a:off x="6030415" y="5426356"/>
        <a:ext cx="1814433" cy="691407"/>
      </dsp:txXfrm>
    </dsp:sp>
    <dsp:sp modelId="{C730BC3C-939A-4F70-9816-69EEF2E9F15B}">
      <dsp:nvSpPr>
        <dsp:cNvPr id="0" name=""/>
        <dsp:cNvSpPr/>
      </dsp:nvSpPr>
      <dsp:spPr>
        <a:xfrm>
          <a:off x="1646101" y="1215689"/>
          <a:ext cx="1382815" cy="691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Planificación</a:t>
          </a:r>
          <a:endParaRPr lang="es-EC" sz="1300" kern="1200" dirty="0"/>
        </a:p>
      </dsp:txBody>
      <dsp:txXfrm>
        <a:off x="1646101" y="1215689"/>
        <a:ext cx="1382815" cy="691407"/>
      </dsp:txXfrm>
    </dsp:sp>
    <dsp:sp modelId="{1EB9A068-1AA5-4D50-A13E-B361F162A451}">
      <dsp:nvSpPr>
        <dsp:cNvPr id="0" name=""/>
        <dsp:cNvSpPr/>
      </dsp:nvSpPr>
      <dsp:spPr>
        <a:xfrm rot="19486031">
          <a:off x="2950605" y="1304835"/>
          <a:ext cx="85500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855001" y="99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19486031">
        <a:off x="3356730" y="1293393"/>
        <a:ext cx="42750" cy="42750"/>
      </dsp:txXfrm>
    </dsp:sp>
    <dsp:sp modelId="{D53ACB4A-6235-44EA-BA51-02942732F3EA}">
      <dsp:nvSpPr>
        <dsp:cNvPr id="0" name=""/>
        <dsp:cNvSpPr/>
      </dsp:nvSpPr>
      <dsp:spPr>
        <a:xfrm>
          <a:off x="3727294" y="722438"/>
          <a:ext cx="1382815" cy="691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hlinkClick xmlns:r="http://schemas.openxmlformats.org/officeDocument/2006/relationships" r:id="rId3" action="ppaction://hlinkfile"/>
            </a:rPr>
            <a:t>Preliminar</a:t>
          </a:r>
          <a:endParaRPr lang="es-EC" sz="1300" kern="1200" dirty="0"/>
        </a:p>
      </dsp:txBody>
      <dsp:txXfrm>
        <a:off x="3727294" y="722438"/>
        <a:ext cx="1382815" cy="691407"/>
      </dsp:txXfrm>
    </dsp:sp>
    <dsp:sp modelId="{0D9E121A-C3A0-45BD-8853-952D4C8DA8C8}">
      <dsp:nvSpPr>
        <dsp:cNvPr id="0" name=""/>
        <dsp:cNvSpPr/>
      </dsp:nvSpPr>
      <dsp:spPr>
        <a:xfrm rot="2399459">
          <a:off x="2922334" y="1844364"/>
          <a:ext cx="911528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911528" y="99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2399459">
        <a:off x="3355310" y="1831509"/>
        <a:ext cx="45576" cy="45576"/>
      </dsp:txXfrm>
    </dsp:sp>
    <dsp:sp modelId="{552BA7B2-BF71-4ED2-BEC3-6C5CDA0D4753}">
      <dsp:nvSpPr>
        <dsp:cNvPr id="0" name=""/>
        <dsp:cNvSpPr/>
      </dsp:nvSpPr>
      <dsp:spPr>
        <a:xfrm>
          <a:off x="3727280" y="1801498"/>
          <a:ext cx="1382815" cy="691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hlinkClick xmlns:r="http://schemas.openxmlformats.org/officeDocument/2006/relationships" r:id="rId4" action="ppaction://hlinkfile"/>
            </a:rPr>
            <a:t>Específica</a:t>
          </a:r>
          <a:endParaRPr lang="es-EC" sz="1300" kern="1200" dirty="0"/>
        </a:p>
      </dsp:txBody>
      <dsp:txXfrm>
        <a:off x="3727280" y="1801498"/>
        <a:ext cx="1382815" cy="69140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192E2C-FDC9-4D77-87F4-3BD03D2E9171}">
      <dsp:nvSpPr>
        <dsp:cNvPr id="0" name=""/>
        <dsp:cNvSpPr/>
      </dsp:nvSpPr>
      <dsp:spPr>
        <a:xfrm>
          <a:off x="171396" y="2754765"/>
          <a:ext cx="1853713" cy="926856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INVESTIGACIÓN DOCUMENTAL </a:t>
          </a:r>
        </a:p>
      </dsp:txBody>
      <dsp:txXfrm>
        <a:off x="171396" y="2754765"/>
        <a:ext cx="1853713" cy="926856"/>
      </dsp:txXfrm>
    </dsp:sp>
    <dsp:sp modelId="{1DF44B0D-E4EC-43AB-B9A0-AAC1435FD665}">
      <dsp:nvSpPr>
        <dsp:cNvPr id="0" name=""/>
        <dsp:cNvSpPr/>
      </dsp:nvSpPr>
      <dsp:spPr>
        <a:xfrm rot="17122623">
          <a:off x="976992" y="1829598"/>
          <a:ext cx="285268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852680" y="13315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17122623">
        <a:off x="2332015" y="1771596"/>
        <a:ext cx="142634" cy="142634"/>
      </dsp:txXfrm>
    </dsp:sp>
    <dsp:sp modelId="{68E069CB-6F2F-4D7C-B66C-F114A7B6D346}">
      <dsp:nvSpPr>
        <dsp:cNvPr id="0" name=""/>
        <dsp:cNvSpPr/>
      </dsp:nvSpPr>
      <dsp:spPr>
        <a:xfrm>
          <a:off x="2781555" y="4206"/>
          <a:ext cx="1853713" cy="926856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NORMATIVA</a:t>
          </a:r>
        </a:p>
      </dsp:txBody>
      <dsp:txXfrm>
        <a:off x="2781555" y="4206"/>
        <a:ext cx="1853713" cy="926856"/>
      </dsp:txXfrm>
    </dsp:sp>
    <dsp:sp modelId="{33C97DFD-EA8F-481B-8D7C-59453F928DDF}">
      <dsp:nvSpPr>
        <dsp:cNvPr id="0" name=""/>
        <dsp:cNvSpPr/>
      </dsp:nvSpPr>
      <dsp:spPr>
        <a:xfrm>
          <a:off x="4635268" y="454319"/>
          <a:ext cx="74148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41485" y="13315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987474" y="449097"/>
        <a:ext cx="37074" cy="37074"/>
      </dsp:txXfrm>
    </dsp:sp>
    <dsp:sp modelId="{7BE8AA5F-8459-41D1-80FC-C87C86503650}">
      <dsp:nvSpPr>
        <dsp:cNvPr id="0" name=""/>
        <dsp:cNvSpPr/>
      </dsp:nvSpPr>
      <dsp:spPr>
        <a:xfrm>
          <a:off x="5376754" y="4206"/>
          <a:ext cx="1853713" cy="926856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Acta Constitutiva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Reglamento Interno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Normas </a:t>
          </a:r>
        </a:p>
      </dsp:txBody>
      <dsp:txXfrm>
        <a:off x="5376754" y="4206"/>
        <a:ext cx="1853713" cy="926856"/>
      </dsp:txXfrm>
    </dsp:sp>
    <dsp:sp modelId="{0998E3C7-01D5-4B6A-A272-36A9A1A23266}">
      <dsp:nvSpPr>
        <dsp:cNvPr id="0" name=""/>
        <dsp:cNvSpPr/>
      </dsp:nvSpPr>
      <dsp:spPr>
        <a:xfrm rot="17650850">
          <a:off x="1479978" y="2362541"/>
          <a:ext cx="184670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846709" y="13315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17650850">
        <a:off x="2357164" y="2329688"/>
        <a:ext cx="92335" cy="92335"/>
      </dsp:txXfrm>
    </dsp:sp>
    <dsp:sp modelId="{F95C7133-080B-48BD-95D6-F59B2F54921B}">
      <dsp:nvSpPr>
        <dsp:cNvPr id="0" name=""/>
        <dsp:cNvSpPr/>
      </dsp:nvSpPr>
      <dsp:spPr>
        <a:xfrm>
          <a:off x="2781555" y="1070091"/>
          <a:ext cx="1853713" cy="926856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ADMINISTRATIVA</a:t>
          </a:r>
        </a:p>
      </dsp:txBody>
      <dsp:txXfrm>
        <a:off x="2781555" y="1070091"/>
        <a:ext cx="1853713" cy="926856"/>
      </dsp:txXfrm>
    </dsp:sp>
    <dsp:sp modelId="{1DD85262-9400-473B-9F74-96DF449A2134}">
      <dsp:nvSpPr>
        <dsp:cNvPr id="0" name=""/>
        <dsp:cNvSpPr/>
      </dsp:nvSpPr>
      <dsp:spPr>
        <a:xfrm rot="21395952">
          <a:off x="4634614" y="1498173"/>
          <a:ext cx="74279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42793" y="13315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21395952">
        <a:off x="4987441" y="1492918"/>
        <a:ext cx="37139" cy="37139"/>
      </dsp:txXfrm>
    </dsp:sp>
    <dsp:sp modelId="{7787D8D5-CEB6-4412-A8A0-E705CC2E12A1}">
      <dsp:nvSpPr>
        <dsp:cNvPr id="0" name=""/>
        <dsp:cNvSpPr/>
      </dsp:nvSpPr>
      <dsp:spPr>
        <a:xfrm>
          <a:off x="5376754" y="1026028"/>
          <a:ext cx="1853713" cy="926856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Organigramas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Sistemas de información y certificación</a:t>
          </a:r>
        </a:p>
      </dsp:txBody>
      <dsp:txXfrm>
        <a:off x="5376754" y="1026028"/>
        <a:ext cx="1853713" cy="926856"/>
      </dsp:txXfrm>
    </dsp:sp>
    <dsp:sp modelId="{9B786EF1-3AC9-4894-90F0-DCB10D41810A}">
      <dsp:nvSpPr>
        <dsp:cNvPr id="0" name=""/>
        <dsp:cNvSpPr/>
      </dsp:nvSpPr>
      <dsp:spPr>
        <a:xfrm rot="19242966">
          <a:off x="1914684" y="2895483"/>
          <a:ext cx="97729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77296" y="13315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19242966">
        <a:off x="2378900" y="2884366"/>
        <a:ext cx="48864" cy="48864"/>
      </dsp:txXfrm>
    </dsp:sp>
    <dsp:sp modelId="{A33FD802-641E-4E4E-95B5-975EDE53FC47}">
      <dsp:nvSpPr>
        <dsp:cNvPr id="0" name=""/>
        <dsp:cNvSpPr/>
      </dsp:nvSpPr>
      <dsp:spPr>
        <a:xfrm>
          <a:off x="2781555" y="2135976"/>
          <a:ext cx="1853713" cy="926856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MERCADO </a:t>
          </a:r>
        </a:p>
      </dsp:txBody>
      <dsp:txXfrm>
        <a:off x="2781555" y="2135976"/>
        <a:ext cx="1853713" cy="926856"/>
      </dsp:txXfrm>
    </dsp:sp>
    <dsp:sp modelId="{86798AFD-AFAA-4652-8DED-CFAFA44D2B1C}">
      <dsp:nvSpPr>
        <dsp:cNvPr id="0" name=""/>
        <dsp:cNvSpPr/>
      </dsp:nvSpPr>
      <dsp:spPr>
        <a:xfrm>
          <a:off x="4635268" y="2586089"/>
          <a:ext cx="74148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41485" y="13315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987474" y="2580868"/>
        <a:ext cx="37074" cy="37074"/>
      </dsp:txXfrm>
    </dsp:sp>
    <dsp:sp modelId="{945663EF-28C7-43C9-B78F-AD0E101D7550}">
      <dsp:nvSpPr>
        <dsp:cNvPr id="0" name=""/>
        <dsp:cNvSpPr/>
      </dsp:nvSpPr>
      <dsp:spPr>
        <a:xfrm>
          <a:off x="5376754" y="2135976"/>
          <a:ext cx="1853713" cy="926856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Productos y/o Servicios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Demanda y oferta</a:t>
          </a:r>
        </a:p>
      </dsp:txBody>
      <dsp:txXfrm>
        <a:off x="5376754" y="2135976"/>
        <a:ext cx="1853713" cy="926856"/>
      </dsp:txXfrm>
    </dsp:sp>
    <dsp:sp modelId="{4B6FC771-7FDA-4FA8-B7DD-66043DD7A7B6}">
      <dsp:nvSpPr>
        <dsp:cNvPr id="0" name=""/>
        <dsp:cNvSpPr/>
      </dsp:nvSpPr>
      <dsp:spPr>
        <a:xfrm rot="1835114">
          <a:off x="1963985" y="3428426"/>
          <a:ext cx="87869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878695" y="13315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1835114">
        <a:off x="2381365" y="3419774"/>
        <a:ext cx="43934" cy="43934"/>
      </dsp:txXfrm>
    </dsp:sp>
    <dsp:sp modelId="{4B48CECD-66F7-4FA7-8907-8C96B1FA061A}">
      <dsp:nvSpPr>
        <dsp:cNvPr id="0" name=""/>
        <dsp:cNvSpPr/>
      </dsp:nvSpPr>
      <dsp:spPr>
        <a:xfrm>
          <a:off x="2781555" y="3201862"/>
          <a:ext cx="1853713" cy="926856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UBICACIÓN GEOGRÁFICA</a:t>
          </a:r>
        </a:p>
      </dsp:txBody>
      <dsp:txXfrm>
        <a:off x="2781555" y="3201862"/>
        <a:ext cx="1853713" cy="926856"/>
      </dsp:txXfrm>
    </dsp:sp>
    <dsp:sp modelId="{49049833-18E2-40BA-B28F-678042F5B2A0}">
      <dsp:nvSpPr>
        <dsp:cNvPr id="0" name=""/>
        <dsp:cNvSpPr/>
      </dsp:nvSpPr>
      <dsp:spPr>
        <a:xfrm>
          <a:off x="4635268" y="3651975"/>
          <a:ext cx="74148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41485" y="13315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987474" y="3646753"/>
        <a:ext cx="37074" cy="37074"/>
      </dsp:txXfrm>
    </dsp:sp>
    <dsp:sp modelId="{FF863125-3CD3-4369-B398-E43E2DB9C1C8}">
      <dsp:nvSpPr>
        <dsp:cNvPr id="0" name=""/>
        <dsp:cNvSpPr/>
      </dsp:nvSpPr>
      <dsp:spPr>
        <a:xfrm>
          <a:off x="5376754" y="3201862"/>
          <a:ext cx="1853713" cy="926856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Localización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Características </a:t>
          </a:r>
          <a:r>
            <a:rPr lang="es-EC" sz="1400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del terreno</a:t>
          </a:r>
        </a:p>
      </dsp:txBody>
      <dsp:txXfrm>
        <a:off x="5376754" y="3201862"/>
        <a:ext cx="1853713" cy="926856"/>
      </dsp:txXfrm>
    </dsp:sp>
    <dsp:sp modelId="{3D63F1A1-0818-47ED-99F9-A88D97C301A8}">
      <dsp:nvSpPr>
        <dsp:cNvPr id="0" name=""/>
        <dsp:cNvSpPr/>
      </dsp:nvSpPr>
      <dsp:spPr>
        <a:xfrm rot="3806181">
          <a:off x="1557559" y="3961369"/>
          <a:ext cx="169154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691545" y="13315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3806181">
        <a:off x="2361044" y="3932396"/>
        <a:ext cx="84577" cy="84577"/>
      </dsp:txXfrm>
    </dsp:sp>
    <dsp:sp modelId="{EEB55F88-141B-4E52-B055-2E9949861722}">
      <dsp:nvSpPr>
        <dsp:cNvPr id="0" name=""/>
        <dsp:cNvSpPr/>
      </dsp:nvSpPr>
      <dsp:spPr>
        <a:xfrm>
          <a:off x="2781555" y="4267747"/>
          <a:ext cx="1853713" cy="926856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SITUACIÓN ECONÓMICA</a:t>
          </a:r>
        </a:p>
      </dsp:txBody>
      <dsp:txXfrm>
        <a:off x="2781555" y="4267747"/>
        <a:ext cx="1853713" cy="926856"/>
      </dsp:txXfrm>
    </dsp:sp>
    <dsp:sp modelId="{E9BCBF14-DC8E-4EA1-8DB6-D454414F6A42}">
      <dsp:nvSpPr>
        <dsp:cNvPr id="0" name=""/>
        <dsp:cNvSpPr/>
      </dsp:nvSpPr>
      <dsp:spPr>
        <a:xfrm>
          <a:off x="4635268" y="4717860"/>
          <a:ext cx="74148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41485" y="13315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987474" y="4712638"/>
        <a:ext cx="37074" cy="37074"/>
      </dsp:txXfrm>
    </dsp:sp>
    <dsp:sp modelId="{F27049C0-8A06-4E9A-B5E9-0515F71150AD}">
      <dsp:nvSpPr>
        <dsp:cNvPr id="0" name=""/>
        <dsp:cNvSpPr/>
      </dsp:nvSpPr>
      <dsp:spPr>
        <a:xfrm>
          <a:off x="5376754" y="4267747"/>
          <a:ext cx="1853713" cy="926856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Variables demográficas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Aspectos sociales</a:t>
          </a:r>
        </a:p>
      </dsp:txBody>
      <dsp:txXfrm>
        <a:off x="5376754" y="4267747"/>
        <a:ext cx="1853713" cy="926856"/>
      </dsp:txXfrm>
    </dsp:sp>
    <dsp:sp modelId="{51E68F67-0E96-4CBA-A527-59178D68BE36}">
      <dsp:nvSpPr>
        <dsp:cNvPr id="0" name=""/>
        <dsp:cNvSpPr/>
      </dsp:nvSpPr>
      <dsp:spPr>
        <a:xfrm rot="4419138">
          <a:off x="1059572" y="4494312"/>
          <a:ext cx="268752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687521" y="13315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4419138">
        <a:off x="2336144" y="4440439"/>
        <a:ext cx="134376" cy="134376"/>
      </dsp:txXfrm>
    </dsp:sp>
    <dsp:sp modelId="{48DD1218-3053-4C74-8742-12D80316971B}">
      <dsp:nvSpPr>
        <dsp:cNvPr id="0" name=""/>
        <dsp:cNvSpPr/>
      </dsp:nvSpPr>
      <dsp:spPr>
        <a:xfrm>
          <a:off x="2781555" y="5333633"/>
          <a:ext cx="1853713" cy="926856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COMPORTAMIENTO DEL CONSUMIDOR</a:t>
          </a:r>
        </a:p>
      </dsp:txBody>
      <dsp:txXfrm>
        <a:off x="2781555" y="5333633"/>
        <a:ext cx="1853713" cy="926856"/>
      </dsp:txXfrm>
    </dsp:sp>
    <dsp:sp modelId="{EC614858-2131-4461-A329-F4923769C889}">
      <dsp:nvSpPr>
        <dsp:cNvPr id="0" name=""/>
        <dsp:cNvSpPr/>
      </dsp:nvSpPr>
      <dsp:spPr>
        <a:xfrm>
          <a:off x="4635268" y="5783746"/>
          <a:ext cx="74148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41485" y="13315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987474" y="5778524"/>
        <a:ext cx="37074" cy="37074"/>
      </dsp:txXfrm>
    </dsp:sp>
    <dsp:sp modelId="{0A318F45-B01C-4429-9BFE-DBA086F1545B}">
      <dsp:nvSpPr>
        <dsp:cNvPr id="0" name=""/>
        <dsp:cNvSpPr/>
      </dsp:nvSpPr>
      <dsp:spPr>
        <a:xfrm>
          <a:off x="5376754" y="5333633"/>
          <a:ext cx="1853713" cy="926856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Cultura y estratos sociales </a:t>
          </a:r>
        </a:p>
      </dsp:txBody>
      <dsp:txXfrm>
        <a:off x="5376754" y="5333633"/>
        <a:ext cx="1853713" cy="926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D0858-3A06-4A5C-9C8A-22E68699478F}" type="datetimeFigureOut">
              <a:rPr lang="es-EC" smtClean="0"/>
              <a:pPr/>
              <a:t>14/03/2011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0AB1F-6306-4723-A278-5AB5FBE2513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0AB1F-6306-4723-A278-5AB5FBE2513F}" type="slidenum">
              <a:rPr lang="es-EC" smtClean="0"/>
              <a:pPr/>
              <a:t>1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E9AE-62FD-43F9-A6D0-05B693806B87}" type="datetimeFigureOut">
              <a:rPr lang="es-EC" smtClean="0"/>
              <a:pPr/>
              <a:t>14/03/2011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8ED5E-EEEA-4872-8152-1235BD8A63C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E9AE-62FD-43F9-A6D0-05B693806B87}" type="datetimeFigureOut">
              <a:rPr lang="es-EC" smtClean="0"/>
              <a:pPr/>
              <a:t>14/03/2011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8ED5E-EEEA-4872-8152-1235BD8A63C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E9AE-62FD-43F9-A6D0-05B693806B87}" type="datetimeFigureOut">
              <a:rPr lang="es-EC" smtClean="0"/>
              <a:pPr/>
              <a:t>14/03/2011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8ED5E-EEEA-4872-8152-1235BD8A63C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p:oleObj spid="_x0000_s1026" name="CorelDRAW" r:id="rId3" imgW="7748626" imgH="4759452" progId="">
              <p:embed/>
            </p:oleObj>
          </a:graphicData>
        </a:graphic>
      </p:graphicFrame>
      <p:sp>
        <p:nvSpPr>
          <p:cNvPr id="17432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3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sp>
        <p:nvSpPr>
          <p:cNvPr id="17434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5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p:oleObj spid="_x0000_s2050" name="CorelDRAW" r:id="rId3" imgW="7748626" imgH="4759452" progId="">
              <p:embed/>
            </p:oleObj>
          </a:graphicData>
        </a:graphic>
      </p:graphicFrame>
      <p:sp>
        <p:nvSpPr>
          <p:cNvPr id="17432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1400">
              <a:solidFill>
                <a:srgbClr val="000000"/>
              </a:solidFill>
            </a:endParaRPr>
          </a:p>
        </p:txBody>
      </p:sp>
      <p:sp>
        <p:nvSpPr>
          <p:cNvPr id="17433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1400">
              <a:solidFill>
                <a:srgbClr val="000000"/>
              </a:solidFill>
            </a:endParaRPr>
          </a:p>
        </p:txBody>
      </p:sp>
      <p:sp>
        <p:nvSpPr>
          <p:cNvPr id="17434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1400">
              <a:solidFill>
                <a:srgbClr val="000000"/>
              </a:solidFill>
            </a:endParaRPr>
          </a:p>
        </p:txBody>
      </p:sp>
      <p:sp>
        <p:nvSpPr>
          <p:cNvPr id="17435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1400">
              <a:solidFill>
                <a:srgbClr val="000000"/>
              </a:solidFill>
            </a:endParaRPr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srgbClr val="000000"/>
              </a:solidFill>
            </a:endParaRPr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E9AE-62FD-43F9-A6D0-05B693806B87}" type="datetimeFigureOut">
              <a:rPr lang="es-EC" smtClean="0"/>
              <a:pPr/>
              <a:t>14/03/2011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8ED5E-EEEA-4872-8152-1235BD8A63C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E9AE-62FD-43F9-A6D0-05B693806B87}" type="datetimeFigureOut">
              <a:rPr lang="es-EC" smtClean="0"/>
              <a:pPr/>
              <a:t>14/03/2011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8ED5E-EEEA-4872-8152-1235BD8A63C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E9AE-62FD-43F9-A6D0-05B693806B87}" type="datetimeFigureOut">
              <a:rPr lang="es-EC" smtClean="0"/>
              <a:pPr/>
              <a:t>14/03/2011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8ED5E-EEEA-4872-8152-1235BD8A63C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E9AE-62FD-43F9-A6D0-05B693806B87}" type="datetimeFigureOut">
              <a:rPr lang="es-EC" smtClean="0"/>
              <a:pPr/>
              <a:t>14/03/2011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8ED5E-EEEA-4872-8152-1235BD8A63C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E9AE-62FD-43F9-A6D0-05B693806B87}" type="datetimeFigureOut">
              <a:rPr lang="es-EC" smtClean="0"/>
              <a:pPr/>
              <a:t>14/03/2011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8ED5E-EEEA-4872-8152-1235BD8A63C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E9AE-62FD-43F9-A6D0-05B693806B87}" type="datetimeFigureOut">
              <a:rPr lang="es-EC" smtClean="0"/>
              <a:pPr/>
              <a:t>14/03/2011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8ED5E-EEEA-4872-8152-1235BD8A63C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E9AE-62FD-43F9-A6D0-05B693806B87}" type="datetimeFigureOut">
              <a:rPr lang="es-EC" smtClean="0"/>
              <a:pPr/>
              <a:t>14/03/2011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8ED5E-EEEA-4872-8152-1235BD8A63C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E9AE-62FD-43F9-A6D0-05B693806B87}" type="datetimeFigureOut">
              <a:rPr lang="es-EC" smtClean="0"/>
              <a:pPr/>
              <a:t>14/03/2011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8ED5E-EEEA-4872-8152-1235BD8A63C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9E9AE-62FD-43F9-A6D0-05B693806B87}" type="datetimeFigureOut">
              <a:rPr lang="es-EC" smtClean="0"/>
              <a:pPr/>
              <a:t>14/03/2011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8ED5E-EEEA-4872-8152-1235BD8A63C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srgbClr val="000000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srgbClr val="000000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srgbClr val="000000"/>
              </a:solidFill>
            </a:endParaRPr>
          </a:p>
        </p:txBody>
      </p:sp>
      <p:pic>
        <p:nvPicPr>
          <p:cNvPr id="1050" name="Picture 26" descr="LOGO ESPE ORIGINAL copia"/>
          <p:cNvPicPr>
            <a:picLocks noChangeAspect="1" noChangeArrowheads="1"/>
          </p:cNvPicPr>
          <p:nvPr/>
        </p:nvPicPr>
        <p:blipFill>
          <a:blip r:embed="rId13" cstate="print"/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8.jpeg"/><Relationship Id="rId7" Type="http://schemas.openxmlformats.org/officeDocument/2006/relationships/slide" Target="slide2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microsoft.com/office/2007/relationships/diagramDrawing" Target="../diagrams/drawin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6.xml"/><Relationship Id="rId7" Type="http://schemas.openxmlformats.org/officeDocument/2006/relationships/slide" Target="slide11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8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microsoft.com/office/2007/relationships/diagramDrawing" Target="../diagrams/drawing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hyperlink" Target="Presentacion%20flujograma%20produccion.docx" TargetMode="External"/><Relationship Id="rId2" Type="http://schemas.openxmlformats.org/officeDocument/2006/relationships/hyperlink" Target="Presentacion%20flujograma%20proyectos.docx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1.png"/><Relationship Id="rId5" Type="http://schemas.openxmlformats.org/officeDocument/2006/relationships/image" Target="../media/image19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6.png"/><Relationship Id="rId3" Type="http://schemas.openxmlformats.org/officeDocument/2006/relationships/diagramLayout" Target="../diagrams/layout7.xml"/><Relationship Id="rId7" Type="http://schemas.openxmlformats.org/officeDocument/2006/relationships/slide" Target="slide24.xml"/><Relationship Id="rId12" Type="http://schemas.openxmlformats.org/officeDocument/2006/relationships/slide" Target="slide22.xml"/><Relationship Id="rId2" Type="http://schemas.openxmlformats.org/officeDocument/2006/relationships/diagramData" Target="../diagrams/data7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2.png"/><Relationship Id="rId11" Type="http://schemas.openxmlformats.org/officeDocument/2006/relationships/image" Target="../media/image55.png"/><Relationship Id="rId5" Type="http://schemas.openxmlformats.org/officeDocument/2006/relationships/diagramColors" Target="../diagrams/colors7.xml"/><Relationship Id="rId15" Type="http://schemas.openxmlformats.org/officeDocument/2006/relationships/image" Target="../media/image14.jpeg"/><Relationship Id="rId10" Type="http://schemas.openxmlformats.org/officeDocument/2006/relationships/image" Target="../media/image54.png"/><Relationship Id="rId4" Type="http://schemas.openxmlformats.org/officeDocument/2006/relationships/diagramQuickStyle" Target="../diagrams/quickStyle7.xml"/><Relationship Id="rId9" Type="http://schemas.openxmlformats.org/officeDocument/2006/relationships/slide" Target="slide20.xml"/><Relationship Id="rId1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7" Type="http://schemas.openxmlformats.org/officeDocument/2006/relationships/image" Target="../media/image1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9.xml"/><Relationship Id="rId5" Type="http://schemas.openxmlformats.org/officeDocument/2006/relationships/chart" Target="../charts/chart2.xml"/><Relationship Id="rId4" Type="http://schemas.openxmlformats.org/officeDocument/2006/relationships/image" Target="../media/image5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jpeg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jpeg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jpeg"/><Relationship Id="rId4" Type="http://schemas.openxmlformats.org/officeDocument/2006/relationships/slide" Target="slide19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diagramLayout" Target="../diagrams/layout8.xml"/><Relationship Id="rId7" Type="http://schemas.openxmlformats.org/officeDocument/2006/relationships/image" Target="../media/image14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microsoft.com/office/2007/relationships/diagramDrawing" Target="../diagrams/drawing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12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openxmlformats.org/officeDocument/2006/relationships/diagramData" Target="../diagrams/data3.xml"/><Relationship Id="rId11" Type="http://schemas.openxmlformats.org/officeDocument/2006/relationships/image" Target="../media/image14.jpeg"/><Relationship Id="rId5" Type="http://schemas.openxmlformats.org/officeDocument/2006/relationships/diagramColors" Target="../diagrams/colors2.xml"/><Relationship Id="rId10" Type="http://schemas.openxmlformats.org/officeDocument/2006/relationships/slide" Target="slide4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ORDEN%20DE%20TRABAJO.docx" TargetMode="External"/><Relationship Id="rId3" Type="http://schemas.openxmlformats.org/officeDocument/2006/relationships/diagramLayout" Target="../diagrams/layout11.xml"/><Relationship Id="rId7" Type="http://schemas.openxmlformats.org/officeDocument/2006/relationships/hyperlink" Target="CARTA%20DE%20ACEPTACI&#211;N%20DE%20LA%20OFERTA.docx" TargetMode="External"/><Relationship Id="rId12" Type="http://schemas.microsoft.com/office/2007/relationships/diagramDrawing" Target="../diagrams/drawing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openxmlformats.org/officeDocument/2006/relationships/hyperlink" Target="CARTA%20DE%20PRESENTACI&#211;N.docx" TargetMode="External"/><Relationship Id="rId11" Type="http://schemas.openxmlformats.org/officeDocument/2006/relationships/hyperlink" Target="GUIA%20DE%20DISTRIBUCION.docx" TargetMode="External"/><Relationship Id="rId5" Type="http://schemas.openxmlformats.org/officeDocument/2006/relationships/diagramColors" Target="../diagrams/colors11.xml"/><Relationship Id="rId10" Type="http://schemas.openxmlformats.org/officeDocument/2006/relationships/hyperlink" Target="OFICIO%20DE%20NOTIFICACI&#211;N%20%20DE%20INICIO%20DE%20EXAMEN.docx" TargetMode="External"/><Relationship Id="rId4" Type="http://schemas.openxmlformats.org/officeDocument/2006/relationships/diagramQuickStyle" Target="../diagrams/quickStyle11.xml"/><Relationship Id="rId9" Type="http://schemas.openxmlformats.org/officeDocument/2006/relationships/hyperlink" Target="CONTRATO.docx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ESTATUTOS.docx" TargetMode="External"/><Relationship Id="rId2" Type="http://schemas.openxmlformats.org/officeDocument/2006/relationships/hyperlink" Target="ENTREVISTAS.docx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Organigramas.pdf" TargetMode="External"/><Relationship Id="rId5" Type="http://schemas.openxmlformats.org/officeDocument/2006/relationships/hyperlink" Target="../CAPITULOS/Organigrama%20Estructural%20SEDEMI.vsd" TargetMode="External"/><Relationship Id="rId4" Type="http://schemas.openxmlformats.org/officeDocument/2006/relationships/hyperlink" Target="PLANIFICACI&#211;N%20ESTRATEGICA.docx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NUAL%20DE%20FUNCIONES%20PROYECTOS.docx" TargetMode="External"/><Relationship Id="rId2" Type="http://schemas.openxmlformats.org/officeDocument/2006/relationships/hyperlink" Target="FLUJOGRAMA%20GESTION%20PROYECTOS.docx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Cronogramas.pdf" TargetMode="External"/><Relationship Id="rId5" Type="http://schemas.openxmlformats.org/officeDocument/2006/relationships/hyperlink" Target="LISTA%20DE%20PROYECTOS.docx" TargetMode="External"/><Relationship Id="rId4" Type="http://schemas.openxmlformats.org/officeDocument/2006/relationships/hyperlink" Target="PERSONAL%20PROYECTOS.docx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QUINARIA%20Y%20EQUIPO%20PROYECTO.docx" TargetMode="External"/><Relationship Id="rId7" Type="http://schemas.openxmlformats.org/officeDocument/2006/relationships/hyperlink" Target="PERSONAL%20ADMINISTRATIVO.docx" TargetMode="External"/><Relationship Id="rId2" Type="http://schemas.openxmlformats.org/officeDocument/2006/relationships/hyperlink" Target="PRESUPUESTOS.docx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MANUAL%20FUNCIONES%20ADMINISTRATIVO.docx" TargetMode="External"/><Relationship Id="rId5" Type="http://schemas.openxmlformats.org/officeDocument/2006/relationships/hyperlink" Target="FLUJOGRAMA%20ADMINISTRATIVO.docx" TargetMode="External"/><Relationship Id="rId4" Type="http://schemas.openxmlformats.org/officeDocument/2006/relationships/hyperlink" Target="INDICADORES%20GESTION%20PROYECTOS.docx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PERSONAL%20MONTAJE.docx" TargetMode="External"/><Relationship Id="rId2" Type="http://schemas.openxmlformats.org/officeDocument/2006/relationships/hyperlink" Target="PLAN%20CAPACITAZCION%20ADMINISTRATIVO.docx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CALIFICACION%20PROVEEDORES.docx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NUAL%20FUNCIONES%20FINANCIERO.docx" TargetMode="External"/><Relationship Id="rId2" Type="http://schemas.openxmlformats.org/officeDocument/2006/relationships/hyperlink" Target="FLUJOGRAMA%20FACTURACION.docx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INVENTARIO%20AFIJOS.docx" TargetMode="External"/><Relationship Id="rId5" Type="http://schemas.openxmlformats.org/officeDocument/2006/relationships/hyperlink" Target="COBRANZAS.docx" TargetMode="External"/><Relationship Id="rId4" Type="http://schemas.openxmlformats.org/officeDocument/2006/relationships/hyperlink" Target="PERSONAL%20FINANCIERO.docx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INDICADORES%20COBRANZAS.docx" TargetMode="External"/><Relationship Id="rId2" Type="http://schemas.openxmlformats.org/officeDocument/2006/relationships/hyperlink" Target="REPORTES%20ECONOMICOS.docx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REPORTE%20PRELIMINAR.docx" TargetMode="External"/><Relationship Id="rId4" Type="http://schemas.openxmlformats.org/officeDocument/2006/relationships/hyperlink" Target="MATRIZ%20DE%20RIESGOS.docx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FLUJOGRAMA%20PE.docx" TargetMode="External"/><Relationship Id="rId2" Type="http://schemas.openxmlformats.org/officeDocument/2006/relationships/hyperlink" Target="CEDULA%20DE%20APECTOS%20RELEVANTES.docx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CEDULA%20DETECCION%20Y%20FALLAS%20PROYECTOS%20PE.docx" TargetMode="External"/><Relationship Id="rId4" Type="http://schemas.openxmlformats.org/officeDocument/2006/relationships/hyperlink" Target="CEDULA%20ANALISIS%20DOCUMENTAL%20PROYECTOS%20PE.docx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REPORTE%20DE%20CRONOGRAMAS.docx" TargetMode="External"/><Relationship Id="rId2" Type="http://schemas.openxmlformats.org/officeDocument/2006/relationships/hyperlink" Target="CEDULA%20ANALISIS%20DOCUMENTAL%20PROYECTOS%202%20PE.docx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CUESTIONARIO%20PROYECTOS.docx" TargetMode="External"/><Relationship Id="rId5" Type="http://schemas.openxmlformats.org/officeDocument/2006/relationships/hyperlink" Target="LISTA%20Y%20MAQUINARIA%20PE.docx" TargetMode="External"/><Relationship Id="rId4" Type="http://schemas.openxmlformats.org/officeDocument/2006/relationships/hyperlink" Target="RESUMEN%20PRESUPUESTOS.docx" TargetMode="Externa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INDICADORES%20FINANCIEROS%20PE.docx" TargetMode="External"/><Relationship Id="rId3" Type="http://schemas.openxmlformats.org/officeDocument/2006/relationships/hyperlink" Target="ANALISIS%20DOCUMENTAL%20ADMINISTRATIVO%20PE.docx" TargetMode="External"/><Relationship Id="rId7" Type="http://schemas.openxmlformats.org/officeDocument/2006/relationships/hyperlink" Target="CUESTIONARIO%20ADMINISTRATIVO.docx" TargetMode="External"/><Relationship Id="rId2" Type="http://schemas.openxmlformats.org/officeDocument/2006/relationships/hyperlink" Target="INDICADORES%20PROYECTOS%20PE.docx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ANALISIS%20PROVEEDORES.docx" TargetMode="External"/><Relationship Id="rId5" Type="http://schemas.openxmlformats.org/officeDocument/2006/relationships/hyperlink" Target="PLAN%20DE%20CAPACITACION%20PE.docx" TargetMode="External"/><Relationship Id="rId4" Type="http://schemas.openxmlformats.org/officeDocument/2006/relationships/hyperlink" Target="CEDULA%20DETECCION%20Y%20FALLAS%20ADMINISTRATIVO.docx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ANALISIS%20COBRANZAS%20PE.docx" TargetMode="External"/><Relationship Id="rId7" Type="http://schemas.openxmlformats.org/officeDocument/2006/relationships/hyperlink" Target="INDICADORES%20FINANCIEROS%20PE.docx" TargetMode="External"/><Relationship Id="rId2" Type="http://schemas.openxmlformats.org/officeDocument/2006/relationships/hyperlink" Target="FLUJOGRAMA%20FINANCIERO%20PE.docx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CUESTIONARIO%20FINANCIERO.docx" TargetMode="External"/><Relationship Id="rId5" Type="http://schemas.openxmlformats.org/officeDocument/2006/relationships/hyperlink" Target="REPORTES%20ECONOMICOS%20PE.docx" TargetMode="External"/><Relationship Id="rId4" Type="http://schemas.openxmlformats.org/officeDocument/2006/relationships/hyperlink" Target="ACTIVOS%20FIJOS%20PE.docx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OJA%20DE%20HALLAZGOS.docx" TargetMode="Externa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GUIA%20DE%20DISTRIBUCION%20FINAL.docx" TargetMode="External"/><Relationship Id="rId2" Type="http://schemas.openxmlformats.org/officeDocument/2006/relationships/hyperlink" Target="CONVOCATORIA%20A%20LA%20CONFERENCIA%20FINAL.docx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INFORM%20FINAL.docx" TargetMode="External"/><Relationship Id="rId5" Type="http://schemas.openxmlformats.org/officeDocument/2006/relationships/hyperlink" Target="OFICIO%20FINAL.docx" TargetMode="External"/><Relationship Id="rId4" Type="http://schemas.openxmlformats.org/officeDocument/2006/relationships/hyperlink" Target="ACTA%20DE%20CONFERENCIA%20FINAL.docx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Seguimiento%20y%20Monitoreo.docx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62272" y="1052736"/>
            <a:ext cx="8458200" cy="475252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s-EC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</a:t>
            </a:r>
            <a:r>
              <a:rPr kumimoji="0" lang="es-ES_tradnl" sz="1800" b="1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ESC</a:t>
            </a:r>
            <a:r>
              <a:rPr kumimoji="0" lang="es-ES_tradnl" sz="1800" b="1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UELA POLITÉCNICA DEL EJÉRCITO</a:t>
            </a:r>
            <a:br>
              <a:rPr kumimoji="0" lang="es-ES_tradnl" sz="1800" b="1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_tradnl" sz="1800" b="1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_tradnl" sz="1800" b="1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DEPARTAMENTO DE CIENCIAS ECONÓMICAS, </a:t>
            </a:r>
            <a:br>
              <a:rPr kumimoji="0" lang="es-MX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ADMINISTRATIVAS Y DE COMERCIO</a:t>
            </a:r>
            <a: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es-ES_tradnl" sz="1800" b="1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</a:t>
            </a:r>
            <a:r>
              <a:rPr kumimoji="0" lang="es-MX" sz="1800" b="1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AUDITORÍA DE GESTIÓN A</a:t>
            </a:r>
            <a:r>
              <a:rPr kumimoji="0" lang="es-MX" sz="1800" b="1" i="0" u="none" strike="noStrike" kern="1200" cap="none" spc="0" normalizeH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LA EMPRESA SERVICIOS DE MECÁNICA INDUSTRIAL SEDEMI S.C.C UBICADA EN LA CIUDAD SANGOLQUI PROVINCIA PICHINCHA PERIODO COMPRENDIDO DE 1 DE ENERO AL 31 DE DICIEMBRE DEL 2010</a:t>
            </a:r>
            <a:r>
              <a:rPr kumimoji="0" lang="es-ES_tradnl" sz="1800" b="1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  <a:r>
              <a:rPr kumimoji="0" lang="es-MX" sz="1800" b="1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_tradnl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_tradnl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ANDREA ELIZABETH PILLAJO ROMÁN </a:t>
            </a:r>
            <a: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_tradnl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s-ES_tradnl" b="1" dirty="0" smtClean="0"/>
              <a:t> TRABAJO DE CONCLUSIÓN DE CARRERA PRESENTADO COMO REQUISITO PARA LA OBTENCIÓN DEL TÍTULO EN:</a:t>
            </a:r>
            <a: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1800" b="1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s-ES_tradnl" b="1" dirty="0" smtClean="0"/>
              <a:t> INGENIERA EN FINANZAS, CONTADORA PÚBLICA – AUDITORA</a:t>
            </a:r>
            <a:endParaRPr lang="es-EC" dirty="0" smtClean="0"/>
          </a:p>
          <a:p>
            <a:pPr algn="ctr">
              <a:spcBef>
                <a:spcPct val="0"/>
              </a:spcBef>
              <a:defRPr/>
            </a:pPr>
            <a: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DIRECTOR: DRA.</a:t>
            </a:r>
            <a:r>
              <a:rPr kumimoji="0" lang="es-EC" sz="1800" b="0" i="0" u="none" strike="noStrike" kern="1200" cap="none" spc="0" normalizeH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EUGENIA CAMACHO</a:t>
            </a:r>
            <a: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CODIRECTORA: ECO. ISABEL ROBLES</a:t>
            </a:r>
            <a:b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_tradnl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18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_tradnl" sz="1800" b="1" i="0" u="none" strike="noStrike" kern="1200" cap="none" spc="0" normalizeH="0" baseline="0" noProof="0" dirty="0" err="1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Sangolquí</a:t>
            </a:r>
            <a:r>
              <a:rPr kumimoji="0" lang="es-ES_tradnl" sz="1800" b="1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</a:t>
            </a:r>
            <a:r>
              <a:rPr kumimoji="0" lang="es-ES_tradnl" sz="1800" b="1" i="0" u="none" strike="noStrike" kern="1200" cap="none" spc="0" normalizeH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Marzo </a:t>
            </a:r>
            <a:r>
              <a:rPr kumimoji="0" lang="es-ES_tradnl" sz="1800" b="1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2011</a:t>
            </a:r>
            <a:r>
              <a:rPr kumimoji="0" lang="es-ES_tradnl" sz="2400" b="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endParaRPr kumimoji="0" lang="es-EC" sz="2400" b="0" i="0" u="none" strike="noStrike" kern="1200" cap="none" spc="0" normalizeH="0" baseline="0" noProof="0" dirty="0" smtClean="0">
              <a:ln w="5000" cmpd="sng">
                <a:noFill/>
                <a:prstDash val="solid"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Documents and Settings\pablop\Escritorio\BAJA RESOLUCION\ingenieria\DSC008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528" y="1497013"/>
            <a:ext cx="3668712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 descr="C:\Documents and Settings\pablop\Escritorio\BAJA RESOLUCION\ingenieria\DSC008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790" y="1233488"/>
            <a:ext cx="2571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C:\Documents and Settings\pablop\Escritorio\BAJA RESOLUCION\ingenieria\DSC008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790" y="2976563"/>
            <a:ext cx="2571750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C:\Documents and Settings\pablop\Escritorio\BAJA RESOLUCION\ingenieria\Tekla_Desktop-bau-steel-1920x1200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5115" y="3686175"/>
            <a:ext cx="36671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C:\Documents and Settings\pablop\Escritorio\BAJA RESOLUCION\ingenieria\GEAR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790" y="4441825"/>
            <a:ext cx="25622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6804248" y="2492896"/>
            <a:ext cx="21602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es-E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El área de ingeniería  opera con los últimos paquetes  de diseño y Dibujo industrial. </a:t>
            </a:r>
            <a:endParaRPr lang="es-ES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691680" y="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DISEÑO E INGENIERIA</a:t>
            </a:r>
            <a:endParaRPr lang="es-EC" sz="2800" dirty="0"/>
          </a:p>
        </p:txBody>
      </p:sp>
      <p:pic>
        <p:nvPicPr>
          <p:cNvPr id="9" name="8 Imagen" descr="Home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40352" y="5085184"/>
            <a:ext cx="586333" cy="586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8376" y="752"/>
            <a:ext cx="915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Capítulo 2 – Direccionamiento Estratégico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-194596" y="260648"/>
          <a:ext cx="9649072" cy="676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Imagen" descr="Home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00392" y="4797152"/>
            <a:ext cx="586333" cy="586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836712"/>
            <a:ext cx="12961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4788024" y="2204864"/>
            <a:ext cx="3744416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403648" y="2060848"/>
            <a:ext cx="5895975" cy="3456384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“Somos una empresa especializada en construcciones metálicas que da valor a sus productos y servicios, respaldados en un sistema de calidad, experiencia, puntualidad y capacidad de producción, que garantice la competitividad de nuestra empresa aumentando constantemente la confianza de nuestros clientes, empleados, accionistas y la comunidad”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059832" y="836712"/>
            <a:ext cx="2839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MISIÓN </a:t>
            </a:r>
            <a:endParaRPr lang="es-E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5 Imagen" descr="Home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5013176"/>
            <a:ext cx="586333" cy="586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117539" y="836712"/>
            <a:ext cx="2723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</a:t>
            </a:r>
            <a:r>
              <a:rPr lang="es-E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ISIÓN </a:t>
            </a:r>
            <a:endParaRPr lang="es-E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259632" y="1988840"/>
            <a:ext cx="5895975" cy="1654474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es-EC" dirty="0" smtClean="0"/>
              <a:t>Seremos lideres en el mercado nacional y tendremos presencia regional; desarrollando innovación permanente y ágil adaptabilidad a los cambios</a:t>
            </a: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”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 descr="Home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5013176"/>
            <a:ext cx="586333" cy="586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0"/>
            <a:ext cx="74888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OBJETIVOS</a:t>
            </a:r>
          </a:p>
          <a:p>
            <a:pPr algn="ctr"/>
            <a:r>
              <a:rPr lang="es-E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ESTRATÉGICOS</a:t>
            </a:r>
            <a:r>
              <a:rPr lang="es-E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s-E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59632" y="2204864"/>
            <a:ext cx="7128792" cy="3672408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es-EC" dirty="0" smtClean="0"/>
              <a:t>1.- Implementar </a:t>
            </a:r>
            <a:r>
              <a:rPr lang="es-EC" dirty="0"/>
              <a:t>por lo menos 2 proyectos de mejora por proceso anualmente.</a:t>
            </a:r>
          </a:p>
          <a:p>
            <a:pPr lvl="0" algn="just"/>
            <a:r>
              <a:rPr lang="es-EC" dirty="0" smtClean="0"/>
              <a:t>2.- Alcanzar </a:t>
            </a:r>
            <a:r>
              <a:rPr lang="es-EC" dirty="0"/>
              <a:t>máximo un 3% de desperdicios de fabricación, en el plazo de un año.</a:t>
            </a:r>
          </a:p>
          <a:p>
            <a:pPr algn="just"/>
            <a:r>
              <a:rPr lang="es-EC" dirty="0" smtClean="0"/>
              <a:t>3.- Alcanzar </a:t>
            </a:r>
            <a:r>
              <a:rPr lang="es-EC" dirty="0"/>
              <a:t>un promedio de producción de 1 Ton/h en el proceso de </a:t>
            </a:r>
            <a:r>
              <a:rPr lang="es-EC" dirty="0" smtClean="0"/>
              <a:t>galvanizado</a:t>
            </a:r>
          </a:p>
          <a:p>
            <a:pPr lvl="0" algn="just"/>
            <a:r>
              <a:rPr lang="es-EC" dirty="0" smtClean="0"/>
              <a:t>4.- Alcanzar </a:t>
            </a:r>
            <a:r>
              <a:rPr lang="es-EC" dirty="0"/>
              <a:t>un promedio de producción de 11 Kg/h/hombre para estructuras liviana - mediana, y 15 kg/h/hombre para estructura pesada en el proceso de fabricación de estructuras metálicas.</a:t>
            </a:r>
          </a:p>
          <a:p>
            <a:pPr lvl="0" algn="just"/>
            <a:r>
              <a:rPr lang="es-EC" dirty="0" smtClean="0"/>
              <a:t>5.- Cumplir </a:t>
            </a:r>
            <a:r>
              <a:rPr lang="es-EC" dirty="0"/>
              <a:t>por lo menos con el 90% de las entregas dentro del tiempo contractual.</a:t>
            </a:r>
          </a:p>
          <a:p>
            <a:pPr lvl="0" algn="just"/>
            <a:r>
              <a:rPr lang="es-EC" dirty="0" smtClean="0"/>
              <a:t>6.- Lograr </a:t>
            </a:r>
            <a:r>
              <a:rPr lang="es-EC" dirty="0"/>
              <a:t>el  90% de satisfacción de clientes en las encuestas anuales</a:t>
            </a:r>
          </a:p>
          <a:p>
            <a:pPr algn="just"/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Home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57667" y="5013176"/>
            <a:ext cx="586333" cy="586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467544" y="764704"/>
          <a:ext cx="6096000" cy="492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563" y="1179175"/>
            <a:ext cx="2162175" cy="25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 descr="Home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84368" y="5013176"/>
            <a:ext cx="586333" cy="586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907704" y="2492896"/>
            <a:ext cx="58015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ANÁLISIS </a:t>
            </a:r>
          </a:p>
          <a:p>
            <a:pPr algn="ctr"/>
            <a:r>
              <a:rPr lang="es-E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INTERNO</a:t>
            </a:r>
            <a:endParaRPr lang="es-E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87624" y="2350621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hlinkClick r:id="rId2" action="ppaction://hlinkfile"/>
              </a:rPr>
              <a:t>DEPARTAMENTO </a:t>
            </a:r>
          </a:p>
          <a:p>
            <a:pPr algn="ctr"/>
            <a:r>
              <a:rPr lang="es-EC" b="1" dirty="0" smtClean="0">
                <a:hlinkClick r:id="rId2" action="ppaction://hlinkfile"/>
              </a:rPr>
              <a:t>PROYECTOS </a:t>
            </a:r>
            <a:endParaRPr lang="es-EC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707904" y="386104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DEPARTAMENTO </a:t>
            </a:r>
          </a:p>
          <a:p>
            <a:pPr algn="ctr"/>
            <a:r>
              <a:rPr lang="es-EC" b="1" dirty="0" smtClean="0"/>
              <a:t>ADMINISTRATIVO</a:t>
            </a:r>
            <a:endParaRPr lang="es-EC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6228184" y="2350621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DEPARTAMENTO </a:t>
            </a:r>
          </a:p>
          <a:p>
            <a:pPr algn="ctr"/>
            <a:r>
              <a:rPr lang="es-EC" b="1" dirty="0" smtClean="0"/>
              <a:t>FINANCIERO</a:t>
            </a:r>
            <a:endParaRPr lang="es-EC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836712"/>
            <a:ext cx="1728192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348880"/>
            <a:ext cx="17281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908720"/>
            <a:ext cx="2016224" cy="132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4653136"/>
            <a:ext cx="1944216" cy="129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3563888" y="501317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hlinkClick r:id="rId7" action="ppaction://hlinkfile"/>
              </a:rPr>
              <a:t>DEPARTAMENTO </a:t>
            </a:r>
          </a:p>
          <a:p>
            <a:pPr algn="ctr"/>
            <a:r>
              <a:rPr lang="es-EC" b="1" dirty="0" smtClean="0">
                <a:hlinkClick r:id="rId7" action="ppaction://hlinkfile"/>
              </a:rPr>
              <a:t>PRODUCCIÓN</a:t>
            </a:r>
            <a:endParaRPr lang="es-EC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907704" y="2492896"/>
            <a:ext cx="58015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ANÁLISIS </a:t>
            </a:r>
          </a:p>
          <a:p>
            <a:pPr algn="ctr"/>
            <a:r>
              <a:rPr lang="es-E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EXTERNO</a:t>
            </a:r>
            <a:endParaRPr lang="es-E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971600" y="1397000"/>
          <a:ext cx="7848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1413991"/>
            <a:ext cx="1728787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422053"/>
            <a:ext cx="15938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388" y="3934941"/>
            <a:ext cx="14763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3438" y="2566516"/>
            <a:ext cx="12160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87900" y="4222278"/>
            <a:ext cx="115252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Home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884368" y="5013176"/>
            <a:ext cx="586333" cy="586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36512" y="44624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72170E-787E-41A0-A54D-977E8DB76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C972170E-787E-41A0-A54D-977E8DB76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9CED3D-E987-4573-AD53-E8CAED6E9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999CED3D-E987-4573-AD53-E8CAED6E9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C85E60-1B0C-493B-9B34-78949C69E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01C85E60-1B0C-493B-9B34-78949C69EA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834183-7270-481B-9A24-E448A1CFF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39834183-7270-481B-9A24-E448A1CFF1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09A8B3-52B4-4CB4-9668-6D9AFFE93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DD09A8B3-52B4-4CB4-9668-6D9AFFE93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BA6157-C6CC-4D00-96EB-1FCA23121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47BA6157-C6CC-4D00-96EB-1FCA23121C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15451F-FFE6-47EF-A10D-F39FAFCB5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CA15451F-FFE6-47EF-A10D-F39FAFCB5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6CF0C9-6F8A-44EF-ADAA-03BE14506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346CF0C9-6F8A-44EF-ADAA-03BE14506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00A243-5088-41FA-9281-1E79E50B8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8700A243-5088-41FA-9281-1E79E50B8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4DE5E6-48BC-4B7B-8A6D-B295A5426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D44DE5E6-48BC-4B7B-8A6D-B295A5426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858EE2-5279-44E3-8E17-ED0F3F7FA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6F858EE2-5279-44E3-8E17-ED0F3F7FA2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C2E8C9-737B-46B1-A4F9-39C87FC0E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08C2E8C9-737B-46B1-A4F9-39C87FC0E3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43608" y="44624"/>
            <a:ext cx="6827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TASAS DE INTERÉS</a:t>
            </a:r>
            <a:endParaRPr lang="es-E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4 Gráfico"/>
          <p:cNvGraphicFramePr/>
          <p:nvPr/>
        </p:nvGraphicFramePr>
        <p:xfrm>
          <a:off x="2771800" y="1196752"/>
          <a:ext cx="4896544" cy="187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97629"/>
            <a:ext cx="1361921" cy="187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771800" y="3140968"/>
            <a:ext cx="208823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Fuente: INEC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C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Elaborado por: Andrea </a:t>
            </a:r>
            <a:r>
              <a:rPr kumimoji="0" lang="es-EC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Pillajo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861048"/>
            <a:ext cx="12001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8 Gráfico"/>
          <p:cNvGraphicFramePr/>
          <p:nvPr/>
        </p:nvGraphicFramePr>
        <p:xfrm>
          <a:off x="2699792" y="3933056"/>
          <a:ext cx="4968552" cy="211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10 Imagen" descr="Home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013176"/>
            <a:ext cx="586333" cy="586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55776" y="548680"/>
            <a:ext cx="3954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INFLACIÓN</a:t>
            </a:r>
            <a:endParaRPr lang="es-E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37896"/>
            <a:ext cx="148284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3 Gráfico"/>
          <p:cNvGraphicFramePr/>
          <p:nvPr/>
        </p:nvGraphicFramePr>
        <p:xfrm>
          <a:off x="3059832" y="1809904"/>
          <a:ext cx="518457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403648" y="494116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Fuente: INEC </a:t>
            </a:r>
            <a:endParaRPr kumimoji="0" lang="es-EC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Elaborado por: Andrea </a:t>
            </a:r>
            <a:r>
              <a:rPr kumimoji="0" lang="es-EC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Pillajo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 descr="Hom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5165576"/>
            <a:ext cx="586333" cy="586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/>
          <a:srcRect l="58154" t="65661" r="20639" b="15777"/>
          <a:stretch>
            <a:fillRect/>
          </a:stretch>
        </p:blipFill>
        <p:spPr bwMode="auto">
          <a:xfrm>
            <a:off x="3419872" y="1772816"/>
            <a:ext cx="525658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689983" y="548680"/>
            <a:ext cx="7686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TASA DE DESEMPLEO</a:t>
            </a:r>
            <a:endParaRPr lang="es-E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539552" y="1700808"/>
          <a:ext cx="2794635" cy="2926080"/>
        </p:xfrm>
        <a:graphic>
          <a:graphicData uri="http://schemas.openxmlformats.org/drawingml/2006/table">
            <a:tbl>
              <a:tblPr/>
              <a:tblGrid>
                <a:gridCol w="823595"/>
                <a:gridCol w="454660"/>
                <a:gridCol w="454660"/>
                <a:gridCol w="530860"/>
                <a:gridCol w="530860"/>
              </a:tblGrid>
              <a:tr h="146050">
                <a:tc gridSpan="5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TASA DE DESEMPLEO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813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endParaRPr lang="es-EC" sz="12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2007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2008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2009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2010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Nacional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6.1%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7.3%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7.9%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7.4%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43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Quito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6.1%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5.8%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6.1%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5.8%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43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Guayaquil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7.0%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9.5%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11.7%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10.0%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43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Cuenca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5.0%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4.4%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4.7%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4.0%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43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Machala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3.5%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8.7%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8.5%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6.2%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Ambato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6.6%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3.8%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3.9%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 dirty="0">
                          <a:latin typeface="Times New Roman"/>
                          <a:ea typeface="Calibri"/>
                          <a:cs typeface="Times New Roman"/>
                        </a:rPr>
                        <a:t>3.7%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467544" y="479715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Fuente: INEC</a:t>
            </a:r>
            <a:endParaRPr kumimoji="0" lang="es-EC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Elaborado por: Andrea </a:t>
            </a:r>
            <a:r>
              <a:rPr kumimoji="0" lang="es-EC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Pillajo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 descr="Hom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5013176"/>
            <a:ext cx="586333" cy="586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/>
          <a:srcRect l="2316" t="2518" r="1707"/>
          <a:stretch>
            <a:fillRect/>
          </a:stretch>
        </p:blipFill>
        <p:spPr bwMode="auto">
          <a:xfrm>
            <a:off x="4644008" y="1340768"/>
            <a:ext cx="4274213" cy="288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3 Gráfico"/>
          <p:cNvGraphicFramePr/>
          <p:nvPr/>
        </p:nvGraphicFramePr>
        <p:xfrm>
          <a:off x="0" y="2492896"/>
          <a:ext cx="464400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Rectángulo"/>
          <p:cNvSpPr/>
          <p:nvPr/>
        </p:nvSpPr>
        <p:spPr>
          <a:xfrm>
            <a:off x="2421130" y="548680"/>
            <a:ext cx="4224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MIGRACIÓN</a:t>
            </a:r>
            <a:endParaRPr lang="es-E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4860032" y="42210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Fuente: INEC</a:t>
            </a:r>
            <a:endParaRPr kumimoji="0" lang="es-EC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Elaborado por: Andrea </a:t>
            </a:r>
            <a:r>
              <a:rPr kumimoji="0" lang="es-EC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Pillajo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 descr="Hom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5013176"/>
            <a:ext cx="586333" cy="586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251520" y="764704"/>
          <a:ext cx="7848871" cy="5184648"/>
        </p:xfrm>
        <a:graphic>
          <a:graphicData uri="http://schemas.openxmlformats.org/drawingml/2006/table">
            <a:tbl>
              <a:tblPr/>
              <a:tblGrid>
                <a:gridCol w="893159"/>
                <a:gridCol w="1629414"/>
                <a:gridCol w="1938633"/>
                <a:gridCol w="3387665"/>
              </a:tblGrid>
              <a:tr h="917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Times New Roman"/>
                          <a:ea typeface="Calibri"/>
                          <a:cs typeface="Times New Roman"/>
                        </a:rPr>
                        <a:t>ITEM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9551" marR="19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DESCRIPCIÓN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9551" marR="19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APLICACIÓN         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9551" marR="19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CONCEPTO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9551" marR="1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7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  1</a:t>
                      </a:r>
                    </a:p>
                  </a:txBody>
                  <a:tcPr marL="19551" marR="19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PAT</a:t>
                      </a:r>
                    </a:p>
                  </a:txBody>
                  <a:tcPr marL="19551" marR="19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Administrativo contable</a:t>
                      </a:r>
                    </a:p>
                  </a:txBody>
                  <a:tcPr marL="19551" marR="19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Es un software personalizado que fue creado para el área administrativa - contable, los cuales tienen como fin llevar el control contable de determinadas cuentas o procesos.</a:t>
                      </a:r>
                    </a:p>
                  </a:txBody>
                  <a:tcPr marL="19551" marR="1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75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19551" marR="19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TEKLA</a:t>
                      </a:r>
                    </a:p>
                  </a:txBody>
                  <a:tcPr marL="19551" marR="19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Diseño estructural (ingeniería)</a:t>
                      </a:r>
                    </a:p>
                  </a:txBody>
                  <a:tcPr marL="19551" marR="19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Software que permite la creación y gestión de precisión detallada, muy construibles modelos estructurales en 3D sin importar el material o la complejidad estructural. Tekla modelos pueden ser utilizados para cubrir todo el proceso de construcción desde el diseño conceptual hasta la fabricación, montaje y gestión de la construcción.</a:t>
                      </a:r>
                    </a:p>
                  </a:txBody>
                  <a:tcPr marL="19551" marR="1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4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19551" marR="19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AUTOCAD (INVENTOR)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SOLID WORK</a:t>
                      </a:r>
                    </a:p>
                  </a:txBody>
                  <a:tcPr marL="19551" marR="19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Diseño estructural (ingeniería)</a:t>
                      </a:r>
                    </a:p>
                  </a:txBody>
                  <a:tcPr marL="19551" marR="19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Es un programa de diseño asistido por computadora (CAD "Computer Aided Design"; en inglés, Diseño Asistido por computadora) para dibujo en 2D y 3D. Actualmente es desarrollado y comercializado por la empresa Autodesk.</a:t>
                      </a:r>
                    </a:p>
                  </a:txBody>
                  <a:tcPr marL="19551" marR="1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0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19551" marR="19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SAP 2000</a:t>
                      </a:r>
                    </a:p>
                  </a:txBody>
                  <a:tcPr marL="19551" marR="19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Cálculo Estructural</a:t>
                      </a:r>
                    </a:p>
                  </a:txBody>
                  <a:tcPr marL="19551" marR="19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Calibri"/>
                          <a:cs typeface="Times New Roman"/>
                        </a:rPr>
                        <a:t>Es un programa de cálculo de estructuras por elementos finitos, para análisis estático y dinámico lineal y no lineal. Permite el análisis de la Dinámica de Estructuras, Análisis Sísmico y Estabilidad IV</a:t>
                      </a:r>
                    </a:p>
                  </a:txBody>
                  <a:tcPr marL="19551" marR="1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2123222" y="0"/>
            <a:ext cx="48013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TECNOLOGíA</a:t>
            </a:r>
            <a:endParaRPr lang="es-E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4 Imagen" descr="Home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5085184"/>
            <a:ext cx="586333" cy="586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2785730" y="1340768"/>
          <a:ext cx="635827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611560" y="1340768"/>
          <a:ext cx="2139315" cy="4392180"/>
        </p:xfrm>
        <a:graphic>
          <a:graphicData uri="http://schemas.openxmlformats.org/drawingml/2006/table">
            <a:tbl>
              <a:tblPr/>
              <a:tblGrid>
                <a:gridCol w="969010"/>
                <a:gridCol w="1170305"/>
              </a:tblGrid>
              <a:tr h="33698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CLIENTES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VENTAS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8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AECON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1.908.219,00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8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AZULEC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945.267,91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8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CONDUTO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1.219.298,81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8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CONECEL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1.101.824,97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8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COOPEL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1.192.489,11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58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SANTOS CMI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1.200.000,00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8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ELECTRO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1.316.230,31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8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E.E.Q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275.244,15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8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HOLCIN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651.156,03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8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MOP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200" dirty="0">
                          <a:latin typeface="Times New Roman"/>
                          <a:ea typeface="Calibri"/>
                          <a:cs typeface="Times New Roman"/>
                        </a:rPr>
                        <a:t>617.080,00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2791547" y="332656"/>
            <a:ext cx="3608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CLIENTES</a:t>
            </a:r>
            <a:endParaRPr lang="es-E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2789938" y="1340768"/>
          <a:ext cx="635406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467544" y="537898"/>
          <a:ext cx="2222391" cy="5699414"/>
        </p:xfrm>
        <a:graphic>
          <a:graphicData uri="http://schemas.openxmlformats.org/drawingml/2006/table">
            <a:tbl>
              <a:tblPr/>
              <a:tblGrid>
                <a:gridCol w="1337788"/>
                <a:gridCol w="884603"/>
              </a:tblGrid>
              <a:tr h="25465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PROVEDORES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000" b="1">
                          <a:latin typeface="Times New Roman"/>
                          <a:ea typeface="Calibri"/>
                          <a:cs typeface="Times New Roman"/>
                        </a:rPr>
                        <a:t>VENTAS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5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ADELCA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195.899,36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5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AGA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109.267,84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31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AMERICA SCREW CHILE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128.033,46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31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ARCELORMIETAL BRASIL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335.857,26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5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ASE METALS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93.731,53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5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JUVENTUS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59.557,88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5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COLONIAL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103.136,30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5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DIPAC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48.871,39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5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ENI ECUADOR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77.541,14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5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FERROTORRE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303.613,23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5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IPAC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532.134,75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5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KALTEBACH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815.280,48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5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MAFRICO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208.996,65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5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NOVACERO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118.459,46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5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PROTECOMPU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104.682,52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31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SIDERURGICA DE CALDAS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98.536,44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52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STEEL RESOURCES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C" sz="1000" dirty="0">
                          <a:latin typeface="Times New Roman"/>
                          <a:ea typeface="Calibri"/>
                          <a:cs typeface="Times New Roman"/>
                        </a:rPr>
                        <a:t>406.793,60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2915816" y="332656"/>
            <a:ext cx="5532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PROVEEDORES</a:t>
            </a:r>
            <a:endParaRPr lang="es-E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2267744" y="980729"/>
          <a:ext cx="660648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2 Gráfico"/>
          <p:cNvGraphicFramePr/>
          <p:nvPr/>
        </p:nvGraphicFramePr>
        <p:xfrm>
          <a:off x="0" y="3933056"/>
          <a:ext cx="6516216" cy="29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Rectángulo"/>
          <p:cNvSpPr/>
          <p:nvPr/>
        </p:nvSpPr>
        <p:spPr>
          <a:xfrm>
            <a:off x="2267744" y="0"/>
            <a:ext cx="5801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COMPETIDORES</a:t>
            </a:r>
            <a:endParaRPr lang="es-E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2681536" y="836712"/>
          <a:ext cx="6462464" cy="2570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2 Gráfico"/>
          <p:cNvGraphicFramePr/>
          <p:nvPr/>
        </p:nvGraphicFramePr>
        <p:xfrm>
          <a:off x="323528" y="3501008"/>
          <a:ext cx="5328592" cy="2992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Rectángulo"/>
          <p:cNvSpPr/>
          <p:nvPr/>
        </p:nvSpPr>
        <p:spPr>
          <a:xfrm>
            <a:off x="2267744" y="0"/>
            <a:ext cx="5801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COMPETIDORES</a:t>
            </a:r>
            <a:endParaRPr lang="es-E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5 Imagen" descr="Hom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4941168"/>
            <a:ext cx="586333" cy="586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8376" y="752"/>
            <a:ext cx="915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Capítulo 4 – Metodología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-612576" y="260648"/>
          <a:ext cx="9756576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6 Imagen" descr="Home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44408" y="5157192"/>
            <a:ext cx="586333" cy="586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-1476672" y="548680"/>
          <a:ext cx="8568952" cy="5832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-8376" y="752"/>
            <a:ext cx="915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Capítulo 1 – Aspectos Generales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8 Diagrama"/>
          <p:cNvGraphicFramePr/>
          <p:nvPr/>
        </p:nvGraphicFramePr>
        <p:xfrm>
          <a:off x="4283968" y="188640"/>
          <a:ext cx="4824536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6 Imagen" descr="Home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96336" y="3356992"/>
            <a:ext cx="586333" cy="586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0A92EA-EDA7-438C-A7A7-50F355887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3D0A92EA-EDA7-438C-A7A7-50F355887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3D0A92EA-EDA7-438C-A7A7-50F355887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D67444-CDC7-42B0-BA6E-4B55AED99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19D67444-CDC7-42B0-BA6E-4B55AED99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19D67444-CDC7-42B0-BA6E-4B55AED99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F83BFE-2EBD-4D34-8C02-021164E7A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E6F83BFE-2EBD-4D34-8C02-021164E7A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E6F83BFE-2EBD-4D34-8C02-021164E7A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416973-42CF-44F5-A219-10FC74646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AC416973-42CF-44F5-A219-10FC74646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AC416973-42CF-44F5-A219-10FC74646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75B781-B153-4E2E-91C6-AC8C06E72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BC75B781-B153-4E2E-91C6-AC8C06E72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BC75B781-B153-4E2E-91C6-AC8C06E72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59AD07-E731-4654-87E7-AC72A1E2C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8D59AD07-E731-4654-87E7-AC72A1E2C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8D59AD07-E731-4654-87E7-AC72A1E2C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A4331E7-A44C-4084-A8FA-C0DA08BFD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9A4331E7-A44C-4084-A8FA-C0DA08BFD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A298443-071D-4246-B90E-A37E556F4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6A298443-071D-4246-B90E-A37E556F41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98C56A-F477-400E-BDAC-33153961D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2998C56A-F477-400E-BDAC-33153961D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06508A9-576A-443C-BC9F-AF42B55F4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D06508A9-576A-443C-BC9F-AF42B55F44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70287DB-C4AA-4475-8F48-FBC74152A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270287DB-C4AA-4475-8F48-FBC74152A4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0E948B4-31AC-49A3-BE20-3B54B0D3F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A0E948B4-31AC-49A3-BE20-3B54B0D3F5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Graphic spid="9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6984776" cy="540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1475656" y="332656"/>
          <a:ext cx="7416824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4 CuadroTexto"/>
          <p:cNvSpPr txBox="1">
            <a:spLocks noChangeArrowheads="1"/>
          </p:cNvSpPr>
          <p:nvPr/>
        </p:nvSpPr>
        <p:spPr bwMode="auto">
          <a:xfrm rot="16200000">
            <a:off x="-1015497" y="3029963"/>
            <a:ext cx="30781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dirty="0" smtClean="0"/>
              <a:t>TÉCNICAS </a:t>
            </a:r>
            <a:r>
              <a:rPr lang="es-ES" sz="2000" b="1" dirty="0"/>
              <a:t>DE RECOLECIÓN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1619672" y="404664"/>
          <a:ext cx="721520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4 CuadroTexto"/>
          <p:cNvSpPr txBox="1">
            <a:spLocks noChangeArrowheads="1"/>
          </p:cNvSpPr>
          <p:nvPr/>
        </p:nvSpPr>
        <p:spPr bwMode="auto">
          <a:xfrm rot="16200000">
            <a:off x="-727465" y="3029963"/>
            <a:ext cx="30781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dirty="0" smtClean="0"/>
              <a:t>TÉCNICAS </a:t>
            </a:r>
            <a:r>
              <a:rPr lang="es-ES" sz="2000" b="1" dirty="0"/>
              <a:t>DE RECOLECIÓN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CuadroTexto"/>
          <p:cNvSpPr txBox="1">
            <a:spLocks noChangeArrowheads="1"/>
          </p:cNvSpPr>
          <p:nvPr/>
        </p:nvSpPr>
        <p:spPr bwMode="auto">
          <a:xfrm>
            <a:off x="539552" y="2261468"/>
            <a:ext cx="242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b="1" dirty="0"/>
              <a:t>OCULAR</a:t>
            </a:r>
            <a:endParaRPr lang="es-EC" b="1" dirty="0">
              <a:cs typeface="Arial" charset="0"/>
            </a:endParaRPr>
          </a:p>
        </p:txBody>
      </p:sp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500063" y="4877717"/>
            <a:ext cx="242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b="1"/>
              <a:t>VERBAL</a:t>
            </a:r>
            <a:endParaRPr lang="es-EC" b="1">
              <a:cs typeface="Arial" charset="0"/>
            </a:endParaRPr>
          </a:p>
        </p:txBody>
      </p:sp>
      <p:sp>
        <p:nvSpPr>
          <p:cNvPr id="5" name="4 Abrir llave"/>
          <p:cNvSpPr/>
          <p:nvPr/>
        </p:nvSpPr>
        <p:spPr>
          <a:xfrm>
            <a:off x="2500313" y="1052736"/>
            <a:ext cx="285750" cy="27860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6" name="8 CuadroTexto"/>
          <p:cNvSpPr txBox="1">
            <a:spLocks noChangeArrowheads="1"/>
          </p:cNvSpPr>
          <p:nvPr/>
        </p:nvSpPr>
        <p:spPr bwMode="auto">
          <a:xfrm>
            <a:off x="3000375" y="3057748"/>
            <a:ext cx="5786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/>
            <a:r>
              <a:rPr lang="es-EC" b="1" dirty="0"/>
              <a:t>Rastreo </a:t>
            </a:r>
            <a:r>
              <a:rPr lang="es-EC" b="1" dirty="0">
                <a:sym typeface="Wingdings" pitchFamily="2" charset="2"/>
              </a:rPr>
              <a:t> </a:t>
            </a:r>
            <a:r>
              <a:rPr lang="es-EC" dirty="0"/>
              <a:t>seguir la secuencia de una operación dentro del proceso.</a:t>
            </a:r>
          </a:p>
          <a:p>
            <a:endParaRPr lang="es-EC" b="1" dirty="0">
              <a:cs typeface="Arial" charset="0"/>
            </a:endParaRPr>
          </a:p>
        </p:txBody>
      </p:sp>
      <p:sp>
        <p:nvSpPr>
          <p:cNvPr id="7" name="9 CuadroTexto"/>
          <p:cNvSpPr txBox="1">
            <a:spLocks noChangeArrowheads="1"/>
          </p:cNvSpPr>
          <p:nvPr/>
        </p:nvSpPr>
        <p:spPr bwMode="auto">
          <a:xfrm>
            <a:off x="3071813" y="2338611"/>
            <a:ext cx="5214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/>
            <a:r>
              <a:rPr lang="es-EC" b="1"/>
              <a:t>Revisión Selectiva </a:t>
            </a:r>
            <a:r>
              <a:rPr lang="es-EC" b="1">
                <a:sym typeface="Wingdings" pitchFamily="2" charset="2"/>
              </a:rPr>
              <a:t> </a:t>
            </a:r>
            <a:r>
              <a:rPr lang="es-EC"/>
              <a:t>separar mentalmente asuntos que no son típicos o normales.</a:t>
            </a:r>
          </a:p>
          <a:p>
            <a:r>
              <a:rPr lang="es-EC" b="1">
                <a:sym typeface="Wingdings" pitchFamily="2" charset="2"/>
              </a:rPr>
              <a:t> </a:t>
            </a:r>
            <a:endParaRPr lang="es-EC" b="1">
              <a:cs typeface="Arial" charset="0"/>
            </a:endParaRPr>
          </a:p>
        </p:txBody>
      </p:sp>
      <p:sp>
        <p:nvSpPr>
          <p:cNvPr id="8" name="10 CuadroTexto"/>
          <p:cNvSpPr txBox="1">
            <a:spLocks noChangeArrowheads="1"/>
          </p:cNvSpPr>
          <p:nvPr/>
        </p:nvSpPr>
        <p:spPr bwMode="auto">
          <a:xfrm>
            <a:off x="3000375" y="1825848"/>
            <a:ext cx="5357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b="1"/>
              <a:t>Observación </a:t>
            </a:r>
            <a:r>
              <a:rPr lang="es-EC" b="1">
                <a:sym typeface="Wingdings" pitchFamily="2" charset="2"/>
              </a:rPr>
              <a:t> </a:t>
            </a:r>
            <a:r>
              <a:rPr lang="es-EC"/>
              <a:t>Examinar la forma como se ejecutan .</a:t>
            </a:r>
            <a:endParaRPr lang="es-EC" b="1">
              <a:cs typeface="Arial" charset="0"/>
            </a:endParaRPr>
          </a:p>
        </p:txBody>
      </p:sp>
      <p:sp>
        <p:nvSpPr>
          <p:cNvPr id="9" name="11 CuadroTexto"/>
          <p:cNvSpPr txBox="1">
            <a:spLocks noChangeArrowheads="1"/>
          </p:cNvSpPr>
          <p:nvPr/>
        </p:nvSpPr>
        <p:spPr bwMode="auto">
          <a:xfrm>
            <a:off x="3059832" y="1124744"/>
            <a:ext cx="5357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b="1" dirty="0"/>
              <a:t>Comparación </a:t>
            </a:r>
            <a:r>
              <a:rPr lang="es-EC" b="1" dirty="0">
                <a:sym typeface="Wingdings" pitchFamily="2" charset="2"/>
              </a:rPr>
              <a:t> </a:t>
            </a:r>
            <a:r>
              <a:rPr lang="es-EC" dirty="0"/>
              <a:t>observar la similitud o diferencia entre  dos.</a:t>
            </a:r>
            <a:endParaRPr lang="es-EC" b="1" dirty="0">
              <a:cs typeface="Arial" charset="0"/>
            </a:endParaRPr>
          </a:p>
        </p:txBody>
      </p:sp>
      <p:sp>
        <p:nvSpPr>
          <p:cNvPr id="10" name="15 CuadroTexto"/>
          <p:cNvSpPr txBox="1">
            <a:spLocks noChangeArrowheads="1"/>
          </p:cNvSpPr>
          <p:nvPr/>
        </p:nvSpPr>
        <p:spPr bwMode="auto">
          <a:xfrm>
            <a:off x="2987824" y="4653136"/>
            <a:ext cx="4929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b="1" dirty="0"/>
              <a:t>Indagación </a:t>
            </a:r>
            <a:r>
              <a:rPr lang="es-EC" b="1" dirty="0">
                <a:sym typeface="Wingdings" pitchFamily="2" charset="2"/>
              </a:rPr>
              <a:t> </a:t>
            </a:r>
            <a:r>
              <a:rPr lang="es-EC" dirty="0"/>
              <a:t>Mediante conversaciones es posible obtener información. </a:t>
            </a:r>
            <a:endParaRPr lang="es-EC" b="1" dirty="0">
              <a:cs typeface="Arial" charset="0"/>
            </a:endParaRPr>
          </a:p>
        </p:txBody>
      </p:sp>
      <p:sp>
        <p:nvSpPr>
          <p:cNvPr id="11" name="10 Abrir llave"/>
          <p:cNvSpPr/>
          <p:nvPr/>
        </p:nvSpPr>
        <p:spPr>
          <a:xfrm>
            <a:off x="2500313" y="4306217"/>
            <a:ext cx="285750" cy="16430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785813" y="188640"/>
            <a:ext cx="7429500" cy="714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s-MX" sz="2400" b="1" u="sng" dirty="0" smtClean="0"/>
              <a:t>TÉCNICAS </a:t>
            </a:r>
            <a:r>
              <a:rPr lang="es-MX" sz="2400" b="1" u="sng" dirty="0"/>
              <a:t>DE   AUDITORÍA</a:t>
            </a:r>
            <a:endParaRPr lang="es-EC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2 CuadroTexto"/>
          <p:cNvSpPr txBox="1">
            <a:spLocks noChangeArrowheads="1"/>
          </p:cNvSpPr>
          <p:nvPr/>
        </p:nvSpPr>
        <p:spPr bwMode="auto">
          <a:xfrm>
            <a:off x="214313" y="1897856"/>
            <a:ext cx="242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b="1" dirty="0"/>
              <a:t>ESCRITA</a:t>
            </a:r>
            <a:endParaRPr lang="es-EC" b="1" dirty="0">
              <a:cs typeface="Arial" charset="0"/>
            </a:endParaRPr>
          </a:p>
        </p:txBody>
      </p:sp>
      <p:sp>
        <p:nvSpPr>
          <p:cNvPr id="15" name="13 CuadroTexto"/>
          <p:cNvSpPr txBox="1">
            <a:spLocks noChangeArrowheads="1"/>
          </p:cNvSpPr>
          <p:nvPr/>
        </p:nvSpPr>
        <p:spPr bwMode="auto">
          <a:xfrm>
            <a:off x="285750" y="3969544"/>
            <a:ext cx="242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b="1"/>
              <a:t>DOCUMENTAL</a:t>
            </a:r>
            <a:endParaRPr lang="es-EC" b="1">
              <a:cs typeface="Arial" charset="0"/>
            </a:endParaRPr>
          </a:p>
        </p:txBody>
      </p:sp>
      <p:sp>
        <p:nvSpPr>
          <p:cNvPr id="16" name="14 CuadroTexto"/>
          <p:cNvSpPr txBox="1">
            <a:spLocks noChangeArrowheads="1"/>
          </p:cNvSpPr>
          <p:nvPr/>
        </p:nvSpPr>
        <p:spPr bwMode="auto">
          <a:xfrm>
            <a:off x="285750" y="5398294"/>
            <a:ext cx="242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b="1"/>
              <a:t>FÍSICA</a:t>
            </a:r>
            <a:endParaRPr lang="es-EC" b="1">
              <a:cs typeface="Arial" charset="0"/>
            </a:endParaRPr>
          </a:p>
        </p:txBody>
      </p:sp>
      <p:sp>
        <p:nvSpPr>
          <p:cNvPr id="17" name="16 Abrir llave"/>
          <p:cNvSpPr/>
          <p:nvPr/>
        </p:nvSpPr>
        <p:spPr>
          <a:xfrm>
            <a:off x="2357438" y="1124744"/>
            <a:ext cx="285750" cy="20002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18" name="17 CuadroTexto"/>
          <p:cNvSpPr txBox="1">
            <a:spLocks noChangeArrowheads="1"/>
          </p:cNvSpPr>
          <p:nvPr/>
        </p:nvSpPr>
        <p:spPr bwMode="auto">
          <a:xfrm>
            <a:off x="2643188" y="2482056"/>
            <a:ext cx="5786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b="1"/>
              <a:t>Confirmación </a:t>
            </a:r>
            <a:r>
              <a:rPr lang="es-EC" b="1">
                <a:sym typeface="Wingdings" pitchFamily="2" charset="2"/>
              </a:rPr>
              <a:t> </a:t>
            </a:r>
            <a:r>
              <a:rPr lang="es-EC"/>
              <a:t>Cerciorarse de la autenticidad de la información.</a:t>
            </a:r>
            <a:endParaRPr lang="es-EC" b="1">
              <a:cs typeface="Arial" charset="0"/>
            </a:endParaRPr>
          </a:p>
        </p:txBody>
      </p:sp>
      <p:sp>
        <p:nvSpPr>
          <p:cNvPr id="19" name="18 CuadroTexto"/>
          <p:cNvSpPr txBox="1">
            <a:spLocks noChangeArrowheads="1"/>
          </p:cNvSpPr>
          <p:nvPr/>
        </p:nvSpPr>
        <p:spPr bwMode="auto">
          <a:xfrm>
            <a:off x="2571750" y="1772444"/>
            <a:ext cx="6000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b="1"/>
              <a:t>Conciliación </a:t>
            </a:r>
            <a:r>
              <a:rPr lang="es-EC" b="1">
                <a:sym typeface="Wingdings" pitchFamily="2" charset="2"/>
              </a:rPr>
              <a:t> </a:t>
            </a:r>
            <a:r>
              <a:rPr lang="es-EC"/>
              <a:t>relación exacta entre dos conjuntos de datos relacionados e independientes.</a:t>
            </a:r>
          </a:p>
          <a:p>
            <a:endParaRPr lang="es-EC" b="1">
              <a:cs typeface="Arial" charset="0"/>
            </a:endParaRPr>
          </a:p>
        </p:txBody>
      </p:sp>
      <p:sp>
        <p:nvSpPr>
          <p:cNvPr id="20" name="19 CuadroTexto"/>
          <p:cNvSpPr txBox="1">
            <a:spLocks noChangeArrowheads="1"/>
          </p:cNvSpPr>
          <p:nvPr/>
        </p:nvSpPr>
        <p:spPr bwMode="auto">
          <a:xfrm>
            <a:off x="2643188" y="1129506"/>
            <a:ext cx="5715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b="1" dirty="0"/>
              <a:t>Análisis </a:t>
            </a:r>
            <a:r>
              <a:rPr lang="es-EC" b="1" dirty="0">
                <a:sym typeface="Wingdings" pitchFamily="2" charset="2"/>
              </a:rPr>
              <a:t> </a:t>
            </a:r>
            <a:r>
              <a:rPr lang="es-EC" dirty="0"/>
              <a:t>Determinar el contenido clasificándolo y separándolas en partes.</a:t>
            </a:r>
          </a:p>
          <a:p>
            <a:endParaRPr lang="es-EC" b="1" dirty="0">
              <a:cs typeface="Arial" charset="0"/>
            </a:endParaRPr>
          </a:p>
        </p:txBody>
      </p:sp>
      <p:sp>
        <p:nvSpPr>
          <p:cNvPr id="21" name="20 Abrir llave"/>
          <p:cNvSpPr/>
          <p:nvPr/>
        </p:nvSpPr>
        <p:spPr>
          <a:xfrm>
            <a:off x="2428875" y="3482181"/>
            <a:ext cx="214313" cy="13573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2" name="21 CuadroTexto"/>
          <p:cNvSpPr txBox="1">
            <a:spLocks noChangeArrowheads="1"/>
          </p:cNvSpPr>
          <p:nvPr/>
        </p:nvSpPr>
        <p:spPr bwMode="auto">
          <a:xfrm>
            <a:off x="2714625" y="5398294"/>
            <a:ext cx="5786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b="1"/>
              <a:t>Inspección </a:t>
            </a:r>
            <a:r>
              <a:rPr lang="es-EC" b="1">
                <a:sym typeface="Wingdings" pitchFamily="2" charset="2"/>
              </a:rPr>
              <a:t> </a:t>
            </a:r>
            <a:r>
              <a:rPr lang="es-EC"/>
              <a:t>examen físico y ocular de los bienes, documentos y valores.</a:t>
            </a:r>
            <a:r>
              <a:rPr lang="es-EC" b="1">
                <a:sym typeface="Wingdings" pitchFamily="2" charset="2"/>
              </a:rPr>
              <a:t> </a:t>
            </a:r>
            <a:endParaRPr lang="es-EC" b="1">
              <a:cs typeface="Arial" charset="0"/>
            </a:endParaRPr>
          </a:p>
        </p:txBody>
      </p:sp>
      <p:sp>
        <p:nvSpPr>
          <p:cNvPr id="23" name="23 CuadroTexto"/>
          <p:cNvSpPr txBox="1">
            <a:spLocks noChangeArrowheads="1"/>
          </p:cNvSpPr>
          <p:nvPr/>
        </p:nvSpPr>
        <p:spPr bwMode="auto">
          <a:xfrm>
            <a:off x="2714625" y="4326731"/>
            <a:ext cx="571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b="1"/>
              <a:t>Computación </a:t>
            </a:r>
            <a:r>
              <a:rPr lang="es-EC" b="1">
                <a:sym typeface="Wingdings" pitchFamily="2" charset="2"/>
              </a:rPr>
              <a:t> </a:t>
            </a:r>
            <a:r>
              <a:rPr lang="es-EC"/>
              <a:t>verificar la exactitud matemática de las actividades u operaciones realizadas.</a:t>
            </a:r>
            <a:endParaRPr lang="es-EC" b="1">
              <a:cs typeface="Arial" charset="0"/>
            </a:endParaRPr>
          </a:p>
        </p:txBody>
      </p:sp>
      <p:sp>
        <p:nvSpPr>
          <p:cNvPr id="24" name="24 CuadroTexto"/>
          <p:cNvSpPr txBox="1">
            <a:spLocks noChangeArrowheads="1"/>
          </p:cNvSpPr>
          <p:nvPr/>
        </p:nvSpPr>
        <p:spPr bwMode="auto">
          <a:xfrm>
            <a:off x="2714625" y="3612356"/>
            <a:ext cx="5786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b="1" dirty="0"/>
              <a:t>Comprobación </a:t>
            </a:r>
            <a:r>
              <a:rPr lang="es-EC" b="1" dirty="0">
                <a:sym typeface="Wingdings" pitchFamily="2" charset="2"/>
              </a:rPr>
              <a:t> </a:t>
            </a:r>
            <a:r>
              <a:rPr lang="es-EC" dirty="0"/>
              <a:t>determinar legalidad, propiedad y conformidad.</a:t>
            </a:r>
          </a:p>
          <a:p>
            <a:endParaRPr lang="es-EC" b="1" dirty="0">
              <a:cs typeface="Arial" charset="0"/>
            </a:endParaRPr>
          </a:p>
        </p:txBody>
      </p:sp>
      <p:sp>
        <p:nvSpPr>
          <p:cNvPr id="25" name="24 Abrir llave"/>
          <p:cNvSpPr/>
          <p:nvPr/>
        </p:nvSpPr>
        <p:spPr>
          <a:xfrm>
            <a:off x="2428875" y="5053806"/>
            <a:ext cx="214313" cy="10715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6" name="1 Título"/>
          <p:cNvSpPr txBox="1">
            <a:spLocks/>
          </p:cNvSpPr>
          <p:nvPr/>
        </p:nvSpPr>
        <p:spPr>
          <a:xfrm>
            <a:off x="785813" y="188640"/>
            <a:ext cx="7429500" cy="714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s-MX" sz="2400" b="1" u="sng" dirty="0" smtClean="0"/>
              <a:t>TÉCNICAS </a:t>
            </a:r>
            <a:r>
              <a:rPr lang="es-MX" sz="2400" b="1" u="sng" dirty="0"/>
              <a:t>DE   AUDITORÍA</a:t>
            </a:r>
            <a:endParaRPr lang="es-EC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827584" y="908720"/>
          <a:ext cx="7560836" cy="4968552"/>
        </p:xfrm>
        <a:graphic>
          <a:graphicData uri="http://schemas.openxmlformats.org/drawingml/2006/table">
            <a:tbl>
              <a:tblPr/>
              <a:tblGrid>
                <a:gridCol w="431042"/>
                <a:gridCol w="2741926"/>
                <a:gridCol w="331691"/>
                <a:gridCol w="331691"/>
                <a:gridCol w="293359"/>
                <a:gridCol w="331691"/>
                <a:gridCol w="331691"/>
                <a:gridCol w="290231"/>
                <a:gridCol w="2477514"/>
              </a:tblGrid>
              <a:tr h="42956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N.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Componentes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Riesgo Inherente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Riesgo de  Control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Enfoque Preliminar de        Auditoría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690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DEPARTAMENTO 1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88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5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90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DEPARTAMENTO 2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912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495" marR="62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1043608" y="0"/>
            <a:ext cx="7072312" cy="571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b="1" u="sng" dirty="0">
                <a:solidFill>
                  <a:schemeClr val="tx1"/>
                </a:solidFill>
                <a:cs typeface="Arial" pitchFamily="34" charset="0"/>
              </a:rPr>
              <a:t>Matriz de Medición del Control Interno</a:t>
            </a:r>
            <a:endParaRPr lang="es-EC" sz="2000" dirty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5 CuadroTexto"/>
          <p:cNvSpPr txBox="1">
            <a:spLocks noChangeArrowheads="1"/>
          </p:cNvSpPr>
          <p:nvPr/>
        </p:nvSpPr>
        <p:spPr bwMode="auto">
          <a:xfrm>
            <a:off x="1475656" y="332656"/>
            <a:ext cx="6143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s-EC" sz="2400" b="1" dirty="0">
              <a:latin typeface="Calibri" pitchFamily="34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820738" y="2905536"/>
            <a:ext cx="7929562" cy="772851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es-ES" sz="22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ES" sz="62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S" sz="8800" b="1" dirty="0">
                <a:latin typeface="Arial" pitchFamily="34" charset="0"/>
                <a:cs typeface="Arial" pitchFamily="34" charset="0"/>
              </a:rPr>
              <a:t>CLASIFICACIÓN</a:t>
            </a:r>
            <a:endParaRPr lang="es-EC" sz="8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EC" sz="2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EC" sz="22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3 Flecha abajo"/>
          <p:cNvSpPr/>
          <p:nvPr/>
        </p:nvSpPr>
        <p:spPr>
          <a:xfrm>
            <a:off x="4211960" y="2276872"/>
            <a:ext cx="785812" cy="601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5" name="4 Elipse"/>
          <p:cNvSpPr/>
          <p:nvPr/>
        </p:nvSpPr>
        <p:spPr>
          <a:xfrm>
            <a:off x="963613" y="3645024"/>
            <a:ext cx="2928937" cy="17478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MX" sz="2000" b="1" dirty="0">
                <a:solidFill>
                  <a:schemeClr val="tx1"/>
                </a:solidFill>
              </a:rPr>
              <a:t>FINANCIEROS</a:t>
            </a:r>
          </a:p>
          <a:p>
            <a:pPr algn="ctr">
              <a:defRPr/>
            </a:pPr>
            <a:endParaRPr lang="es-MX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MX" b="1" dirty="0">
                <a:solidFill>
                  <a:schemeClr val="tx1"/>
                </a:solidFill>
              </a:rPr>
              <a:t>(índices, razones)</a:t>
            </a:r>
            <a:endParaRPr lang="es-EC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5535613" y="3789040"/>
            <a:ext cx="2928937" cy="160384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b="1" dirty="0">
                <a:solidFill>
                  <a:schemeClr val="tx1"/>
                </a:solidFill>
              </a:rPr>
              <a:t>NO FINANCIEROS</a:t>
            </a:r>
          </a:p>
          <a:p>
            <a:pPr algn="ctr">
              <a:defRPr/>
            </a:pPr>
            <a:r>
              <a:rPr lang="es-MX" b="1" dirty="0">
                <a:solidFill>
                  <a:schemeClr val="tx1"/>
                </a:solidFill>
              </a:rPr>
              <a:t>(gestión, cumplimiento, calidad)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115616" y="1052736"/>
            <a:ext cx="7143750" cy="785813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algn="ctr">
              <a:defRPr/>
            </a:pPr>
            <a:endParaRPr lang="es-ES" sz="38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MX" sz="3600" b="1" dirty="0">
                <a:latin typeface="Arial" pitchFamily="34" charset="0"/>
                <a:cs typeface="Arial" pitchFamily="34" charset="0"/>
              </a:rPr>
              <a:t>INDICADORES DE GESTIÓN</a:t>
            </a:r>
            <a:endParaRPr lang="es-EC" sz="31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EC" sz="22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187624" y="1196752"/>
          <a:ext cx="7200799" cy="4593302"/>
        </p:xfrm>
        <a:graphic>
          <a:graphicData uri="http://schemas.openxmlformats.org/drawingml/2006/table">
            <a:tbl>
              <a:tblPr/>
              <a:tblGrid>
                <a:gridCol w="362736"/>
                <a:gridCol w="1707299"/>
                <a:gridCol w="842199"/>
                <a:gridCol w="1252217"/>
                <a:gridCol w="941932"/>
                <a:gridCol w="842199"/>
                <a:gridCol w="1252217"/>
              </a:tblGrid>
              <a:tr h="437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 b="1" dirty="0">
                          <a:latin typeface="Times New Roman"/>
                          <a:ea typeface="Calibri"/>
                          <a:cs typeface="Times New Roman"/>
                        </a:rPr>
                        <a:t>N.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 b="1">
                          <a:latin typeface="Times New Roman"/>
                          <a:ea typeface="Calibri"/>
                          <a:cs typeface="Times New Roman"/>
                        </a:rPr>
                        <a:t>Procedimientos a evaluar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 b="1">
                          <a:latin typeface="Times New Roman"/>
                          <a:ea typeface="Calibri"/>
                          <a:cs typeface="Times New Roman"/>
                        </a:rPr>
                        <a:t>Ref.  P/T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 b="1">
                          <a:latin typeface="Times New Roman"/>
                          <a:ea typeface="Calibri"/>
                          <a:cs typeface="Times New Roman"/>
                        </a:rPr>
                        <a:t>Responsable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 b="1">
                          <a:latin typeface="Times New Roman"/>
                          <a:ea typeface="Calibri"/>
                          <a:cs typeface="Times New Roman"/>
                        </a:rPr>
                        <a:t>Fecha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 b="1">
                          <a:latin typeface="Times New Roman"/>
                          <a:ea typeface="Calibri"/>
                          <a:cs typeface="Times New Roman"/>
                        </a:rPr>
                        <a:t>Iniciales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 b="1">
                          <a:latin typeface="Times New Roman"/>
                          <a:ea typeface="Calibri"/>
                          <a:cs typeface="Times New Roman"/>
                        </a:rPr>
                        <a:t>Observaciones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 b="1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Elabore la convocatoria a la conferencia final mediante notificación escrita, a los funcionarios relacionados con el periodo auditado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 b="1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Realice la Guía de Distribución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 b="1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Elabore el acta de conferencia final de resultados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Prepara el borrador de informe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4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Elabore el Informe Final de Auditoria al 31 de Diciembre del 2010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1043608" y="0"/>
            <a:ext cx="7143750" cy="785813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algn="ctr">
              <a:defRPr/>
            </a:pPr>
            <a:endParaRPr lang="es-ES" sz="38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C" sz="3600" b="1" dirty="0" smtClean="0">
                <a:latin typeface="Arial" pitchFamily="34" charset="0"/>
                <a:cs typeface="Arial" pitchFamily="34" charset="0"/>
              </a:rPr>
              <a:t>COMUNICACIÓN DE RESULTADOS</a:t>
            </a:r>
            <a:endParaRPr lang="es-EC" sz="31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EC" sz="22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92696"/>
            <a:ext cx="72008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 descr="Hom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4408" y="5157192"/>
            <a:ext cx="586333" cy="586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11760" y="2204864"/>
            <a:ext cx="540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CAPÍTULO</a:t>
            </a:r>
            <a:r>
              <a:rPr lang="es-E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es-E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0" y="908720"/>
          <a:ext cx="9144000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Diagrama"/>
          <p:cNvGraphicFramePr/>
          <p:nvPr/>
        </p:nvGraphicFramePr>
        <p:xfrm>
          <a:off x="1475656" y="1124744"/>
          <a:ext cx="6096000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11 CuadroTexto">
            <a:hlinkClick r:id="rId6" action="ppaction://hlinkfile"/>
          </p:cNvPr>
          <p:cNvSpPr txBox="1"/>
          <p:nvPr/>
        </p:nvSpPr>
        <p:spPr>
          <a:xfrm>
            <a:off x="779240" y="1428552"/>
            <a:ext cx="504056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  <a:endParaRPr kumimoji="0" lang="es-EC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12 CuadroTexto">
            <a:hlinkClick r:id="rId7" action="ppaction://hlinkfile"/>
          </p:cNvPr>
          <p:cNvSpPr txBox="1"/>
          <p:nvPr/>
        </p:nvSpPr>
        <p:spPr>
          <a:xfrm>
            <a:off x="779240" y="2220640"/>
            <a:ext cx="504056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7" action="ppaction://hlinkfile"/>
              </a:rPr>
              <a:t>2</a:t>
            </a:r>
            <a:endParaRPr kumimoji="0" lang="es-EC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13 CuadroTexto">
            <a:hlinkClick r:id="rId8" action="ppaction://hlinkfile"/>
          </p:cNvPr>
          <p:cNvSpPr txBox="1"/>
          <p:nvPr/>
        </p:nvSpPr>
        <p:spPr>
          <a:xfrm>
            <a:off x="779240" y="3012728"/>
            <a:ext cx="504056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8" action="ppaction://hlinkfile"/>
              </a:rPr>
              <a:t>3</a:t>
            </a:r>
            <a:endParaRPr kumimoji="0" lang="es-EC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14 CuadroTexto">
            <a:hlinkClick r:id="rId9" action="ppaction://hlinkfile"/>
          </p:cNvPr>
          <p:cNvSpPr txBox="1"/>
          <p:nvPr/>
        </p:nvSpPr>
        <p:spPr>
          <a:xfrm>
            <a:off x="779240" y="3732808"/>
            <a:ext cx="504056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16" name="15 CuadroTexto">
            <a:hlinkClick r:id="rId10" action="ppaction://hlinkfile"/>
          </p:cNvPr>
          <p:cNvSpPr txBox="1"/>
          <p:nvPr/>
        </p:nvSpPr>
        <p:spPr>
          <a:xfrm>
            <a:off x="779240" y="4524896"/>
            <a:ext cx="504056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17" name="16 CuadroTexto">
            <a:hlinkClick r:id="rId11" action="ppaction://hlinkfile"/>
          </p:cNvPr>
          <p:cNvSpPr txBox="1"/>
          <p:nvPr/>
        </p:nvSpPr>
        <p:spPr>
          <a:xfrm>
            <a:off x="851248" y="5244976"/>
            <a:ext cx="504056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11" action="ppaction://hlinkfile"/>
              </a:rPr>
              <a:t>6</a:t>
            </a:r>
            <a:endParaRPr kumimoji="0" lang="es-EC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544616" cy="235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3203848" y="3573016"/>
          <a:ext cx="5607050" cy="2088233"/>
        </p:xfrm>
        <a:graphic>
          <a:graphicData uri="http://schemas.openxmlformats.org/drawingml/2006/table">
            <a:tbl>
              <a:tblPr/>
              <a:tblGrid>
                <a:gridCol w="2157095"/>
                <a:gridCol w="1017905"/>
                <a:gridCol w="2432050"/>
              </a:tblGrid>
              <a:tr h="596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Etapas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Horas Programadas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Responsables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Planificación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Andrea Pillajo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Ejecución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Carolina Salazar 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Comunicación de Resultados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Felipe Terán 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Seguimiento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Andrea Pillajo 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940152" y="2947010"/>
            <a:ext cx="2267744" cy="5539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Distribución del  Trabajo</a:t>
            </a:r>
            <a:endParaRPr kumimoji="0" lang="es-EC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71209" y="1556792"/>
            <a:ext cx="58015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PLANIFICACIÓN </a:t>
            </a:r>
          </a:p>
          <a:p>
            <a:pPr algn="ctr"/>
            <a:r>
              <a:rPr lang="es-E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PRELIMINAR </a:t>
            </a:r>
            <a:endParaRPr lang="es-E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755576" y="404664"/>
          <a:ext cx="8064895" cy="5358179"/>
        </p:xfrm>
        <a:graphic>
          <a:graphicData uri="http://schemas.openxmlformats.org/drawingml/2006/table">
            <a:tbl>
              <a:tblPr/>
              <a:tblGrid>
                <a:gridCol w="509983"/>
                <a:gridCol w="2271216"/>
                <a:gridCol w="849418"/>
                <a:gridCol w="1023295"/>
                <a:gridCol w="1127288"/>
                <a:gridCol w="857737"/>
                <a:gridCol w="1425958"/>
              </a:tblGrid>
              <a:tr h="530104">
                <a:tc grid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55" marR="433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1744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EMPRESA SEDEMI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55" marR="43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1744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PROGRAMA DE AUDITORÍA PRELIMINAR 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55" marR="43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1744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PERIODO 01 DE ENERO AL 31 DE DICIEMBRE DEL 2010 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55" marR="43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1744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55" marR="43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1744">
                <a:tc grid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OBJETIVOS: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55" marR="43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1744">
                <a:tc grid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Evaluar la estructura del control interno para identificar áreas críticas 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55" marR="43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80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Times New Roman"/>
                          <a:ea typeface="Calibri"/>
                          <a:cs typeface="Times New Roman"/>
                        </a:rPr>
                        <a:t>ITEM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55" marR="43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PROCEDIMIENTOS 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55" marR="43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REF P/T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55" marR="43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RESPONSABLE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55" marR="43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FECHA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55" marR="43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INICIALES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55" marR="43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OBSERVACIONES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55" marR="43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55" marR="43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Entrevístese con el       Gerente General y demás funcionarios pertinentes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55" marR="43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PP2.1/20</a:t>
                      </a:r>
                      <a:endParaRPr lang="es-EC" sz="12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55" marR="43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Andrea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Pillajo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55" marR="43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15/10/2010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55" marR="43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A.P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55" marR="43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55" marR="43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55" marR="43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Obtenga la base legal de la empresa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55" marR="43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PP3.1/23</a:t>
                      </a:r>
                      <a:endParaRPr lang="es-EC" sz="12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55" marR="43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Felipe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Pozo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55" marR="43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15/10/2010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55" marR="43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F.P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55" marR="43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55" marR="43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55" marR="43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Solicitar la Planificación Estratégica de la empresa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55" marR="43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PP4.1/7</a:t>
                      </a:r>
                      <a:endParaRPr lang="es-EC" sz="12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55" marR="43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Felipe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Pozo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55" marR="43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15/10/2010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55" marR="43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F.P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55" marR="43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55" marR="43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55" marR="43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Solicitar los organigramas de la empresa (Estructural, Funcional y personal)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55" marR="43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PP5.1/3</a:t>
                      </a:r>
                      <a:endParaRPr lang="es-EC" sz="12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55" marR="43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Andrea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Pillajo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55" marR="43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15/10/2010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55" marR="43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A.P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55" marR="43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 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55" marR="43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2 CuadroTexto">
            <a:hlinkClick r:id="rId2" action="ppaction://hlinkfile"/>
          </p:cNvPr>
          <p:cNvSpPr txBox="1"/>
          <p:nvPr/>
        </p:nvSpPr>
        <p:spPr>
          <a:xfrm>
            <a:off x="251520" y="3284984"/>
            <a:ext cx="4320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1</a:t>
            </a:r>
            <a:endParaRPr lang="es-EC" dirty="0"/>
          </a:p>
        </p:txBody>
      </p:sp>
      <p:sp>
        <p:nvSpPr>
          <p:cNvPr id="4" name="3 CuadroTexto">
            <a:hlinkClick r:id="rId3" action="ppaction://hlinkfile"/>
          </p:cNvPr>
          <p:cNvSpPr txBox="1"/>
          <p:nvPr/>
        </p:nvSpPr>
        <p:spPr>
          <a:xfrm>
            <a:off x="251520" y="3995772"/>
            <a:ext cx="4320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C" dirty="0" smtClean="0"/>
              <a:t>2</a:t>
            </a:r>
            <a:endParaRPr lang="es-EC" dirty="0"/>
          </a:p>
        </p:txBody>
      </p:sp>
      <p:sp>
        <p:nvSpPr>
          <p:cNvPr id="5" name="4 CuadroTexto">
            <a:hlinkClick r:id="rId4" action="ppaction://hlinkfile"/>
          </p:cNvPr>
          <p:cNvSpPr txBox="1"/>
          <p:nvPr/>
        </p:nvSpPr>
        <p:spPr>
          <a:xfrm>
            <a:off x="251520" y="4571836"/>
            <a:ext cx="4320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C" dirty="0">
                <a:hlinkClick r:id="rId4" action="ppaction://hlinkfile"/>
              </a:rPr>
              <a:t>3</a:t>
            </a:r>
            <a:endParaRPr lang="es-EC" dirty="0"/>
          </a:p>
        </p:txBody>
      </p:sp>
      <p:sp>
        <p:nvSpPr>
          <p:cNvPr id="6" name="5 CuadroTexto">
            <a:hlinkClick r:id="rId5" action="ppaction://hlinkfile"/>
          </p:cNvPr>
          <p:cNvSpPr txBox="1"/>
          <p:nvPr/>
        </p:nvSpPr>
        <p:spPr>
          <a:xfrm>
            <a:off x="251520" y="5229200"/>
            <a:ext cx="4320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C" dirty="0" smtClean="0">
                <a:hlinkClick r:id="rId6" action="ppaction://hlinkfile"/>
              </a:rPr>
              <a:t>4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755576" y="116632"/>
          <a:ext cx="8064895" cy="6399276"/>
        </p:xfrm>
        <a:graphic>
          <a:graphicData uri="http://schemas.openxmlformats.org/drawingml/2006/table">
            <a:tbl>
              <a:tblPr/>
              <a:tblGrid>
                <a:gridCol w="510373"/>
                <a:gridCol w="2270996"/>
                <a:gridCol w="849243"/>
                <a:gridCol w="1023233"/>
                <a:gridCol w="1127626"/>
                <a:gridCol w="857526"/>
                <a:gridCol w="1425898"/>
              </a:tblGrid>
              <a:tr h="61926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851" marR="17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DEPARTAMENTO 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PROYECTOS 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851" marR="17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851" marR="17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851" marR="17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851" marR="17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851" marR="17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851" marR="17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26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  <a:hlinkClick r:id="rId2" action="ppaction://hlinkfile"/>
                        </a:rPr>
                        <a:t>5</a:t>
                      </a: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851" marR="17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Obtenga el flujo del      proceso de gestión de    proyectos  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851" marR="17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DP1.1/2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851" marR="17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Carolina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Salazar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851" marR="17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18/10/2010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851" marR="17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C.S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851" marR="17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endParaRPr lang="es-EC" sz="1100" dirty="0">
                        <a:latin typeface="Times New Roman"/>
                        <a:cs typeface="Times New Roman"/>
                      </a:endParaRPr>
                    </a:p>
                  </a:txBody>
                  <a:tcPr marL="17851" marR="17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26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  <a:hlinkClick r:id="rId3" action="ppaction://hlinkfile"/>
                        </a:rPr>
                        <a:t>6</a:t>
                      </a: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851" marR="17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Obtener el manual de    funciones del 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departamento 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851" marR="17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DP2.1/8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851" marR="17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Felipe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Pozo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851" marR="17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18/10/2010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851" marR="17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F.P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851" marR="17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endParaRPr lang="es-EC" sz="1100">
                        <a:latin typeface="Times New Roman"/>
                        <a:cs typeface="Times New Roman"/>
                      </a:endParaRPr>
                    </a:p>
                  </a:txBody>
                  <a:tcPr marL="17851" marR="17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17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  <a:hlinkClick r:id="rId4" action="ppaction://hlinkfile"/>
                        </a:rPr>
                        <a:t>7</a:t>
                      </a: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851" marR="17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Solicitar un listado del personal del                 departamento, el mismo que contendrá el nombre, fecha de ingreso, tipo de contrato, cargo actual, formación académica 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851" marR="17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DP3.1/2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851" marR="17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Felipe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Pozo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851" marR="17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18/10/2010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851" marR="17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F.P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851" marR="17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endParaRPr lang="es-EC" sz="1100">
                        <a:latin typeface="Times New Roman"/>
                        <a:cs typeface="Times New Roman"/>
                      </a:endParaRPr>
                    </a:p>
                  </a:txBody>
                  <a:tcPr marL="17851" marR="17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17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  <a:hlinkClick r:id="rId5" action="ppaction://hlinkfile"/>
                        </a:rPr>
                        <a:t>8.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851" marR="17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Solicitar un listado de los proyectos ejecutados con la descripción, tiempo de ejecución, cliente, monto, y sector durante el PERÍODO del 1 de Enero al 31 de Diciembre del 2010 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851" marR="17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DP4.1/2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851" marR="17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Carolina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Salazar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851" marR="17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18/10/2010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851" marR="17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C.S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851" marR="17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endParaRPr lang="es-EC" sz="1100">
                        <a:latin typeface="Times New Roman"/>
                        <a:cs typeface="Times New Roman"/>
                      </a:endParaRPr>
                    </a:p>
                  </a:txBody>
                  <a:tcPr marL="17851" marR="17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853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  <a:hlinkClick r:id="rId6" action="ppaction://hlinkfile"/>
                        </a:rPr>
                        <a:t>9</a:t>
                      </a: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851" marR="17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Obtener cronogramas de los proyectos ejecutados durante  el PERÍODO  del 1 de Enero al 31 de          Diciembre del 2010  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851" marR="17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DP5.1/5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851" marR="17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Carolina Salazar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851" marR="17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18/10/2010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851" marR="17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C.S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851" marR="17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851" marR="17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95537" y="174716"/>
          <a:ext cx="8748463" cy="6348222"/>
        </p:xfrm>
        <a:graphic>
          <a:graphicData uri="http://schemas.openxmlformats.org/drawingml/2006/table">
            <a:tbl>
              <a:tblPr/>
              <a:tblGrid>
                <a:gridCol w="553632"/>
                <a:gridCol w="2463483"/>
                <a:gridCol w="921221"/>
                <a:gridCol w="1109962"/>
                <a:gridCol w="1223201"/>
                <a:gridCol w="930209"/>
                <a:gridCol w="1546755"/>
              </a:tblGrid>
              <a:tr h="87933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  <a:hlinkClick r:id="rId2" action="ppaction://hlinkfile"/>
                        </a:rPr>
                        <a:t>10</a:t>
                      </a: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596" marR="15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Solicitar presupuestos de los proyectos ejecutados durante el  PERÍODO del 1 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Enero al 31 de          Diciembre del 2010  </a:t>
                      </a:r>
                      <a:endParaRPr lang="es-EC" sz="1100" dirty="0">
                        <a:latin typeface="Times New Roman"/>
                        <a:cs typeface="Times New Roman"/>
                      </a:endParaRPr>
                    </a:p>
                  </a:txBody>
                  <a:tcPr marL="15596" marR="15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DP6.1/13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596" marR="15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Carolina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Salazar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596" marR="15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18/10/2010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596" marR="15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C.S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596" marR="15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596" marR="15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90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  <a:hlinkClick r:id="rId3" action="ppaction://hlinkfile"/>
                        </a:rPr>
                        <a:t>11</a:t>
                      </a: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596" marR="15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Solicitar un listado de    maquinaria y equipos para el montaje de los           proyectos ejecutados    durante el PERÍODO del 1 de Enero al 31 de Diciembre del 2010   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596" marR="15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DP7.1/3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596" marR="15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Felipe   Pozo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596" marR="15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18/10/2010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596" marR="15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F.P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596" marR="15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596" marR="15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55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  <a:hlinkClick r:id="rId4" action="ppaction://hlinkfile"/>
                        </a:rPr>
                        <a:t>12</a:t>
                      </a: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596" marR="15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Solicitar indicadores de gestión del departamento 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596" marR="15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DP8.1/5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596" marR="15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Carolina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Salazar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596" marR="15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18/10/2010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596" marR="15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C.S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596" marR="15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endParaRPr lang="es-EC" sz="1100">
                        <a:latin typeface="Times New Roman"/>
                        <a:cs typeface="Times New Roman"/>
                      </a:endParaRPr>
                    </a:p>
                  </a:txBody>
                  <a:tcPr marL="15596" marR="15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55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596" marR="15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DEPARTAMENTO 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ADMINISTRATIVO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596" marR="15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596" marR="15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596" marR="15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596" marR="15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596" marR="15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596" marR="15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55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  <a:hlinkClick r:id="rId5" action="ppaction://hlinkfile"/>
                        </a:rPr>
                        <a:t>13</a:t>
                      </a: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596" marR="15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Obtener el procedimiento para la selección del    personal  administrativo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596" marR="15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DA1.1/2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596" marR="15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Carolina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Salazar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596" marR="15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20/10/2010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596" marR="15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C.S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596" marR="15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596" marR="15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55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  <a:hlinkClick r:id="rId6" action="ppaction://hlinkfile"/>
                        </a:rPr>
                        <a:t>14</a:t>
                      </a: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596" marR="15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Obtener el manual de    funciones del                departamento 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596" marR="15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DA2.1/15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596" marR="15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Carolina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Salazar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596" marR="15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20/10/2010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596" marR="15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C.S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596" marR="15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596" marR="15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12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  <a:hlinkClick r:id="rId7" action="ppaction://hlinkfile"/>
                        </a:rPr>
                        <a:t>15</a:t>
                      </a: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596" marR="15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Solicitar un listado del personal del                 departamento, el mismo que contendrá el nombre, fecha de ingreso, tipo de contrato, cargo actual, formación académica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596" marR="15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DA3.1/3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596" marR="15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Carolina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Salazar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596" marR="15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20/10/2010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596" marR="15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C.S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596" marR="15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endParaRPr lang="es-EC" sz="1100" dirty="0">
                        <a:latin typeface="Times New Roman"/>
                        <a:cs typeface="Times New Roman"/>
                      </a:endParaRPr>
                    </a:p>
                  </a:txBody>
                  <a:tcPr marL="15596" marR="15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971600" y="476673"/>
          <a:ext cx="7704856" cy="5507386"/>
        </p:xfrm>
        <a:graphic>
          <a:graphicData uri="http://schemas.openxmlformats.org/drawingml/2006/table">
            <a:tbl>
              <a:tblPr/>
              <a:tblGrid>
                <a:gridCol w="487589"/>
                <a:gridCol w="2169613"/>
                <a:gridCol w="811328"/>
                <a:gridCol w="977553"/>
                <a:gridCol w="1077286"/>
                <a:gridCol w="819244"/>
                <a:gridCol w="1362243"/>
              </a:tblGrid>
              <a:tr h="13524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  <a:hlinkClick r:id="rId2" action="ppaction://hlinkfile"/>
                        </a:rPr>
                        <a:t>16</a:t>
                      </a: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9" marR="235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Solicitar el plan de      capacitación durante el PERÍODO  del 1 de Enero al 31 de Diciembre del 2010   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9" marR="23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DA4.1/3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9" marR="23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Felipe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Pozo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9" marR="23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20/10/2010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9" marR="23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F.P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9" marR="23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endParaRPr lang="es-EC" sz="1200" dirty="0">
                        <a:latin typeface="Times New Roman"/>
                        <a:cs typeface="Times New Roman"/>
                      </a:endParaRPr>
                    </a:p>
                  </a:txBody>
                  <a:tcPr marL="23519" marR="23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0394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  <a:hlinkClick r:id="rId3" action="ppaction://hlinkfile"/>
                        </a:rPr>
                        <a:t>17</a:t>
                      </a: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9" marR="235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Solicitar un listado del personal de montaje, el mismo que contendrá el nombre, fecha de ingreso, tipo de contrato, cargo actual, formación académica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9" marR="23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DA5.1/3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9" marR="23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Felipe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Pozo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9" marR="23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20/10/2010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9" marR="23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F.P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9" marR="23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endParaRPr lang="es-EC" sz="1200">
                        <a:latin typeface="Times New Roman"/>
                        <a:cs typeface="Times New Roman"/>
                      </a:endParaRPr>
                    </a:p>
                  </a:txBody>
                  <a:tcPr marL="23519" marR="23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24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  <a:hlinkClick r:id="rId4" action="ppaction://hlinkfile"/>
                        </a:rPr>
                        <a:t>18</a:t>
                      </a: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9" marR="235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Solicitar el reporte de calificación de proveedores  durante el PERÍODO del 1 de Enero al 31 de Diciembre del 2010   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9" marR="23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DA6.1/3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9" marR="23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Felipe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Pozo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9" marR="23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20/10/2010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9" marR="23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F.P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9" marR="23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endParaRPr lang="es-EC" sz="1200">
                        <a:latin typeface="Times New Roman"/>
                        <a:cs typeface="Times New Roman"/>
                      </a:endParaRPr>
                    </a:p>
                  </a:txBody>
                  <a:tcPr marL="23519" marR="23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97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19.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9" marR="235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Solicitar indicadores de gestión del departamento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9" marR="23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endParaRPr lang="es-EC" sz="1200">
                        <a:latin typeface="Times New Roman"/>
                        <a:cs typeface="Times New Roman"/>
                      </a:endParaRPr>
                    </a:p>
                  </a:txBody>
                  <a:tcPr marL="23519" marR="23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Felipe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Pozo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9" marR="23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20/10/2010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9" marR="23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F.P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9" marR="23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No </a:t>
                      </a: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existe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519" marR="23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467544" y="238038"/>
          <a:ext cx="8208911" cy="5855258"/>
        </p:xfrm>
        <a:graphic>
          <a:graphicData uri="http://schemas.openxmlformats.org/drawingml/2006/table">
            <a:tbl>
              <a:tblPr/>
              <a:tblGrid>
                <a:gridCol w="519487"/>
                <a:gridCol w="2311550"/>
                <a:gridCol w="864407"/>
                <a:gridCol w="1041505"/>
                <a:gridCol w="1147763"/>
                <a:gridCol w="872839"/>
                <a:gridCol w="1451360"/>
              </a:tblGrid>
              <a:tr h="36679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795" marR="227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DEPARTAMENTO 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FINANCIERO 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795" marR="227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795" marR="22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795" marR="22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795" marR="22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795" marR="22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795" marR="2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15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  <a:hlinkClick r:id="rId2" action="ppaction://hlinkfile"/>
                        </a:rPr>
                        <a:t>20</a:t>
                      </a: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795" marR="22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Obtenga el procedimiento de facturación y cobranzas 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795" marR="22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DF1.1/2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795" marR="22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Carolina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Salazar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795" marR="22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25/20/2010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795" marR="22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C.S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795" marR="22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endParaRPr lang="es-EC" sz="1200">
                        <a:latin typeface="Times New Roman"/>
                        <a:cs typeface="Times New Roman"/>
                      </a:endParaRPr>
                    </a:p>
                  </a:txBody>
                  <a:tcPr marL="22795" marR="2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22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  <a:hlinkClick r:id="rId3" action="ppaction://hlinkfile"/>
                        </a:rPr>
                        <a:t>21</a:t>
                      </a: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795" marR="22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Obtener el manual de    funciones del departamento 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795" marR="22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DF2.1/10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795" marR="22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Carolina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Salazar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795" marR="22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25/20/2010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795" marR="22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C.S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795" marR="22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endParaRPr lang="es-EC" sz="1200">
                        <a:latin typeface="Times New Roman"/>
                        <a:cs typeface="Times New Roman"/>
                      </a:endParaRPr>
                    </a:p>
                  </a:txBody>
                  <a:tcPr marL="22795" marR="2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60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  <a:hlinkClick r:id="rId4" action="ppaction://hlinkfile"/>
                        </a:rPr>
                        <a:t>22</a:t>
                      </a: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795" marR="22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Solicitar un listado del personal del                 departamento, el mismo que          contendrá el nombre, fecha de ingreso, tipo de contrato, cargo actual, formación      académica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795" marR="22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DF3.1/1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795" marR="22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Carolina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Salazar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795" marR="22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25/20/2010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795" marR="22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C.S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795" marR="22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endParaRPr lang="es-EC" sz="1200">
                        <a:latin typeface="Times New Roman"/>
                        <a:cs typeface="Times New Roman"/>
                      </a:endParaRPr>
                    </a:p>
                  </a:txBody>
                  <a:tcPr marL="22795" marR="2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037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  <a:hlinkClick r:id="rId5" action="ppaction://hlinkfile"/>
                        </a:rPr>
                        <a:t>2</a:t>
                      </a: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795" marR="22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Obtener un reporte de   cobranzas durante el     PERÍODO del 1 de Enero al 31 de Diciembre del 2010   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795" marR="22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DF4.1/5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795" marR="22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Carolina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Salazar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795" marR="22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25/20/2010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795" marR="22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C.S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795" marR="22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795" marR="2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15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  <a:hlinkClick r:id="rId6" action="ppaction://hlinkfile"/>
                        </a:rPr>
                        <a:t>24.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795" marR="22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Solicitar el inventario  de Activos Fijos 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795" marR="22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DF5.1/11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795" marR="22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Felipe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Pozo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795" marR="22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25/20/2010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795" marR="22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F.P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795" marR="22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795" marR="2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611560" y="332656"/>
          <a:ext cx="8028384" cy="4667794"/>
        </p:xfrm>
        <a:graphic>
          <a:graphicData uri="http://schemas.openxmlformats.org/drawingml/2006/table">
            <a:tbl>
              <a:tblPr/>
              <a:tblGrid>
                <a:gridCol w="508062"/>
                <a:gridCol w="2260716"/>
                <a:gridCol w="845396"/>
                <a:gridCol w="1018600"/>
                <a:gridCol w="1122523"/>
                <a:gridCol w="853645"/>
                <a:gridCol w="1419442"/>
              </a:tblGrid>
              <a:tr h="174171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  <a:hlinkClick r:id="rId2" action="ppaction://hlinkfile"/>
                        </a:rPr>
                        <a:t>25</a:t>
                      </a: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278" marR="3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Pedir  reportes         económicos de los  fondos de proyectos ejecutados durante el PERÍODO del 1 de Enero al 31 de Diciembre del 2010    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278" marR="3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DF6.1/4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278" marR="3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Felipe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Pozo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278" marR="3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25/20/2010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278" marR="3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F.P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278" marR="3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278" marR="35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57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  <a:hlinkClick r:id="rId3" action="ppaction://hlinkfile"/>
                        </a:rPr>
                        <a:t>26</a:t>
                      </a: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278" marR="3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Solicitar indicadores de gestión del departamento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278" marR="3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DF7.1/6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278" marR="3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Felipe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Pozo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278" marR="3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25/20/2010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278" marR="3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F.P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278" marR="3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endParaRPr lang="es-EC" sz="1200" dirty="0">
                        <a:latin typeface="Times New Roman"/>
                        <a:cs typeface="Times New Roman"/>
                      </a:endParaRPr>
                    </a:p>
                  </a:txBody>
                  <a:tcPr marL="35278" marR="35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57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  <a:hlinkClick r:id="rId4" action="ppaction://hlinkfile"/>
                        </a:rPr>
                        <a:t>27</a:t>
                      </a: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278" marR="3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Realizar una matriz de riesgo Preliminar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278" marR="3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PP6.1/3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278" marR="3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Carolina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Salazar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278" marR="3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25/20/2010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278" marR="3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C.S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278" marR="3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endParaRPr lang="es-EC" sz="1200">
                        <a:latin typeface="Times New Roman"/>
                        <a:cs typeface="Times New Roman"/>
                      </a:endParaRPr>
                    </a:p>
                  </a:txBody>
                  <a:tcPr marL="35278" marR="35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57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  <a:hlinkClick r:id="rId5" action="ppaction://hlinkfile"/>
                        </a:rPr>
                        <a:t>28</a:t>
                      </a: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278" marR="3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Realizar el reporte de   Planificación preliminar 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278" marR="3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PP7.1/5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278" marR="3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Andrea Pillajo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278" marR="3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25/10/2010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278" marR="3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A.P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278" marR="3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endParaRPr lang="es-EC" sz="1200">
                        <a:latin typeface="Times New Roman"/>
                        <a:cs typeface="Times New Roman"/>
                      </a:endParaRPr>
                    </a:p>
                  </a:txBody>
                  <a:tcPr marL="35278" marR="35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57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29.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278" marR="3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Demás papeles de trabajo que creyera conveniente 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278" marR="3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endParaRPr lang="es-EC" sz="1200">
                        <a:latin typeface="Times New Roman"/>
                        <a:cs typeface="Times New Roman"/>
                      </a:endParaRPr>
                    </a:p>
                  </a:txBody>
                  <a:tcPr marL="35278" marR="3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Andrea Pillajo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278" marR="3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25/10/2010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278" marR="3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A.P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278" marR="3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endParaRPr lang="es-EC" sz="1200" dirty="0">
                        <a:latin typeface="Times New Roman"/>
                        <a:cs typeface="Times New Roman"/>
                      </a:endParaRPr>
                    </a:p>
                  </a:txBody>
                  <a:tcPr marL="35278" marR="35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403648" y="5373216"/>
          <a:ext cx="5560771" cy="609600"/>
        </p:xfrm>
        <a:graphic>
          <a:graphicData uri="http://schemas.openxmlformats.org/drawingml/2006/table">
            <a:tbl>
              <a:tblPr/>
              <a:tblGrid>
                <a:gridCol w="3601155"/>
                <a:gridCol w="1959616"/>
              </a:tblGrid>
              <a:tr h="32385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Arial"/>
                          <a:ea typeface="Calibri"/>
                          <a:cs typeface="Times New Roman"/>
                        </a:rPr>
                        <a:t>ELABORADO POR: </a:t>
                      </a:r>
                      <a:r>
                        <a:rPr lang="es-EC" sz="1000">
                          <a:latin typeface="Arial"/>
                          <a:ea typeface="Calibri"/>
                          <a:cs typeface="Times New Roman"/>
                        </a:rPr>
                        <a:t>C.S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Arial"/>
                          <a:ea typeface="Calibri"/>
                          <a:cs typeface="Times New Roman"/>
                        </a:rPr>
                        <a:t>APROBADO POR: </a:t>
                      </a:r>
                      <a:r>
                        <a:rPr lang="es-EC" sz="1000">
                          <a:latin typeface="Arial"/>
                          <a:ea typeface="Calibri"/>
                          <a:cs typeface="Times New Roman"/>
                        </a:rPr>
                        <a:t>A.P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latin typeface="Arial"/>
                          <a:ea typeface="Calibri"/>
                          <a:cs typeface="Times New Roman"/>
                        </a:rPr>
                        <a:t>FECHA: </a:t>
                      </a:r>
                      <a:r>
                        <a:rPr lang="es-EC" sz="1000" dirty="0">
                          <a:latin typeface="Arial"/>
                          <a:ea typeface="Calibri"/>
                          <a:cs typeface="Times New Roman"/>
                        </a:rPr>
                        <a:t>15/10/2010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latin typeface="Arial"/>
                          <a:ea typeface="Calibri"/>
                          <a:cs typeface="Times New Roman"/>
                        </a:rPr>
                        <a:t>FECHA: </a:t>
                      </a:r>
                      <a:r>
                        <a:rPr lang="es-EC" sz="1000" dirty="0">
                          <a:latin typeface="Arial"/>
                          <a:ea typeface="Calibri"/>
                          <a:cs typeface="Times New Roman"/>
                        </a:rPr>
                        <a:t>15/10/2010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8675" algn="l"/>
              </a:tabLst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71209" y="1556792"/>
            <a:ext cx="58015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PLANIFICACIÓN </a:t>
            </a:r>
          </a:p>
          <a:p>
            <a:pPr algn="ctr"/>
            <a:r>
              <a:rPr lang="es-E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ESPECÍFICA </a:t>
            </a:r>
            <a:endParaRPr lang="es-E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3557588"/>
            <a:ext cx="2286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1 CuadroTexto"/>
          <p:cNvSpPr txBox="1">
            <a:spLocks noChangeArrowheads="1"/>
          </p:cNvSpPr>
          <p:nvPr/>
        </p:nvSpPr>
        <p:spPr bwMode="auto">
          <a:xfrm>
            <a:off x="467544" y="2924944"/>
            <a:ext cx="2736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dirty="0">
                <a:latin typeface="Calibri" pitchFamily="34" charset="0"/>
              </a:rPr>
              <a:t>1.- Materia Prima</a:t>
            </a:r>
          </a:p>
        </p:txBody>
      </p:sp>
      <p:sp>
        <p:nvSpPr>
          <p:cNvPr id="4" name="12 CuadroTexto"/>
          <p:cNvSpPr txBox="1">
            <a:spLocks noChangeArrowheads="1"/>
          </p:cNvSpPr>
          <p:nvPr/>
        </p:nvSpPr>
        <p:spPr bwMode="auto">
          <a:xfrm>
            <a:off x="2195513" y="5141913"/>
            <a:ext cx="2736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>
                <a:latin typeface="Calibri" pitchFamily="34" charset="0"/>
              </a:rPr>
              <a:t>2.- Procesos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3644900"/>
            <a:ext cx="12192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7 CuadroTexto"/>
          <p:cNvSpPr txBox="1">
            <a:spLocks noChangeArrowheads="1"/>
          </p:cNvSpPr>
          <p:nvPr/>
        </p:nvSpPr>
        <p:spPr bwMode="auto">
          <a:xfrm>
            <a:off x="5867400" y="5003800"/>
            <a:ext cx="2736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>
                <a:latin typeface="Calibri" pitchFamily="34" charset="0"/>
              </a:rPr>
              <a:t>4.- Licitaciones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1557338"/>
            <a:ext cx="160178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9 Rectángulo"/>
          <p:cNvSpPr>
            <a:spLocks noChangeArrowheads="1"/>
          </p:cNvSpPr>
          <p:nvPr/>
        </p:nvSpPr>
        <p:spPr bwMode="auto">
          <a:xfrm>
            <a:off x="7192963" y="3141663"/>
            <a:ext cx="1266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>
                <a:latin typeface="Calibri" pitchFamily="34" charset="0"/>
              </a:rPr>
              <a:t>5.- Terceros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556792"/>
            <a:ext cx="18002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1484784"/>
            <a:ext cx="12954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5 CuadroTexto"/>
          <p:cNvSpPr txBox="1">
            <a:spLocks noChangeArrowheads="1"/>
          </p:cNvSpPr>
          <p:nvPr/>
        </p:nvSpPr>
        <p:spPr bwMode="auto">
          <a:xfrm>
            <a:off x="3995936" y="3068960"/>
            <a:ext cx="2735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dirty="0">
                <a:latin typeface="Calibri" pitchFamily="34" charset="0"/>
              </a:rPr>
              <a:t>3.- Rentabilidad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483768" y="332656"/>
            <a:ext cx="4339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OBJETIVOS</a:t>
            </a:r>
            <a:r>
              <a:rPr lang="es-E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s-E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827585" y="1115568"/>
          <a:ext cx="7920881" cy="4761703"/>
        </p:xfrm>
        <a:graphic>
          <a:graphicData uri="http://schemas.openxmlformats.org/drawingml/2006/table">
            <a:tbl>
              <a:tblPr/>
              <a:tblGrid>
                <a:gridCol w="399010"/>
                <a:gridCol w="1878029"/>
                <a:gridCol w="926419"/>
                <a:gridCol w="1377439"/>
                <a:gridCol w="1036126"/>
                <a:gridCol w="926419"/>
                <a:gridCol w="1377439"/>
              </a:tblGrid>
              <a:tr h="431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 b="1" dirty="0">
                          <a:latin typeface="Times New Roman"/>
                          <a:ea typeface="Calibri"/>
                          <a:cs typeface="Times New Roman"/>
                        </a:rPr>
                        <a:t>N.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 b="1">
                          <a:latin typeface="Times New Roman"/>
                          <a:ea typeface="Calibri"/>
                          <a:cs typeface="Times New Roman"/>
                        </a:rPr>
                        <a:t>Procedimientos a evaluar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 b="1">
                          <a:latin typeface="Times New Roman"/>
                          <a:ea typeface="Calibri"/>
                          <a:cs typeface="Times New Roman"/>
                        </a:rPr>
                        <a:t>Ref.  P/T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 b="1">
                          <a:latin typeface="Times New Roman"/>
                          <a:ea typeface="Calibri"/>
                          <a:cs typeface="Times New Roman"/>
                        </a:rPr>
                        <a:t>Responsable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 b="1">
                          <a:latin typeface="Times New Roman"/>
                          <a:ea typeface="Calibri"/>
                          <a:cs typeface="Times New Roman"/>
                        </a:rPr>
                        <a:t>Fecha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 b="1">
                          <a:latin typeface="Times New Roman"/>
                          <a:ea typeface="Calibri"/>
                          <a:cs typeface="Times New Roman"/>
                        </a:rPr>
                        <a:t>Iniciales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 b="1">
                          <a:latin typeface="Times New Roman"/>
                          <a:ea typeface="Calibri"/>
                          <a:cs typeface="Times New Roman"/>
                        </a:rPr>
                        <a:t>Observaciones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7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900" b="1" dirty="0">
                          <a:latin typeface="Times New Roman"/>
                          <a:ea typeface="Calibri"/>
                          <a:cs typeface="Times New Roman"/>
                          <a:hlinkClick r:id="rId2" action="ppaction://hlinkfile"/>
                        </a:rPr>
                        <a:t>1.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>
                          <a:latin typeface="Times New Roman"/>
                          <a:ea typeface="Calibri"/>
                          <a:cs typeface="Times New Roman"/>
                        </a:rPr>
                        <a:t>Realizar una cedula de aspectos relevantes de estatutos y reglamento interno</a:t>
                      </a: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9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PP3.1/2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>
                          <a:latin typeface="Times New Roman"/>
                          <a:ea typeface="Calibri"/>
                          <a:cs typeface="Times New Roman"/>
                        </a:rPr>
                        <a:t>Felipe Pozo</a:t>
                      </a: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900">
                          <a:latin typeface="Times New Roman"/>
                          <a:ea typeface="Calibri"/>
                          <a:cs typeface="Times New Roman"/>
                        </a:rPr>
                        <a:t>15/12/2010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>
                          <a:latin typeface="Times New Roman"/>
                          <a:ea typeface="Calibri"/>
                          <a:cs typeface="Times New Roman"/>
                        </a:rPr>
                        <a:t>F.P</a:t>
                      </a: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 b="1">
                          <a:latin typeface="Times New Roman"/>
                          <a:ea typeface="Calibri"/>
                          <a:cs typeface="Times New Roman"/>
                        </a:rPr>
                        <a:t>DEPARTAMENTO DE PROYECTOS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900" b="1" dirty="0">
                          <a:latin typeface="Times New Roman"/>
                          <a:ea typeface="Calibri"/>
                          <a:cs typeface="Times New Roman"/>
                          <a:hlinkClick r:id="rId3" action="ppaction://hlinkfile"/>
                        </a:rPr>
                        <a:t>2.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Diseñe y proponga un flujograma para el   proceso de Gestión de Proyectos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9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DP1.1/2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>
                          <a:latin typeface="Times New Roman"/>
                          <a:ea typeface="Calibri"/>
                          <a:cs typeface="Times New Roman"/>
                        </a:rPr>
                        <a:t>Carolina Salazar</a:t>
                      </a: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900">
                          <a:latin typeface="Times New Roman"/>
                          <a:ea typeface="Calibri"/>
                          <a:cs typeface="Times New Roman"/>
                        </a:rPr>
                        <a:t>15/12/2010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>
                          <a:latin typeface="Times New Roman"/>
                          <a:ea typeface="Calibri"/>
                          <a:cs typeface="Times New Roman"/>
                        </a:rPr>
                        <a:t>C.S</a:t>
                      </a: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900" b="1" dirty="0">
                          <a:latin typeface="Times New Roman"/>
                          <a:ea typeface="Calibri"/>
                          <a:cs typeface="Times New Roman"/>
                          <a:hlinkClick r:id="rId4" action="ppaction://hlinkfile"/>
                        </a:rPr>
                        <a:t>3</a:t>
                      </a:r>
                      <a:r>
                        <a:rPr lang="es-EC" sz="9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Realice una cedula da análisis documental del manual de funciones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9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DP2.1/1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>
                          <a:latin typeface="Times New Roman"/>
                          <a:ea typeface="Calibri"/>
                          <a:cs typeface="Times New Roman"/>
                        </a:rPr>
                        <a:t>Carolina Salazar</a:t>
                      </a: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900">
                          <a:latin typeface="Times New Roman"/>
                          <a:ea typeface="Calibri"/>
                          <a:cs typeface="Times New Roman"/>
                        </a:rPr>
                        <a:t>15/12/2010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>
                          <a:latin typeface="Times New Roman"/>
                          <a:ea typeface="Calibri"/>
                          <a:cs typeface="Times New Roman"/>
                        </a:rPr>
                        <a:t>C.S</a:t>
                      </a: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7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900" b="1" dirty="0">
                          <a:latin typeface="Times New Roman"/>
                          <a:ea typeface="Calibri"/>
                          <a:cs typeface="Times New Roman"/>
                          <a:hlinkClick r:id="rId5" action="ppaction://hlinkfile"/>
                        </a:rPr>
                        <a:t>4</a:t>
                      </a:r>
                      <a:r>
                        <a:rPr lang="es-EC" sz="9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Realice una cédula para detección y obtención de fallas para el personal del departamento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9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DP3.1 1/1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>
                          <a:latin typeface="Times New Roman"/>
                          <a:ea typeface="Calibri"/>
                          <a:cs typeface="Times New Roman"/>
                        </a:rPr>
                        <a:t>Felipe Pozo</a:t>
                      </a: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900">
                          <a:latin typeface="Times New Roman"/>
                          <a:ea typeface="Calibri"/>
                          <a:cs typeface="Times New Roman"/>
                        </a:rPr>
                        <a:t>15/12/2010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>
                          <a:latin typeface="Times New Roman"/>
                          <a:ea typeface="Calibri"/>
                          <a:cs typeface="Times New Roman"/>
                        </a:rPr>
                        <a:t>F.P</a:t>
                      </a: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8675" algn="l"/>
              </a:tabLst>
            </a:pPr>
            <a:r>
              <a:rPr kumimoji="0" lang="es-EC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EMPRESA SEDEMI</a:t>
            </a:r>
            <a:endParaRPr kumimoji="0" lang="es-EC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8675" algn="l"/>
              </a:tabLst>
            </a:pPr>
            <a:r>
              <a:rPr kumimoji="0" lang="es-EC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Programa Específico de Auditoría</a:t>
            </a:r>
            <a:endParaRPr kumimoji="0" lang="es-EC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8675" algn="l"/>
              </a:tabLst>
            </a:pPr>
            <a:r>
              <a:rPr kumimoji="0" lang="es-EC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PERÍODO: </a:t>
            </a:r>
            <a:r>
              <a:rPr kumimoji="0" 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Del 1 de Octubre al 31 de Enero 2010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683568" y="908720"/>
          <a:ext cx="8064896" cy="4984326"/>
        </p:xfrm>
        <a:graphic>
          <a:graphicData uri="http://schemas.openxmlformats.org/drawingml/2006/table">
            <a:tbl>
              <a:tblPr/>
              <a:tblGrid>
                <a:gridCol w="406265"/>
                <a:gridCol w="1912174"/>
                <a:gridCol w="943264"/>
                <a:gridCol w="1402482"/>
                <a:gridCol w="1054965"/>
                <a:gridCol w="943264"/>
                <a:gridCol w="1402482"/>
              </a:tblGrid>
              <a:tr h="913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200" b="1" dirty="0">
                          <a:latin typeface="Times New Roman"/>
                          <a:ea typeface="Calibri"/>
                          <a:cs typeface="Times New Roman"/>
                          <a:hlinkClick r:id="rId2" action="ppaction://hlinkfile"/>
                        </a:rPr>
                        <a:t>5</a:t>
                      </a:r>
                      <a:r>
                        <a:rPr lang="es-EC" sz="12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5" marR="4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Elabore una cédula de análisis documental sobre la legalidad de los proyectos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5" marR="4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2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DP4.1 1/1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5" marR="4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Carolina Salazar</a:t>
                      </a:r>
                    </a:p>
                  </a:txBody>
                  <a:tcPr marL="48575" marR="4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15/12/2010</a:t>
                      </a:r>
                    </a:p>
                  </a:txBody>
                  <a:tcPr marL="48575" marR="4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C.S</a:t>
                      </a:r>
                    </a:p>
                  </a:txBody>
                  <a:tcPr marL="48575" marR="4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5" marR="4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200" b="1" dirty="0">
                          <a:latin typeface="Times New Roman"/>
                          <a:ea typeface="Calibri"/>
                          <a:cs typeface="Times New Roman"/>
                          <a:hlinkClick r:id="rId3" action="ppaction://hlinkfile"/>
                        </a:rPr>
                        <a:t>6</a:t>
                      </a:r>
                      <a:r>
                        <a:rPr lang="es-EC" sz="12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5" marR="4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Realice un reporte de los cronogramas   que indique la fecha de emisión del contrato y la fecha de recepción del proyecto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5" marR="4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2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DP5.1 /2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5" marR="4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Carolina Salazar</a:t>
                      </a:r>
                    </a:p>
                  </a:txBody>
                  <a:tcPr marL="48575" marR="4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15/12/2010</a:t>
                      </a:r>
                    </a:p>
                  </a:txBody>
                  <a:tcPr marL="48575" marR="4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C.S</a:t>
                      </a:r>
                    </a:p>
                  </a:txBody>
                  <a:tcPr marL="48575" marR="4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5" marR="4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200" b="1" dirty="0">
                          <a:latin typeface="Times New Roman"/>
                          <a:ea typeface="Calibri"/>
                          <a:cs typeface="Times New Roman"/>
                          <a:hlinkClick r:id="rId4" action="ppaction://hlinkfile"/>
                        </a:rPr>
                        <a:t>7</a:t>
                      </a:r>
                      <a:r>
                        <a:rPr lang="es-EC" sz="12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5" marR="4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Revise los presupuestos de los proyectos ejecutados del PERÍODO auditar.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5" marR="4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2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DP6.1 1/3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5" marR="4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Carolina Salazar</a:t>
                      </a:r>
                    </a:p>
                  </a:txBody>
                  <a:tcPr marL="48575" marR="4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15/12/2010</a:t>
                      </a:r>
                    </a:p>
                  </a:txBody>
                  <a:tcPr marL="48575" marR="4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C.S</a:t>
                      </a:r>
                    </a:p>
                  </a:txBody>
                  <a:tcPr marL="48575" marR="4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5" marR="4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200" b="1" dirty="0">
                          <a:latin typeface="Times New Roman"/>
                          <a:ea typeface="Calibri"/>
                          <a:cs typeface="Times New Roman"/>
                          <a:hlinkClick r:id="rId5" action="ppaction://hlinkfile"/>
                        </a:rPr>
                        <a:t>8.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5" marR="4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Realice un reporte de la maquinaria y equipos  para montajes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5" marR="4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2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DP7.1 1/ 4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5" marR="4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Felipe Pozo</a:t>
                      </a:r>
                    </a:p>
                  </a:txBody>
                  <a:tcPr marL="48575" marR="4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15/12/2010</a:t>
                      </a:r>
                    </a:p>
                  </a:txBody>
                  <a:tcPr marL="48575" marR="4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F.P</a:t>
                      </a:r>
                    </a:p>
                  </a:txBody>
                  <a:tcPr marL="48575" marR="4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5" marR="4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200" b="1" dirty="0">
                          <a:latin typeface="Times New Roman"/>
                          <a:ea typeface="Calibri"/>
                          <a:cs typeface="Times New Roman"/>
                          <a:hlinkClick r:id="rId6" action="ppaction://hlinkfile"/>
                        </a:rPr>
                        <a:t>9</a:t>
                      </a:r>
                      <a:r>
                        <a:rPr lang="es-EC" sz="12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5" marR="4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Realice la evaluación del Control Interno del departamento y la   Calificación de       Riesgos.</a:t>
                      </a:r>
                    </a:p>
                  </a:txBody>
                  <a:tcPr marL="48575" marR="4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2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DP9. 1/9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5" marR="4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Carolina Salazar</a:t>
                      </a:r>
                    </a:p>
                  </a:txBody>
                  <a:tcPr marL="48575" marR="4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15/12/2010</a:t>
                      </a:r>
                    </a:p>
                  </a:txBody>
                  <a:tcPr marL="48575" marR="4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C.S</a:t>
                      </a:r>
                    </a:p>
                  </a:txBody>
                  <a:tcPr marL="48575" marR="4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75" marR="4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395535" y="620688"/>
          <a:ext cx="8496945" cy="5059186"/>
        </p:xfrm>
        <a:graphic>
          <a:graphicData uri="http://schemas.openxmlformats.org/drawingml/2006/table">
            <a:tbl>
              <a:tblPr/>
              <a:tblGrid>
                <a:gridCol w="428029"/>
                <a:gridCol w="2014614"/>
                <a:gridCol w="993795"/>
                <a:gridCol w="1477615"/>
                <a:gridCol w="1111482"/>
                <a:gridCol w="993795"/>
                <a:gridCol w="1477615"/>
              </a:tblGrid>
              <a:tr h="766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 b="1" dirty="0">
                          <a:latin typeface="Times New Roman"/>
                          <a:ea typeface="Calibri"/>
                          <a:cs typeface="Times New Roman"/>
                          <a:hlinkClick r:id="rId2" action="ppaction://hlinkfile"/>
                        </a:rPr>
                        <a:t>10</a:t>
                      </a:r>
                      <a:r>
                        <a:rPr lang="es-EC" sz="10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s-EC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Diseñe y aplique los indicadores de Gestión al departamento de Proyectos</a:t>
                      </a: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DP10.1/10 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Carolina Salazar</a:t>
                      </a: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15/12/2010</a:t>
                      </a: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C.S</a:t>
                      </a: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 b="1">
                          <a:latin typeface="Times New Roman"/>
                          <a:ea typeface="Calibri"/>
                          <a:cs typeface="Times New Roman"/>
                        </a:rPr>
                        <a:t>DEPARTAMENTO ADMINISTRATIVO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 b="1" dirty="0">
                          <a:latin typeface="Times New Roman"/>
                          <a:ea typeface="Calibri"/>
                          <a:cs typeface="Times New Roman"/>
                          <a:hlinkClick r:id="rId3" action="ppaction://hlinkfile"/>
                        </a:rPr>
                        <a:t>11</a:t>
                      </a:r>
                      <a:r>
                        <a:rPr lang="es-EC" sz="10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s-EC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Realice una cedula de análisis de manual de funciones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DA2.1 1/1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Carolina Salazar</a:t>
                      </a: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15/12/2010</a:t>
                      </a: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C.S</a:t>
                      </a: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s-EC" sz="1000" b="1" dirty="0">
                          <a:latin typeface="Times New Roman"/>
                          <a:ea typeface="Calibri"/>
                          <a:cs typeface="Times New Roman"/>
                          <a:hlinkClick r:id="rId4" action="ppaction://hlinkfile"/>
                        </a:rPr>
                        <a:t>2</a:t>
                      </a:r>
                      <a:r>
                        <a:rPr lang="es-EC" sz="10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s-EC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Realice una cédula de detección y atención de fallas del personal del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DA3.1 1/1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Carolina Salazar</a:t>
                      </a: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15/12/2010</a:t>
                      </a: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C.S</a:t>
                      </a: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 b="1" dirty="0">
                          <a:latin typeface="Times New Roman"/>
                          <a:ea typeface="Calibri"/>
                          <a:cs typeface="Times New Roman"/>
                          <a:hlinkClick r:id="rId5" action="ppaction://hlinkfile"/>
                        </a:rPr>
                        <a:t>13</a:t>
                      </a:r>
                      <a:r>
                        <a:rPr lang="es-EC" sz="10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s-EC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Diseñe y proponga un plan de capacitación  técnico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DA4.1 1/3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Felipe Pozo</a:t>
                      </a: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15/12/2010</a:t>
                      </a: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F.P</a:t>
                      </a: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 b="1" dirty="0">
                          <a:latin typeface="Times New Roman"/>
                          <a:ea typeface="Calibri"/>
                          <a:cs typeface="Times New Roman"/>
                          <a:hlinkClick r:id="rId6" action="ppaction://hlinkfile"/>
                        </a:rPr>
                        <a:t>14</a:t>
                      </a:r>
                      <a:r>
                        <a:rPr lang="es-EC" sz="10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s-EC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Analice  la calificación de proveedores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DA6.1 1/2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Felipe Pozo</a:t>
                      </a: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15/12/2010</a:t>
                      </a: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F.P</a:t>
                      </a: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9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 b="1" dirty="0">
                          <a:latin typeface="Times New Roman"/>
                          <a:ea typeface="Calibri"/>
                          <a:cs typeface="Times New Roman"/>
                          <a:hlinkClick r:id="rId7" action="ppaction://hlinkfile"/>
                        </a:rPr>
                        <a:t>15</a:t>
                      </a:r>
                      <a:r>
                        <a:rPr lang="es-EC" sz="10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s-EC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Realice la evaluación del Control Interno del departamento          administrativo y la Calificación de      Riesgos.</a:t>
                      </a: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DA8. 1/7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Felipe Pozo</a:t>
                      </a: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15/12/2010</a:t>
                      </a: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F.P</a:t>
                      </a: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 b="1" dirty="0">
                          <a:latin typeface="Times New Roman"/>
                          <a:ea typeface="Calibri"/>
                          <a:cs typeface="Times New Roman"/>
                          <a:hlinkClick r:id="rId8" action="ppaction://hlinkfile"/>
                        </a:rPr>
                        <a:t>16</a:t>
                      </a:r>
                      <a:r>
                        <a:rPr lang="es-EC" sz="10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s-EC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Diseñe y aplique los indicadores de Gestión al departamento      administrativo</a:t>
                      </a: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DA9. 1/10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Felipe Pozo</a:t>
                      </a: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15/12/2010</a:t>
                      </a: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F.P</a:t>
                      </a: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630" marR="41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899592" y="764704"/>
          <a:ext cx="7632848" cy="4637222"/>
        </p:xfrm>
        <a:graphic>
          <a:graphicData uri="http://schemas.openxmlformats.org/drawingml/2006/table">
            <a:tbl>
              <a:tblPr/>
              <a:tblGrid>
                <a:gridCol w="384501"/>
                <a:gridCol w="1809738"/>
                <a:gridCol w="892731"/>
                <a:gridCol w="1327349"/>
                <a:gridCol w="998449"/>
                <a:gridCol w="892731"/>
                <a:gridCol w="1327349"/>
              </a:tblGrid>
              <a:tr h="353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 b="1">
                          <a:latin typeface="Times New Roman"/>
                          <a:ea typeface="Calibri"/>
                          <a:cs typeface="Times New Roman"/>
                        </a:rPr>
                        <a:t>DEPARTAMENTO FINANCIERO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 b="1" dirty="0">
                          <a:latin typeface="Times New Roman"/>
                          <a:ea typeface="Calibri"/>
                          <a:cs typeface="Times New Roman"/>
                          <a:hlinkClick r:id="rId2" action="ppaction://hlinkfile"/>
                        </a:rPr>
                        <a:t>17</a:t>
                      </a:r>
                      <a:r>
                        <a:rPr lang="es-EC" sz="10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s-EC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Diseñe y proponga un flujograma para el      proceso de facturación y cobranzas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DF1.1 1/2 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Carolina Salazar</a:t>
                      </a: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15/12/2010</a:t>
                      </a: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C.S</a:t>
                      </a: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 b="1" dirty="0">
                          <a:latin typeface="Times New Roman"/>
                          <a:ea typeface="Calibri"/>
                          <a:cs typeface="Times New Roman"/>
                          <a:hlinkClick r:id="rId3" action="ppaction://hlinkfile"/>
                        </a:rPr>
                        <a:t>18</a:t>
                      </a:r>
                      <a:r>
                        <a:rPr lang="es-EC" sz="10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s-EC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Ejecute un reporte de la gestión de cobranzas del PERÍODO auditar.</a:t>
                      </a: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DF4.1 1 /2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Carolina Salazar</a:t>
                      </a: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15/12/2010</a:t>
                      </a: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C.S</a:t>
                      </a: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 b="1" dirty="0">
                          <a:latin typeface="Times New Roman"/>
                          <a:ea typeface="Calibri"/>
                          <a:cs typeface="Times New Roman"/>
                          <a:hlinkClick r:id="rId4" action="ppaction://hlinkfile"/>
                        </a:rPr>
                        <a:t>19</a:t>
                      </a:r>
                      <a:endParaRPr lang="es-EC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Verifique la legalidad del inventario de activos fijos del PERÍODO       auditar</a:t>
                      </a: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DF5.1 1 /2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Felipe Pozo</a:t>
                      </a: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15/12/2010</a:t>
                      </a: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F.P</a:t>
                      </a: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0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 b="1" dirty="0">
                          <a:latin typeface="Times New Roman"/>
                          <a:ea typeface="Calibri"/>
                          <a:cs typeface="Times New Roman"/>
                          <a:hlinkClick r:id="rId5" action="ppaction://hlinkfile"/>
                        </a:rPr>
                        <a:t>20</a:t>
                      </a:r>
                      <a:r>
                        <a:rPr lang="es-EC" sz="10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s-EC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Realice un análisis de los reportes         económicos, sobre la legalidad de los       documentos en el    período auditar.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DF6.1 1/ 2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Felipe Pozo</a:t>
                      </a: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15/12/2010</a:t>
                      </a: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F.P</a:t>
                      </a: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0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 b="1" dirty="0">
                          <a:latin typeface="Times New Roman"/>
                          <a:ea typeface="Calibri"/>
                          <a:cs typeface="Times New Roman"/>
                          <a:hlinkClick r:id="rId6" action="ppaction://hlinkfile"/>
                        </a:rPr>
                        <a:t>21</a:t>
                      </a:r>
                      <a:r>
                        <a:rPr lang="es-EC" sz="10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s-EC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Realice la evaluación del Control Interno del departamento de         Financiero y la        Calificación de       Riesgos.</a:t>
                      </a: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DF8. 1/7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Carolina Salazar</a:t>
                      </a: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15/12/2010</a:t>
                      </a: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C.S</a:t>
                      </a: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 b="1" dirty="0">
                          <a:latin typeface="Times New Roman"/>
                          <a:ea typeface="Calibri"/>
                          <a:cs typeface="Times New Roman"/>
                          <a:hlinkClick r:id="rId7" action="ppaction://hlinkfile"/>
                        </a:rPr>
                        <a:t>22</a:t>
                      </a:r>
                      <a:r>
                        <a:rPr lang="es-EC" sz="10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s-EC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Diseñe y aplique los indicadores de Gestión al departamento      financiero</a:t>
                      </a: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DF9 .1/10</a:t>
                      </a: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Carolina Salazar</a:t>
                      </a: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15/12/2010</a:t>
                      </a: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C.S</a:t>
                      </a: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158" marR="401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403648" y="5517232"/>
          <a:ext cx="5560771" cy="609600"/>
        </p:xfrm>
        <a:graphic>
          <a:graphicData uri="http://schemas.openxmlformats.org/drawingml/2006/table">
            <a:tbl>
              <a:tblPr/>
              <a:tblGrid>
                <a:gridCol w="3601155"/>
                <a:gridCol w="1959616"/>
              </a:tblGrid>
              <a:tr h="46558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Arial"/>
                          <a:ea typeface="Calibri"/>
                          <a:cs typeface="Times New Roman"/>
                        </a:rPr>
                        <a:t>ELABORADO POR: </a:t>
                      </a:r>
                      <a:r>
                        <a:rPr lang="es-EC" sz="1000">
                          <a:latin typeface="Arial"/>
                          <a:ea typeface="Calibri"/>
                          <a:cs typeface="Times New Roman"/>
                        </a:rPr>
                        <a:t>C.S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Arial"/>
                          <a:ea typeface="Calibri"/>
                          <a:cs typeface="Times New Roman"/>
                        </a:rPr>
                        <a:t>APROBADO POR: </a:t>
                      </a:r>
                      <a:r>
                        <a:rPr lang="es-EC" sz="1000">
                          <a:latin typeface="Arial"/>
                          <a:ea typeface="Calibri"/>
                          <a:cs typeface="Times New Roman"/>
                        </a:rPr>
                        <a:t>A.P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latin typeface="Arial"/>
                          <a:ea typeface="Calibri"/>
                          <a:cs typeface="Times New Roman"/>
                        </a:rPr>
                        <a:t>FECHA: </a:t>
                      </a:r>
                      <a:r>
                        <a:rPr lang="es-EC" sz="1000" dirty="0">
                          <a:latin typeface="Arial"/>
                          <a:ea typeface="Calibri"/>
                          <a:cs typeface="Times New Roman"/>
                        </a:rPr>
                        <a:t>25/10/2010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latin typeface="Arial"/>
                          <a:ea typeface="Calibri"/>
                          <a:cs typeface="Times New Roman"/>
                        </a:rPr>
                        <a:t>FECHA: </a:t>
                      </a:r>
                      <a:r>
                        <a:rPr lang="es-EC" sz="1000" dirty="0">
                          <a:latin typeface="Arial"/>
                          <a:ea typeface="Calibri"/>
                          <a:cs typeface="Times New Roman"/>
                        </a:rPr>
                        <a:t>25/10/2010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8675" algn="l"/>
              </a:tabLst>
            </a:pPr>
            <a:r>
              <a:rPr kumimoji="0" lang="es-EC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15816" y="249289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HOJA DE </a:t>
            </a:r>
            <a:r>
              <a:rPr lang="es-EC" dirty="0" smtClean="0">
                <a:hlinkClick r:id="rId2" action="ppaction://hlinkfile"/>
              </a:rPr>
              <a:t>HALLAZGOS</a:t>
            </a:r>
            <a:r>
              <a:rPr lang="es-EC" dirty="0" smtClean="0"/>
              <a:t> 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71209" y="1556792"/>
            <a:ext cx="580158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COMUNICACIÓN DE RESULTADOS</a:t>
            </a:r>
            <a:endParaRPr lang="es-E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115616" y="1124744"/>
          <a:ext cx="7344817" cy="3999102"/>
        </p:xfrm>
        <a:graphic>
          <a:graphicData uri="http://schemas.openxmlformats.org/drawingml/2006/table">
            <a:tbl>
              <a:tblPr/>
              <a:tblGrid>
                <a:gridCol w="369991"/>
                <a:gridCol w="1741445"/>
                <a:gridCol w="859044"/>
                <a:gridCol w="1277261"/>
                <a:gridCol w="960771"/>
                <a:gridCol w="859044"/>
                <a:gridCol w="1277261"/>
              </a:tblGrid>
              <a:tr h="294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 b="1" dirty="0">
                          <a:latin typeface="Times New Roman"/>
                          <a:ea typeface="Calibri"/>
                          <a:cs typeface="Times New Roman"/>
                        </a:rPr>
                        <a:t>N.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 b="1">
                          <a:latin typeface="Times New Roman"/>
                          <a:ea typeface="Calibri"/>
                          <a:cs typeface="Times New Roman"/>
                        </a:rPr>
                        <a:t>Procedimientos a evaluar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 b="1">
                          <a:latin typeface="Times New Roman"/>
                          <a:ea typeface="Calibri"/>
                          <a:cs typeface="Times New Roman"/>
                        </a:rPr>
                        <a:t>Ref.  P/T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 b="1">
                          <a:latin typeface="Times New Roman"/>
                          <a:ea typeface="Calibri"/>
                          <a:cs typeface="Times New Roman"/>
                        </a:rPr>
                        <a:t>Responsable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 b="1">
                          <a:latin typeface="Times New Roman"/>
                          <a:ea typeface="Calibri"/>
                          <a:cs typeface="Times New Roman"/>
                        </a:rPr>
                        <a:t>Fecha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 b="1">
                          <a:latin typeface="Times New Roman"/>
                          <a:ea typeface="Calibri"/>
                          <a:cs typeface="Times New Roman"/>
                        </a:rPr>
                        <a:t>Iniciales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 b="1">
                          <a:latin typeface="Times New Roman"/>
                          <a:ea typeface="Calibri"/>
                          <a:cs typeface="Times New Roman"/>
                        </a:rPr>
                        <a:t>Observaciones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 b="1">
                          <a:latin typeface="Times New Roman"/>
                          <a:ea typeface="Calibri"/>
                          <a:cs typeface="Times New Roman"/>
                        </a:rPr>
                        <a:t>DEPARTAMENTO DE PROYECTOS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7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 b="1" dirty="0">
                          <a:latin typeface="Times New Roman"/>
                          <a:ea typeface="Calibri"/>
                          <a:cs typeface="Times New Roman"/>
                          <a:hlinkClick r:id="rId2" action="ppaction://hlinkfile"/>
                        </a:rPr>
                        <a:t>1</a:t>
                      </a:r>
                      <a:r>
                        <a:rPr lang="es-EC" sz="11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Elabore la convocatoria a la conferencia final mediante notificación escrita, a los funcionarios relacionados con el PERÍODO auditado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CR2.1/1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>
                          <a:latin typeface="Times New Roman"/>
                          <a:ea typeface="Calibri"/>
                          <a:cs typeface="Times New Roman"/>
                        </a:rPr>
                        <a:t>Carolina Salazar</a:t>
                      </a: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>
                          <a:latin typeface="Times New Roman"/>
                          <a:ea typeface="Calibri"/>
                          <a:cs typeface="Times New Roman"/>
                        </a:rPr>
                        <a:t>31/01/2011</a:t>
                      </a: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>
                          <a:latin typeface="Times New Roman"/>
                          <a:ea typeface="Calibri"/>
                          <a:cs typeface="Times New Roman"/>
                        </a:rPr>
                        <a:t>C.S</a:t>
                      </a: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 b="1" dirty="0">
                          <a:latin typeface="Times New Roman"/>
                          <a:ea typeface="Calibri"/>
                          <a:cs typeface="Times New Roman"/>
                          <a:hlinkClick r:id="rId3" action="ppaction://hlinkfile"/>
                        </a:rPr>
                        <a:t>2</a:t>
                      </a:r>
                      <a:r>
                        <a:rPr lang="es-EC" sz="11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Realice la Guía de Distribución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CR3.1/1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>
                          <a:latin typeface="Times New Roman"/>
                          <a:ea typeface="Calibri"/>
                          <a:cs typeface="Times New Roman"/>
                        </a:rPr>
                        <a:t>Carolina Salazar</a:t>
                      </a: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>
                          <a:latin typeface="Times New Roman"/>
                          <a:ea typeface="Calibri"/>
                          <a:cs typeface="Times New Roman"/>
                        </a:rPr>
                        <a:t>31/01/2011</a:t>
                      </a: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>
                          <a:latin typeface="Times New Roman"/>
                          <a:ea typeface="Calibri"/>
                          <a:cs typeface="Times New Roman"/>
                        </a:rPr>
                        <a:t>C.S</a:t>
                      </a: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 b="1" dirty="0">
                          <a:latin typeface="Times New Roman"/>
                          <a:ea typeface="Calibri"/>
                          <a:cs typeface="Times New Roman"/>
                          <a:hlinkClick r:id="rId4" action="ppaction://hlinkfile"/>
                        </a:rPr>
                        <a:t>3</a:t>
                      </a:r>
                      <a:r>
                        <a:rPr lang="es-EC" sz="11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Elabore el acta de conferencia final de resultados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CR4.1/2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>
                          <a:latin typeface="Times New Roman"/>
                          <a:ea typeface="Calibri"/>
                          <a:cs typeface="Times New Roman"/>
                        </a:rPr>
                        <a:t>Carolina Salazar</a:t>
                      </a: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>
                          <a:latin typeface="Times New Roman"/>
                          <a:ea typeface="Calibri"/>
                          <a:cs typeface="Times New Roman"/>
                        </a:rPr>
                        <a:t>31/01/2011</a:t>
                      </a: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>
                          <a:latin typeface="Times New Roman"/>
                          <a:ea typeface="Calibri"/>
                          <a:cs typeface="Times New Roman"/>
                        </a:rPr>
                        <a:t>C.S</a:t>
                      </a: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 b="1" dirty="0" smtClean="0">
                          <a:latin typeface="Times New Roman"/>
                          <a:ea typeface="Calibri"/>
                          <a:cs typeface="Times New Roman"/>
                          <a:hlinkClick r:id="rId5" action="ppaction://hlinkfile"/>
                        </a:rPr>
                        <a:t>4.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Elabore el Oficio de Entrega del Borrador de Informe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CR5.1/1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>
                          <a:latin typeface="Times New Roman"/>
                          <a:ea typeface="Calibri"/>
                          <a:cs typeface="Times New Roman"/>
                        </a:rPr>
                        <a:t>Felipe Pozo</a:t>
                      </a: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>
                          <a:latin typeface="Times New Roman"/>
                          <a:ea typeface="Calibri"/>
                          <a:cs typeface="Times New Roman"/>
                        </a:rPr>
                        <a:t>31/01/2011</a:t>
                      </a: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>
                          <a:latin typeface="Times New Roman"/>
                          <a:ea typeface="Calibri"/>
                          <a:cs typeface="Times New Roman"/>
                        </a:rPr>
                        <a:t>F.P</a:t>
                      </a: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0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 b="1" dirty="0">
                          <a:latin typeface="Times New Roman"/>
                          <a:ea typeface="Calibri"/>
                          <a:cs typeface="Times New Roman"/>
                          <a:hlinkClick r:id="rId6" action="ppaction://hlinkfile"/>
                        </a:rPr>
                        <a:t>5</a:t>
                      </a:r>
                      <a:r>
                        <a:rPr lang="es-EC" sz="1100" b="1" dirty="0" smtClean="0">
                          <a:latin typeface="Times New Roman"/>
                          <a:ea typeface="Calibri"/>
                          <a:cs typeface="Times New Roman"/>
                          <a:hlinkClick r:id="rId6" action="ppaction://hlinkfile"/>
                        </a:rPr>
                        <a:t>.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Elabore el Informe Final de AUDITORÍA al 31 de Diciembre del 2010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CR6.1/24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>
                          <a:latin typeface="Times New Roman"/>
                          <a:ea typeface="Calibri"/>
                          <a:cs typeface="Times New Roman"/>
                        </a:rPr>
                        <a:t>Carolina Salazar</a:t>
                      </a: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>
                          <a:latin typeface="Times New Roman"/>
                          <a:ea typeface="Calibri"/>
                          <a:cs typeface="Times New Roman"/>
                        </a:rPr>
                        <a:t>31/01/2011</a:t>
                      </a: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s-EC" sz="1100">
                          <a:latin typeface="Times New Roman"/>
                          <a:ea typeface="Calibri"/>
                          <a:cs typeface="Times New Roman"/>
                        </a:rPr>
                        <a:t>C.S</a:t>
                      </a: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763688" y="5805264"/>
          <a:ext cx="4608512" cy="609600"/>
        </p:xfrm>
        <a:graphic>
          <a:graphicData uri="http://schemas.openxmlformats.org/drawingml/2006/table">
            <a:tbl>
              <a:tblPr/>
              <a:tblGrid>
                <a:gridCol w="2984472"/>
                <a:gridCol w="1624040"/>
              </a:tblGrid>
              <a:tr h="37147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Arial"/>
                          <a:ea typeface="Calibri"/>
                          <a:cs typeface="Times New Roman"/>
                        </a:rPr>
                        <a:t>ELABORADO POR: </a:t>
                      </a:r>
                      <a:r>
                        <a:rPr lang="es-EC" sz="1000">
                          <a:latin typeface="Arial"/>
                          <a:ea typeface="Calibri"/>
                          <a:cs typeface="Times New Roman"/>
                        </a:rPr>
                        <a:t>C.S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Arial"/>
                          <a:ea typeface="Calibri"/>
                          <a:cs typeface="Times New Roman"/>
                        </a:rPr>
                        <a:t>REVISADO POR: </a:t>
                      </a:r>
                      <a:r>
                        <a:rPr lang="es-EC" sz="1000">
                          <a:latin typeface="Arial"/>
                          <a:ea typeface="Calibri"/>
                          <a:cs typeface="Times New Roman"/>
                        </a:rPr>
                        <a:t>A.P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latin typeface="Arial"/>
                          <a:ea typeface="Calibri"/>
                          <a:cs typeface="Times New Roman"/>
                        </a:rPr>
                        <a:t>FECHA: </a:t>
                      </a:r>
                      <a:r>
                        <a:rPr lang="es-EC" sz="1000" dirty="0">
                          <a:latin typeface="Arial"/>
                          <a:ea typeface="Calibri"/>
                          <a:cs typeface="Times New Roman"/>
                        </a:rPr>
                        <a:t>30/01/2011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latin typeface="Arial"/>
                          <a:ea typeface="Calibri"/>
                          <a:cs typeface="Times New Roman"/>
                        </a:rPr>
                        <a:t>FECHA: </a:t>
                      </a:r>
                      <a:r>
                        <a:rPr lang="es-EC" sz="1000" dirty="0">
                          <a:latin typeface="Arial"/>
                          <a:ea typeface="Calibri"/>
                          <a:cs typeface="Times New Roman"/>
                        </a:rPr>
                        <a:t>30/01/2011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699792" y="0"/>
            <a:ext cx="357341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8675" algn="l"/>
              </a:tabLst>
            </a:pPr>
            <a:r>
              <a:rPr kumimoji="0" lang="es-EC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EMPRESA SEDEMI</a:t>
            </a:r>
            <a:endParaRPr kumimoji="0" lang="es-EC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8675" algn="l"/>
              </a:tabLst>
            </a:pPr>
            <a:r>
              <a:rPr kumimoji="0" lang="es-EC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Programa de Auditoría</a:t>
            </a:r>
            <a:endParaRPr kumimoji="0" lang="es-EC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8675" algn="l"/>
              </a:tabLst>
            </a:pPr>
            <a:r>
              <a:rPr kumimoji="0" lang="es-EC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PERÍODO: </a:t>
            </a:r>
            <a:r>
              <a:rPr kumimoji="0" 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Del 1 de Octubre al 31 de Enero 2010</a:t>
            </a:r>
            <a:endParaRPr kumimoji="0" lang="es-EC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8675" algn="l"/>
              </a:tabLst>
            </a:pPr>
            <a:r>
              <a:rPr kumimoji="0" lang="es-EC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</a:t>
            </a:r>
            <a:endParaRPr kumimoji="0" lang="es-EC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8675" algn="l"/>
              </a:tabLst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71209" y="1556792"/>
            <a:ext cx="58015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file"/>
              </a:rPr>
              <a:t>SEGUIMIENTO Y MONITOREO</a:t>
            </a:r>
            <a:endParaRPr lang="es-E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2 Imagen" descr="Hom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4408" y="5157192"/>
            <a:ext cx="586333" cy="586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1556792"/>
            <a:ext cx="79208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CONCLUSIONES Y RECOMENDACIONES</a:t>
            </a:r>
            <a:endParaRPr lang="es-E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251520" y="692696"/>
          <a:ext cx="856895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0" y="0"/>
            <a:ext cx="915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Capítulo 6 – Conclusiones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7E3CF5-611E-4DE6-8F5E-9542FA755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B87E3CF5-611E-4DE6-8F5E-9542FA755C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5F7090-334E-4826-B582-C3258A8A7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DC5F7090-334E-4826-B582-C3258A8A74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C56148-A893-41EB-9A7C-24DEBBD9F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2CC56148-A893-41EB-9A7C-24DEBBD9F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5D5BF4-9750-4233-8DE1-CEFF9C7C6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815D5BF4-9750-4233-8DE1-CEFF9C7C6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038ED7-438B-48B9-959A-C1AEFFF2C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3A038ED7-438B-48B9-959A-C1AEFFF2C5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320F51-3994-4A31-A438-A082803DF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90320F51-3994-4A31-A438-A082803DFF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40814A-A915-45F9-8D64-F236BE225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CB40814A-A915-45F9-8D64-F236BE2254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57AF20-5490-45BE-A8F8-E611270F6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4057AF20-5490-45BE-A8F8-E611270F6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Documents and Settings\pablop\Escritorio\BAJA RESOLUCION\en reunb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43350"/>
            <a:ext cx="2079625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pablop\Escritorio\BAJA RESOLUCION\SECRETARI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1850" y="3943350"/>
            <a:ext cx="207168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62050"/>
            <a:ext cx="6357938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C:\Documents and Settings\pablop\Escritorio\BAJA RESOLUCION\ingenieria tea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7350" y="3941763"/>
            <a:ext cx="2143125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6429375" y="1186686"/>
            <a:ext cx="26431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s-EC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Ante las exigencias del mercado y el firme compromiso por satisfacer las necesidades y expectativas de los clientes, hoy SEDEMI ha evolucionado convirtiéndose en una empresa moderna y eficiente, las instalaciones de oficinas y plantas de producción están ubicadas en la zona industrial de </a:t>
            </a:r>
            <a:r>
              <a:rPr lang="es-EC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Sangolquí</a:t>
            </a:r>
            <a:r>
              <a:rPr lang="es-EC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es-EC" sz="16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es-EC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Terreno:	20.000m2</a:t>
            </a:r>
          </a:p>
          <a:p>
            <a:pPr algn="just">
              <a:buFont typeface="Arial" charset="0"/>
              <a:buChar char="•"/>
            </a:pPr>
            <a:r>
              <a:rPr lang="es-EC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Oficinas:          800m2</a:t>
            </a:r>
          </a:p>
          <a:p>
            <a:pPr algn="just">
              <a:buFont typeface="Arial" charset="0"/>
              <a:buChar char="•"/>
            </a:pPr>
            <a:r>
              <a:rPr lang="es-EC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Plantas:	   5.000m2</a:t>
            </a:r>
          </a:p>
          <a:p>
            <a:pPr algn="just">
              <a:buFont typeface="Arial" charset="0"/>
              <a:buChar char="•"/>
            </a:pPr>
            <a:r>
              <a:rPr lang="es-EC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Bodegas:	10.000m2</a:t>
            </a:r>
          </a:p>
        </p:txBody>
      </p:sp>
      <p:pic>
        <p:nvPicPr>
          <p:cNvPr id="8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38" y="0"/>
            <a:ext cx="2786062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691680" y="116632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INFRAESTRUCTURA</a:t>
            </a:r>
            <a:r>
              <a:rPr lang="es-EC" sz="2800" dirty="0" smtClean="0"/>
              <a:t> </a:t>
            </a:r>
            <a:endParaRPr lang="es-EC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251520" y="692696"/>
          <a:ext cx="856895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0" y="0"/>
            <a:ext cx="915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Capítulo 6 – Recomendaciones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7E3CF5-611E-4DE6-8F5E-9542FA755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B87E3CF5-611E-4DE6-8F5E-9542FA755C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5F7090-334E-4826-B582-C3258A8A7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DC5F7090-334E-4826-B582-C3258A8A74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C56148-A893-41EB-9A7C-24DEBBD9F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2CC56148-A893-41EB-9A7C-24DEBBD9F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5D5BF4-9750-4233-8DE1-CEFF9C7C6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815D5BF4-9750-4233-8DE1-CEFF9C7C6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038ED7-438B-48B9-959A-C1AEFFF2C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3A038ED7-438B-48B9-959A-C1AEFFF2C5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320F51-3994-4A31-A438-A082803DF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90320F51-3994-4A31-A438-A082803DFF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40814A-A915-45F9-8D64-F236BE225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CB40814A-A915-45F9-8D64-F236BE2254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57AF20-5490-45BE-A8F8-E611270F6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4057AF20-5490-45BE-A8F8-E611270F6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65684" y="2967335"/>
            <a:ext cx="4012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GRACIAS!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pablop\Escritorio\BAJA RESOLUCION\PLANTA INTERIO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70434"/>
            <a:ext cx="3343275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pablop\Escritorio\BAJA RESOLUCION\PLANTA INTERIOR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53296"/>
            <a:ext cx="334327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Documents and Settings\pablop\Escritorio\BAJA RESOLUCION\PLANTA INDUSTRIAL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6490" y="2764309"/>
            <a:ext cx="30273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428" y="4418484"/>
            <a:ext cx="3019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C:\Documents and Settings\pablop\Escritorio\BAJA RESOLUCION\geka cn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93790" y="956146"/>
            <a:ext cx="3040063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691680" y="0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FABRICACIONES METÁLICAS</a:t>
            </a:r>
            <a:r>
              <a:rPr lang="es-EC" sz="2800" dirty="0" smtClean="0"/>
              <a:t> </a:t>
            </a:r>
            <a:endParaRPr lang="es-EC" sz="2800" dirty="0"/>
          </a:p>
        </p:txBody>
      </p:sp>
      <p:sp>
        <p:nvSpPr>
          <p:cNvPr id="8" name="7 Rectángulo"/>
          <p:cNvSpPr/>
          <p:nvPr/>
        </p:nvSpPr>
        <p:spPr>
          <a:xfrm>
            <a:off x="6804248" y="1268760"/>
            <a:ext cx="20882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es-E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Fabricaciones metálicas tiene una capacidad de producción de 400 Ton/mes, está equipada con los más modernos equipos de mecanizado y soldadura.</a:t>
            </a:r>
            <a:endParaRPr lang="es-ES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C:\Documents and Settings\pablop\Escritorio\BAJA RESOLUCION\GALVANIZAD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3903"/>
            <a:ext cx="3057525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8" descr="C:\Documents and Settings\pablop\Escritorio\BAJA RESOLUCION\GALVANIZADO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1365" y="980728"/>
            <a:ext cx="329406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6" descr="C:\Documents and Settings\pablop\Escritorio\BAJA RESOLUCION\GALVANIZADO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7715" y="3908078"/>
            <a:ext cx="3252787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\\server\sedemi\SEDEMI S.C.C\GERENCIA COMERCIAL\MARKETING\MAKETING 2010\galvainf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440" y="3865216"/>
            <a:ext cx="2892425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691680" y="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PLANTA GALVANIZADO</a:t>
            </a:r>
            <a:endParaRPr lang="es-EC" sz="2800" dirty="0"/>
          </a:p>
        </p:txBody>
      </p:sp>
      <p:sp>
        <p:nvSpPr>
          <p:cNvPr id="7" name="6 Rectángulo"/>
          <p:cNvSpPr/>
          <p:nvPr/>
        </p:nvSpPr>
        <p:spPr>
          <a:xfrm>
            <a:off x="6948264" y="2420888"/>
            <a:ext cx="1890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La moderna planta con tecnología Italiana tiene una capacidad de 20 Ton/día</a:t>
            </a:r>
            <a:endParaRPr lang="es-ES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 CuadroTexto"/>
          <p:cNvSpPr txBox="1">
            <a:spLocks noChangeArrowheads="1"/>
          </p:cNvSpPr>
          <p:nvPr/>
        </p:nvSpPr>
        <p:spPr bwMode="auto">
          <a:xfrm>
            <a:off x="395536" y="836712"/>
            <a:ext cx="82153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itchFamily="34" charset="0"/>
              </a:rPr>
              <a:t>SEDEMI aporta al desarrollo del país,  ejecutando proyectos de importancia en contratos firmados con varias empresas públicas y privadas</a:t>
            </a:r>
            <a:r>
              <a:rPr lang="es-EC" sz="1600" dirty="0">
                <a:latin typeface="+mn-lt"/>
                <a:cs typeface="+mn-cs"/>
              </a:rPr>
              <a:t>.</a:t>
            </a:r>
          </a:p>
        </p:txBody>
      </p:sp>
      <p:sp>
        <p:nvSpPr>
          <p:cNvPr id="3" name="16 CuadroTexto"/>
          <p:cNvSpPr txBox="1">
            <a:spLocks noChangeArrowheads="1"/>
          </p:cNvSpPr>
          <p:nvPr/>
        </p:nvSpPr>
        <p:spPr bwMode="auto">
          <a:xfrm>
            <a:off x="251520" y="18864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PETROLERO - INDUSTRIAL / ELÉCTRICO / TELECOMUNICACIONES</a:t>
            </a:r>
          </a:p>
        </p:txBody>
      </p:sp>
      <p:pic>
        <p:nvPicPr>
          <p:cNvPr id="4" name="Picture 3" descr="C:\Documents and Settings\pablop\Escritorio\BAJA RESOLUCION\PORTADA\TOR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0815" y="1905993"/>
            <a:ext cx="1322387" cy="37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pablop\Escritorio\BAJA RESOLUCION\proyectos\epf pipe r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627" y="1956793"/>
            <a:ext cx="371475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C:\Documents and Settings\pablop\Escritorio\BAJA RESOLUCION\Obra 110909 10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3377" y="1956793"/>
            <a:ext cx="236696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2653</Words>
  <Application>Microsoft Office PowerPoint</Application>
  <PresentationFormat>Presentación en pantalla (4:3)</PresentationFormat>
  <Paragraphs>876</Paragraphs>
  <Slides>61</Slides>
  <Notes>1</Notes>
  <HiddenSlides>11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61</vt:i4>
      </vt:variant>
    </vt:vector>
  </HeadingPairs>
  <TitlesOfParts>
    <vt:vector size="64" baseType="lpstr">
      <vt:lpstr>Tema de Office</vt:lpstr>
      <vt:lpstr>Diseño predeterminado</vt:lpstr>
      <vt:lpstr>CorelDRAW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Andreita</dc:creator>
  <cp:lastModifiedBy>andreap</cp:lastModifiedBy>
  <cp:revision>54</cp:revision>
  <dcterms:created xsi:type="dcterms:W3CDTF">2011-03-01T02:14:24Z</dcterms:created>
  <dcterms:modified xsi:type="dcterms:W3CDTF">2011-03-14T19:30:23Z</dcterms:modified>
</cp:coreProperties>
</file>