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5"/>
  </p:notesMasterIdLst>
  <p:sldIdLst>
    <p:sldId id="256" r:id="rId2"/>
    <p:sldId id="257" r:id="rId3"/>
    <p:sldId id="258" r:id="rId4"/>
    <p:sldId id="259" r:id="rId5"/>
    <p:sldId id="260" r:id="rId6"/>
    <p:sldId id="287" r:id="rId7"/>
    <p:sldId id="288" r:id="rId8"/>
    <p:sldId id="297" r:id="rId9"/>
    <p:sldId id="289" r:id="rId10"/>
    <p:sldId id="290" r:id="rId11"/>
    <p:sldId id="291" r:id="rId12"/>
    <p:sldId id="292" r:id="rId13"/>
    <p:sldId id="293" r:id="rId14"/>
    <p:sldId id="299" r:id="rId15"/>
    <p:sldId id="298" r:id="rId16"/>
    <p:sldId id="294" r:id="rId17"/>
    <p:sldId id="296" r:id="rId18"/>
    <p:sldId id="295" r:id="rId19"/>
    <p:sldId id="262" r:id="rId20"/>
    <p:sldId id="263" r:id="rId21"/>
    <p:sldId id="264" r:id="rId22"/>
    <p:sldId id="265" r:id="rId23"/>
    <p:sldId id="266" r:id="rId24"/>
    <p:sldId id="267" r:id="rId25"/>
    <p:sldId id="268" r:id="rId26"/>
    <p:sldId id="269" r:id="rId27"/>
    <p:sldId id="270" r:id="rId28"/>
    <p:sldId id="271" r:id="rId29"/>
    <p:sldId id="272" r:id="rId30"/>
    <p:sldId id="273" r:id="rId31"/>
    <p:sldId id="274" r:id="rId32"/>
    <p:sldId id="275" r:id="rId33"/>
    <p:sldId id="276" r:id="rId34"/>
    <p:sldId id="277" r:id="rId35"/>
    <p:sldId id="278" r:id="rId36"/>
    <p:sldId id="279" r:id="rId37"/>
    <p:sldId id="280" r:id="rId38"/>
    <p:sldId id="281" r:id="rId39"/>
    <p:sldId id="282" r:id="rId40"/>
    <p:sldId id="283" r:id="rId41"/>
    <p:sldId id="284" r:id="rId42"/>
    <p:sldId id="285" r:id="rId43"/>
    <p:sldId id="286" r:id="rId44"/>
  </p:sldIdLst>
  <p:sldSz cx="12192000" cy="6858000"/>
  <p:notesSz cx="6858000" cy="9144000"/>
  <p:embeddedFontLst>
    <p:embeddedFont>
      <p:font typeface="Calibri" panose="020F0502020204030204" pitchFamily="34" charset="0"/>
      <p:regular r:id="rId46"/>
      <p:bold r:id="rId47"/>
      <p:italic r:id="rId48"/>
      <p:boldItalic r:id="rId49"/>
    </p:embeddedFont>
    <p:embeddedFont>
      <p:font typeface="Cambria Math" panose="02040503050406030204" pitchFamily="18" charset="0"/>
      <p:regular r:id="rId50"/>
    </p:embeddedFont>
    <p:embeddedFont>
      <p:font typeface="Corbel" panose="020B0503020204020204" pitchFamily="34" charset="0"/>
      <p:regular r:id="rId51"/>
      <p:bold r:id="rId52"/>
      <p:italic r:id="rId53"/>
      <p:boldItalic r:id="rId54"/>
    </p:embeddedFont>
    <p:embeddedFont>
      <p:font typeface="Montserrat" panose="00000500000000000000" pitchFamily="2" charset="0"/>
      <p:regular r:id="rId55"/>
      <p:bold r:id="rId56"/>
      <p:italic r:id="rId57"/>
      <p:boldItalic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9" roundtripDataSignature="AMtx7mhd1PIVP26/4qO2Mt2GLkAx7zpmA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2" d="100"/>
          <a:sy n="82" d="100"/>
        </p:scale>
        <p:origin x="691"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59" Type="http://customschemas.google.com/relationships/presentationmetadata" Target="meta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9.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616B65-D7FF-4228-9356-019D67373996}" type="doc">
      <dgm:prSet loTypeId="urn:microsoft.com/office/officeart/2005/8/layout/process1" loCatId="process" qsTypeId="urn:microsoft.com/office/officeart/2005/8/quickstyle/simple1" qsCatId="simple" csTypeId="urn:microsoft.com/office/officeart/2005/8/colors/accent1_2" csCatId="accent1" phldr="1"/>
      <dgm:spPr/>
    </dgm:pt>
    <dgm:pt modelId="{1461E3AB-93D3-44AC-BBC6-F8002C1DB139}">
      <dgm:prSet phldrT="[Texto]"/>
      <dgm:spPr/>
      <dgm:t>
        <a:bodyPr/>
        <a:lstStyle/>
        <a:p>
          <a:r>
            <a:rPr lang="es-EC" dirty="0"/>
            <a:t>Desarmado</a:t>
          </a:r>
        </a:p>
      </dgm:t>
    </dgm:pt>
    <dgm:pt modelId="{122EF219-BAE9-4171-95F4-0C08BDA7AE32}" type="parTrans" cxnId="{42129BA5-92B5-41C6-B96D-8ED69AD69E0D}">
      <dgm:prSet/>
      <dgm:spPr/>
      <dgm:t>
        <a:bodyPr/>
        <a:lstStyle/>
        <a:p>
          <a:endParaRPr lang="es-EC"/>
        </a:p>
      </dgm:t>
    </dgm:pt>
    <dgm:pt modelId="{F1236E25-BF24-4CB8-A51A-B955EF9153AE}" type="sibTrans" cxnId="{42129BA5-92B5-41C6-B96D-8ED69AD69E0D}">
      <dgm:prSet/>
      <dgm:spPr/>
      <dgm:t>
        <a:bodyPr/>
        <a:lstStyle/>
        <a:p>
          <a:endParaRPr lang="es-EC"/>
        </a:p>
      </dgm:t>
    </dgm:pt>
    <dgm:pt modelId="{A0AFC36F-3DF8-420D-98FD-ADA8E297DFB9}">
      <dgm:prSet phldrT="[Texto]"/>
      <dgm:spPr/>
      <dgm:t>
        <a:bodyPr/>
        <a:lstStyle/>
        <a:p>
          <a:r>
            <a:rPr lang="es-EC" dirty="0"/>
            <a:t>Retirado de tuercas</a:t>
          </a:r>
        </a:p>
      </dgm:t>
    </dgm:pt>
    <dgm:pt modelId="{B47F9CBF-2E3C-4178-9A38-F18EC5A1E9EE}" type="parTrans" cxnId="{3E22DD8B-894A-4CB9-84B9-82A5B170B532}">
      <dgm:prSet/>
      <dgm:spPr/>
      <dgm:t>
        <a:bodyPr/>
        <a:lstStyle/>
        <a:p>
          <a:endParaRPr lang="es-EC"/>
        </a:p>
      </dgm:t>
    </dgm:pt>
    <dgm:pt modelId="{C5E12B81-E4C0-4CDB-99F7-9BD27CEA2CA0}" type="sibTrans" cxnId="{3E22DD8B-894A-4CB9-84B9-82A5B170B532}">
      <dgm:prSet/>
      <dgm:spPr/>
      <dgm:t>
        <a:bodyPr/>
        <a:lstStyle/>
        <a:p>
          <a:endParaRPr lang="es-EC"/>
        </a:p>
      </dgm:t>
    </dgm:pt>
    <dgm:pt modelId="{310660DA-557E-4EDE-80FF-3583C0965406}">
      <dgm:prSet phldrT="[Texto]"/>
      <dgm:spPr/>
      <dgm:t>
        <a:bodyPr/>
        <a:lstStyle/>
        <a:p>
          <a:r>
            <a:rPr lang="es-EC" dirty="0"/>
            <a:t>Limpieza superficial</a:t>
          </a:r>
        </a:p>
      </dgm:t>
    </dgm:pt>
    <dgm:pt modelId="{63743B8E-924B-497A-9196-83576272E426}" type="parTrans" cxnId="{24D2530F-36CD-42BB-9F70-FAF8F1EDD823}">
      <dgm:prSet/>
      <dgm:spPr/>
      <dgm:t>
        <a:bodyPr/>
        <a:lstStyle/>
        <a:p>
          <a:endParaRPr lang="es-EC"/>
        </a:p>
      </dgm:t>
    </dgm:pt>
    <dgm:pt modelId="{07E40FE3-A2FB-49B4-9B11-1E340B359F6B}" type="sibTrans" cxnId="{24D2530F-36CD-42BB-9F70-FAF8F1EDD823}">
      <dgm:prSet/>
      <dgm:spPr/>
      <dgm:t>
        <a:bodyPr/>
        <a:lstStyle/>
        <a:p>
          <a:endParaRPr lang="es-EC"/>
        </a:p>
      </dgm:t>
    </dgm:pt>
    <dgm:pt modelId="{14CB7E76-2CD3-46A5-860C-A9C7B1A44E6F}">
      <dgm:prSet phldrT="[Texto]"/>
      <dgm:spPr/>
      <dgm:t>
        <a:bodyPr/>
        <a:lstStyle/>
        <a:p>
          <a:r>
            <a:rPr lang="es-EC" dirty="0"/>
            <a:t>Baquetear tuberías </a:t>
          </a:r>
        </a:p>
      </dgm:t>
    </dgm:pt>
    <dgm:pt modelId="{FC5A71F4-CCF8-431E-86CE-5B6AE738B673}" type="parTrans" cxnId="{A7E9A5CF-CD2B-4D87-81AE-C90B9237CFEA}">
      <dgm:prSet/>
      <dgm:spPr/>
      <dgm:t>
        <a:bodyPr/>
        <a:lstStyle/>
        <a:p>
          <a:endParaRPr lang="es-EC"/>
        </a:p>
      </dgm:t>
    </dgm:pt>
    <dgm:pt modelId="{D88BF417-E9E7-40E8-9216-E6E0BD49EDB9}" type="sibTrans" cxnId="{A7E9A5CF-CD2B-4D87-81AE-C90B9237CFEA}">
      <dgm:prSet/>
      <dgm:spPr/>
      <dgm:t>
        <a:bodyPr/>
        <a:lstStyle/>
        <a:p>
          <a:endParaRPr lang="es-EC"/>
        </a:p>
      </dgm:t>
    </dgm:pt>
    <dgm:pt modelId="{F0EC3CA7-DFC1-45BE-81C8-0BAC90D91E1B}" type="pres">
      <dgm:prSet presAssocID="{90616B65-D7FF-4228-9356-019D67373996}" presName="Name0" presStyleCnt="0">
        <dgm:presLayoutVars>
          <dgm:dir/>
          <dgm:resizeHandles val="exact"/>
        </dgm:presLayoutVars>
      </dgm:prSet>
      <dgm:spPr/>
    </dgm:pt>
    <dgm:pt modelId="{72A6255E-38B3-4CDD-9D71-B8E2A433C22D}" type="pres">
      <dgm:prSet presAssocID="{1461E3AB-93D3-44AC-BBC6-F8002C1DB139}" presName="node" presStyleLbl="node1" presStyleIdx="0" presStyleCnt="4">
        <dgm:presLayoutVars>
          <dgm:bulletEnabled val="1"/>
        </dgm:presLayoutVars>
      </dgm:prSet>
      <dgm:spPr/>
    </dgm:pt>
    <dgm:pt modelId="{B0E9FF79-CEC4-43FB-922D-1840BEAB6154}" type="pres">
      <dgm:prSet presAssocID="{F1236E25-BF24-4CB8-A51A-B955EF9153AE}" presName="sibTrans" presStyleLbl="sibTrans2D1" presStyleIdx="0" presStyleCnt="3"/>
      <dgm:spPr/>
    </dgm:pt>
    <dgm:pt modelId="{9FF3A314-76D8-4736-BE5C-F25635D29DA6}" type="pres">
      <dgm:prSet presAssocID="{F1236E25-BF24-4CB8-A51A-B955EF9153AE}" presName="connectorText" presStyleLbl="sibTrans2D1" presStyleIdx="0" presStyleCnt="3"/>
      <dgm:spPr/>
    </dgm:pt>
    <dgm:pt modelId="{AC17FA17-3E0D-4C73-A746-D22947BFDBCD}" type="pres">
      <dgm:prSet presAssocID="{A0AFC36F-3DF8-420D-98FD-ADA8E297DFB9}" presName="node" presStyleLbl="node1" presStyleIdx="1" presStyleCnt="4">
        <dgm:presLayoutVars>
          <dgm:bulletEnabled val="1"/>
        </dgm:presLayoutVars>
      </dgm:prSet>
      <dgm:spPr/>
    </dgm:pt>
    <dgm:pt modelId="{77EEE9C4-DD32-45AA-AACA-ECB9F6B58925}" type="pres">
      <dgm:prSet presAssocID="{C5E12B81-E4C0-4CDB-99F7-9BD27CEA2CA0}" presName="sibTrans" presStyleLbl="sibTrans2D1" presStyleIdx="1" presStyleCnt="3"/>
      <dgm:spPr/>
    </dgm:pt>
    <dgm:pt modelId="{369F871A-4D02-4FB6-B293-C025AAAC1E03}" type="pres">
      <dgm:prSet presAssocID="{C5E12B81-E4C0-4CDB-99F7-9BD27CEA2CA0}" presName="connectorText" presStyleLbl="sibTrans2D1" presStyleIdx="1" presStyleCnt="3"/>
      <dgm:spPr/>
    </dgm:pt>
    <dgm:pt modelId="{26823877-6372-49AD-A544-AEDA464FA179}" type="pres">
      <dgm:prSet presAssocID="{310660DA-557E-4EDE-80FF-3583C0965406}" presName="node" presStyleLbl="node1" presStyleIdx="2" presStyleCnt="4">
        <dgm:presLayoutVars>
          <dgm:bulletEnabled val="1"/>
        </dgm:presLayoutVars>
      </dgm:prSet>
      <dgm:spPr/>
    </dgm:pt>
    <dgm:pt modelId="{4236E2DD-5D1C-4064-B586-F75EB5B832C7}" type="pres">
      <dgm:prSet presAssocID="{07E40FE3-A2FB-49B4-9B11-1E340B359F6B}" presName="sibTrans" presStyleLbl="sibTrans2D1" presStyleIdx="2" presStyleCnt="3"/>
      <dgm:spPr/>
    </dgm:pt>
    <dgm:pt modelId="{BEC6EAF0-54ED-4F03-9663-9B14F0119EED}" type="pres">
      <dgm:prSet presAssocID="{07E40FE3-A2FB-49B4-9B11-1E340B359F6B}" presName="connectorText" presStyleLbl="sibTrans2D1" presStyleIdx="2" presStyleCnt="3"/>
      <dgm:spPr/>
    </dgm:pt>
    <dgm:pt modelId="{392706AD-84B3-4124-9037-C2FE555EB1CB}" type="pres">
      <dgm:prSet presAssocID="{14CB7E76-2CD3-46A5-860C-A9C7B1A44E6F}" presName="node" presStyleLbl="node1" presStyleIdx="3" presStyleCnt="4">
        <dgm:presLayoutVars>
          <dgm:bulletEnabled val="1"/>
        </dgm:presLayoutVars>
      </dgm:prSet>
      <dgm:spPr/>
    </dgm:pt>
  </dgm:ptLst>
  <dgm:cxnLst>
    <dgm:cxn modelId="{24D2530F-36CD-42BB-9F70-FAF8F1EDD823}" srcId="{90616B65-D7FF-4228-9356-019D67373996}" destId="{310660DA-557E-4EDE-80FF-3583C0965406}" srcOrd="2" destOrd="0" parTransId="{63743B8E-924B-497A-9196-83576272E426}" sibTransId="{07E40FE3-A2FB-49B4-9B11-1E340B359F6B}"/>
    <dgm:cxn modelId="{E249172F-77BA-44AD-AD6B-57AF876E0A42}" type="presOf" srcId="{90616B65-D7FF-4228-9356-019D67373996}" destId="{F0EC3CA7-DFC1-45BE-81C8-0BAC90D91E1B}" srcOrd="0" destOrd="0" presId="urn:microsoft.com/office/officeart/2005/8/layout/process1"/>
    <dgm:cxn modelId="{4B620E3B-A6E3-4F99-BC52-5F3F9084663B}" type="presOf" srcId="{07E40FE3-A2FB-49B4-9B11-1E340B359F6B}" destId="{BEC6EAF0-54ED-4F03-9663-9B14F0119EED}" srcOrd="1" destOrd="0" presId="urn:microsoft.com/office/officeart/2005/8/layout/process1"/>
    <dgm:cxn modelId="{D0052E47-EC42-4753-84AB-46BA2950CBB4}" type="presOf" srcId="{310660DA-557E-4EDE-80FF-3583C0965406}" destId="{26823877-6372-49AD-A544-AEDA464FA179}" srcOrd="0" destOrd="0" presId="urn:microsoft.com/office/officeart/2005/8/layout/process1"/>
    <dgm:cxn modelId="{3E22DD8B-894A-4CB9-84B9-82A5B170B532}" srcId="{90616B65-D7FF-4228-9356-019D67373996}" destId="{A0AFC36F-3DF8-420D-98FD-ADA8E297DFB9}" srcOrd="1" destOrd="0" parTransId="{B47F9CBF-2E3C-4178-9A38-F18EC5A1E9EE}" sibTransId="{C5E12B81-E4C0-4CDB-99F7-9BD27CEA2CA0}"/>
    <dgm:cxn modelId="{C2CED7A3-80B0-4B8D-B067-692C5C1A810D}" type="presOf" srcId="{F1236E25-BF24-4CB8-A51A-B955EF9153AE}" destId="{9FF3A314-76D8-4736-BE5C-F25635D29DA6}" srcOrd="1" destOrd="0" presId="urn:microsoft.com/office/officeart/2005/8/layout/process1"/>
    <dgm:cxn modelId="{42129BA5-92B5-41C6-B96D-8ED69AD69E0D}" srcId="{90616B65-D7FF-4228-9356-019D67373996}" destId="{1461E3AB-93D3-44AC-BBC6-F8002C1DB139}" srcOrd="0" destOrd="0" parTransId="{122EF219-BAE9-4171-95F4-0C08BDA7AE32}" sibTransId="{F1236E25-BF24-4CB8-A51A-B955EF9153AE}"/>
    <dgm:cxn modelId="{BAAA3FAC-7EE3-4075-941A-0AE09DBE9C91}" type="presOf" srcId="{14CB7E76-2CD3-46A5-860C-A9C7B1A44E6F}" destId="{392706AD-84B3-4124-9037-C2FE555EB1CB}" srcOrd="0" destOrd="0" presId="urn:microsoft.com/office/officeart/2005/8/layout/process1"/>
    <dgm:cxn modelId="{2763C6C8-EF62-46E1-854E-AFB49A4D2BBD}" type="presOf" srcId="{F1236E25-BF24-4CB8-A51A-B955EF9153AE}" destId="{B0E9FF79-CEC4-43FB-922D-1840BEAB6154}" srcOrd="0" destOrd="0" presId="urn:microsoft.com/office/officeart/2005/8/layout/process1"/>
    <dgm:cxn modelId="{A7E9A5CF-CD2B-4D87-81AE-C90B9237CFEA}" srcId="{90616B65-D7FF-4228-9356-019D67373996}" destId="{14CB7E76-2CD3-46A5-860C-A9C7B1A44E6F}" srcOrd="3" destOrd="0" parTransId="{FC5A71F4-CCF8-431E-86CE-5B6AE738B673}" sibTransId="{D88BF417-E9E7-40E8-9216-E6E0BD49EDB9}"/>
    <dgm:cxn modelId="{5307C9D6-92A1-4477-8CD5-26DFF3C6116F}" type="presOf" srcId="{C5E12B81-E4C0-4CDB-99F7-9BD27CEA2CA0}" destId="{369F871A-4D02-4FB6-B293-C025AAAC1E03}" srcOrd="1" destOrd="0" presId="urn:microsoft.com/office/officeart/2005/8/layout/process1"/>
    <dgm:cxn modelId="{A4E6E5D7-8AB0-4B82-A5AE-81D5A8817210}" type="presOf" srcId="{C5E12B81-E4C0-4CDB-99F7-9BD27CEA2CA0}" destId="{77EEE9C4-DD32-45AA-AACA-ECB9F6B58925}" srcOrd="0" destOrd="0" presId="urn:microsoft.com/office/officeart/2005/8/layout/process1"/>
    <dgm:cxn modelId="{C7CB88EC-6C93-445B-9021-5B4D5969AC82}" type="presOf" srcId="{07E40FE3-A2FB-49B4-9B11-1E340B359F6B}" destId="{4236E2DD-5D1C-4064-B586-F75EB5B832C7}" srcOrd="0" destOrd="0" presId="urn:microsoft.com/office/officeart/2005/8/layout/process1"/>
    <dgm:cxn modelId="{342CF6F7-8169-4414-86A5-67E006077916}" type="presOf" srcId="{1461E3AB-93D3-44AC-BBC6-F8002C1DB139}" destId="{72A6255E-38B3-4CDD-9D71-B8E2A433C22D}" srcOrd="0" destOrd="0" presId="urn:microsoft.com/office/officeart/2005/8/layout/process1"/>
    <dgm:cxn modelId="{28E852FB-D049-4E93-93F9-F2C8ECADB747}" type="presOf" srcId="{A0AFC36F-3DF8-420D-98FD-ADA8E297DFB9}" destId="{AC17FA17-3E0D-4C73-A746-D22947BFDBCD}" srcOrd="0" destOrd="0" presId="urn:microsoft.com/office/officeart/2005/8/layout/process1"/>
    <dgm:cxn modelId="{9D28FCAE-CE52-4C0B-83E8-15AD75296BA2}" type="presParOf" srcId="{F0EC3CA7-DFC1-45BE-81C8-0BAC90D91E1B}" destId="{72A6255E-38B3-4CDD-9D71-B8E2A433C22D}" srcOrd="0" destOrd="0" presId="urn:microsoft.com/office/officeart/2005/8/layout/process1"/>
    <dgm:cxn modelId="{AD1249F4-00FB-459A-BC2D-81133D8C737D}" type="presParOf" srcId="{F0EC3CA7-DFC1-45BE-81C8-0BAC90D91E1B}" destId="{B0E9FF79-CEC4-43FB-922D-1840BEAB6154}" srcOrd="1" destOrd="0" presId="urn:microsoft.com/office/officeart/2005/8/layout/process1"/>
    <dgm:cxn modelId="{C97A53AF-20AC-437A-BEA1-0A96F76B464B}" type="presParOf" srcId="{B0E9FF79-CEC4-43FB-922D-1840BEAB6154}" destId="{9FF3A314-76D8-4736-BE5C-F25635D29DA6}" srcOrd="0" destOrd="0" presId="urn:microsoft.com/office/officeart/2005/8/layout/process1"/>
    <dgm:cxn modelId="{4B24B8BC-76B8-4FAB-ABBC-7519603B1B76}" type="presParOf" srcId="{F0EC3CA7-DFC1-45BE-81C8-0BAC90D91E1B}" destId="{AC17FA17-3E0D-4C73-A746-D22947BFDBCD}" srcOrd="2" destOrd="0" presId="urn:microsoft.com/office/officeart/2005/8/layout/process1"/>
    <dgm:cxn modelId="{4561FD75-28BC-4B2C-AC1B-08276EA50F90}" type="presParOf" srcId="{F0EC3CA7-DFC1-45BE-81C8-0BAC90D91E1B}" destId="{77EEE9C4-DD32-45AA-AACA-ECB9F6B58925}" srcOrd="3" destOrd="0" presId="urn:microsoft.com/office/officeart/2005/8/layout/process1"/>
    <dgm:cxn modelId="{95EB0FD8-85A0-4BA9-9E44-E05682602228}" type="presParOf" srcId="{77EEE9C4-DD32-45AA-AACA-ECB9F6B58925}" destId="{369F871A-4D02-4FB6-B293-C025AAAC1E03}" srcOrd="0" destOrd="0" presId="urn:microsoft.com/office/officeart/2005/8/layout/process1"/>
    <dgm:cxn modelId="{3DCE1D94-E16D-493C-91A7-C54A6343E271}" type="presParOf" srcId="{F0EC3CA7-DFC1-45BE-81C8-0BAC90D91E1B}" destId="{26823877-6372-49AD-A544-AEDA464FA179}" srcOrd="4" destOrd="0" presId="urn:microsoft.com/office/officeart/2005/8/layout/process1"/>
    <dgm:cxn modelId="{CAC6D312-A4D5-4852-BA9C-C7BF790D3A97}" type="presParOf" srcId="{F0EC3CA7-DFC1-45BE-81C8-0BAC90D91E1B}" destId="{4236E2DD-5D1C-4064-B586-F75EB5B832C7}" srcOrd="5" destOrd="0" presId="urn:microsoft.com/office/officeart/2005/8/layout/process1"/>
    <dgm:cxn modelId="{7006919E-2CBC-4B87-A61A-912FD6D4924A}" type="presParOf" srcId="{4236E2DD-5D1C-4064-B586-F75EB5B832C7}" destId="{BEC6EAF0-54ED-4F03-9663-9B14F0119EED}" srcOrd="0" destOrd="0" presId="urn:microsoft.com/office/officeart/2005/8/layout/process1"/>
    <dgm:cxn modelId="{C5A328DF-2C68-4618-A79F-00797FCFA214}" type="presParOf" srcId="{F0EC3CA7-DFC1-45BE-81C8-0BAC90D91E1B}" destId="{392706AD-84B3-4124-9037-C2FE555EB1CB}" srcOrd="6"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0616B65-D7FF-4228-9356-019D67373996}" type="doc">
      <dgm:prSet loTypeId="urn:microsoft.com/office/officeart/2005/8/layout/process1" loCatId="process" qsTypeId="urn:microsoft.com/office/officeart/2005/8/quickstyle/simple1" qsCatId="simple" csTypeId="urn:microsoft.com/office/officeart/2005/8/colors/accent1_2" csCatId="accent1" phldr="1"/>
      <dgm:spPr/>
    </dgm:pt>
    <dgm:pt modelId="{1461E3AB-93D3-44AC-BBC6-F8002C1DB139}">
      <dgm:prSet phldrT="[Texto]"/>
      <dgm:spPr/>
      <dgm:t>
        <a:bodyPr/>
        <a:lstStyle/>
        <a:p>
          <a:r>
            <a:rPr lang="es-EC" dirty="0"/>
            <a:t>Desarmado</a:t>
          </a:r>
        </a:p>
      </dgm:t>
    </dgm:pt>
    <dgm:pt modelId="{122EF219-BAE9-4171-95F4-0C08BDA7AE32}" type="parTrans" cxnId="{42129BA5-92B5-41C6-B96D-8ED69AD69E0D}">
      <dgm:prSet/>
      <dgm:spPr/>
      <dgm:t>
        <a:bodyPr/>
        <a:lstStyle/>
        <a:p>
          <a:endParaRPr lang="es-EC"/>
        </a:p>
      </dgm:t>
    </dgm:pt>
    <dgm:pt modelId="{F1236E25-BF24-4CB8-A51A-B955EF9153AE}" type="sibTrans" cxnId="{42129BA5-92B5-41C6-B96D-8ED69AD69E0D}">
      <dgm:prSet/>
      <dgm:spPr/>
      <dgm:t>
        <a:bodyPr/>
        <a:lstStyle/>
        <a:p>
          <a:endParaRPr lang="es-EC"/>
        </a:p>
      </dgm:t>
    </dgm:pt>
    <dgm:pt modelId="{A0AFC36F-3DF8-420D-98FD-ADA8E297DFB9}">
      <dgm:prSet phldrT="[Texto]"/>
      <dgm:spPr/>
      <dgm:t>
        <a:bodyPr/>
        <a:lstStyle/>
        <a:p>
          <a:r>
            <a:rPr lang="es-EC" dirty="0"/>
            <a:t>Limpieza profunda de conexiones</a:t>
          </a:r>
        </a:p>
      </dgm:t>
    </dgm:pt>
    <dgm:pt modelId="{B47F9CBF-2E3C-4178-9A38-F18EC5A1E9EE}" type="parTrans" cxnId="{3E22DD8B-894A-4CB9-84B9-82A5B170B532}">
      <dgm:prSet/>
      <dgm:spPr/>
      <dgm:t>
        <a:bodyPr/>
        <a:lstStyle/>
        <a:p>
          <a:endParaRPr lang="es-EC"/>
        </a:p>
      </dgm:t>
    </dgm:pt>
    <dgm:pt modelId="{C5E12B81-E4C0-4CDB-99F7-9BD27CEA2CA0}" type="sibTrans" cxnId="{3E22DD8B-894A-4CB9-84B9-82A5B170B532}">
      <dgm:prSet/>
      <dgm:spPr/>
      <dgm:t>
        <a:bodyPr/>
        <a:lstStyle/>
        <a:p>
          <a:endParaRPr lang="es-EC"/>
        </a:p>
      </dgm:t>
    </dgm:pt>
    <dgm:pt modelId="{310660DA-557E-4EDE-80FF-3583C0965406}">
      <dgm:prSet phldrT="[Texto]"/>
      <dgm:spPr/>
      <dgm:t>
        <a:bodyPr/>
        <a:lstStyle/>
        <a:p>
          <a:r>
            <a:rPr lang="es-EC" dirty="0"/>
            <a:t>Cambio de aislante</a:t>
          </a:r>
        </a:p>
      </dgm:t>
    </dgm:pt>
    <dgm:pt modelId="{63743B8E-924B-497A-9196-83576272E426}" type="parTrans" cxnId="{24D2530F-36CD-42BB-9F70-FAF8F1EDD823}">
      <dgm:prSet/>
      <dgm:spPr/>
      <dgm:t>
        <a:bodyPr/>
        <a:lstStyle/>
        <a:p>
          <a:endParaRPr lang="es-EC"/>
        </a:p>
      </dgm:t>
    </dgm:pt>
    <dgm:pt modelId="{07E40FE3-A2FB-49B4-9B11-1E340B359F6B}" type="sibTrans" cxnId="{24D2530F-36CD-42BB-9F70-FAF8F1EDD823}">
      <dgm:prSet/>
      <dgm:spPr/>
      <dgm:t>
        <a:bodyPr/>
        <a:lstStyle/>
        <a:p>
          <a:endParaRPr lang="es-EC"/>
        </a:p>
      </dgm:t>
    </dgm:pt>
    <dgm:pt modelId="{14CB7E76-2CD3-46A5-860C-A9C7B1A44E6F}">
      <dgm:prSet phldrT="[Texto]"/>
      <dgm:spPr/>
      <dgm:t>
        <a:bodyPr/>
        <a:lstStyle/>
        <a:p>
          <a:r>
            <a:rPr lang="es-EC" dirty="0"/>
            <a:t>Baquetear tuberías </a:t>
          </a:r>
        </a:p>
      </dgm:t>
    </dgm:pt>
    <dgm:pt modelId="{FC5A71F4-CCF8-431E-86CE-5B6AE738B673}" type="parTrans" cxnId="{A7E9A5CF-CD2B-4D87-81AE-C90B9237CFEA}">
      <dgm:prSet/>
      <dgm:spPr/>
      <dgm:t>
        <a:bodyPr/>
        <a:lstStyle/>
        <a:p>
          <a:endParaRPr lang="es-EC"/>
        </a:p>
      </dgm:t>
    </dgm:pt>
    <dgm:pt modelId="{D88BF417-E9E7-40E8-9216-E6E0BD49EDB9}" type="sibTrans" cxnId="{A7E9A5CF-CD2B-4D87-81AE-C90B9237CFEA}">
      <dgm:prSet/>
      <dgm:spPr/>
      <dgm:t>
        <a:bodyPr/>
        <a:lstStyle/>
        <a:p>
          <a:endParaRPr lang="es-EC"/>
        </a:p>
      </dgm:t>
    </dgm:pt>
    <dgm:pt modelId="{F0EC3CA7-DFC1-45BE-81C8-0BAC90D91E1B}" type="pres">
      <dgm:prSet presAssocID="{90616B65-D7FF-4228-9356-019D67373996}" presName="Name0" presStyleCnt="0">
        <dgm:presLayoutVars>
          <dgm:dir/>
          <dgm:resizeHandles val="exact"/>
        </dgm:presLayoutVars>
      </dgm:prSet>
      <dgm:spPr/>
    </dgm:pt>
    <dgm:pt modelId="{72A6255E-38B3-4CDD-9D71-B8E2A433C22D}" type="pres">
      <dgm:prSet presAssocID="{1461E3AB-93D3-44AC-BBC6-F8002C1DB139}" presName="node" presStyleLbl="node1" presStyleIdx="0" presStyleCnt="4">
        <dgm:presLayoutVars>
          <dgm:bulletEnabled val="1"/>
        </dgm:presLayoutVars>
      </dgm:prSet>
      <dgm:spPr/>
    </dgm:pt>
    <dgm:pt modelId="{B0E9FF79-CEC4-43FB-922D-1840BEAB6154}" type="pres">
      <dgm:prSet presAssocID="{F1236E25-BF24-4CB8-A51A-B955EF9153AE}" presName="sibTrans" presStyleLbl="sibTrans2D1" presStyleIdx="0" presStyleCnt="3"/>
      <dgm:spPr/>
    </dgm:pt>
    <dgm:pt modelId="{9FF3A314-76D8-4736-BE5C-F25635D29DA6}" type="pres">
      <dgm:prSet presAssocID="{F1236E25-BF24-4CB8-A51A-B955EF9153AE}" presName="connectorText" presStyleLbl="sibTrans2D1" presStyleIdx="0" presStyleCnt="3"/>
      <dgm:spPr/>
    </dgm:pt>
    <dgm:pt modelId="{AC17FA17-3E0D-4C73-A746-D22947BFDBCD}" type="pres">
      <dgm:prSet presAssocID="{A0AFC36F-3DF8-420D-98FD-ADA8E297DFB9}" presName="node" presStyleLbl="node1" presStyleIdx="1" presStyleCnt="4">
        <dgm:presLayoutVars>
          <dgm:bulletEnabled val="1"/>
        </dgm:presLayoutVars>
      </dgm:prSet>
      <dgm:spPr/>
    </dgm:pt>
    <dgm:pt modelId="{77EEE9C4-DD32-45AA-AACA-ECB9F6B58925}" type="pres">
      <dgm:prSet presAssocID="{C5E12B81-E4C0-4CDB-99F7-9BD27CEA2CA0}" presName="sibTrans" presStyleLbl="sibTrans2D1" presStyleIdx="1" presStyleCnt="3"/>
      <dgm:spPr/>
    </dgm:pt>
    <dgm:pt modelId="{369F871A-4D02-4FB6-B293-C025AAAC1E03}" type="pres">
      <dgm:prSet presAssocID="{C5E12B81-E4C0-4CDB-99F7-9BD27CEA2CA0}" presName="connectorText" presStyleLbl="sibTrans2D1" presStyleIdx="1" presStyleCnt="3"/>
      <dgm:spPr/>
    </dgm:pt>
    <dgm:pt modelId="{26823877-6372-49AD-A544-AEDA464FA179}" type="pres">
      <dgm:prSet presAssocID="{310660DA-557E-4EDE-80FF-3583C0965406}" presName="node" presStyleLbl="node1" presStyleIdx="2" presStyleCnt="4">
        <dgm:presLayoutVars>
          <dgm:bulletEnabled val="1"/>
        </dgm:presLayoutVars>
      </dgm:prSet>
      <dgm:spPr/>
    </dgm:pt>
    <dgm:pt modelId="{4236E2DD-5D1C-4064-B586-F75EB5B832C7}" type="pres">
      <dgm:prSet presAssocID="{07E40FE3-A2FB-49B4-9B11-1E340B359F6B}" presName="sibTrans" presStyleLbl="sibTrans2D1" presStyleIdx="2" presStyleCnt="3"/>
      <dgm:spPr/>
    </dgm:pt>
    <dgm:pt modelId="{BEC6EAF0-54ED-4F03-9663-9B14F0119EED}" type="pres">
      <dgm:prSet presAssocID="{07E40FE3-A2FB-49B4-9B11-1E340B359F6B}" presName="connectorText" presStyleLbl="sibTrans2D1" presStyleIdx="2" presStyleCnt="3"/>
      <dgm:spPr/>
    </dgm:pt>
    <dgm:pt modelId="{392706AD-84B3-4124-9037-C2FE555EB1CB}" type="pres">
      <dgm:prSet presAssocID="{14CB7E76-2CD3-46A5-860C-A9C7B1A44E6F}" presName="node" presStyleLbl="node1" presStyleIdx="3" presStyleCnt="4">
        <dgm:presLayoutVars>
          <dgm:bulletEnabled val="1"/>
        </dgm:presLayoutVars>
      </dgm:prSet>
      <dgm:spPr/>
    </dgm:pt>
  </dgm:ptLst>
  <dgm:cxnLst>
    <dgm:cxn modelId="{24D2530F-36CD-42BB-9F70-FAF8F1EDD823}" srcId="{90616B65-D7FF-4228-9356-019D67373996}" destId="{310660DA-557E-4EDE-80FF-3583C0965406}" srcOrd="2" destOrd="0" parTransId="{63743B8E-924B-497A-9196-83576272E426}" sibTransId="{07E40FE3-A2FB-49B4-9B11-1E340B359F6B}"/>
    <dgm:cxn modelId="{E249172F-77BA-44AD-AD6B-57AF876E0A42}" type="presOf" srcId="{90616B65-D7FF-4228-9356-019D67373996}" destId="{F0EC3CA7-DFC1-45BE-81C8-0BAC90D91E1B}" srcOrd="0" destOrd="0" presId="urn:microsoft.com/office/officeart/2005/8/layout/process1"/>
    <dgm:cxn modelId="{4B620E3B-A6E3-4F99-BC52-5F3F9084663B}" type="presOf" srcId="{07E40FE3-A2FB-49B4-9B11-1E340B359F6B}" destId="{BEC6EAF0-54ED-4F03-9663-9B14F0119EED}" srcOrd="1" destOrd="0" presId="urn:microsoft.com/office/officeart/2005/8/layout/process1"/>
    <dgm:cxn modelId="{D0052E47-EC42-4753-84AB-46BA2950CBB4}" type="presOf" srcId="{310660DA-557E-4EDE-80FF-3583C0965406}" destId="{26823877-6372-49AD-A544-AEDA464FA179}" srcOrd="0" destOrd="0" presId="urn:microsoft.com/office/officeart/2005/8/layout/process1"/>
    <dgm:cxn modelId="{3E22DD8B-894A-4CB9-84B9-82A5B170B532}" srcId="{90616B65-D7FF-4228-9356-019D67373996}" destId="{A0AFC36F-3DF8-420D-98FD-ADA8E297DFB9}" srcOrd="1" destOrd="0" parTransId="{B47F9CBF-2E3C-4178-9A38-F18EC5A1E9EE}" sibTransId="{C5E12B81-E4C0-4CDB-99F7-9BD27CEA2CA0}"/>
    <dgm:cxn modelId="{C2CED7A3-80B0-4B8D-B067-692C5C1A810D}" type="presOf" srcId="{F1236E25-BF24-4CB8-A51A-B955EF9153AE}" destId="{9FF3A314-76D8-4736-BE5C-F25635D29DA6}" srcOrd="1" destOrd="0" presId="urn:microsoft.com/office/officeart/2005/8/layout/process1"/>
    <dgm:cxn modelId="{42129BA5-92B5-41C6-B96D-8ED69AD69E0D}" srcId="{90616B65-D7FF-4228-9356-019D67373996}" destId="{1461E3AB-93D3-44AC-BBC6-F8002C1DB139}" srcOrd="0" destOrd="0" parTransId="{122EF219-BAE9-4171-95F4-0C08BDA7AE32}" sibTransId="{F1236E25-BF24-4CB8-A51A-B955EF9153AE}"/>
    <dgm:cxn modelId="{BAAA3FAC-7EE3-4075-941A-0AE09DBE9C91}" type="presOf" srcId="{14CB7E76-2CD3-46A5-860C-A9C7B1A44E6F}" destId="{392706AD-84B3-4124-9037-C2FE555EB1CB}" srcOrd="0" destOrd="0" presId="urn:microsoft.com/office/officeart/2005/8/layout/process1"/>
    <dgm:cxn modelId="{2763C6C8-EF62-46E1-854E-AFB49A4D2BBD}" type="presOf" srcId="{F1236E25-BF24-4CB8-A51A-B955EF9153AE}" destId="{B0E9FF79-CEC4-43FB-922D-1840BEAB6154}" srcOrd="0" destOrd="0" presId="urn:microsoft.com/office/officeart/2005/8/layout/process1"/>
    <dgm:cxn modelId="{A7E9A5CF-CD2B-4D87-81AE-C90B9237CFEA}" srcId="{90616B65-D7FF-4228-9356-019D67373996}" destId="{14CB7E76-2CD3-46A5-860C-A9C7B1A44E6F}" srcOrd="3" destOrd="0" parTransId="{FC5A71F4-CCF8-431E-86CE-5B6AE738B673}" sibTransId="{D88BF417-E9E7-40E8-9216-E6E0BD49EDB9}"/>
    <dgm:cxn modelId="{5307C9D6-92A1-4477-8CD5-26DFF3C6116F}" type="presOf" srcId="{C5E12B81-E4C0-4CDB-99F7-9BD27CEA2CA0}" destId="{369F871A-4D02-4FB6-B293-C025AAAC1E03}" srcOrd="1" destOrd="0" presId="urn:microsoft.com/office/officeart/2005/8/layout/process1"/>
    <dgm:cxn modelId="{A4E6E5D7-8AB0-4B82-A5AE-81D5A8817210}" type="presOf" srcId="{C5E12B81-E4C0-4CDB-99F7-9BD27CEA2CA0}" destId="{77EEE9C4-DD32-45AA-AACA-ECB9F6B58925}" srcOrd="0" destOrd="0" presId="urn:microsoft.com/office/officeart/2005/8/layout/process1"/>
    <dgm:cxn modelId="{C7CB88EC-6C93-445B-9021-5B4D5969AC82}" type="presOf" srcId="{07E40FE3-A2FB-49B4-9B11-1E340B359F6B}" destId="{4236E2DD-5D1C-4064-B586-F75EB5B832C7}" srcOrd="0" destOrd="0" presId="urn:microsoft.com/office/officeart/2005/8/layout/process1"/>
    <dgm:cxn modelId="{342CF6F7-8169-4414-86A5-67E006077916}" type="presOf" srcId="{1461E3AB-93D3-44AC-BBC6-F8002C1DB139}" destId="{72A6255E-38B3-4CDD-9D71-B8E2A433C22D}" srcOrd="0" destOrd="0" presId="urn:microsoft.com/office/officeart/2005/8/layout/process1"/>
    <dgm:cxn modelId="{28E852FB-D049-4E93-93F9-F2C8ECADB747}" type="presOf" srcId="{A0AFC36F-3DF8-420D-98FD-ADA8E297DFB9}" destId="{AC17FA17-3E0D-4C73-A746-D22947BFDBCD}" srcOrd="0" destOrd="0" presId="urn:microsoft.com/office/officeart/2005/8/layout/process1"/>
    <dgm:cxn modelId="{9D28FCAE-CE52-4C0B-83E8-15AD75296BA2}" type="presParOf" srcId="{F0EC3CA7-DFC1-45BE-81C8-0BAC90D91E1B}" destId="{72A6255E-38B3-4CDD-9D71-B8E2A433C22D}" srcOrd="0" destOrd="0" presId="urn:microsoft.com/office/officeart/2005/8/layout/process1"/>
    <dgm:cxn modelId="{AD1249F4-00FB-459A-BC2D-81133D8C737D}" type="presParOf" srcId="{F0EC3CA7-DFC1-45BE-81C8-0BAC90D91E1B}" destId="{B0E9FF79-CEC4-43FB-922D-1840BEAB6154}" srcOrd="1" destOrd="0" presId="urn:microsoft.com/office/officeart/2005/8/layout/process1"/>
    <dgm:cxn modelId="{C97A53AF-20AC-437A-BEA1-0A96F76B464B}" type="presParOf" srcId="{B0E9FF79-CEC4-43FB-922D-1840BEAB6154}" destId="{9FF3A314-76D8-4736-BE5C-F25635D29DA6}" srcOrd="0" destOrd="0" presId="urn:microsoft.com/office/officeart/2005/8/layout/process1"/>
    <dgm:cxn modelId="{4B24B8BC-76B8-4FAB-ABBC-7519603B1B76}" type="presParOf" srcId="{F0EC3CA7-DFC1-45BE-81C8-0BAC90D91E1B}" destId="{AC17FA17-3E0D-4C73-A746-D22947BFDBCD}" srcOrd="2" destOrd="0" presId="urn:microsoft.com/office/officeart/2005/8/layout/process1"/>
    <dgm:cxn modelId="{4561FD75-28BC-4B2C-AC1B-08276EA50F90}" type="presParOf" srcId="{F0EC3CA7-DFC1-45BE-81C8-0BAC90D91E1B}" destId="{77EEE9C4-DD32-45AA-AACA-ECB9F6B58925}" srcOrd="3" destOrd="0" presId="urn:microsoft.com/office/officeart/2005/8/layout/process1"/>
    <dgm:cxn modelId="{95EB0FD8-85A0-4BA9-9E44-E05682602228}" type="presParOf" srcId="{77EEE9C4-DD32-45AA-AACA-ECB9F6B58925}" destId="{369F871A-4D02-4FB6-B293-C025AAAC1E03}" srcOrd="0" destOrd="0" presId="urn:microsoft.com/office/officeart/2005/8/layout/process1"/>
    <dgm:cxn modelId="{3DCE1D94-E16D-493C-91A7-C54A6343E271}" type="presParOf" srcId="{F0EC3CA7-DFC1-45BE-81C8-0BAC90D91E1B}" destId="{26823877-6372-49AD-A544-AEDA464FA179}" srcOrd="4" destOrd="0" presId="urn:microsoft.com/office/officeart/2005/8/layout/process1"/>
    <dgm:cxn modelId="{CAC6D312-A4D5-4852-BA9C-C7BF790D3A97}" type="presParOf" srcId="{F0EC3CA7-DFC1-45BE-81C8-0BAC90D91E1B}" destId="{4236E2DD-5D1C-4064-B586-F75EB5B832C7}" srcOrd="5" destOrd="0" presId="urn:microsoft.com/office/officeart/2005/8/layout/process1"/>
    <dgm:cxn modelId="{7006919E-2CBC-4B87-A61A-912FD6D4924A}" type="presParOf" srcId="{4236E2DD-5D1C-4064-B586-F75EB5B832C7}" destId="{BEC6EAF0-54ED-4F03-9663-9B14F0119EED}" srcOrd="0" destOrd="0" presId="urn:microsoft.com/office/officeart/2005/8/layout/process1"/>
    <dgm:cxn modelId="{C5A328DF-2C68-4618-A79F-00797FCFA214}" type="presParOf" srcId="{F0EC3CA7-DFC1-45BE-81C8-0BAC90D91E1B}" destId="{392706AD-84B3-4124-9037-C2FE555EB1CB}" srcOrd="6" destOrd="0" presId="urn:microsoft.com/office/officeart/2005/8/layout/process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9668988-7956-47D8-8938-3076E02D7C0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C"/>
        </a:p>
      </dgm:t>
    </dgm:pt>
    <dgm:pt modelId="{5427A1A6-FC72-4FFD-8ED2-9E0CFE75068E}">
      <dgm:prSet phldrT="[Texto]"/>
      <dgm:spPr/>
      <dgm:t>
        <a:bodyPr/>
        <a:lstStyle/>
        <a:p>
          <a:r>
            <a:rPr lang="es-EC" dirty="0"/>
            <a:t>Introducción a una sexta estación de medición </a:t>
          </a:r>
        </a:p>
      </dgm:t>
    </dgm:pt>
    <dgm:pt modelId="{E4596284-16C2-439C-9332-27A5884F2C48}" type="parTrans" cxnId="{6DD863FF-D7CC-46EE-83A4-5EE746709901}">
      <dgm:prSet/>
      <dgm:spPr/>
      <dgm:t>
        <a:bodyPr/>
        <a:lstStyle/>
        <a:p>
          <a:endParaRPr lang="es-EC"/>
        </a:p>
      </dgm:t>
    </dgm:pt>
    <dgm:pt modelId="{12EF46E1-6CF3-4B21-8284-D4AE2DB5FAD2}" type="sibTrans" cxnId="{6DD863FF-D7CC-46EE-83A4-5EE746709901}">
      <dgm:prSet/>
      <dgm:spPr/>
      <dgm:t>
        <a:bodyPr/>
        <a:lstStyle/>
        <a:p>
          <a:endParaRPr lang="es-EC"/>
        </a:p>
      </dgm:t>
    </dgm:pt>
    <dgm:pt modelId="{E106CA43-03C4-40C8-821E-8B09AB69BD08}">
      <dgm:prSet phldrT="[Texto]"/>
      <dgm:spPr/>
      <dgm:t>
        <a:bodyPr/>
        <a:lstStyle/>
        <a:p>
          <a:r>
            <a:rPr lang="es-EC" dirty="0"/>
            <a:t>Errores de medidas</a:t>
          </a:r>
        </a:p>
      </dgm:t>
    </dgm:pt>
    <dgm:pt modelId="{E9AB12EC-D927-4FFB-B74A-A459B8980148}" type="parTrans" cxnId="{77BBE78D-9127-4D2E-9E00-7AD11490EE4E}">
      <dgm:prSet/>
      <dgm:spPr/>
      <dgm:t>
        <a:bodyPr/>
        <a:lstStyle/>
        <a:p>
          <a:endParaRPr lang="es-EC"/>
        </a:p>
      </dgm:t>
    </dgm:pt>
    <dgm:pt modelId="{BE0EC6DA-EA73-4A8A-9BF4-EE6E8B69BE59}" type="sibTrans" cxnId="{77BBE78D-9127-4D2E-9E00-7AD11490EE4E}">
      <dgm:prSet/>
      <dgm:spPr/>
      <dgm:t>
        <a:bodyPr/>
        <a:lstStyle/>
        <a:p>
          <a:endParaRPr lang="es-EC"/>
        </a:p>
      </dgm:t>
    </dgm:pt>
    <dgm:pt modelId="{F9A45A14-0316-4067-8666-6DC74AA3CD80}">
      <dgm:prSet phldrT="[Texto]"/>
      <dgm:spPr/>
      <dgm:t>
        <a:bodyPr/>
        <a:lstStyle/>
        <a:p>
          <a:r>
            <a:rPr lang="es-EC" dirty="0"/>
            <a:t>Eliminación de laminas dentro de la torre de enfriamiento</a:t>
          </a:r>
        </a:p>
      </dgm:t>
    </dgm:pt>
    <dgm:pt modelId="{C58952A3-EDCB-44D9-BB5D-40B2F0A54694}" type="parTrans" cxnId="{72CF545E-6268-4823-9679-5F314CC2B138}">
      <dgm:prSet/>
      <dgm:spPr/>
      <dgm:t>
        <a:bodyPr/>
        <a:lstStyle/>
        <a:p>
          <a:endParaRPr lang="es-EC"/>
        </a:p>
      </dgm:t>
    </dgm:pt>
    <dgm:pt modelId="{362CB883-8156-4B18-AC75-7198CAC87781}" type="sibTrans" cxnId="{72CF545E-6268-4823-9679-5F314CC2B138}">
      <dgm:prSet/>
      <dgm:spPr/>
      <dgm:t>
        <a:bodyPr/>
        <a:lstStyle/>
        <a:p>
          <a:endParaRPr lang="es-EC"/>
        </a:p>
      </dgm:t>
    </dgm:pt>
    <dgm:pt modelId="{502D63DA-F341-420C-BF5C-4A00D0CBAB4E}">
      <dgm:prSet phldrT="[Texto]"/>
      <dgm:spPr/>
      <dgm:t>
        <a:bodyPr/>
        <a:lstStyle/>
        <a:p>
          <a:r>
            <a:rPr lang="es-EC" dirty="0"/>
            <a:t>Tobera con humedad excesiva</a:t>
          </a:r>
        </a:p>
      </dgm:t>
    </dgm:pt>
    <dgm:pt modelId="{6501D010-836D-45D3-B5CD-365801361CAA}" type="parTrans" cxnId="{AF9433BE-7D7D-43E5-97F0-DE74E7DC94D3}">
      <dgm:prSet/>
      <dgm:spPr/>
      <dgm:t>
        <a:bodyPr/>
        <a:lstStyle/>
        <a:p>
          <a:endParaRPr lang="es-EC"/>
        </a:p>
      </dgm:t>
    </dgm:pt>
    <dgm:pt modelId="{A31FD38C-89C1-40EB-A6C4-B8BCF3D80A9A}" type="sibTrans" cxnId="{AF9433BE-7D7D-43E5-97F0-DE74E7DC94D3}">
      <dgm:prSet/>
      <dgm:spPr/>
      <dgm:t>
        <a:bodyPr/>
        <a:lstStyle/>
        <a:p>
          <a:endParaRPr lang="es-EC"/>
        </a:p>
      </dgm:t>
    </dgm:pt>
    <dgm:pt modelId="{4A7AFB9B-B4F7-4F47-91C0-43C7F8D1CA7E}">
      <dgm:prSet phldrT="[Texto]"/>
      <dgm:spPr/>
      <dgm:t>
        <a:bodyPr/>
        <a:lstStyle/>
        <a:p>
          <a:r>
            <a:rPr lang="es-EC" dirty="0"/>
            <a:t>5 estaciones de toma de datos</a:t>
          </a:r>
        </a:p>
      </dgm:t>
    </dgm:pt>
    <dgm:pt modelId="{2175DE17-9050-4C06-96F4-C92FA9F017B9}" type="parTrans" cxnId="{0378EBC5-5458-4410-9AF8-17FDC313C4AF}">
      <dgm:prSet/>
      <dgm:spPr/>
      <dgm:t>
        <a:bodyPr/>
        <a:lstStyle/>
        <a:p>
          <a:endParaRPr lang="es-EC"/>
        </a:p>
      </dgm:t>
    </dgm:pt>
    <dgm:pt modelId="{641879C4-385F-4AEC-8D9B-4F10FD05A8E6}" type="sibTrans" cxnId="{0378EBC5-5458-4410-9AF8-17FDC313C4AF}">
      <dgm:prSet/>
      <dgm:spPr/>
      <dgm:t>
        <a:bodyPr/>
        <a:lstStyle/>
        <a:p>
          <a:endParaRPr lang="es-EC"/>
        </a:p>
      </dgm:t>
    </dgm:pt>
    <dgm:pt modelId="{959C48EB-3E91-43AF-B366-6C0C9C4C2F21}">
      <dgm:prSet phldrT="[Texto]"/>
      <dgm:spPr/>
      <dgm:t>
        <a:bodyPr/>
        <a:lstStyle/>
        <a:p>
          <a:r>
            <a:rPr lang="es-EC" dirty="0"/>
            <a:t>Gotas arrastradas por flujo de aire</a:t>
          </a:r>
        </a:p>
      </dgm:t>
    </dgm:pt>
    <dgm:pt modelId="{1E52F6BF-A4A7-4631-AC97-31ABFDE240BE}" type="parTrans" cxnId="{E5949B95-8719-4087-8272-CC643BCAF1BC}">
      <dgm:prSet/>
      <dgm:spPr/>
      <dgm:t>
        <a:bodyPr/>
        <a:lstStyle/>
        <a:p>
          <a:endParaRPr lang="es-EC"/>
        </a:p>
      </dgm:t>
    </dgm:pt>
    <dgm:pt modelId="{6E47C5ED-1ADB-4A03-B54B-91380447C998}" type="sibTrans" cxnId="{E5949B95-8719-4087-8272-CC643BCAF1BC}">
      <dgm:prSet/>
      <dgm:spPr/>
      <dgm:t>
        <a:bodyPr/>
        <a:lstStyle/>
        <a:p>
          <a:endParaRPr lang="es-EC"/>
        </a:p>
      </dgm:t>
    </dgm:pt>
    <dgm:pt modelId="{E01C6F2A-FCF2-4C27-943A-68F92E3F22BE}">
      <dgm:prSet phldrT="[Texto]"/>
      <dgm:spPr/>
      <dgm:t>
        <a:bodyPr/>
        <a:lstStyle/>
        <a:p>
          <a:r>
            <a:rPr lang="es-EC" dirty="0"/>
            <a:t>Perdida de agua</a:t>
          </a:r>
        </a:p>
      </dgm:t>
    </dgm:pt>
    <dgm:pt modelId="{0E8C52F3-6435-421C-9D1B-D0172D63DD66}" type="parTrans" cxnId="{8F797675-4C76-4017-969C-83E838CC552E}">
      <dgm:prSet/>
      <dgm:spPr/>
      <dgm:t>
        <a:bodyPr/>
        <a:lstStyle/>
        <a:p>
          <a:endParaRPr lang="es-EC"/>
        </a:p>
      </dgm:t>
    </dgm:pt>
    <dgm:pt modelId="{2B4AA244-36EF-4475-BB3A-F43C98EC2670}" type="sibTrans" cxnId="{8F797675-4C76-4017-969C-83E838CC552E}">
      <dgm:prSet/>
      <dgm:spPr/>
      <dgm:t>
        <a:bodyPr/>
        <a:lstStyle/>
        <a:p>
          <a:endParaRPr lang="es-EC"/>
        </a:p>
      </dgm:t>
    </dgm:pt>
    <dgm:pt modelId="{1AF383FA-8D1D-4545-B9CE-F66EBA748EC3}" type="pres">
      <dgm:prSet presAssocID="{E9668988-7956-47D8-8938-3076E02D7C0C}" presName="linear" presStyleCnt="0">
        <dgm:presLayoutVars>
          <dgm:animLvl val="lvl"/>
          <dgm:resizeHandles val="exact"/>
        </dgm:presLayoutVars>
      </dgm:prSet>
      <dgm:spPr/>
    </dgm:pt>
    <dgm:pt modelId="{320308DD-F306-4363-B593-C56C90829848}" type="pres">
      <dgm:prSet presAssocID="{5427A1A6-FC72-4FFD-8ED2-9E0CFE75068E}" presName="parentText" presStyleLbl="node1" presStyleIdx="0" presStyleCnt="2">
        <dgm:presLayoutVars>
          <dgm:chMax val="0"/>
          <dgm:bulletEnabled val="1"/>
        </dgm:presLayoutVars>
      </dgm:prSet>
      <dgm:spPr/>
    </dgm:pt>
    <dgm:pt modelId="{80105A8D-15B3-45FD-9159-3ED1AD8F8D2E}" type="pres">
      <dgm:prSet presAssocID="{5427A1A6-FC72-4FFD-8ED2-9E0CFE75068E}" presName="childText" presStyleLbl="revTx" presStyleIdx="0" presStyleCnt="2">
        <dgm:presLayoutVars>
          <dgm:bulletEnabled val="1"/>
        </dgm:presLayoutVars>
      </dgm:prSet>
      <dgm:spPr/>
    </dgm:pt>
    <dgm:pt modelId="{D44096E0-2997-4325-927C-FB8A4C4CDBFC}" type="pres">
      <dgm:prSet presAssocID="{F9A45A14-0316-4067-8666-6DC74AA3CD80}" presName="parentText" presStyleLbl="node1" presStyleIdx="1" presStyleCnt="2">
        <dgm:presLayoutVars>
          <dgm:chMax val="0"/>
          <dgm:bulletEnabled val="1"/>
        </dgm:presLayoutVars>
      </dgm:prSet>
      <dgm:spPr/>
    </dgm:pt>
    <dgm:pt modelId="{76F09A5D-518F-4F56-99D3-EB6EA62C3523}" type="pres">
      <dgm:prSet presAssocID="{F9A45A14-0316-4067-8666-6DC74AA3CD80}" presName="childText" presStyleLbl="revTx" presStyleIdx="1" presStyleCnt="2">
        <dgm:presLayoutVars>
          <dgm:bulletEnabled val="1"/>
        </dgm:presLayoutVars>
      </dgm:prSet>
      <dgm:spPr/>
    </dgm:pt>
  </dgm:ptLst>
  <dgm:cxnLst>
    <dgm:cxn modelId="{5E3A2706-6AEB-4FD9-B64A-B7ECED1ECBC1}" type="presOf" srcId="{F9A45A14-0316-4067-8666-6DC74AA3CD80}" destId="{D44096E0-2997-4325-927C-FB8A4C4CDBFC}" srcOrd="0" destOrd="0" presId="urn:microsoft.com/office/officeart/2005/8/layout/vList2"/>
    <dgm:cxn modelId="{9109022A-C322-4345-9BFC-B0CF98A30588}" type="presOf" srcId="{5427A1A6-FC72-4FFD-8ED2-9E0CFE75068E}" destId="{320308DD-F306-4363-B593-C56C90829848}" srcOrd="0" destOrd="0" presId="urn:microsoft.com/office/officeart/2005/8/layout/vList2"/>
    <dgm:cxn modelId="{84E0292B-6E75-4FB7-B043-F445CCBB0467}" type="presOf" srcId="{E9668988-7956-47D8-8938-3076E02D7C0C}" destId="{1AF383FA-8D1D-4545-B9CE-F66EBA748EC3}" srcOrd="0" destOrd="0" presId="urn:microsoft.com/office/officeart/2005/8/layout/vList2"/>
    <dgm:cxn modelId="{67483C3F-F4C9-4DC7-95F5-6A39141752A9}" type="presOf" srcId="{E106CA43-03C4-40C8-821E-8B09AB69BD08}" destId="{80105A8D-15B3-45FD-9159-3ED1AD8F8D2E}" srcOrd="0" destOrd="0" presId="urn:microsoft.com/office/officeart/2005/8/layout/vList2"/>
    <dgm:cxn modelId="{72CF545E-6268-4823-9679-5F314CC2B138}" srcId="{E9668988-7956-47D8-8938-3076E02D7C0C}" destId="{F9A45A14-0316-4067-8666-6DC74AA3CD80}" srcOrd="1" destOrd="0" parTransId="{C58952A3-EDCB-44D9-BB5D-40B2F0A54694}" sibTransId="{362CB883-8156-4B18-AC75-7198CAC87781}"/>
    <dgm:cxn modelId="{A7C8FC69-D1FD-4D35-8E6B-BC5D17508A3E}" type="presOf" srcId="{4A7AFB9B-B4F7-4F47-91C0-43C7F8D1CA7E}" destId="{80105A8D-15B3-45FD-9159-3ED1AD8F8D2E}" srcOrd="0" destOrd="1" presId="urn:microsoft.com/office/officeart/2005/8/layout/vList2"/>
    <dgm:cxn modelId="{8F797675-4C76-4017-969C-83E838CC552E}" srcId="{F9A45A14-0316-4067-8666-6DC74AA3CD80}" destId="{E01C6F2A-FCF2-4C27-943A-68F92E3F22BE}" srcOrd="2" destOrd="0" parTransId="{0E8C52F3-6435-421C-9D1B-D0172D63DD66}" sibTransId="{2B4AA244-36EF-4475-BB3A-F43C98EC2670}"/>
    <dgm:cxn modelId="{AC78818B-9F27-4B80-B03A-26D9A950744C}" type="presOf" srcId="{959C48EB-3E91-43AF-B366-6C0C9C4C2F21}" destId="{76F09A5D-518F-4F56-99D3-EB6EA62C3523}" srcOrd="0" destOrd="1" presId="urn:microsoft.com/office/officeart/2005/8/layout/vList2"/>
    <dgm:cxn modelId="{77BBE78D-9127-4D2E-9E00-7AD11490EE4E}" srcId="{5427A1A6-FC72-4FFD-8ED2-9E0CFE75068E}" destId="{E106CA43-03C4-40C8-821E-8B09AB69BD08}" srcOrd="0" destOrd="0" parTransId="{E9AB12EC-D927-4FFB-B74A-A459B8980148}" sibTransId="{BE0EC6DA-EA73-4A8A-9BF4-EE6E8B69BE59}"/>
    <dgm:cxn modelId="{E5949B95-8719-4087-8272-CC643BCAF1BC}" srcId="{F9A45A14-0316-4067-8666-6DC74AA3CD80}" destId="{959C48EB-3E91-43AF-B366-6C0C9C4C2F21}" srcOrd="1" destOrd="0" parTransId="{1E52F6BF-A4A7-4631-AC97-31ABFDE240BE}" sibTransId="{6E47C5ED-1ADB-4A03-B54B-91380447C998}"/>
    <dgm:cxn modelId="{2C1B019E-CF1B-4324-A9C9-D53172D10FB3}" type="presOf" srcId="{E01C6F2A-FCF2-4C27-943A-68F92E3F22BE}" destId="{76F09A5D-518F-4F56-99D3-EB6EA62C3523}" srcOrd="0" destOrd="2" presId="urn:microsoft.com/office/officeart/2005/8/layout/vList2"/>
    <dgm:cxn modelId="{AF9433BE-7D7D-43E5-97F0-DE74E7DC94D3}" srcId="{F9A45A14-0316-4067-8666-6DC74AA3CD80}" destId="{502D63DA-F341-420C-BF5C-4A00D0CBAB4E}" srcOrd="0" destOrd="0" parTransId="{6501D010-836D-45D3-B5CD-365801361CAA}" sibTransId="{A31FD38C-89C1-40EB-A6C4-B8BCF3D80A9A}"/>
    <dgm:cxn modelId="{0378EBC5-5458-4410-9AF8-17FDC313C4AF}" srcId="{5427A1A6-FC72-4FFD-8ED2-9E0CFE75068E}" destId="{4A7AFB9B-B4F7-4F47-91C0-43C7F8D1CA7E}" srcOrd="1" destOrd="0" parTransId="{2175DE17-9050-4C06-96F4-C92FA9F017B9}" sibTransId="{641879C4-385F-4AEC-8D9B-4F10FD05A8E6}"/>
    <dgm:cxn modelId="{608656FC-E772-4CB2-BBDF-38FE83DAFEB3}" type="presOf" srcId="{502D63DA-F341-420C-BF5C-4A00D0CBAB4E}" destId="{76F09A5D-518F-4F56-99D3-EB6EA62C3523}" srcOrd="0" destOrd="0" presId="urn:microsoft.com/office/officeart/2005/8/layout/vList2"/>
    <dgm:cxn modelId="{6DD863FF-D7CC-46EE-83A4-5EE746709901}" srcId="{E9668988-7956-47D8-8938-3076E02D7C0C}" destId="{5427A1A6-FC72-4FFD-8ED2-9E0CFE75068E}" srcOrd="0" destOrd="0" parTransId="{E4596284-16C2-439C-9332-27A5884F2C48}" sibTransId="{12EF46E1-6CF3-4B21-8284-D4AE2DB5FAD2}"/>
    <dgm:cxn modelId="{EE81E155-ED98-4D1E-9A90-9E05D0B5618E}" type="presParOf" srcId="{1AF383FA-8D1D-4545-B9CE-F66EBA748EC3}" destId="{320308DD-F306-4363-B593-C56C90829848}" srcOrd="0" destOrd="0" presId="urn:microsoft.com/office/officeart/2005/8/layout/vList2"/>
    <dgm:cxn modelId="{F017507D-8407-42BA-A363-86913AF1A64F}" type="presParOf" srcId="{1AF383FA-8D1D-4545-B9CE-F66EBA748EC3}" destId="{80105A8D-15B3-45FD-9159-3ED1AD8F8D2E}" srcOrd="1" destOrd="0" presId="urn:microsoft.com/office/officeart/2005/8/layout/vList2"/>
    <dgm:cxn modelId="{E613D4CD-EBF9-495B-937D-4584F0F58CA3}" type="presParOf" srcId="{1AF383FA-8D1D-4545-B9CE-F66EBA748EC3}" destId="{D44096E0-2997-4325-927C-FB8A4C4CDBFC}" srcOrd="2" destOrd="0" presId="urn:microsoft.com/office/officeart/2005/8/layout/vList2"/>
    <dgm:cxn modelId="{A6126650-6237-4419-97A9-B8A3D75306A3}" type="presParOf" srcId="{1AF383FA-8D1D-4545-B9CE-F66EBA748EC3}" destId="{76F09A5D-518F-4F56-99D3-EB6EA62C3523}"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A6255E-38B3-4CDD-9D71-B8E2A433C22D}">
      <dsp:nvSpPr>
        <dsp:cNvPr id="0" name=""/>
        <dsp:cNvSpPr/>
      </dsp:nvSpPr>
      <dsp:spPr>
        <a:xfrm>
          <a:off x="2255" y="1490319"/>
          <a:ext cx="986295" cy="59177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C" sz="1200" kern="1200" dirty="0"/>
            <a:t>Desarmado</a:t>
          </a:r>
        </a:p>
      </dsp:txBody>
      <dsp:txXfrm>
        <a:off x="19588" y="1507652"/>
        <a:ext cx="951629" cy="557111"/>
      </dsp:txXfrm>
    </dsp:sp>
    <dsp:sp modelId="{B0E9FF79-CEC4-43FB-922D-1840BEAB6154}">
      <dsp:nvSpPr>
        <dsp:cNvPr id="0" name=""/>
        <dsp:cNvSpPr/>
      </dsp:nvSpPr>
      <dsp:spPr>
        <a:xfrm>
          <a:off x="1087180" y="1663907"/>
          <a:ext cx="209094" cy="24460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s-EC" sz="1000" kern="1200"/>
        </a:p>
      </dsp:txBody>
      <dsp:txXfrm>
        <a:off x="1087180" y="1712827"/>
        <a:ext cx="146366" cy="146761"/>
      </dsp:txXfrm>
    </dsp:sp>
    <dsp:sp modelId="{AC17FA17-3E0D-4C73-A746-D22947BFDBCD}">
      <dsp:nvSpPr>
        <dsp:cNvPr id="0" name=""/>
        <dsp:cNvSpPr/>
      </dsp:nvSpPr>
      <dsp:spPr>
        <a:xfrm>
          <a:off x="1383069" y="1490319"/>
          <a:ext cx="986295" cy="59177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C" sz="1200" kern="1200" dirty="0"/>
            <a:t>Retirado de tuercas</a:t>
          </a:r>
        </a:p>
      </dsp:txBody>
      <dsp:txXfrm>
        <a:off x="1400402" y="1507652"/>
        <a:ext cx="951629" cy="557111"/>
      </dsp:txXfrm>
    </dsp:sp>
    <dsp:sp modelId="{77EEE9C4-DD32-45AA-AACA-ECB9F6B58925}">
      <dsp:nvSpPr>
        <dsp:cNvPr id="0" name=""/>
        <dsp:cNvSpPr/>
      </dsp:nvSpPr>
      <dsp:spPr>
        <a:xfrm>
          <a:off x="2467993" y="1663907"/>
          <a:ext cx="209094" cy="24460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s-EC" sz="1000" kern="1200"/>
        </a:p>
      </dsp:txBody>
      <dsp:txXfrm>
        <a:off x="2467993" y="1712827"/>
        <a:ext cx="146366" cy="146761"/>
      </dsp:txXfrm>
    </dsp:sp>
    <dsp:sp modelId="{26823877-6372-49AD-A544-AEDA464FA179}">
      <dsp:nvSpPr>
        <dsp:cNvPr id="0" name=""/>
        <dsp:cNvSpPr/>
      </dsp:nvSpPr>
      <dsp:spPr>
        <a:xfrm>
          <a:off x="2763882" y="1490319"/>
          <a:ext cx="986295" cy="59177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C" sz="1200" kern="1200" dirty="0"/>
            <a:t>Limpieza superficial</a:t>
          </a:r>
        </a:p>
      </dsp:txBody>
      <dsp:txXfrm>
        <a:off x="2781215" y="1507652"/>
        <a:ext cx="951629" cy="557111"/>
      </dsp:txXfrm>
    </dsp:sp>
    <dsp:sp modelId="{4236E2DD-5D1C-4064-B586-F75EB5B832C7}">
      <dsp:nvSpPr>
        <dsp:cNvPr id="0" name=""/>
        <dsp:cNvSpPr/>
      </dsp:nvSpPr>
      <dsp:spPr>
        <a:xfrm>
          <a:off x="3848807" y="1663907"/>
          <a:ext cx="209094" cy="24460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s-EC" sz="1000" kern="1200"/>
        </a:p>
      </dsp:txBody>
      <dsp:txXfrm>
        <a:off x="3848807" y="1712827"/>
        <a:ext cx="146366" cy="146761"/>
      </dsp:txXfrm>
    </dsp:sp>
    <dsp:sp modelId="{392706AD-84B3-4124-9037-C2FE555EB1CB}">
      <dsp:nvSpPr>
        <dsp:cNvPr id="0" name=""/>
        <dsp:cNvSpPr/>
      </dsp:nvSpPr>
      <dsp:spPr>
        <a:xfrm>
          <a:off x="4144695" y="1490319"/>
          <a:ext cx="986295" cy="59177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C" sz="1200" kern="1200" dirty="0"/>
            <a:t>Baquetear tuberías </a:t>
          </a:r>
        </a:p>
      </dsp:txBody>
      <dsp:txXfrm>
        <a:off x="4162028" y="1507652"/>
        <a:ext cx="951629" cy="5571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A6255E-38B3-4CDD-9D71-B8E2A433C22D}">
      <dsp:nvSpPr>
        <dsp:cNvPr id="0" name=""/>
        <dsp:cNvSpPr/>
      </dsp:nvSpPr>
      <dsp:spPr>
        <a:xfrm>
          <a:off x="2255" y="1476449"/>
          <a:ext cx="986295" cy="61951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C" sz="1200" kern="1200" dirty="0"/>
            <a:t>Desarmado</a:t>
          </a:r>
        </a:p>
      </dsp:txBody>
      <dsp:txXfrm>
        <a:off x="20400" y="1494594"/>
        <a:ext cx="950005" cy="583226"/>
      </dsp:txXfrm>
    </dsp:sp>
    <dsp:sp modelId="{B0E9FF79-CEC4-43FB-922D-1840BEAB6154}">
      <dsp:nvSpPr>
        <dsp:cNvPr id="0" name=""/>
        <dsp:cNvSpPr/>
      </dsp:nvSpPr>
      <dsp:spPr>
        <a:xfrm>
          <a:off x="1087180" y="1663907"/>
          <a:ext cx="209094" cy="24460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s-EC" sz="1000" kern="1200"/>
        </a:p>
      </dsp:txBody>
      <dsp:txXfrm>
        <a:off x="1087180" y="1712827"/>
        <a:ext cx="146366" cy="146761"/>
      </dsp:txXfrm>
    </dsp:sp>
    <dsp:sp modelId="{AC17FA17-3E0D-4C73-A746-D22947BFDBCD}">
      <dsp:nvSpPr>
        <dsp:cNvPr id="0" name=""/>
        <dsp:cNvSpPr/>
      </dsp:nvSpPr>
      <dsp:spPr>
        <a:xfrm>
          <a:off x="1383069" y="1476449"/>
          <a:ext cx="986295" cy="61951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C" sz="1200" kern="1200" dirty="0"/>
            <a:t>Limpieza profunda de conexiones</a:t>
          </a:r>
        </a:p>
      </dsp:txBody>
      <dsp:txXfrm>
        <a:off x="1401214" y="1494594"/>
        <a:ext cx="950005" cy="583226"/>
      </dsp:txXfrm>
    </dsp:sp>
    <dsp:sp modelId="{77EEE9C4-DD32-45AA-AACA-ECB9F6B58925}">
      <dsp:nvSpPr>
        <dsp:cNvPr id="0" name=""/>
        <dsp:cNvSpPr/>
      </dsp:nvSpPr>
      <dsp:spPr>
        <a:xfrm>
          <a:off x="2467993" y="1663907"/>
          <a:ext cx="209094" cy="24460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s-EC" sz="1000" kern="1200"/>
        </a:p>
      </dsp:txBody>
      <dsp:txXfrm>
        <a:off x="2467993" y="1712827"/>
        <a:ext cx="146366" cy="146761"/>
      </dsp:txXfrm>
    </dsp:sp>
    <dsp:sp modelId="{26823877-6372-49AD-A544-AEDA464FA179}">
      <dsp:nvSpPr>
        <dsp:cNvPr id="0" name=""/>
        <dsp:cNvSpPr/>
      </dsp:nvSpPr>
      <dsp:spPr>
        <a:xfrm>
          <a:off x="2763882" y="1476449"/>
          <a:ext cx="986295" cy="61951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C" sz="1200" kern="1200" dirty="0"/>
            <a:t>Cambio de aislante</a:t>
          </a:r>
        </a:p>
      </dsp:txBody>
      <dsp:txXfrm>
        <a:off x="2782027" y="1494594"/>
        <a:ext cx="950005" cy="583226"/>
      </dsp:txXfrm>
    </dsp:sp>
    <dsp:sp modelId="{4236E2DD-5D1C-4064-B586-F75EB5B832C7}">
      <dsp:nvSpPr>
        <dsp:cNvPr id="0" name=""/>
        <dsp:cNvSpPr/>
      </dsp:nvSpPr>
      <dsp:spPr>
        <a:xfrm>
          <a:off x="3848807" y="1663907"/>
          <a:ext cx="209094" cy="24460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s-EC" sz="1000" kern="1200"/>
        </a:p>
      </dsp:txBody>
      <dsp:txXfrm>
        <a:off x="3848807" y="1712827"/>
        <a:ext cx="146366" cy="146761"/>
      </dsp:txXfrm>
    </dsp:sp>
    <dsp:sp modelId="{392706AD-84B3-4124-9037-C2FE555EB1CB}">
      <dsp:nvSpPr>
        <dsp:cNvPr id="0" name=""/>
        <dsp:cNvSpPr/>
      </dsp:nvSpPr>
      <dsp:spPr>
        <a:xfrm>
          <a:off x="4144695" y="1476449"/>
          <a:ext cx="986295" cy="61951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C" sz="1200" kern="1200" dirty="0"/>
            <a:t>Baquetear tuberías </a:t>
          </a:r>
        </a:p>
      </dsp:txBody>
      <dsp:txXfrm>
        <a:off x="4162840" y="1494594"/>
        <a:ext cx="950005" cy="5832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0308DD-F306-4363-B593-C56C90829848}">
      <dsp:nvSpPr>
        <dsp:cNvPr id="0" name=""/>
        <dsp:cNvSpPr/>
      </dsp:nvSpPr>
      <dsp:spPr>
        <a:xfrm>
          <a:off x="0" y="21676"/>
          <a:ext cx="7054651" cy="12355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s-EC" sz="3200" kern="1200" dirty="0"/>
            <a:t>Introducción a una sexta estación de medición </a:t>
          </a:r>
        </a:p>
      </dsp:txBody>
      <dsp:txXfrm>
        <a:off x="60313" y="81989"/>
        <a:ext cx="6934025" cy="1114894"/>
      </dsp:txXfrm>
    </dsp:sp>
    <dsp:sp modelId="{80105A8D-15B3-45FD-9159-3ED1AD8F8D2E}">
      <dsp:nvSpPr>
        <dsp:cNvPr id="0" name=""/>
        <dsp:cNvSpPr/>
      </dsp:nvSpPr>
      <dsp:spPr>
        <a:xfrm>
          <a:off x="0" y="1257196"/>
          <a:ext cx="7054651" cy="82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3985"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es-EC" sz="2500" kern="1200" dirty="0"/>
            <a:t>Errores de medidas</a:t>
          </a:r>
        </a:p>
        <a:p>
          <a:pPr marL="228600" lvl="1" indent="-228600" algn="l" defTabSz="1111250">
            <a:lnSpc>
              <a:spcPct val="90000"/>
            </a:lnSpc>
            <a:spcBef>
              <a:spcPct val="0"/>
            </a:spcBef>
            <a:spcAft>
              <a:spcPct val="20000"/>
            </a:spcAft>
            <a:buChar char="•"/>
          </a:pPr>
          <a:r>
            <a:rPr lang="es-EC" sz="2500" kern="1200" dirty="0"/>
            <a:t>5 estaciones de toma de datos</a:t>
          </a:r>
        </a:p>
      </dsp:txBody>
      <dsp:txXfrm>
        <a:off x="0" y="1257196"/>
        <a:ext cx="7054651" cy="828000"/>
      </dsp:txXfrm>
    </dsp:sp>
    <dsp:sp modelId="{D44096E0-2997-4325-927C-FB8A4C4CDBFC}">
      <dsp:nvSpPr>
        <dsp:cNvPr id="0" name=""/>
        <dsp:cNvSpPr/>
      </dsp:nvSpPr>
      <dsp:spPr>
        <a:xfrm>
          <a:off x="0" y="2085196"/>
          <a:ext cx="7054651" cy="12355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s-EC" sz="3200" kern="1200" dirty="0"/>
            <a:t>Eliminación de laminas dentro de la torre de enfriamiento</a:t>
          </a:r>
        </a:p>
      </dsp:txBody>
      <dsp:txXfrm>
        <a:off x="60313" y="2145509"/>
        <a:ext cx="6934025" cy="1114894"/>
      </dsp:txXfrm>
    </dsp:sp>
    <dsp:sp modelId="{76F09A5D-518F-4F56-99D3-EB6EA62C3523}">
      <dsp:nvSpPr>
        <dsp:cNvPr id="0" name=""/>
        <dsp:cNvSpPr/>
      </dsp:nvSpPr>
      <dsp:spPr>
        <a:xfrm>
          <a:off x="0" y="3320716"/>
          <a:ext cx="7054651" cy="1225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3985"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es-EC" sz="2500" kern="1200" dirty="0"/>
            <a:t>Tobera con humedad excesiva</a:t>
          </a:r>
        </a:p>
        <a:p>
          <a:pPr marL="228600" lvl="1" indent="-228600" algn="l" defTabSz="1111250">
            <a:lnSpc>
              <a:spcPct val="90000"/>
            </a:lnSpc>
            <a:spcBef>
              <a:spcPct val="0"/>
            </a:spcBef>
            <a:spcAft>
              <a:spcPct val="20000"/>
            </a:spcAft>
            <a:buChar char="•"/>
          </a:pPr>
          <a:r>
            <a:rPr lang="es-EC" sz="2500" kern="1200" dirty="0"/>
            <a:t>Gotas arrastradas por flujo de aire</a:t>
          </a:r>
        </a:p>
        <a:p>
          <a:pPr marL="228600" lvl="1" indent="-228600" algn="l" defTabSz="1111250">
            <a:lnSpc>
              <a:spcPct val="90000"/>
            </a:lnSpc>
            <a:spcBef>
              <a:spcPct val="0"/>
            </a:spcBef>
            <a:spcAft>
              <a:spcPct val="20000"/>
            </a:spcAft>
            <a:buChar char="•"/>
          </a:pPr>
          <a:r>
            <a:rPr lang="es-EC" sz="2500" kern="1200" dirty="0"/>
            <a:t>Perdida de agua</a:t>
          </a:r>
        </a:p>
      </dsp:txBody>
      <dsp:txXfrm>
        <a:off x="0" y="3320716"/>
        <a:ext cx="7054651" cy="1225440"/>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MX"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 name="Google Shape;9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 name="Google Shape;13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81108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 name="Google Shape;13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965586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 name="Google Shape;13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066921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 name="Google Shape;13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676790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 name="Google Shape;13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474758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 name="Google Shape;13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769313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 name="Google Shape;13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374800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 name="Google Shape;13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613281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 name="Google Shape;13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898236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7" name="Google Shape;15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 name="Google Shape;10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9" name="Google Shape;16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8" name="Google Shape;17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8" name="Google Shape;18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8" name="Google Shape;19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8" name="Google Shape;20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8" name="Google Shape;21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8" name="Google Shape;22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6" name="Google Shape;24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6" name="Google Shape;25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 name="Google Shape;11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6" name="Google Shape;266;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7" name="Google Shape;277;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9" name="Google Shape;28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9" name="Google Shape;299;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8" name="Google Shape;308;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0" name="Google Shape;320;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8" name="Google Shape;328;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6" name="Google Shape;336;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7" name="Google Shape;347;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5" name="Google Shape;355;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 name="Google Shape;12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3" name="Google Shape;363;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1" name="Google Shape;371;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9" name="Google Shape;379;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7" name="Google Shape;387;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 name="Google Shape;13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 name="Google Shape;13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54881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 name="Google Shape;13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92244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 name="Google Shape;13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975275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 name="Google Shape;13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781334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Diapositiva de título" type="title">
  <p:cSld name="TITLE">
    <p:spTree>
      <p:nvGrpSpPr>
        <p:cNvPr id="1" name="Shape 21"/>
        <p:cNvGrpSpPr/>
        <p:nvPr/>
      </p:nvGrpSpPr>
      <p:grpSpPr>
        <a:xfrm>
          <a:off x="0" y="0"/>
          <a:ext cx="0" cy="0"/>
          <a:chOff x="0" y="0"/>
          <a:chExt cx="0" cy="0"/>
        </a:xfrm>
      </p:grpSpPr>
      <p:pic>
        <p:nvPicPr>
          <p:cNvPr id="22" name="Google Shape;22;p33" descr="Imagen 2"/>
          <p:cNvPicPr preferRelativeResize="0"/>
          <p:nvPr/>
        </p:nvPicPr>
        <p:blipFill rotWithShape="1">
          <a:blip r:embed="rId2">
            <a:alphaModFix/>
          </a:blip>
          <a:srcRect/>
          <a:stretch/>
        </p:blipFill>
        <p:spPr>
          <a:xfrm rot="5400000" flipH="1">
            <a:off x="1044396" y="577656"/>
            <a:ext cx="6857998" cy="5702688"/>
          </a:xfrm>
          <a:prstGeom prst="rect">
            <a:avLst/>
          </a:prstGeom>
          <a:noFill/>
          <a:ln>
            <a:noFill/>
          </a:ln>
        </p:spPr>
      </p:pic>
      <p:sp>
        <p:nvSpPr>
          <p:cNvPr id="23" name="Google Shape;23;p33"/>
          <p:cNvSpPr/>
          <p:nvPr/>
        </p:nvSpPr>
        <p:spPr>
          <a:xfrm rot="5400000" flipH="1">
            <a:off x="-1879949" y="3391655"/>
            <a:ext cx="6857997" cy="74694"/>
          </a:xfrm>
          <a:prstGeom prst="rect">
            <a:avLst/>
          </a:prstGeom>
          <a:solidFill>
            <a:srgbClr val="217143"/>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orbel"/>
              <a:ea typeface="Corbel"/>
              <a:cs typeface="Corbel"/>
              <a:sym typeface="Corbel"/>
            </a:endParaRPr>
          </a:p>
        </p:txBody>
      </p:sp>
      <p:sp>
        <p:nvSpPr>
          <p:cNvPr id="24" name="Google Shape;24;p33"/>
          <p:cNvSpPr/>
          <p:nvPr/>
        </p:nvSpPr>
        <p:spPr>
          <a:xfrm rot="5400000" flipH="1">
            <a:off x="-1809389" y="3391652"/>
            <a:ext cx="6858000" cy="74695"/>
          </a:xfrm>
          <a:prstGeom prst="rect">
            <a:avLst/>
          </a:prstGeom>
          <a:solidFill>
            <a:srgbClr val="BC202A"/>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orbel"/>
              <a:ea typeface="Corbel"/>
              <a:cs typeface="Corbel"/>
              <a:sym typeface="Corbel"/>
            </a:endParaRPr>
          </a:p>
        </p:txBody>
      </p:sp>
      <p:pic>
        <p:nvPicPr>
          <p:cNvPr id="25" name="Google Shape;25;p33" descr="Resultado de imagen para espe"/>
          <p:cNvPicPr preferRelativeResize="0"/>
          <p:nvPr/>
        </p:nvPicPr>
        <p:blipFill rotWithShape="1">
          <a:blip r:embed="rId3">
            <a:alphaModFix/>
          </a:blip>
          <a:srcRect r="74423"/>
          <a:stretch/>
        </p:blipFill>
        <p:spPr>
          <a:xfrm>
            <a:off x="249460" y="2560947"/>
            <a:ext cx="993941" cy="933446"/>
          </a:xfrm>
          <a:prstGeom prst="rect">
            <a:avLst/>
          </a:prstGeom>
          <a:noFill/>
          <a:ln>
            <a:noFill/>
          </a:ln>
        </p:spPr>
      </p:pic>
      <p:sp>
        <p:nvSpPr>
          <p:cNvPr id="26" name="Google Shape;26;p33"/>
          <p:cNvSpPr txBox="1">
            <a:spLocks noGrp="1"/>
          </p:cNvSpPr>
          <p:nvPr>
            <p:ph type="ctrTitle"/>
          </p:nvPr>
        </p:nvSpPr>
        <p:spPr>
          <a:xfrm>
            <a:off x="3354435" y="770012"/>
            <a:ext cx="7315200" cy="278208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5900"/>
              <a:buFont typeface="Corbel"/>
              <a:buNone/>
              <a:defRPr sz="59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33"/>
          <p:cNvSpPr txBox="1">
            <a:spLocks noGrp="1"/>
          </p:cNvSpPr>
          <p:nvPr>
            <p:ph type="subTitle" idx="1"/>
          </p:nvPr>
        </p:nvSpPr>
        <p:spPr>
          <a:xfrm>
            <a:off x="3433566" y="4809812"/>
            <a:ext cx="7315200" cy="9144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200"/>
              </a:spcBef>
              <a:spcAft>
                <a:spcPts val="0"/>
              </a:spcAft>
              <a:buSzPts val="2200"/>
              <a:buNone/>
              <a:defRPr sz="2200" cap="none">
                <a:solidFill>
                  <a:schemeClr val="dk2"/>
                </a:solidFill>
              </a:defRPr>
            </a:lvl1pPr>
            <a:lvl2pPr lvl="1" algn="ctr">
              <a:lnSpc>
                <a:spcPct val="90000"/>
              </a:lnSpc>
              <a:spcBef>
                <a:spcPts val="250"/>
              </a:spcBef>
              <a:spcAft>
                <a:spcPts val="0"/>
              </a:spcAft>
              <a:buSzPts val="2200"/>
              <a:buNone/>
              <a:defRPr sz="2200"/>
            </a:lvl2pPr>
            <a:lvl3pPr lvl="2" algn="ctr">
              <a:lnSpc>
                <a:spcPct val="90000"/>
              </a:lnSpc>
              <a:spcBef>
                <a:spcPts val="250"/>
              </a:spcBef>
              <a:spcAft>
                <a:spcPts val="0"/>
              </a:spcAft>
              <a:buSzPts val="2200"/>
              <a:buNone/>
              <a:defRPr sz="2200"/>
            </a:lvl3pPr>
            <a:lvl4pPr lvl="3" algn="ctr">
              <a:lnSpc>
                <a:spcPct val="90000"/>
              </a:lnSpc>
              <a:spcBef>
                <a:spcPts val="250"/>
              </a:spcBef>
              <a:spcAft>
                <a:spcPts val="0"/>
              </a:spcAft>
              <a:buSzPts val="2000"/>
              <a:buNone/>
              <a:defRPr sz="2000"/>
            </a:lvl4pPr>
            <a:lvl5pPr lvl="4" algn="ctr">
              <a:lnSpc>
                <a:spcPct val="90000"/>
              </a:lnSpc>
              <a:spcBef>
                <a:spcPts val="250"/>
              </a:spcBef>
              <a:spcAft>
                <a:spcPts val="0"/>
              </a:spcAft>
              <a:buSzPts val="2000"/>
              <a:buNone/>
              <a:defRPr sz="2000"/>
            </a:lvl5pPr>
            <a:lvl6pPr lvl="5" algn="ctr">
              <a:lnSpc>
                <a:spcPct val="90000"/>
              </a:lnSpc>
              <a:spcBef>
                <a:spcPts val="250"/>
              </a:spcBef>
              <a:spcAft>
                <a:spcPts val="0"/>
              </a:spcAft>
              <a:buSzPts val="2000"/>
              <a:buNone/>
              <a:defRPr sz="2000"/>
            </a:lvl6pPr>
            <a:lvl7pPr lvl="6" algn="ctr">
              <a:lnSpc>
                <a:spcPct val="90000"/>
              </a:lnSpc>
              <a:spcBef>
                <a:spcPts val="250"/>
              </a:spcBef>
              <a:spcAft>
                <a:spcPts val="0"/>
              </a:spcAft>
              <a:buSzPts val="2000"/>
              <a:buNone/>
              <a:defRPr sz="2000"/>
            </a:lvl7pPr>
            <a:lvl8pPr lvl="7" algn="ctr">
              <a:lnSpc>
                <a:spcPct val="90000"/>
              </a:lnSpc>
              <a:spcBef>
                <a:spcPts val="250"/>
              </a:spcBef>
              <a:spcAft>
                <a:spcPts val="0"/>
              </a:spcAft>
              <a:buSzPts val="2000"/>
              <a:buNone/>
              <a:defRPr sz="2000"/>
            </a:lvl8pPr>
            <a:lvl9pPr lvl="8" algn="ctr">
              <a:lnSpc>
                <a:spcPct val="90000"/>
              </a:lnSpc>
              <a:spcBef>
                <a:spcPts val="250"/>
              </a:spcBef>
              <a:spcAft>
                <a:spcPts val="250"/>
              </a:spcAft>
              <a:buSzPts val="2000"/>
              <a:buNone/>
              <a:defRPr sz="2000"/>
            </a:lvl9pPr>
          </a:lstStyle>
          <a:p>
            <a:endParaRPr/>
          </a:p>
        </p:txBody>
      </p:sp>
      <p:sp>
        <p:nvSpPr>
          <p:cNvPr id="28" name="Google Shape;28;p33"/>
          <p:cNvSpPr txBox="1">
            <a:spLocks noGrp="1"/>
          </p:cNvSpPr>
          <p:nvPr>
            <p:ph type="dt" idx="10"/>
          </p:nvPr>
        </p:nvSpPr>
        <p:spPr>
          <a:xfrm>
            <a:off x="411933" y="6356350"/>
            <a:ext cx="92360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33"/>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3"/>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pic>
        <p:nvPicPr>
          <p:cNvPr id="31" name="Google Shape;31;p33" descr="Resultado de imagen para espe"/>
          <p:cNvPicPr preferRelativeResize="0"/>
          <p:nvPr/>
        </p:nvPicPr>
        <p:blipFill rotWithShape="1">
          <a:blip r:embed="rId4">
            <a:alphaModFix/>
          </a:blip>
          <a:srcRect l="24832"/>
          <a:stretch/>
        </p:blipFill>
        <p:spPr>
          <a:xfrm>
            <a:off x="75857" y="1622704"/>
            <a:ext cx="1330242" cy="522899"/>
          </a:xfrm>
          <a:prstGeom prst="rect">
            <a:avLst/>
          </a:prstGeom>
          <a:noFill/>
          <a:ln>
            <a:noFill/>
          </a:ln>
        </p:spPr>
      </p:pic>
      <p:pic>
        <p:nvPicPr>
          <p:cNvPr id="32" name="Google Shape;32;p33"/>
          <p:cNvPicPr preferRelativeResize="0"/>
          <p:nvPr/>
        </p:nvPicPr>
        <p:blipFill rotWithShape="1">
          <a:blip r:embed="rId5">
            <a:alphaModFix/>
          </a:blip>
          <a:srcRect/>
          <a:stretch/>
        </p:blipFill>
        <p:spPr>
          <a:xfrm>
            <a:off x="232123" y="3862720"/>
            <a:ext cx="1017710" cy="1131256"/>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84"/>
        <p:cNvGrpSpPr/>
        <p:nvPr/>
      </p:nvGrpSpPr>
      <p:grpSpPr>
        <a:xfrm>
          <a:off x="0" y="0"/>
          <a:ext cx="0" cy="0"/>
          <a:chOff x="0" y="0"/>
          <a:chExt cx="0" cy="0"/>
        </a:xfrm>
      </p:grpSpPr>
      <p:sp>
        <p:nvSpPr>
          <p:cNvPr id="85" name="Google Shape;85;p42"/>
          <p:cNvSpPr txBox="1">
            <a:spLocks noGrp="1"/>
          </p:cNvSpPr>
          <p:nvPr>
            <p:ph type="title"/>
          </p:nvPr>
        </p:nvSpPr>
        <p:spPr>
          <a:xfrm>
            <a:off x="3205587" y="363289"/>
            <a:ext cx="7238877" cy="131979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42"/>
          <p:cNvSpPr txBox="1">
            <a:spLocks noGrp="1"/>
          </p:cNvSpPr>
          <p:nvPr>
            <p:ph type="body" idx="1"/>
          </p:nvPr>
        </p:nvSpPr>
        <p:spPr>
          <a:xfrm rot="5400000">
            <a:off x="4025771" y="-492900"/>
            <a:ext cx="5120640" cy="7315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200"/>
              </a:spcBef>
              <a:spcAft>
                <a:spcPts val="0"/>
              </a:spcAft>
              <a:buSzPts val="1800"/>
              <a:buChar char="●"/>
              <a:defRPr/>
            </a:lvl1pPr>
            <a:lvl2pPr marL="914400" lvl="1" indent="-342900" algn="l">
              <a:lnSpc>
                <a:spcPct val="90000"/>
              </a:lnSpc>
              <a:spcBef>
                <a:spcPts val="250"/>
              </a:spcBef>
              <a:spcAft>
                <a:spcPts val="0"/>
              </a:spcAft>
              <a:buSzPts val="1800"/>
              <a:buChar char="●"/>
              <a:defRPr/>
            </a:lvl2pPr>
            <a:lvl3pPr marL="1371600" lvl="2" indent="-342900" algn="l">
              <a:lnSpc>
                <a:spcPct val="90000"/>
              </a:lnSpc>
              <a:spcBef>
                <a:spcPts val="250"/>
              </a:spcBef>
              <a:spcAft>
                <a:spcPts val="0"/>
              </a:spcAft>
              <a:buSzPts val="1800"/>
              <a:buChar char="●"/>
              <a:defRPr/>
            </a:lvl3pPr>
            <a:lvl4pPr marL="1828800" lvl="3" indent="-342900" algn="l">
              <a:lnSpc>
                <a:spcPct val="90000"/>
              </a:lnSpc>
              <a:spcBef>
                <a:spcPts val="250"/>
              </a:spcBef>
              <a:spcAft>
                <a:spcPts val="0"/>
              </a:spcAft>
              <a:buSzPts val="1800"/>
              <a:buChar char="●"/>
              <a:defRPr/>
            </a:lvl4pPr>
            <a:lvl5pPr marL="2286000" lvl="4" indent="-342900" algn="l">
              <a:lnSpc>
                <a:spcPct val="90000"/>
              </a:lnSpc>
              <a:spcBef>
                <a:spcPts val="250"/>
              </a:spcBef>
              <a:spcAft>
                <a:spcPts val="0"/>
              </a:spcAft>
              <a:buSzPts val="1800"/>
              <a:buChar char="●"/>
              <a:defRPr/>
            </a:lvl5pPr>
            <a:lvl6pPr marL="2743200" lvl="5" indent="-342900" algn="l">
              <a:lnSpc>
                <a:spcPct val="90000"/>
              </a:lnSpc>
              <a:spcBef>
                <a:spcPts val="250"/>
              </a:spcBef>
              <a:spcAft>
                <a:spcPts val="0"/>
              </a:spcAft>
              <a:buSzPts val="1800"/>
              <a:buChar char="●"/>
              <a:defRPr/>
            </a:lvl6pPr>
            <a:lvl7pPr marL="3200400" lvl="6" indent="-342900" algn="l">
              <a:lnSpc>
                <a:spcPct val="90000"/>
              </a:lnSpc>
              <a:spcBef>
                <a:spcPts val="250"/>
              </a:spcBef>
              <a:spcAft>
                <a:spcPts val="0"/>
              </a:spcAft>
              <a:buSzPts val="1800"/>
              <a:buChar char="●"/>
              <a:defRPr/>
            </a:lvl7pPr>
            <a:lvl8pPr marL="3657600" lvl="7" indent="-342900" algn="l">
              <a:lnSpc>
                <a:spcPct val="90000"/>
              </a:lnSpc>
              <a:spcBef>
                <a:spcPts val="250"/>
              </a:spcBef>
              <a:spcAft>
                <a:spcPts val="0"/>
              </a:spcAft>
              <a:buSzPts val="1800"/>
              <a:buChar char="●"/>
              <a:defRPr/>
            </a:lvl8pPr>
            <a:lvl9pPr marL="4114800" lvl="8" indent="-342900" algn="l">
              <a:lnSpc>
                <a:spcPct val="90000"/>
              </a:lnSpc>
              <a:spcBef>
                <a:spcPts val="250"/>
              </a:spcBef>
              <a:spcAft>
                <a:spcPts val="250"/>
              </a:spcAft>
              <a:buSzPts val="1800"/>
              <a:buChar char="●"/>
              <a:defRPr/>
            </a:lvl9pPr>
          </a:lstStyle>
          <a:p>
            <a:endParaRPr/>
          </a:p>
        </p:txBody>
      </p:sp>
      <p:sp>
        <p:nvSpPr>
          <p:cNvPr id="87" name="Google Shape;87;p42"/>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42"/>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42"/>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90"/>
        <p:cNvGrpSpPr/>
        <p:nvPr/>
      </p:nvGrpSpPr>
      <p:grpSpPr>
        <a:xfrm>
          <a:off x="0" y="0"/>
          <a:ext cx="0" cy="0"/>
          <a:chOff x="0" y="0"/>
          <a:chExt cx="0" cy="0"/>
        </a:xfrm>
      </p:grpSpPr>
      <p:sp>
        <p:nvSpPr>
          <p:cNvPr id="91" name="Google Shape;91;p43"/>
          <p:cNvSpPr txBox="1">
            <a:spLocks noGrp="1"/>
          </p:cNvSpPr>
          <p:nvPr>
            <p:ph type="title"/>
          </p:nvPr>
        </p:nvSpPr>
        <p:spPr>
          <a:xfrm rot="5400000">
            <a:off x="-688730" y="2858966"/>
            <a:ext cx="3244362" cy="1140069"/>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43"/>
          <p:cNvSpPr txBox="1">
            <a:spLocks noGrp="1"/>
          </p:cNvSpPr>
          <p:nvPr>
            <p:ph type="body" idx="1"/>
          </p:nvPr>
        </p:nvSpPr>
        <p:spPr>
          <a:xfrm rot="5400000">
            <a:off x="4264706" y="-228600"/>
            <a:ext cx="5120640" cy="7315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200"/>
              </a:spcBef>
              <a:spcAft>
                <a:spcPts val="0"/>
              </a:spcAft>
              <a:buSzPts val="1800"/>
              <a:buChar char="●"/>
              <a:defRPr/>
            </a:lvl1pPr>
            <a:lvl2pPr marL="914400" lvl="1" indent="-342900" algn="l">
              <a:lnSpc>
                <a:spcPct val="90000"/>
              </a:lnSpc>
              <a:spcBef>
                <a:spcPts val="250"/>
              </a:spcBef>
              <a:spcAft>
                <a:spcPts val="0"/>
              </a:spcAft>
              <a:buSzPts val="1800"/>
              <a:buChar char="●"/>
              <a:defRPr/>
            </a:lvl2pPr>
            <a:lvl3pPr marL="1371600" lvl="2" indent="-342900" algn="l">
              <a:lnSpc>
                <a:spcPct val="90000"/>
              </a:lnSpc>
              <a:spcBef>
                <a:spcPts val="250"/>
              </a:spcBef>
              <a:spcAft>
                <a:spcPts val="0"/>
              </a:spcAft>
              <a:buSzPts val="1800"/>
              <a:buChar char="●"/>
              <a:defRPr/>
            </a:lvl3pPr>
            <a:lvl4pPr marL="1828800" lvl="3" indent="-342900" algn="l">
              <a:lnSpc>
                <a:spcPct val="90000"/>
              </a:lnSpc>
              <a:spcBef>
                <a:spcPts val="250"/>
              </a:spcBef>
              <a:spcAft>
                <a:spcPts val="0"/>
              </a:spcAft>
              <a:buSzPts val="1800"/>
              <a:buChar char="●"/>
              <a:defRPr/>
            </a:lvl4pPr>
            <a:lvl5pPr marL="2286000" lvl="4" indent="-342900" algn="l">
              <a:lnSpc>
                <a:spcPct val="90000"/>
              </a:lnSpc>
              <a:spcBef>
                <a:spcPts val="250"/>
              </a:spcBef>
              <a:spcAft>
                <a:spcPts val="0"/>
              </a:spcAft>
              <a:buSzPts val="1800"/>
              <a:buChar char="●"/>
              <a:defRPr/>
            </a:lvl5pPr>
            <a:lvl6pPr marL="2743200" lvl="5" indent="-342900" algn="l">
              <a:lnSpc>
                <a:spcPct val="90000"/>
              </a:lnSpc>
              <a:spcBef>
                <a:spcPts val="250"/>
              </a:spcBef>
              <a:spcAft>
                <a:spcPts val="0"/>
              </a:spcAft>
              <a:buSzPts val="1800"/>
              <a:buChar char="●"/>
              <a:defRPr/>
            </a:lvl6pPr>
            <a:lvl7pPr marL="3200400" lvl="6" indent="-342900" algn="l">
              <a:lnSpc>
                <a:spcPct val="90000"/>
              </a:lnSpc>
              <a:spcBef>
                <a:spcPts val="250"/>
              </a:spcBef>
              <a:spcAft>
                <a:spcPts val="0"/>
              </a:spcAft>
              <a:buSzPts val="1800"/>
              <a:buChar char="●"/>
              <a:defRPr/>
            </a:lvl7pPr>
            <a:lvl8pPr marL="3657600" lvl="7" indent="-342900" algn="l">
              <a:lnSpc>
                <a:spcPct val="90000"/>
              </a:lnSpc>
              <a:spcBef>
                <a:spcPts val="250"/>
              </a:spcBef>
              <a:spcAft>
                <a:spcPts val="0"/>
              </a:spcAft>
              <a:buSzPts val="1800"/>
              <a:buChar char="●"/>
              <a:defRPr/>
            </a:lvl8pPr>
            <a:lvl9pPr marL="4114800" lvl="8" indent="-342900" algn="l">
              <a:lnSpc>
                <a:spcPct val="90000"/>
              </a:lnSpc>
              <a:spcBef>
                <a:spcPts val="250"/>
              </a:spcBef>
              <a:spcAft>
                <a:spcPts val="250"/>
              </a:spcAft>
              <a:buSzPts val="1800"/>
              <a:buChar char="●"/>
              <a:defRPr/>
            </a:lvl9pPr>
          </a:lstStyle>
          <a:p>
            <a:endParaRPr/>
          </a:p>
        </p:txBody>
      </p:sp>
      <p:sp>
        <p:nvSpPr>
          <p:cNvPr id="93" name="Google Shape;93;p43"/>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43"/>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43"/>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33"/>
        <p:cNvGrpSpPr/>
        <p:nvPr/>
      </p:nvGrpSpPr>
      <p:grpSpPr>
        <a:xfrm>
          <a:off x="0" y="0"/>
          <a:ext cx="0" cy="0"/>
          <a:chOff x="0" y="0"/>
          <a:chExt cx="0" cy="0"/>
        </a:xfrm>
      </p:grpSpPr>
      <p:sp>
        <p:nvSpPr>
          <p:cNvPr id="34" name="Google Shape;34;p34"/>
          <p:cNvSpPr txBox="1">
            <a:spLocks noGrp="1"/>
          </p:cNvSpPr>
          <p:nvPr>
            <p:ph type="title"/>
          </p:nvPr>
        </p:nvSpPr>
        <p:spPr>
          <a:xfrm>
            <a:off x="3167426" y="472108"/>
            <a:ext cx="7315200" cy="1346897"/>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2"/>
              </a:buClr>
              <a:buSzPts val="4400"/>
              <a:buFont typeface="Corbe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4"/>
          <p:cNvSpPr txBox="1">
            <a:spLocks noGrp="1"/>
          </p:cNvSpPr>
          <p:nvPr>
            <p:ph type="body" idx="1"/>
          </p:nvPr>
        </p:nvSpPr>
        <p:spPr>
          <a:xfrm>
            <a:off x="3077961" y="853909"/>
            <a:ext cx="7315200" cy="5120640"/>
          </a:xfrm>
          <a:prstGeom prst="rect">
            <a:avLst/>
          </a:prstGeom>
          <a:noFill/>
          <a:ln>
            <a:noFill/>
          </a:ln>
        </p:spPr>
        <p:txBody>
          <a:bodyPr spcFirstLastPara="1" wrap="square" lIns="91425" tIns="45700" rIns="91425" bIns="45700" anchor="ctr" anchorCtr="0">
            <a:normAutofit/>
          </a:bodyPr>
          <a:lstStyle>
            <a:lvl1pPr marL="457200" lvl="0" indent="-342900" algn="l">
              <a:lnSpc>
                <a:spcPct val="90000"/>
              </a:lnSpc>
              <a:spcBef>
                <a:spcPts val="1200"/>
              </a:spcBef>
              <a:spcAft>
                <a:spcPts val="0"/>
              </a:spcAft>
              <a:buSzPts val="1800"/>
              <a:buChar char="●"/>
              <a:defRPr/>
            </a:lvl1pPr>
            <a:lvl2pPr marL="914400" lvl="1" indent="-342900" algn="l">
              <a:lnSpc>
                <a:spcPct val="90000"/>
              </a:lnSpc>
              <a:spcBef>
                <a:spcPts val="250"/>
              </a:spcBef>
              <a:spcAft>
                <a:spcPts val="0"/>
              </a:spcAft>
              <a:buSzPts val="1800"/>
              <a:buChar char="●"/>
              <a:defRPr/>
            </a:lvl2pPr>
            <a:lvl3pPr marL="1371600" lvl="2" indent="-342900" algn="l">
              <a:lnSpc>
                <a:spcPct val="90000"/>
              </a:lnSpc>
              <a:spcBef>
                <a:spcPts val="250"/>
              </a:spcBef>
              <a:spcAft>
                <a:spcPts val="0"/>
              </a:spcAft>
              <a:buSzPts val="1800"/>
              <a:buChar char="●"/>
              <a:defRPr/>
            </a:lvl3pPr>
            <a:lvl4pPr marL="1828800" lvl="3" indent="-342900" algn="l">
              <a:lnSpc>
                <a:spcPct val="90000"/>
              </a:lnSpc>
              <a:spcBef>
                <a:spcPts val="250"/>
              </a:spcBef>
              <a:spcAft>
                <a:spcPts val="0"/>
              </a:spcAft>
              <a:buSzPts val="1800"/>
              <a:buChar char="●"/>
              <a:defRPr/>
            </a:lvl4pPr>
            <a:lvl5pPr marL="2286000" lvl="4" indent="-342900" algn="l">
              <a:lnSpc>
                <a:spcPct val="90000"/>
              </a:lnSpc>
              <a:spcBef>
                <a:spcPts val="250"/>
              </a:spcBef>
              <a:spcAft>
                <a:spcPts val="0"/>
              </a:spcAft>
              <a:buSzPts val="1800"/>
              <a:buChar char="●"/>
              <a:defRPr/>
            </a:lvl5pPr>
            <a:lvl6pPr marL="2743200" lvl="5" indent="-342900" algn="l">
              <a:lnSpc>
                <a:spcPct val="90000"/>
              </a:lnSpc>
              <a:spcBef>
                <a:spcPts val="250"/>
              </a:spcBef>
              <a:spcAft>
                <a:spcPts val="0"/>
              </a:spcAft>
              <a:buSzPts val="1800"/>
              <a:buChar char="●"/>
              <a:defRPr/>
            </a:lvl6pPr>
            <a:lvl7pPr marL="3200400" lvl="6" indent="-342900" algn="l">
              <a:lnSpc>
                <a:spcPct val="90000"/>
              </a:lnSpc>
              <a:spcBef>
                <a:spcPts val="250"/>
              </a:spcBef>
              <a:spcAft>
                <a:spcPts val="0"/>
              </a:spcAft>
              <a:buSzPts val="1800"/>
              <a:buChar char="●"/>
              <a:defRPr/>
            </a:lvl7pPr>
            <a:lvl8pPr marL="3657600" lvl="7" indent="-342900" algn="l">
              <a:lnSpc>
                <a:spcPct val="90000"/>
              </a:lnSpc>
              <a:spcBef>
                <a:spcPts val="250"/>
              </a:spcBef>
              <a:spcAft>
                <a:spcPts val="0"/>
              </a:spcAft>
              <a:buSzPts val="1800"/>
              <a:buChar char="●"/>
              <a:defRPr/>
            </a:lvl8pPr>
            <a:lvl9pPr marL="4114800" lvl="8" indent="-342900" algn="l">
              <a:lnSpc>
                <a:spcPct val="90000"/>
              </a:lnSpc>
              <a:spcBef>
                <a:spcPts val="250"/>
              </a:spcBef>
              <a:spcAft>
                <a:spcPts val="250"/>
              </a:spcAft>
              <a:buSzPts val="1800"/>
              <a:buChar char="●"/>
              <a:defRPr/>
            </a:lvl9pPr>
          </a:lstStyle>
          <a:p>
            <a:endParaRPr/>
          </a:p>
        </p:txBody>
      </p:sp>
      <p:sp>
        <p:nvSpPr>
          <p:cNvPr id="36" name="Google Shape;36;p34"/>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34"/>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34"/>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39"/>
        <p:cNvGrpSpPr/>
        <p:nvPr/>
      </p:nvGrpSpPr>
      <p:grpSpPr>
        <a:xfrm>
          <a:off x="0" y="0"/>
          <a:ext cx="0" cy="0"/>
          <a:chOff x="0" y="0"/>
          <a:chExt cx="0" cy="0"/>
        </a:xfrm>
      </p:grpSpPr>
      <p:sp>
        <p:nvSpPr>
          <p:cNvPr id="40" name="Google Shape;40;p35"/>
          <p:cNvSpPr txBox="1">
            <a:spLocks noGrp="1"/>
          </p:cNvSpPr>
          <p:nvPr>
            <p:ph type="title"/>
          </p:nvPr>
        </p:nvSpPr>
        <p:spPr>
          <a:xfrm>
            <a:off x="3005665" y="1307240"/>
            <a:ext cx="7315200" cy="3255264"/>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95959"/>
              </a:buClr>
              <a:buSzPts val="5900"/>
              <a:buFont typeface="Corbel"/>
              <a:buNone/>
              <a:defRPr sz="5900" b="0">
                <a:solidFill>
                  <a:srgbClr val="59595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35"/>
          <p:cNvSpPr txBox="1">
            <a:spLocks noGrp="1"/>
          </p:cNvSpPr>
          <p:nvPr>
            <p:ph type="body" idx="1"/>
          </p:nvPr>
        </p:nvSpPr>
        <p:spPr>
          <a:xfrm>
            <a:off x="3023953" y="4681376"/>
            <a:ext cx="7315200" cy="9144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SzPts val="2200"/>
              <a:buNone/>
              <a:defRPr sz="2200" cap="none">
                <a:solidFill>
                  <a:srgbClr val="595959"/>
                </a:solidFill>
              </a:defRPr>
            </a:lvl1pPr>
            <a:lvl2pPr marL="914400" lvl="1" indent="-228600" algn="l">
              <a:lnSpc>
                <a:spcPct val="90000"/>
              </a:lnSpc>
              <a:spcBef>
                <a:spcPts val="250"/>
              </a:spcBef>
              <a:spcAft>
                <a:spcPts val="0"/>
              </a:spcAft>
              <a:buSzPts val="1800"/>
              <a:buNone/>
              <a:defRPr sz="1800">
                <a:solidFill>
                  <a:srgbClr val="888888"/>
                </a:solidFill>
              </a:defRPr>
            </a:lvl2pPr>
            <a:lvl3pPr marL="1371600" lvl="2" indent="-228600" algn="l">
              <a:lnSpc>
                <a:spcPct val="90000"/>
              </a:lnSpc>
              <a:spcBef>
                <a:spcPts val="250"/>
              </a:spcBef>
              <a:spcAft>
                <a:spcPts val="0"/>
              </a:spcAft>
              <a:buSzPts val="1600"/>
              <a:buNone/>
              <a:defRPr sz="1600">
                <a:solidFill>
                  <a:srgbClr val="888888"/>
                </a:solidFill>
              </a:defRPr>
            </a:lvl3pPr>
            <a:lvl4pPr marL="1828800" lvl="3" indent="-228600" algn="l">
              <a:lnSpc>
                <a:spcPct val="90000"/>
              </a:lnSpc>
              <a:spcBef>
                <a:spcPts val="250"/>
              </a:spcBef>
              <a:spcAft>
                <a:spcPts val="0"/>
              </a:spcAft>
              <a:buSzPts val="1400"/>
              <a:buNone/>
              <a:defRPr sz="1400">
                <a:solidFill>
                  <a:srgbClr val="888888"/>
                </a:solidFill>
              </a:defRPr>
            </a:lvl4pPr>
            <a:lvl5pPr marL="2286000" lvl="4" indent="-228600" algn="l">
              <a:lnSpc>
                <a:spcPct val="90000"/>
              </a:lnSpc>
              <a:spcBef>
                <a:spcPts val="250"/>
              </a:spcBef>
              <a:spcAft>
                <a:spcPts val="0"/>
              </a:spcAft>
              <a:buSzPts val="1400"/>
              <a:buNone/>
              <a:defRPr sz="1400">
                <a:solidFill>
                  <a:srgbClr val="888888"/>
                </a:solidFill>
              </a:defRPr>
            </a:lvl5pPr>
            <a:lvl6pPr marL="2743200" lvl="5" indent="-228600" algn="l">
              <a:lnSpc>
                <a:spcPct val="90000"/>
              </a:lnSpc>
              <a:spcBef>
                <a:spcPts val="250"/>
              </a:spcBef>
              <a:spcAft>
                <a:spcPts val="0"/>
              </a:spcAft>
              <a:buSzPts val="1400"/>
              <a:buNone/>
              <a:defRPr sz="1400">
                <a:solidFill>
                  <a:srgbClr val="888888"/>
                </a:solidFill>
              </a:defRPr>
            </a:lvl6pPr>
            <a:lvl7pPr marL="3200400" lvl="6" indent="-228600" algn="l">
              <a:lnSpc>
                <a:spcPct val="90000"/>
              </a:lnSpc>
              <a:spcBef>
                <a:spcPts val="250"/>
              </a:spcBef>
              <a:spcAft>
                <a:spcPts val="0"/>
              </a:spcAft>
              <a:buSzPts val="1400"/>
              <a:buNone/>
              <a:defRPr sz="1400">
                <a:solidFill>
                  <a:srgbClr val="888888"/>
                </a:solidFill>
              </a:defRPr>
            </a:lvl7pPr>
            <a:lvl8pPr marL="3657600" lvl="7" indent="-228600" algn="l">
              <a:lnSpc>
                <a:spcPct val="90000"/>
              </a:lnSpc>
              <a:spcBef>
                <a:spcPts val="250"/>
              </a:spcBef>
              <a:spcAft>
                <a:spcPts val="0"/>
              </a:spcAft>
              <a:buSzPts val="1400"/>
              <a:buNone/>
              <a:defRPr sz="1400">
                <a:solidFill>
                  <a:srgbClr val="888888"/>
                </a:solidFill>
              </a:defRPr>
            </a:lvl8pPr>
            <a:lvl9pPr marL="4114800" lvl="8" indent="-228600" algn="l">
              <a:lnSpc>
                <a:spcPct val="90000"/>
              </a:lnSpc>
              <a:spcBef>
                <a:spcPts val="250"/>
              </a:spcBef>
              <a:spcAft>
                <a:spcPts val="250"/>
              </a:spcAft>
              <a:buSzPts val="1400"/>
              <a:buNone/>
              <a:defRPr sz="1400">
                <a:solidFill>
                  <a:srgbClr val="888888"/>
                </a:solidFill>
              </a:defRPr>
            </a:lvl9pPr>
          </a:lstStyle>
          <a:p>
            <a:endParaRPr/>
          </a:p>
        </p:txBody>
      </p:sp>
      <p:sp>
        <p:nvSpPr>
          <p:cNvPr id="42" name="Google Shape;42;p35"/>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35"/>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35"/>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45"/>
        <p:cNvGrpSpPr/>
        <p:nvPr/>
      </p:nvGrpSpPr>
      <p:grpSpPr>
        <a:xfrm>
          <a:off x="0" y="0"/>
          <a:ext cx="0" cy="0"/>
          <a:chOff x="0" y="0"/>
          <a:chExt cx="0" cy="0"/>
        </a:xfrm>
      </p:grpSpPr>
      <p:sp>
        <p:nvSpPr>
          <p:cNvPr id="46" name="Google Shape;46;p36"/>
          <p:cNvSpPr txBox="1">
            <a:spLocks noGrp="1"/>
          </p:cNvSpPr>
          <p:nvPr>
            <p:ph type="title"/>
          </p:nvPr>
        </p:nvSpPr>
        <p:spPr>
          <a:xfrm>
            <a:off x="3205587" y="363289"/>
            <a:ext cx="7238877" cy="131979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36"/>
          <p:cNvSpPr txBox="1">
            <a:spLocks noGrp="1"/>
          </p:cNvSpPr>
          <p:nvPr>
            <p:ph type="body" idx="1"/>
          </p:nvPr>
        </p:nvSpPr>
        <p:spPr>
          <a:xfrm>
            <a:off x="2936649" y="868680"/>
            <a:ext cx="3474720" cy="512064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sz="2000"/>
            </a:lvl1pPr>
            <a:lvl2pPr marL="914400" lvl="1" indent="-342900" algn="l">
              <a:lnSpc>
                <a:spcPct val="90000"/>
              </a:lnSpc>
              <a:spcBef>
                <a:spcPts val="250"/>
              </a:spcBef>
              <a:spcAft>
                <a:spcPts val="0"/>
              </a:spcAft>
              <a:buSzPts val="1800"/>
              <a:buChar char="●"/>
              <a:defRPr sz="1800"/>
            </a:lvl2pPr>
            <a:lvl3pPr marL="1371600" lvl="2" indent="-330200" algn="l">
              <a:lnSpc>
                <a:spcPct val="90000"/>
              </a:lnSpc>
              <a:spcBef>
                <a:spcPts val="250"/>
              </a:spcBef>
              <a:spcAft>
                <a:spcPts val="0"/>
              </a:spcAft>
              <a:buSzPts val="1600"/>
              <a:buChar char="●"/>
              <a:defRPr sz="1600"/>
            </a:lvl3pPr>
            <a:lvl4pPr marL="1828800" lvl="3" indent="-317500" algn="l">
              <a:lnSpc>
                <a:spcPct val="90000"/>
              </a:lnSpc>
              <a:spcBef>
                <a:spcPts val="250"/>
              </a:spcBef>
              <a:spcAft>
                <a:spcPts val="0"/>
              </a:spcAft>
              <a:buSzPts val="1400"/>
              <a:buChar char="●"/>
              <a:defRPr sz="1400"/>
            </a:lvl4pPr>
            <a:lvl5pPr marL="2286000" lvl="4" indent="-317500" algn="l">
              <a:lnSpc>
                <a:spcPct val="90000"/>
              </a:lnSpc>
              <a:spcBef>
                <a:spcPts val="250"/>
              </a:spcBef>
              <a:spcAft>
                <a:spcPts val="0"/>
              </a:spcAft>
              <a:buSzPts val="1400"/>
              <a:buChar char="●"/>
              <a:defRPr sz="1400"/>
            </a:lvl5pPr>
            <a:lvl6pPr marL="2743200" lvl="5" indent="-317500" algn="l">
              <a:lnSpc>
                <a:spcPct val="90000"/>
              </a:lnSpc>
              <a:spcBef>
                <a:spcPts val="250"/>
              </a:spcBef>
              <a:spcAft>
                <a:spcPts val="0"/>
              </a:spcAft>
              <a:buSzPts val="1400"/>
              <a:buChar char="●"/>
              <a:defRPr sz="1400"/>
            </a:lvl6pPr>
            <a:lvl7pPr marL="3200400" lvl="6" indent="-317500" algn="l">
              <a:lnSpc>
                <a:spcPct val="90000"/>
              </a:lnSpc>
              <a:spcBef>
                <a:spcPts val="250"/>
              </a:spcBef>
              <a:spcAft>
                <a:spcPts val="0"/>
              </a:spcAft>
              <a:buSzPts val="1400"/>
              <a:buChar char="●"/>
              <a:defRPr sz="1400"/>
            </a:lvl7pPr>
            <a:lvl8pPr marL="3657600" lvl="7" indent="-317500" algn="l">
              <a:lnSpc>
                <a:spcPct val="90000"/>
              </a:lnSpc>
              <a:spcBef>
                <a:spcPts val="250"/>
              </a:spcBef>
              <a:spcAft>
                <a:spcPts val="0"/>
              </a:spcAft>
              <a:buSzPts val="1400"/>
              <a:buChar char="●"/>
              <a:defRPr sz="1400"/>
            </a:lvl8pPr>
            <a:lvl9pPr marL="4114800" lvl="8" indent="-317500" algn="l">
              <a:lnSpc>
                <a:spcPct val="90000"/>
              </a:lnSpc>
              <a:spcBef>
                <a:spcPts val="250"/>
              </a:spcBef>
              <a:spcAft>
                <a:spcPts val="250"/>
              </a:spcAft>
              <a:buSzPts val="1400"/>
              <a:buChar char="●"/>
              <a:defRPr sz="1400"/>
            </a:lvl9pPr>
          </a:lstStyle>
          <a:p>
            <a:endParaRPr/>
          </a:p>
        </p:txBody>
      </p:sp>
      <p:sp>
        <p:nvSpPr>
          <p:cNvPr id="48" name="Google Shape;48;p36"/>
          <p:cNvSpPr txBox="1">
            <a:spLocks noGrp="1"/>
          </p:cNvSpPr>
          <p:nvPr>
            <p:ph type="body" idx="2"/>
          </p:nvPr>
        </p:nvSpPr>
        <p:spPr>
          <a:xfrm>
            <a:off x="6886857" y="868680"/>
            <a:ext cx="3474720" cy="512064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sz="2000"/>
            </a:lvl1pPr>
            <a:lvl2pPr marL="914400" lvl="1" indent="-342900" algn="l">
              <a:lnSpc>
                <a:spcPct val="90000"/>
              </a:lnSpc>
              <a:spcBef>
                <a:spcPts val="250"/>
              </a:spcBef>
              <a:spcAft>
                <a:spcPts val="0"/>
              </a:spcAft>
              <a:buSzPts val="1800"/>
              <a:buChar char="●"/>
              <a:defRPr sz="1800"/>
            </a:lvl2pPr>
            <a:lvl3pPr marL="1371600" lvl="2" indent="-330200" algn="l">
              <a:lnSpc>
                <a:spcPct val="90000"/>
              </a:lnSpc>
              <a:spcBef>
                <a:spcPts val="250"/>
              </a:spcBef>
              <a:spcAft>
                <a:spcPts val="0"/>
              </a:spcAft>
              <a:buSzPts val="1600"/>
              <a:buChar char="●"/>
              <a:defRPr sz="1600"/>
            </a:lvl3pPr>
            <a:lvl4pPr marL="1828800" lvl="3" indent="-317500" algn="l">
              <a:lnSpc>
                <a:spcPct val="90000"/>
              </a:lnSpc>
              <a:spcBef>
                <a:spcPts val="250"/>
              </a:spcBef>
              <a:spcAft>
                <a:spcPts val="0"/>
              </a:spcAft>
              <a:buSzPts val="1400"/>
              <a:buChar char="●"/>
              <a:defRPr sz="1400"/>
            </a:lvl4pPr>
            <a:lvl5pPr marL="2286000" lvl="4" indent="-317500" algn="l">
              <a:lnSpc>
                <a:spcPct val="90000"/>
              </a:lnSpc>
              <a:spcBef>
                <a:spcPts val="250"/>
              </a:spcBef>
              <a:spcAft>
                <a:spcPts val="0"/>
              </a:spcAft>
              <a:buSzPts val="1400"/>
              <a:buChar char="●"/>
              <a:defRPr sz="1400"/>
            </a:lvl5pPr>
            <a:lvl6pPr marL="2743200" lvl="5" indent="-317500" algn="l">
              <a:lnSpc>
                <a:spcPct val="90000"/>
              </a:lnSpc>
              <a:spcBef>
                <a:spcPts val="250"/>
              </a:spcBef>
              <a:spcAft>
                <a:spcPts val="0"/>
              </a:spcAft>
              <a:buSzPts val="1400"/>
              <a:buChar char="●"/>
              <a:defRPr sz="1400"/>
            </a:lvl6pPr>
            <a:lvl7pPr marL="3200400" lvl="6" indent="-317500" algn="l">
              <a:lnSpc>
                <a:spcPct val="90000"/>
              </a:lnSpc>
              <a:spcBef>
                <a:spcPts val="250"/>
              </a:spcBef>
              <a:spcAft>
                <a:spcPts val="0"/>
              </a:spcAft>
              <a:buSzPts val="1400"/>
              <a:buChar char="●"/>
              <a:defRPr sz="1400"/>
            </a:lvl7pPr>
            <a:lvl8pPr marL="3657600" lvl="7" indent="-317500" algn="l">
              <a:lnSpc>
                <a:spcPct val="90000"/>
              </a:lnSpc>
              <a:spcBef>
                <a:spcPts val="250"/>
              </a:spcBef>
              <a:spcAft>
                <a:spcPts val="0"/>
              </a:spcAft>
              <a:buSzPts val="1400"/>
              <a:buChar char="●"/>
              <a:defRPr sz="1400"/>
            </a:lvl8pPr>
            <a:lvl9pPr marL="4114800" lvl="8" indent="-317500" algn="l">
              <a:lnSpc>
                <a:spcPct val="90000"/>
              </a:lnSpc>
              <a:spcBef>
                <a:spcPts val="250"/>
              </a:spcBef>
              <a:spcAft>
                <a:spcPts val="250"/>
              </a:spcAft>
              <a:buSzPts val="1400"/>
              <a:buChar char="●"/>
              <a:defRPr sz="1400"/>
            </a:lvl9pPr>
          </a:lstStyle>
          <a:p>
            <a:endParaRPr/>
          </a:p>
        </p:txBody>
      </p:sp>
      <p:sp>
        <p:nvSpPr>
          <p:cNvPr id="49" name="Google Shape;49;p36"/>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36"/>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36"/>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52"/>
        <p:cNvGrpSpPr/>
        <p:nvPr/>
      </p:nvGrpSpPr>
      <p:grpSpPr>
        <a:xfrm>
          <a:off x="0" y="0"/>
          <a:ext cx="0" cy="0"/>
          <a:chOff x="0" y="0"/>
          <a:chExt cx="0" cy="0"/>
        </a:xfrm>
      </p:grpSpPr>
      <p:sp>
        <p:nvSpPr>
          <p:cNvPr id="53" name="Google Shape;53;p37"/>
          <p:cNvSpPr txBox="1">
            <a:spLocks noGrp="1"/>
          </p:cNvSpPr>
          <p:nvPr>
            <p:ph type="title"/>
          </p:nvPr>
        </p:nvSpPr>
        <p:spPr>
          <a:xfrm>
            <a:off x="3205587" y="363289"/>
            <a:ext cx="7238877" cy="131979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37"/>
          <p:cNvSpPr txBox="1">
            <a:spLocks noGrp="1"/>
          </p:cNvSpPr>
          <p:nvPr>
            <p:ph type="body" idx="1"/>
          </p:nvPr>
        </p:nvSpPr>
        <p:spPr>
          <a:xfrm>
            <a:off x="2927133" y="943094"/>
            <a:ext cx="3474720" cy="80772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0"/>
              </a:spcBef>
              <a:spcAft>
                <a:spcPts val="0"/>
              </a:spcAft>
              <a:buSzPts val="2000"/>
              <a:buNone/>
              <a:defRPr sz="2000" b="1">
                <a:solidFill>
                  <a:srgbClr val="595959"/>
                </a:solidFill>
              </a:defRPr>
            </a:lvl1pPr>
            <a:lvl2pPr marL="914400" lvl="1" indent="-228600" algn="l">
              <a:lnSpc>
                <a:spcPct val="90000"/>
              </a:lnSpc>
              <a:spcBef>
                <a:spcPts val="250"/>
              </a:spcBef>
              <a:spcAft>
                <a:spcPts val="0"/>
              </a:spcAft>
              <a:buSzPts val="2000"/>
              <a:buNone/>
              <a:defRPr sz="2000" b="1"/>
            </a:lvl2pPr>
            <a:lvl3pPr marL="1371600" lvl="2" indent="-228600" algn="l">
              <a:lnSpc>
                <a:spcPct val="90000"/>
              </a:lnSpc>
              <a:spcBef>
                <a:spcPts val="250"/>
              </a:spcBef>
              <a:spcAft>
                <a:spcPts val="0"/>
              </a:spcAft>
              <a:buSzPts val="1800"/>
              <a:buNone/>
              <a:defRPr sz="1800" b="1"/>
            </a:lvl3pPr>
            <a:lvl4pPr marL="1828800" lvl="3" indent="-228600" algn="l">
              <a:lnSpc>
                <a:spcPct val="90000"/>
              </a:lnSpc>
              <a:spcBef>
                <a:spcPts val="250"/>
              </a:spcBef>
              <a:spcAft>
                <a:spcPts val="0"/>
              </a:spcAft>
              <a:buSzPts val="1600"/>
              <a:buNone/>
              <a:defRPr sz="1600" b="1"/>
            </a:lvl4pPr>
            <a:lvl5pPr marL="2286000" lvl="4" indent="-228600" algn="l">
              <a:lnSpc>
                <a:spcPct val="90000"/>
              </a:lnSpc>
              <a:spcBef>
                <a:spcPts val="250"/>
              </a:spcBef>
              <a:spcAft>
                <a:spcPts val="0"/>
              </a:spcAft>
              <a:buSzPts val="1600"/>
              <a:buNone/>
              <a:defRPr sz="1600" b="1"/>
            </a:lvl5pPr>
            <a:lvl6pPr marL="2743200" lvl="5" indent="-228600" algn="l">
              <a:lnSpc>
                <a:spcPct val="90000"/>
              </a:lnSpc>
              <a:spcBef>
                <a:spcPts val="250"/>
              </a:spcBef>
              <a:spcAft>
                <a:spcPts val="0"/>
              </a:spcAft>
              <a:buSzPts val="1600"/>
              <a:buNone/>
              <a:defRPr sz="1600" b="1"/>
            </a:lvl6pPr>
            <a:lvl7pPr marL="3200400" lvl="6" indent="-228600" algn="l">
              <a:lnSpc>
                <a:spcPct val="90000"/>
              </a:lnSpc>
              <a:spcBef>
                <a:spcPts val="250"/>
              </a:spcBef>
              <a:spcAft>
                <a:spcPts val="0"/>
              </a:spcAft>
              <a:buSzPts val="1600"/>
              <a:buNone/>
              <a:defRPr sz="1600" b="1"/>
            </a:lvl7pPr>
            <a:lvl8pPr marL="3657600" lvl="7" indent="-228600" algn="l">
              <a:lnSpc>
                <a:spcPct val="90000"/>
              </a:lnSpc>
              <a:spcBef>
                <a:spcPts val="250"/>
              </a:spcBef>
              <a:spcAft>
                <a:spcPts val="0"/>
              </a:spcAft>
              <a:buSzPts val="1600"/>
              <a:buNone/>
              <a:defRPr sz="1600" b="1"/>
            </a:lvl8pPr>
            <a:lvl9pPr marL="4114800" lvl="8" indent="-228600" algn="l">
              <a:lnSpc>
                <a:spcPct val="90000"/>
              </a:lnSpc>
              <a:spcBef>
                <a:spcPts val="250"/>
              </a:spcBef>
              <a:spcAft>
                <a:spcPts val="250"/>
              </a:spcAft>
              <a:buSzPts val="1600"/>
              <a:buNone/>
              <a:defRPr sz="1600" b="1"/>
            </a:lvl9pPr>
          </a:lstStyle>
          <a:p>
            <a:endParaRPr/>
          </a:p>
        </p:txBody>
      </p:sp>
      <p:sp>
        <p:nvSpPr>
          <p:cNvPr id="55" name="Google Shape;55;p37"/>
          <p:cNvSpPr txBox="1">
            <a:spLocks noGrp="1"/>
          </p:cNvSpPr>
          <p:nvPr>
            <p:ph type="body" idx="2"/>
          </p:nvPr>
        </p:nvSpPr>
        <p:spPr>
          <a:xfrm>
            <a:off x="2927133" y="1850444"/>
            <a:ext cx="3474720" cy="402336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sz="2000"/>
            </a:lvl1pPr>
            <a:lvl2pPr marL="914400" lvl="1" indent="-342900" algn="l">
              <a:lnSpc>
                <a:spcPct val="90000"/>
              </a:lnSpc>
              <a:spcBef>
                <a:spcPts val="250"/>
              </a:spcBef>
              <a:spcAft>
                <a:spcPts val="0"/>
              </a:spcAft>
              <a:buSzPts val="1800"/>
              <a:buChar char="●"/>
              <a:defRPr sz="1800"/>
            </a:lvl2pPr>
            <a:lvl3pPr marL="1371600" lvl="2" indent="-330200" algn="l">
              <a:lnSpc>
                <a:spcPct val="90000"/>
              </a:lnSpc>
              <a:spcBef>
                <a:spcPts val="250"/>
              </a:spcBef>
              <a:spcAft>
                <a:spcPts val="0"/>
              </a:spcAft>
              <a:buSzPts val="1600"/>
              <a:buChar char="●"/>
              <a:defRPr sz="1600"/>
            </a:lvl3pPr>
            <a:lvl4pPr marL="1828800" lvl="3" indent="-317500" algn="l">
              <a:lnSpc>
                <a:spcPct val="90000"/>
              </a:lnSpc>
              <a:spcBef>
                <a:spcPts val="250"/>
              </a:spcBef>
              <a:spcAft>
                <a:spcPts val="0"/>
              </a:spcAft>
              <a:buSzPts val="1400"/>
              <a:buChar char="●"/>
              <a:defRPr sz="1400"/>
            </a:lvl4pPr>
            <a:lvl5pPr marL="2286000" lvl="4" indent="-317500" algn="l">
              <a:lnSpc>
                <a:spcPct val="90000"/>
              </a:lnSpc>
              <a:spcBef>
                <a:spcPts val="250"/>
              </a:spcBef>
              <a:spcAft>
                <a:spcPts val="0"/>
              </a:spcAft>
              <a:buSzPts val="1400"/>
              <a:buChar char="●"/>
              <a:defRPr sz="1400"/>
            </a:lvl5pPr>
            <a:lvl6pPr marL="2743200" lvl="5" indent="-317500" algn="l">
              <a:lnSpc>
                <a:spcPct val="90000"/>
              </a:lnSpc>
              <a:spcBef>
                <a:spcPts val="250"/>
              </a:spcBef>
              <a:spcAft>
                <a:spcPts val="0"/>
              </a:spcAft>
              <a:buSzPts val="1400"/>
              <a:buChar char="●"/>
              <a:defRPr sz="1400"/>
            </a:lvl6pPr>
            <a:lvl7pPr marL="3200400" lvl="6" indent="-317500" algn="l">
              <a:lnSpc>
                <a:spcPct val="90000"/>
              </a:lnSpc>
              <a:spcBef>
                <a:spcPts val="250"/>
              </a:spcBef>
              <a:spcAft>
                <a:spcPts val="0"/>
              </a:spcAft>
              <a:buSzPts val="1400"/>
              <a:buChar char="●"/>
              <a:defRPr sz="1400"/>
            </a:lvl7pPr>
            <a:lvl8pPr marL="3657600" lvl="7" indent="-317500" algn="l">
              <a:lnSpc>
                <a:spcPct val="90000"/>
              </a:lnSpc>
              <a:spcBef>
                <a:spcPts val="250"/>
              </a:spcBef>
              <a:spcAft>
                <a:spcPts val="0"/>
              </a:spcAft>
              <a:buSzPts val="1400"/>
              <a:buChar char="●"/>
              <a:defRPr sz="1400"/>
            </a:lvl8pPr>
            <a:lvl9pPr marL="4114800" lvl="8" indent="-317500" algn="l">
              <a:lnSpc>
                <a:spcPct val="90000"/>
              </a:lnSpc>
              <a:spcBef>
                <a:spcPts val="250"/>
              </a:spcBef>
              <a:spcAft>
                <a:spcPts val="250"/>
              </a:spcAft>
              <a:buSzPts val="1400"/>
              <a:buChar char="●"/>
              <a:defRPr sz="1400"/>
            </a:lvl9pPr>
          </a:lstStyle>
          <a:p>
            <a:endParaRPr/>
          </a:p>
        </p:txBody>
      </p:sp>
      <p:sp>
        <p:nvSpPr>
          <p:cNvPr id="56" name="Google Shape;56;p37"/>
          <p:cNvSpPr txBox="1">
            <a:spLocks noGrp="1"/>
          </p:cNvSpPr>
          <p:nvPr>
            <p:ph type="body" idx="3"/>
          </p:nvPr>
        </p:nvSpPr>
        <p:spPr>
          <a:xfrm>
            <a:off x="6877684" y="943094"/>
            <a:ext cx="3474720" cy="813171"/>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0"/>
              </a:spcBef>
              <a:spcAft>
                <a:spcPts val="0"/>
              </a:spcAft>
              <a:buSzPts val="2000"/>
              <a:buNone/>
              <a:defRPr sz="2000" b="1">
                <a:solidFill>
                  <a:srgbClr val="595959"/>
                </a:solidFill>
              </a:defRPr>
            </a:lvl1pPr>
            <a:lvl2pPr marL="914400" lvl="1" indent="-228600" algn="l">
              <a:lnSpc>
                <a:spcPct val="90000"/>
              </a:lnSpc>
              <a:spcBef>
                <a:spcPts val="250"/>
              </a:spcBef>
              <a:spcAft>
                <a:spcPts val="0"/>
              </a:spcAft>
              <a:buSzPts val="2000"/>
              <a:buNone/>
              <a:defRPr sz="2000" b="1"/>
            </a:lvl2pPr>
            <a:lvl3pPr marL="1371600" lvl="2" indent="-228600" algn="l">
              <a:lnSpc>
                <a:spcPct val="90000"/>
              </a:lnSpc>
              <a:spcBef>
                <a:spcPts val="250"/>
              </a:spcBef>
              <a:spcAft>
                <a:spcPts val="0"/>
              </a:spcAft>
              <a:buSzPts val="1800"/>
              <a:buNone/>
              <a:defRPr sz="1800" b="1"/>
            </a:lvl3pPr>
            <a:lvl4pPr marL="1828800" lvl="3" indent="-228600" algn="l">
              <a:lnSpc>
                <a:spcPct val="90000"/>
              </a:lnSpc>
              <a:spcBef>
                <a:spcPts val="250"/>
              </a:spcBef>
              <a:spcAft>
                <a:spcPts val="0"/>
              </a:spcAft>
              <a:buSzPts val="1600"/>
              <a:buNone/>
              <a:defRPr sz="1600" b="1"/>
            </a:lvl4pPr>
            <a:lvl5pPr marL="2286000" lvl="4" indent="-228600" algn="l">
              <a:lnSpc>
                <a:spcPct val="90000"/>
              </a:lnSpc>
              <a:spcBef>
                <a:spcPts val="250"/>
              </a:spcBef>
              <a:spcAft>
                <a:spcPts val="0"/>
              </a:spcAft>
              <a:buSzPts val="1600"/>
              <a:buNone/>
              <a:defRPr sz="1600" b="1"/>
            </a:lvl5pPr>
            <a:lvl6pPr marL="2743200" lvl="5" indent="-228600" algn="l">
              <a:lnSpc>
                <a:spcPct val="90000"/>
              </a:lnSpc>
              <a:spcBef>
                <a:spcPts val="250"/>
              </a:spcBef>
              <a:spcAft>
                <a:spcPts val="0"/>
              </a:spcAft>
              <a:buSzPts val="1600"/>
              <a:buNone/>
              <a:defRPr sz="1600" b="1"/>
            </a:lvl6pPr>
            <a:lvl7pPr marL="3200400" lvl="6" indent="-228600" algn="l">
              <a:lnSpc>
                <a:spcPct val="90000"/>
              </a:lnSpc>
              <a:spcBef>
                <a:spcPts val="250"/>
              </a:spcBef>
              <a:spcAft>
                <a:spcPts val="0"/>
              </a:spcAft>
              <a:buSzPts val="1600"/>
              <a:buNone/>
              <a:defRPr sz="1600" b="1"/>
            </a:lvl7pPr>
            <a:lvl8pPr marL="3657600" lvl="7" indent="-228600" algn="l">
              <a:lnSpc>
                <a:spcPct val="90000"/>
              </a:lnSpc>
              <a:spcBef>
                <a:spcPts val="250"/>
              </a:spcBef>
              <a:spcAft>
                <a:spcPts val="0"/>
              </a:spcAft>
              <a:buSzPts val="1600"/>
              <a:buNone/>
              <a:defRPr sz="1600" b="1"/>
            </a:lvl8pPr>
            <a:lvl9pPr marL="4114800" lvl="8" indent="-228600" algn="l">
              <a:lnSpc>
                <a:spcPct val="90000"/>
              </a:lnSpc>
              <a:spcBef>
                <a:spcPts val="250"/>
              </a:spcBef>
              <a:spcAft>
                <a:spcPts val="250"/>
              </a:spcAft>
              <a:buSzPts val="1600"/>
              <a:buNone/>
              <a:defRPr sz="1600" b="1"/>
            </a:lvl9pPr>
          </a:lstStyle>
          <a:p>
            <a:endParaRPr/>
          </a:p>
        </p:txBody>
      </p:sp>
      <p:sp>
        <p:nvSpPr>
          <p:cNvPr id="57" name="Google Shape;57;p37"/>
          <p:cNvSpPr txBox="1">
            <a:spLocks noGrp="1"/>
          </p:cNvSpPr>
          <p:nvPr>
            <p:ph type="body" idx="4"/>
          </p:nvPr>
        </p:nvSpPr>
        <p:spPr>
          <a:xfrm>
            <a:off x="6877684" y="1850444"/>
            <a:ext cx="3474720" cy="402336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sz="2000"/>
            </a:lvl1pPr>
            <a:lvl2pPr marL="914400" lvl="1" indent="-342900" algn="l">
              <a:lnSpc>
                <a:spcPct val="90000"/>
              </a:lnSpc>
              <a:spcBef>
                <a:spcPts val="250"/>
              </a:spcBef>
              <a:spcAft>
                <a:spcPts val="0"/>
              </a:spcAft>
              <a:buSzPts val="1800"/>
              <a:buChar char="●"/>
              <a:defRPr sz="1800"/>
            </a:lvl2pPr>
            <a:lvl3pPr marL="1371600" lvl="2" indent="-330200" algn="l">
              <a:lnSpc>
                <a:spcPct val="90000"/>
              </a:lnSpc>
              <a:spcBef>
                <a:spcPts val="250"/>
              </a:spcBef>
              <a:spcAft>
                <a:spcPts val="0"/>
              </a:spcAft>
              <a:buSzPts val="1600"/>
              <a:buChar char="●"/>
              <a:defRPr sz="1600"/>
            </a:lvl3pPr>
            <a:lvl4pPr marL="1828800" lvl="3" indent="-317500" algn="l">
              <a:lnSpc>
                <a:spcPct val="90000"/>
              </a:lnSpc>
              <a:spcBef>
                <a:spcPts val="250"/>
              </a:spcBef>
              <a:spcAft>
                <a:spcPts val="0"/>
              </a:spcAft>
              <a:buSzPts val="1400"/>
              <a:buChar char="●"/>
              <a:defRPr sz="1400"/>
            </a:lvl4pPr>
            <a:lvl5pPr marL="2286000" lvl="4" indent="-317500" algn="l">
              <a:lnSpc>
                <a:spcPct val="90000"/>
              </a:lnSpc>
              <a:spcBef>
                <a:spcPts val="250"/>
              </a:spcBef>
              <a:spcAft>
                <a:spcPts val="0"/>
              </a:spcAft>
              <a:buSzPts val="1400"/>
              <a:buChar char="●"/>
              <a:defRPr sz="1400"/>
            </a:lvl5pPr>
            <a:lvl6pPr marL="2743200" lvl="5" indent="-317500" algn="l">
              <a:lnSpc>
                <a:spcPct val="90000"/>
              </a:lnSpc>
              <a:spcBef>
                <a:spcPts val="250"/>
              </a:spcBef>
              <a:spcAft>
                <a:spcPts val="0"/>
              </a:spcAft>
              <a:buSzPts val="1400"/>
              <a:buChar char="●"/>
              <a:defRPr sz="1400"/>
            </a:lvl6pPr>
            <a:lvl7pPr marL="3200400" lvl="6" indent="-317500" algn="l">
              <a:lnSpc>
                <a:spcPct val="90000"/>
              </a:lnSpc>
              <a:spcBef>
                <a:spcPts val="250"/>
              </a:spcBef>
              <a:spcAft>
                <a:spcPts val="0"/>
              </a:spcAft>
              <a:buSzPts val="1400"/>
              <a:buChar char="●"/>
              <a:defRPr sz="1400"/>
            </a:lvl7pPr>
            <a:lvl8pPr marL="3657600" lvl="7" indent="-317500" algn="l">
              <a:lnSpc>
                <a:spcPct val="90000"/>
              </a:lnSpc>
              <a:spcBef>
                <a:spcPts val="250"/>
              </a:spcBef>
              <a:spcAft>
                <a:spcPts val="0"/>
              </a:spcAft>
              <a:buSzPts val="1400"/>
              <a:buChar char="●"/>
              <a:defRPr sz="1400"/>
            </a:lvl8pPr>
            <a:lvl9pPr marL="4114800" lvl="8" indent="-317500" algn="l">
              <a:lnSpc>
                <a:spcPct val="90000"/>
              </a:lnSpc>
              <a:spcBef>
                <a:spcPts val="250"/>
              </a:spcBef>
              <a:spcAft>
                <a:spcPts val="250"/>
              </a:spcAft>
              <a:buSzPts val="1400"/>
              <a:buChar char="●"/>
              <a:defRPr sz="1400"/>
            </a:lvl9pPr>
          </a:lstStyle>
          <a:p>
            <a:endParaRPr/>
          </a:p>
        </p:txBody>
      </p:sp>
      <p:sp>
        <p:nvSpPr>
          <p:cNvPr id="58" name="Google Shape;58;p37"/>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37"/>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7"/>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61"/>
        <p:cNvGrpSpPr/>
        <p:nvPr/>
      </p:nvGrpSpPr>
      <p:grpSpPr>
        <a:xfrm>
          <a:off x="0" y="0"/>
          <a:ext cx="0" cy="0"/>
          <a:chOff x="0" y="0"/>
          <a:chExt cx="0" cy="0"/>
        </a:xfrm>
      </p:grpSpPr>
      <p:sp>
        <p:nvSpPr>
          <p:cNvPr id="62" name="Google Shape;62;p38"/>
          <p:cNvSpPr txBox="1">
            <a:spLocks noGrp="1"/>
          </p:cNvSpPr>
          <p:nvPr>
            <p:ph type="title"/>
          </p:nvPr>
        </p:nvSpPr>
        <p:spPr>
          <a:xfrm>
            <a:off x="3205587" y="363289"/>
            <a:ext cx="7238877" cy="131979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38"/>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8"/>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38"/>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En blanco" type="blank">
  <p:cSld name="BLANK">
    <p:spTree>
      <p:nvGrpSpPr>
        <p:cNvPr id="1" name="Shape 66"/>
        <p:cNvGrpSpPr/>
        <p:nvPr/>
      </p:nvGrpSpPr>
      <p:grpSpPr>
        <a:xfrm>
          <a:off x="0" y="0"/>
          <a:ext cx="0" cy="0"/>
          <a:chOff x="0" y="0"/>
          <a:chExt cx="0" cy="0"/>
        </a:xfrm>
      </p:grpSpPr>
      <p:sp>
        <p:nvSpPr>
          <p:cNvPr id="67" name="Google Shape;67;p39"/>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39"/>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39"/>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70"/>
        <p:cNvGrpSpPr/>
        <p:nvPr/>
      </p:nvGrpSpPr>
      <p:grpSpPr>
        <a:xfrm>
          <a:off x="0" y="0"/>
          <a:ext cx="0" cy="0"/>
          <a:chOff x="0" y="0"/>
          <a:chExt cx="0" cy="0"/>
        </a:xfrm>
      </p:grpSpPr>
      <p:sp>
        <p:nvSpPr>
          <p:cNvPr id="71" name="Google Shape;71;p40"/>
          <p:cNvSpPr txBox="1">
            <a:spLocks noGrp="1"/>
          </p:cNvSpPr>
          <p:nvPr>
            <p:ph type="title"/>
          </p:nvPr>
        </p:nvSpPr>
        <p:spPr>
          <a:xfrm>
            <a:off x="331632" y="2523504"/>
            <a:ext cx="1221076" cy="1810992"/>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2"/>
              </a:buClr>
              <a:buSzPts val="2000"/>
              <a:buFont typeface="Corbel"/>
              <a:buNone/>
              <a:defRPr sz="20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40"/>
          <p:cNvSpPr txBox="1">
            <a:spLocks noGrp="1"/>
          </p:cNvSpPr>
          <p:nvPr>
            <p:ph type="body" idx="1"/>
          </p:nvPr>
        </p:nvSpPr>
        <p:spPr>
          <a:xfrm>
            <a:off x="3173321" y="868680"/>
            <a:ext cx="7315200" cy="512064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sz="2000"/>
            </a:lvl1pPr>
            <a:lvl2pPr marL="914400" lvl="1" indent="-342900" algn="l">
              <a:lnSpc>
                <a:spcPct val="90000"/>
              </a:lnSpc>
              <a:spcBef>
                <a:spcPts val="250"/>
              </a:spcBef>
              <a:spcAft>
                <a:spcPts val="0"/>
              </a:spcAft>
              <a:buSzPts val="1800"/>
              <a:buChar char="●"/>
              <a:defRPr sz="1800"/>
            </a:lvl2pPr>
            <a:lvl3pPr marL="1371600" lvl="2" indent="-330200" algn="l">
              <a:lnSpc>
                <a:spcPct val="90000"/>
              </a:lnSpc>
              <a:spcBef>
                <a:spcPts val="250"/>
              </a:spcBef>
              <a:spcAft>
                <a:spcPts val="0"/>
              </a:spcAft>
              <a:buSzPts val="1600"/>
              <a:buChar char="●"/>
              <a:defRPr sz="1600"/>
            </a:lvl3pPr>
            <a:lvl4pPr marL="1828800" lvl="3" indent="-317500" algn="l">
              <a:lnSpc>
                <a:spcPct val="90000"/>
              </a:lnSpc>
              <a:spcBef>
                <a:spcPts val="250"/>
              </a:spcBef>
              <a:spcAft>
                <a:spcPts val="0"/>
              </a:spcAft>
              <a:buSzPts val="1400"/>
              <a:buChar char="●"/>
              <a:defRPr sz="1400"/>
            </a:lvl4pPr>
            <a:lvl5pPr marL="2286000" lvl="4" indent="-317500" algn="l">
              <a:lnSpc>
                <a:spcPct val="90000"/>
              </a:lnSpc>
              <a:spcBef>
                <a:spcPts val="250"/>
              </a:spcBef>
              <a:spcAft>
                <a:spcPts val="0"/>
              </a:spcAft>
              <a:buSzPts val="1400"/>
              <a:buChar char="●"/>
              <a:defRPr sz="1400"/>
            </a:lvl5pPr>
            <a:lvl6pPr marL="2743200" lvl="5" indent="-317500" algn="l">
              <a:lnSpc>
                <a:spcPct val="90000"/>
              </a:lnSpc>
              <a:spcBef>
                <a:spcPts val="250"/>
              </a:spcBef>
              <a:spcAft>
                <a:spcPts val="0"/>
              </a:spcAft>
              <a:buSzPts val="1400"/>
              <a:buChar char="●"/>
              <a:defRPr sz="1400"/>
            </a:lvl6pPr>
            <a:lvl7pPr marL="3200400" lvl="6" indent="-317500" algn="l">
              <a:lnSpc>
                <a:spcPct val="90000"/>
              </a:lnSpc>
              <a:spcBef>
                <a:spcPts val="250"/>
              </a:spcBef>
              <a:spcAft>
                <a:spcPts val="0"/>
              </a:spcAft>
              <a:buSzPts val="1400"/>
              <a:buChar char="●"/>
              <a:defRPr sz="1400"/>
            </a:lvl7pPr>
            <a:lvl8pPr marL="3657600" lvl="7" indent="-317500" algn="l">
              <a:lnSpc>
                <a:spcPct val="90000"/>
              </a:lnSpc>
              <a:spcBef>
                <a:spcPts val="250"/>
              </a:spcBef>
              <a:spcAft>
                <a:spcPts val="0"/>
              </a:spcAft>
              <a:buSzPts val="1400"/>
              <a:buChar char="●"/>
              <a:defRPr sz="1400"/>
            </a:lvl8pPr>
            <a:lvl9pPr marL="4114800" lvl="8" indent="-317500" algn="l">
              <a:lnSpc>
                <a:spcPct val="90000"/>
              </a:lnSpc>
              <a:spcBef>
                <a:spcPts val="250"/>
              </a:spcBef>
              <a:spcAft>
                <a:spcPts val="250"/>
              </a:spcAft>
              <a:buSzPts val="1400"/>
              <a:buChar char="●"/>
              <a:defRPr sz="1400"/>
            </a:lvl9pPr>
          </a:lstStyle>
          <a:p>
            <a:endParaRPr/>
          </a:p>
        </p:txBody>
      </p:sp>
      <p:sp>
        <p:nvSpPr>
          <p:cNvPr id="73" name="Google Shape;73;p40"/>
          <p:cNvSpPr txBox="1">
            <a:spLocks noGrp="1"/>
          </p:cNvSpPr>
          <p:nvPr>
            <p:ph type="body" idx="2"/>
          </p:nvPr>
        </p:nvSpPr>
        <p:spPr>
          <a:xfrm>
            <a:off x="326368" y="4783014"/>
            <a:ext cx="1221076" cy="1033151"/>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200"/>
              </a:spcBef>
              <a:spcAft>
                <a:spcPts val="0"/>
              </a:spcAft>
              <a:buSzPts val="1400"/>
              <a:buNone/>
              <a:defRPr sz="1400">
                <a:solidFill>
                  <a:srgbClr val="FFFFFF"/>
                </a:solidFill>
              </a:defRPr>
            </a:lvl1pPr>
            <a:lvl2pPr marL="914400" lvl="1" indent="-228600" algn="l">
              <a:lnSpc>
                <a:spcPct val="90000"/>
              </a:lnSpc>
              <a:spcBef>
                <a:spcPts val="250"/>
              </a:spcBef>
              <a:spcAft>
                <a:spcPts val="0"/>
              </a:spcAft>
              <a:buSzPts val="1200"/>
              <a:buNone/>
              <a:defRPr sz="1200"/>
            </a:lvl2pPr>
            <a:lvl3pPr marL="1371600" lvl="2" indent="-228600" algn="l">
              <a:lnSpc>
                <a:spcPct val="90000"/>
              </a:lnSpc>
              <a:spcBef>
                <a:spcPts val="250"/>
              </a:spcBef>
              <a:spcAft>
                <a:spcPts val="0"/>
              </a:spcAft>
              <a:buSzPts val="1000"/>
              <a:buNone/>
              <a:defRPr sz="1000"/>
            </a:lvl3pPr>
            <a:lvl4pPr marL="1828800" lvl="3" indent="-228600" algn="l">
              <a:lnSpc>
                <a:spcPct val="90000"/>
              </a:lnSpc>
              <a:spcBef>
                <a:spcPts val="250"/>
              </a:spcBef>
              <a:spcAft>
                <a:spcPts val="0"/>
              </a:spcAft>
              <a:buSzPts val="900"/>
              <a:buNone/>
              <a:defRPr sz="900"/>
            </a:lvl4pPr>
            <a:lvl5pPr marL="2286000" lvl="4" indent="-228600" algn="l">
              <a:lnSpc>
                <a:spcPct val="90000"/>
              </a:lnSpc>
              <a:spcBef>
                <a:spcPts val="250"/>
              </a:spcBef>
              <a:spcAft>
                <a:spcPts val="0"/>
              </a:spcAft>
              <a:buSzPts val="900"/>
              <a:buNone/>
              <a:defRPr sz="900"/>
            </a:lvl5pPr>
            <a:lvl6pPr marL="2743200" lvl="5" indent="-228600" algn="l">
              <a:lnSpc>
                <a:spcPct val="90000"/>
              </a:lnSpc>
              <a:spcBef>
                <a:spcPts val="250"/>
              </a:spcBef>
              <a:spcAft>
                <a:spcPts val="0"/>
              </a:spcAft>
              <a:buSzPts val="900"/>
              <a:buNone/>
              <a:defRPr sz="900"/>
            </a:lvl6pPr>
            <a:lvl7pPr marL="3200400" lvl="6" indent="-228600" algn="l">
              <a:lnSpc>
                <a:spcPct val="90000"/>
              </a:lnSpc>
              <a:spcBef>
                <a:spcPts val="250"/>
              </a:spcBef>
              <a:spcAft>
                <a:spcPts val="0"/>
              </a:spcAft>
              <a:buSzPts val="900"/>
              <a:buNone/>
              <a:defRPr sz="900"/>
            </a:lvl7pPr>
            <a:lvl8pPr marL="3657600" lvl="7" indent="-228600" algn="l">
              <a:lnSpc>
                <a:spcPct val="90000"/>
              </a:lnSpc>
              <a:spcBef>
                <a:spcPts val="250"/>
              </a:spcBef>
              <a:spcAft>
                <a:spcPts val="0"/>
              </a:spcAft>
              <a:buSzPts val="900"/>
              <a:buNone/>
              <a:defRPr sz="900"/>
            </a:lvl8pPr>
            <a:lvl9pPr marL="4114800" lvl="8" indent="-228600" algn="l">
              <a:lnSpc>
                <a:spcPct val="90000"/>
              </a:lnSpc>
              <a:spcBef>
                <a:spcPts val="250"/>
              </a:spcBef>
              <a:spcAft>
                <a:spcPts val="250"/>
              </a:spcAft>
              <a:buSzPts val="900"/>
              <a:buNone/>
              <a:defRPr sz="900"/>
            </a:lvl9pPr>
          </a:lstStyle>
          <a:p>
            <a:endParaRPr/>
          </a:p>
        </p:txBody>
      </p:sp>
      <p:sp>
        <p:nvSpPr>
          <p:cNvPr id="74" name="Google Shape;74;p40"/>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40"/>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0"/>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77"/>
        <p:cNvGrpSpPr/>
        <p:nvPr/>
      </p:nvGrpSpPr>
      <p:grpSpPr>
        <a:xfrm>
          <a:off x="0" y="0"/>
          <a:ext cx="0" cy="0"/>
          <a:chOff x="0" y="0"/>
          <a:chExt cx="0" cy="0"/>
        </a:xfrm>
      </p:grpSpPr>
      <p:sp>
        <p:nvSpPr>
          <p:cNvPr id="78" name="Google Shape;78;p41"/>
          <p:cNvSpPr txBox="1">
            <a:spLocks noGrp="1"/>
          </p:cNvSpPr>
          <p:nvPr>
            <p:ph type="title"/>
          </p:nvPr>
        </p:nvSpPr>
        <p:spPr>
          <a:xfrm>
            <a:off x="254728" y="1698002"/>
            <a:ext cx="1379337" cy="1802423"/>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2"/>
              </a:buClr>
              <a:buSzPts val="2000"/>
              <a:buFont typeface="Corbel"/>
              <a:buNone/>
              <a:defRPr sz="20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41"/>
          <p:cNvSpPr>
            <a:spLocks noGrp="1"/>
          </p:cNvSpPr>
          <p:nvPr>
            <p:ph type="pic" idx="2"/>
          </p:nvPr>
        </p:nvSpPr>
        <p:spPr>
          <a:xfrm>
            <a:off x="2832090" y="755015"/>
            <a:ext cx="8115230" cy="5330952"/>
          </a:xfrm>
          <a:prstGeom prst="rect">
            <a:avLst/>
          </a:prstGeom>
          <a:solidFill>
            <a:srgbClr val="BFBFBF"/>
          </a:solidFill>
          <a:ln>
            <a:noFill/>
          </a:ln>
        </p:spPr>
      </p:sp>
      <p:sp>
        <p:nvSpPr>
          <p:cNvPr id="80" name="Google Shape;80;p41"/>
          <p:cNvSpPr txBox="1">
            <a:spLocks noGrp="1"/>
          </p:cNvSpPr>
          <p:nvPr>
            <p:ph type="body" idx="1"/>
          </p:nvPr>
        </p:nvSpPr>
        <p:spPr>
          <a:xfrm>
            <a:off x="262465" y="4293407"/>
            <a:ext cx="1379337" cy="1269961"/>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200"/>
              </a:spcBef>
              <a:spcAft>
                <a:spcPts val="0"/>
              </a:spcAft>
              <a:buSzPts val="1400"/>
              <a:buNone/>
              <a:defRPr sz="1400">
                <a:solidFill>
                  <a:srgbClr val="FFFFFF"/>
                </a:solidFill>
              </a:defRPr>
            </a:lvl1pPr>
            <a:lvl2pPr marL="914400" lvl="1" indent="-228600" algn="l">
              <a:lnSpc>
                <a:spcPct val="90000"/>
              </a:lnSpc>
              <a:spcBef>
                <a:spcPts val="250"/>
              </a:spcBef>
              <a:spcAft>
                <a:spcPts val="0"/>
              </a:spcAft>
              <a:buSzPts val="1200"/>
              <a:buNone/>
              <a:defRPr sz="1200"/>
            </a:lvl2pPr>
            <a:lvl3pPr marL="1371600" lvl="2" indent="-228600" algn="l">
              <a:lnSpc>
                <a:spcPct val="90000"/>
              </a:lnSpc>
              <a:spcBef>
                <a:spcPts val="250"/>
              </a:spcBef>
              <a:spcAft>
                <a:spcPts val="0"/>
              </a:spcAft>
              <a:buSzPts val="1000"/>
              <a:buNone/>
              <a:defRPr sz="1000"/>
            </a:lvl3pPr>
            <a:lvl4pPr marL="1828800" lvl="3" indent="-228600" algn="l">
              <a:lnSpc>
                <a:spcPct val="90000"/>
              </a:lnSpc>
              <a:spcBef>
                <a:spcPts val="250"/>
              </a:spcBef>
              <a:spcAft>
                <a:spcPts val="0"/>
              </a:spcAft>
              <a:buSzPts val="900"/>
              <a:buNone/>
              <a:defRPr sz="900"/>
            </a:lvl4pPr>
            <a:lvl5pPr marL="2286000" lvl="4" indent="-228600" algn="l">
              <a:lnSpc>
                <a:spcPct val="90000"/>
              </a:lnSpc>
              <a:spcBef>
                <a:spcPts val="250"/>
              </a:spcBef>
              <a:spcAft>
                <a:spcPts val="0"/>
              </a:spcAft>
              <a:buSzPts val="900"/>
              <a:buNone/>
              <a:defRPr sz="900"/>
            </a:lvl5pPr>
            <a:lvl6pPr marL="2743200" lvl="5" indent="-228600" algn="l">
              <a:lnSpc>
                <a:spcPct val="90000"/>
              </a:lnSpc>
              <a:spcBef>
                <a:spcPts val="250"/>
              </a:spcBef>
              <a:spcAft>
                <a:spcPts val="0"/>
              </a:spcAft>
              <a:buSzPts val="900"/>
              <a:buNone/>
              <a:defRPr sz="900"/>
            </a:lvl6pPr>
            <a:lvl7pPr marL="3200400" lvl="6" indent="-228600" algn="l">
              <a:lnSpc>
                <a:spcPct val="90000"/>
              </a:lnSpc>
              <a:spcBef>
                <a:spcPts val="250"/>
              </a:spcBef>
              <a:spcAft>
                <a:spcPts val="0"/>
              </a:spcAft>
              <a:buSzPts val="900"/>
              <a:buNone/>
              <a:defRPr sz="900"/>
            </a:lvl7pPr>
            <a:lvl8pPr marL="3657600" lvl="7" indent="-228600" algn="l">
              <a:lnSpc>
                <a:spcPct val="90000"/>
              </a:lnSpc>
              <a:spcBef>
                <a:spcPts val="250"/>
              </a:spcBef>
              <a:spcAft>
                <a:spcPts val="0"/>
              </a:spcAft>
              <a:buSzPts val="900"/>
              <a:buNone/>
              <a:defRPr sz="900"/>
            </a:lvl8pPr>
            <a:lvl9pPr marL="4114800" lvl="8" indent="-228600" algn="l">
              <a:lnSpc>
                <a:spcPct val="90000"/>
              </a:lnSpc>
              <a:spcBef>
                <a:spcPts val="250"/>
              </a:spcBef>
              <a:spcAft>
                <a:spcPts val="250"/>
              </a:spcAft>
              <a:buSzPts val="900"/>
              <a:buNone/>
              <a:defRPr sz="900"/>
            </a:lvl9pPr>
          </a:lstStyle>
          <a:p>
            <a:endParaRPr/>
          </a:p>
        </p:txBody>
      </p:sp>
      <p:sp>
        <p:nvSpPr>
          <p:cNvPr id="81" name="Google Shape;81;p41"/>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1"/>
          <p:cNvSpPr txBox="1">
            <a:spLocks noGrp="1"/>
          </p:cNvSpPr>
          <p:nvPr>
            <p:ph type="ftr" idx="11"/>
          </p:nvPr>
        </p:nvSpPr>
        <p:spPr>
          <a:xfrm>
            <a:off x="3499101"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1"/>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32" descr="Imagen 2"/>
          <p:cNvPicPr preferRelativeResize="0"/>
          <p:nvPr/>
        </p:nvPicPr>
        <p:blipFill rotWithShape="1">
          <a:blip r:embed="rId13">
            <a:alphaModFix/>
          </a:blip>
          <a:srcRect/>
          <a:stretch/>
        </p:blipFill>
        <p:spPr>
          <a:xfrm rot="5400000" flipH="1">
            <a:off x="918843" y="577657"/>
            <a:ext cx="6857998" cy="5702688"/>
          </a:xfrm>
          <a:prstGeom prst="rect">
            <a:avLst/>
          </a:prstGeom>
          <a:noFill/>
          <a:ln>
            <a:noFill/>
          </a:ln>
        </p:spPr>
      </p:pic>
      <p:sp>
        <p:nvSpPr>
          <p:cNvPr id="11" name="Google Shape;11;p32"/>
          <p:cNvSpPr/>
          <p:nvPr/>
        </p:nvSpPr>
        <p:spPr>
          <a:xfrm rot="5400000" flipH="1">
            <a:off x="-1853969" y="3390841"/>
            <a:ext cx="6857997" cy="76319"/>
          </a:xfrm>
          <a:prstGeom prst="rect">
            <a:avLst/>
          </a:prstGeom>
          <a:solidFill>
            <a:srgbClr val="217143"/>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orbel"/>
              <a:ea typeface="Corbel"/>
              <a:cs typeface="Corbel"/>
              <a:sym typeface="Corbel"/>
            </a:endParaRPr>
          </a:p>
        </p:txBody>
      </p:sp>
      <p:sp>
        <p:nvSpPr>
          <p:cNvPr id="12" name="Google Shape;12;p32"/>
          <p:cNvSpPr/>
          <p:nvPr/>
        </p:nvSpPr>
        <p:spPr>
          <a:xfrm rot="5400000" flipH="1">
            <a:off x="-1955852" y="3380204"/>
            <a:ext cx="6857998" cy="97590"/>
          </a:xfrm>
          <a:prstGeom prst="rect">
            <a:avLst/>
          </a:prstGeom>
          <a:solidFill>
            <a:srgbClr val="BC202A"/>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orbel"/>
              <a:ea typeface="Corbel"/>
              <a:cs typeface="Corbel"/>
              <a:sym typeface="Corbel"/>
            </a:endParaRPr>
          </a:p>
        </p:txBody>
      </p:sp>
      <p:sp>
        <p:nvSpPr>
          <p:cNvPr id="13" name="Google Shape;13;p32"/>
          <p:cNvSpPr/>
          <p:nvPr/>
        </p:nvSpPr>
        <p:spPr>
          <a:xfrm>
            <a:off x="2" y="0"/>
            <a:ext cx="1426412" cy="6858000"/>
          </a:xfrm>
          <a:prstGeom prst="rect">
            <a:avLst/>
          </a:prstGeom>
          <a:gradFill>
            <a:gsLst>
              <a:gs pos="0">
                <a:srgbClr val="0F4425"/>
              </a:gs>
              <a:gs pos="50000">
                <a:srgbClr val="156337"/>
              </a:gs>
              <a:gs pos="100000">
                <a:srgbClr val="1B7742"/>
              </a:gs>
            </a:gsLst>
            <a:path path="circle">
              <a:fillToRect l="50000" t="50000" r="50000" b="50000"/>
            </a:path>
            <a:tileRect/>
          </a:gradFill>
          <a:ln w="10775" cap="flat" cmpd="sng">
            <a:solidFill>
              <a:srgbClr val="2171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32"/>
          <p:cNvSpPr txBox="1">
            <a:spLocks noGrp="1"/>
          </p:cNvSpPr>
          <p:nvPr>
            <p:ph type="title"/>
          </p:nvPr>
        </p:nvSpPr>
        <p:spPr>
          <a:xfrm>
            <a:off x="3205587" y="363289"/>
            <a:ext cx="7238877" cy="1319793"/>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chemeClr val="dk2"/>
              </a:buClr>
              <a:buSzPts val="4400"/>
              <a:buFont typeface="Corbel"/>
              <a:buNone/>
              <a:defRPr sz="4400" b="1" i="0" u="none" strike="noStrike" cap="none">
                <a:solidFill>
                  <a:schemeClr val="dk2"/>
                </a:solidFill>
                <a:latin typeface="Corbel"/>
                <a:ea typeface="Corbel"/>
                <a:cs typeface="Corbel"/>
                <a:sym typeface="Corbe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 name="Google Shape;15;p32"/>
          <p:cNvSpPr/>
          <p:nvPr/>
        </p:nvSpPr>
        <p:spPr>
          <a:xfrm>
            <a:off x="11825654" y="738554"/>
            <a:ext cx="374258" cy="5351350"/>
          </a:xfrm>
          <a:prstGeom prst="rect">
            <a:avLst/>
          </a:prstGeom>
          <a:solidFill>
            <a:srgbClr val="C8C8C8">
              <a:alpha val="49803"/>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32"/>
          <p:cNvSpPr txBox="1">
            <a:spLocks noGrp="1"/>
          </p:cNvSpPr>
          <p:nvPr>
            <p:ph type="body" idx="1"/>
          </p:nvPr>
        </p:nvSpPr>
        <p:spPr>
          <a:xfrm>
            <a:off x="3077961" y="853909"/>
            <a:ext cx="7315200" cy="5120640"/>
          </a:xfrm>
          <a:prstGeom prst="rect">
            <a:avLst/>
          </a:prstGeom>
          <a:noFill/>
          <a:ln>
            <a:noFill/>
          </a:ln>
        </p:spPr>
        <p:txBody>
          <a:bodyPr spcFirstLastPara="1" wrap="square" lIns="91425" tIns="45700" rIns="91425" bIns="45700" anchor="ctr" anchorCtr="0">
            <a:normAutofit/>
          </a:bodyPr>
          <a:lstStyle>
            <a:lvl1pPr marL="457200" marR="0" lvl="0" indent="-355600" algn="l" rtl="0">
              <a:lnSpc>
                <a:spcPct val="90000"/>
              </a:lnSpc>
              <a:spcBef>
                <a:spcPts val="1200"/>
              </a:spcBef>
              <a:spcAft>
                <a:spcPts val="0"/>
              </a:spcAft>
              <a:buClr>
                <a:schemeClr val="accent1"/>
              </a:buClr>
              <a:buSzPts val="2000"/>
              <a:buFont typeface="Noto Sans Symbols"/>
              <a:buChar char="●"/>
              <a:defRPr sz="2000" b="0" i="0" u="none" strike="noStrike" cap="none">
                <a:solidFill>
                  <a:srgbClr val="595959"/>
                </a:solidFill>
                <a:latin typeface="Corbel"/>
                <a:ea typeface="Corbel"/>
                <a:cs typeface="Corbel"/>
                <a:sym typeface="Corbel"/>
              </a:defRPr>
            </a:lvl1pPr>
            <a:lvl2pPr marL="914400" marR="0" lvl="1" indent="-342900" algn="l" rtl="0">
              <a:lnSpc>
                <a:spcPct val="90000"/>
              </a:lnSpc>
              <a:spcBef>
                <a:spcPts val="250"/>
              </a:spcBef>
              <a:spcAft>
                <a:spcPts val="0"/>
              </a:spcAft>
              <a:buClr>
                <a:schemeClr val="accent1"/>
              </a:buClr>
              <a:buSzPts val="1800"/>
              <a:buFont typeface="Noto Sans Symbols"/>
              <a:buChar char="●"/>
              <a:defRPr sz="1800" b="0" i="0" u="none" strike="noStrike" cap="none">
                <a:solidFill>
                  <a:srgbClr val="595959"/>
                </a:solidFill>
                <a:latin typeface="Corbel"/>
                <a:ea typeface="Corbel"/>
                <a:cs typeface="Corbel"/>
                <a:sym typeface="Corbel"/>
              </a:defRPr>
            </a:lvl2pPr>
            <a:lvl3pPr marL="1371600" marR="0" lvl="2" indent="-330200" algn="l" rtl="0">
              <a:lnSpc>
                <a:spcPct val="90000"/>
              </a:lnSpc>
              <a:spcBef>
                <a:spcPts val="250"/>
              </a:spcBef>
              <a:spcAft>
                <a:spcPts val="0"/>
              </a:spcAft>
              <a:buClr>
                <a:schemeClr val="accent1"/>
              </a:buClr>
              <a:buSzPts val="1600"/>
              <a:buFont typeface="Noto Sans Symbols"/>
              <a:buChar char="●"/>
              <a:defRPr sz="1600" b="0" i="0" u="none" strike="noStrike" cap="none">
                <a:solidFill>
                  <a:srgbClr val="595959"/>
                </a:solidFill>
                <a:latin typeface="Corbel"/>
                <a:ea typeface="Corbel"/>
                <a:cs typeface="Corbel"/>
                <a:sym typeface="Corbel"/>
              </a:defRPr>
            </a:lvl3pPr>
            <a:lvl4pPr marL="1828800" marR="0" lvl="3"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4pPr>
            <a:lvl5pPr marL="2286000" marR="0" lvl="4"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5pPr>
            <a:lvl6pPr marL="2743200" marR="0" lvl="5"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6pPr>
            <a:lvl7pPr marL="3200400" marR="0" lvl="6"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7pPr>
            <a:lvl8pPr marL="3657600" marR="0" lvl="7"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8pPr>
            <a:lvl9pPr marL="4114800" marR="0" lvl="8" indent="-317500" algn="l" rtl="0">
              <a:lnSpc>
                <a:spcPct val="90000"/>
              </a:lnSpc>
              <a:spcBef>
                <a:spcPts val="250"/>
              </a:spcBef>
              <a:spcAft>
                <a:spcPts val="25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9pPr>
          </a:lstStyle>
          <a:p>
            <a:endParaRPr/>
          </a:p>
        </p:txBody>
      </p:sp>
      <p:sp>
        <p:nvSpPr>
          <p:cNvPr id="17" name="Google Shape;17;p32"/>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100" b="0" i="0" u="none" strike="noStrike" cap="none">
                <a:solidFill>
                  <a:srgbClr val="7F7F7F"/>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18" name="Google Shape;18;p32"/>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100" b="0" i="0" u="none" strike="noStrike" cap="none">
                <a:solidFill>
                  <a:srgbClr val="7F7F7F"/>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19" name="Google Shape;19;p32"/>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1" i="0" u="none" strike="noStrike" cap="none">
                <a:solidFill>
                  <a:schemeClr val="accent1"/>
                </a:solidFill>
                <a:latin typeface="Corbel"/>
                <a:ea typeface="Corbel"/>
                <a:cs typeface="Corbel"/>
                <a:sym typeface="Corbel"/>
              </a:defRPr>
            </a:lvl1pPr>
            <a:lvl2pPr marL="0" marR="0" lvl="1" indent="0" algn="r" rtl="0">
              <a:spcBef>
                <a:spcPts val="0"/>
              </a:spcBef>
              <a:buNone/>
              <a:defRPr sz="1200" b="1" i="0" u="none" strike="noStrike" cap="none">
                <a:solidFill>
                  <a:schemeClr val="accent1"/>
                </a:solidFill>
                <a:latin typeface="Corbel"/>
                <a:ea typeface="Corbel"/>
                <a:cs typeface="Corbel"/>
                <a:sym typeface="Corbel"/>
              </a:defRPr>
            </a:lvl2pPr>
            <a:lvl3pPr marL="0" marR="0" lvl="2" indent="0" algn="r" rtl="0">
              <a:spcBef>
                <a:spcPts val="0"/>
              </a:spcBef>
              <a:buNone/>
              <a:defRPr sz="1200" b="1" i="0" u="none" strike="noStrike" cap="none">
                <a:solidFill>
                  <a:schemeClr val="accent1"/>
                </a:solidFill>
                <a:latin typeface="Corbel"/>
                <a:ea typeface="Corbel"/>
                <a:cs typeface="Corbel"/>
                <a:sym typeface="Corbel"/>
              </a:defRPr>
            </a:lvl3pPr>
            <a:lvl4pPr marL="0" marR="0" lvl="3" indent="0" algn="r" rtl="0">
              <a:spcBef>
                <a:spcPts val="0"/>
              </a:spcBef>
              <a:buNone/>
              <a:defRPr sz="1200" b="1" i="0" u="none" strike="noStrike" cap="none">
                <a:solidFill>
                  <a:schemeClr val="accent1"/>
                </a:solidFill>
                <a:latin typeface="Corbel"/>
                <a:ea typeface="Corbel"/>
                <a:cs typeface="Corbel"/>
                <a:sym typeface="Corbel"/>
              </a:defRPr>
            </a:lvl4pPr>
            <a:lvl5pPr marL="0" marR="0" lvl="4" indent="0" algn="r" rtl="0">
              <a:spcBef>
                <a:spcPts val="0"/>
              </a:spcBef>
              <a:buNone/>
              <a:defRPr sz="1200" b="1" i="0" u="none" strike="noStrike" cap="none">
                <a:solidFill>
                  <a:schemeClr val="accent1"/>
                </a:solidFill>
                <a:latin typeface="Corbel"/>
                <a:ea typeface="Corbel"/>
                <a:cs typeface="Corbel"/>
                <a:sym typeface="Corbel"/>
              </a:defRPr>
            </a:lvl5pPr>
            <a:lvl6pPr marL="0" marR="0" lvl="5" indent="0" algn="r" rtl="0">
              <a:spcBef>
                <a:spcPts val="0"/>
              </a:spcBef>
              <a:buNone/>
              <a:defRPr sz="1200" b="1" i="0" u="none" strike="noStrike" cap="none">
                <a:solidFill>
                  <a:schemeClr val="accent1"/>
                </a:solidFill>
                <a:latin typeface="Corbel"/>
                <a:ea typeface="Corbel"/>
                <a:cs typeface="Corbel"/>
                <a:sym typeface="Corbel"/>
              </a:defRPr>
            </a:lvl6pPr>
            <a:lvl7pPr marL="0" marR="0" lvl="6" indent="0" algn="r" rtl="0">
              <a:spcBef>
                <a:spcPts val="0"/>
              </a:spcBef>
              <a:buNone/>
              <a:defRPr sz="1200" b="1" i="0" u="none" strike="noStrike" cap="none">
                <a:solidFill>
                  <a:schemeClr val="accent1"/>
                </a:solidFill>
                <a:latin typeface="Corbel"/>
                <a:ea typeface="Corbel"/>
                <a:cs typeface="Corbel"/>
                <a:sym typeface="Corbel"/>
              </a:defRPr>
            </a:lvl7pPr>
            <a:lvl8pPr marL="0" marR="0" lvl="7" indent="0" algn="r" rtl="0">
              <a:spcBef>
                <a:spcPts val="0"/>
              </a:spcBef>
              <a:buNone/>
              <a:defRPr sz="1200" b="1" i="0" u="none" strike="noStrike" cap="none">
                <a:solidFill>
                  <a:schemeClr val="accent1"/>
                </a:solidFill>
                <a:latin typeface="Corbel"/>
                <a:ea typeface="Corbel"/>
                <a:cs typeface="Corbel"/>
                <a:sym typeface="Corbel"/>
              </a:defRPr>
            </a:lvl8pPr>
            <a:lvl9pPr marL="0" marR="0" lvl="8" indent="0" algn="r" rtl="0">
              <a:spcBef>
                <a:spcPts val="0"/>
              </a:spcBef>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s-MX"/>
              <a:t>‹Nº›</a:t>
            </a:fld>
            <a:endParaRPr/>
          </a:p>
        </p:txBody>
      </p:sp>
      <p:pic>
        <p:nvPicPr>
          <p:cNvPr id="20" name="Google Shape;20;p32" descr="Resultado de imagen para espe"/>
          <p:cNvPicPr preferRelativeResize="0"/>
          <p:nvPr/>
        </p:nvPicPr>
        <p:blipFill rotWithShape="1">
          <a:blip r:embed="rId14">
            <a:alphaModFix/>
          </a:blip>
          <a:srcRect r="74423"/>
          <a:stretch/>
        </p:blipFill>
        <p:spPr>
          <a:xfrm>
            <a:off x="262465" y="136525"/>
            <a:ext cx="990254" cy="88666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Colors" Target="../diagrams/colors2.xml"/><Relationship Id="rId3" Type="http://schemas.openxmlformats.org/officeDocument/2006/relationships/image" Target="../media/image23.jpeg"/><Relationship Id="rId7" Type="http://schemas.openxmlformats.org/officeDocument/2006/relationships/diagramQuickStyle" Target="../diagrams/quickStyle1.xml"/><Relationship Id="rId12" Type="http://schemas.openxmlformats.org/officeDocument/2006/relationships/diagramQuickStyle" Target="../diagrams/quickStyle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Layout" Target="../diagrams/layout1.xml"/><Relationship Id="rId11" Type="http://schemas.openxmlformats.org/officeDocument/2006/relationships/diagramLayout" Target="../diagrams/layout2.xml"/><Relationship Id="rId5" Type="http://schemas.openxmlformats.org/officeDocument/2006/relationships/diagramData" Target="../diagrams/data1.xml"/><Relationship Id="rId10" Type="http://schemas.openxmlformats.org/officeDocument/2006/relationships/diagramData" Target="../diagrams/data2.xml"/><Relationship Id="rId4" Type="http://schemas.openxmlformats.org/officeDocument/2006/relationships/image" Target="../media/image24.jpeg"/><Relationship Id="rId9" Type="http://schemas.microsoft.com/office/2007/relationships/diagramDrawing" Target="../diagrams/drawing1.xml"/><Relationship Id="rId14" Type="http://schemas.microsoft.com/office/2007/relationships/diagramDrawing" Target="../diagrams/drawing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
          <p:cNvSpPr txBox="1">
            <a:spLocks noGrp="1"/>
          </p:cNvSpPr>
          <p:nvPr>
            <p:ph type="ctrTitle"/>
          </p:nvPr>
        </p:nvSpPr>
        <p:spPr>
          <a:xfrm>
            <a:off x="3219145" y="463728"/>
            <a:ext cx="7403212" cy="1721224"/>
          </a:xfrm>
          <a:prstGeom prst="rect">
            <a:avLst/>
          </a:prstGeom>
          <a:noFill/>
          <a:ln>
            <a:noFill/>
          </a:ln>
        </p:spPr>
        <p:txBody>
          <a:bodyPr spcFirstLastPara="1" wrap="square" lIns="91425" tIns="45700" rIns="91425" bIns="45700" anchor="b" anchorCtr="0">
            <a:noAutofit/>
          </a:bodyPr>
          <a:lstStyle/>
          <a:p>
            <a:pPr marL="0" lvl="0" indent="0" algn="ctr" rtl="0">
              <a:lnSpc>
                <a:spcPct val="150000"/>
              </a:lnSpc>
              <a:spcBef>
                <a:spcPts val="0"/>
              </a:spcBef>
              <a:spcAft>
                <a:spcPts val="0"/>
              </a:spcAft>
              <a:buClr>
                <a:schemeClr val="dk2"/>
              </a:buClr>
              <a:buSzPts val="1800"/>
              <a:buFont typeface="Montserrat"/>
              <a:buNone/>
            </a:pPr>
            <a:r>
              <a:rPr lang="es-MX" sz="1800">
                <a:latin typeface="Montserrat"/>
                <a:ea typeface="Montserrat"/>
                <a:cs typeface="Montserrat"/>
                <a:sym typeface="Montserrat"/>
              </a:rPr>
              <a:t>DEPARTAMENTO DE CIENCIAS DE LA ENERGÍA Y MECÁNICA</a:t>
            </a:r>
            <a:br>
              <a:rPr lang="es-MX" sz="1800">
                <a:latin typeface="Montserrat"/>
                <a:ea typeface="Montserrat"/>
                <a:cs typeface="Montserrat"/>
                <a:sym typeface="Montserrat"/>
              </a:rPr>
            </a:br>
            <a:r>
              <a:rPr lang="es-MX" sz="1800">
                <a:latin typeface="Montserrat"/>
                <a:ea typeface="Montserrat"/>
                <a:cs typeface="Montserrat"/>
                <a:sym typeface="Montserrat"/>
              </a:rPr>
              <a:t>CARRERA DE INGENIERÍA MECÁNICA</a:t>
            </a:r>
            <a:br>
              <a:rPr lang="es-MX" sz="1800">
                <a:latin typeface="Montserrat"/>
                <a:ea typeface="Montserrat"/>
                <a:cs typeface="Montserrat"/>
                <a:sym typeface="Montserrat"/>
              </a:rPr>
            </a:br>
            <a:br>
              <a:rPr lang="es-MX" sz="1800">
                <a:latin typeface="Montserrat"/>
                <a:ea typeface="Montserrat"/>
                <a:cs typeface="Montserrat"/>
                <a:sym typeface="Montserrat"/>
              </a:rPr>
            </a:br>
            <a:r>
              <a:rPr lang="es-MX" sz="1800">
                <a:latin typeface="Montserrat"/>
                <a:ea typeface="Montserrat"/>
                <a:cs typeface="Montserrat"/>
                <a:sym typeface="Montserrat"/>
              </a:rPr>
              <a:t> TRABAJO DE INTEGRACIÓN CURRICULAR, PREVIO A LA OBTENCIÓN DEL TÍTULO DE INGENIERO MECÁNICO</a:t>
            </a:r>
            <a:endParaRPr sz="1800">
              <a:latin typeface="Montserrat"/>
              <a:ea typeface="Montserrat"/>
              <a:cs typeface="Montserrat"/>
              <a:sym typeface="Montserrat"/>
            </a:endParaRPr>
          </a:p>
        </p:txBody>
      </p:sp>
      <p:sp>
        <p:nvSpPr>
          <p:cNvPr id="101" name="Google Shape;101;p1"/>
          <p:cNvSpPr txBox="1">
            <a:spLocks noGrp="1"/>
          </p:cNvSpPr>
          <p:nvPr>
            <p:ph type="subTitle" idx="1"/>
          </p:nvPr>
        </p:nvSpPr>
        <p:spPr>
          <a:xfrm>
            <a:off x="2512017" y="4181860"/>
            <a:ext cx="8817469" cy="1863357"/>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2000"/>
              <a:buNone/>
            </a:pPr>
            <a:r>
              <a:rPr lang="es-MX" sz="2000" b="1">
                <a:latin typeface="Montserrat"/>
                <a:ea typeface="Montserrat"/>
                <a:cs typeface="Montserrat"/>
                <a:sym typeface="Montserrat"/>
              </a:rPr>
              <a:t>AUTORES:  GARCÍA IBARRA, ANDRÉS EDUARDO</a:t>
            </a:r>
            <a:endParaRPr/>
          </a:p>
          <a:p>
            <a:pPr marL="0" lvl="0" indent="0" algn="ctr" rtl="0">
              <a:lnSpc>
                <a:spcPct val="100000"/>
              </a:lnSpc>
              <a:spcBef>
                <a:spcPts val="1200"/>
              </a:spcBef>
              <a:spcAft>
                <a:spcPts val="0"/>
              </a:spcAft>
              <a:buSzPts val="2000"/>
              <a:buNone/>
            </a:pPr>
            <a:r>
              <a:rPr lang="es-MX" sz="2000" b="1">
                <a:latin typeface="Montserrat"/>
                <a:ea typeface="Montserrat"/>
                <a:cs typeface="Montserrat"/>
                <a:sym typeface="Montserrat"/>
              </a:rPr>
              <a:t>                         RIERA YÉPEZ, KEVIN MAURICIO</a:t>
            </a:r>
            <a:endParaRPr/>
          </a:p>
          <a:p>
            <a:pPr marL="0" lvl="0" indent="0" algn="ctr" rtl="0">
              <a:lnSpc>
                <a:spcPct val="150000"/>
              </a:lnSpc>
              <a:spcBef>
                <a:spcPts val="1200"/>
              </a:spcBef>
              <a:spcAft>
                <a:spcPts val="0"/>
              </a:spcAft>
              <a:buSzPts val="2000"/>
              <a:buNone/>
            </a:pPr>
            <a:r>
              <a:rPr lang="es-MX" sz="2000" b="1">
                <a:latin typeface="Montserrat"/>
                <a:ea typeface="Montserrat"/>
                <a:cs typeface="Montserrat"/>
                <a:sym typeface="Montserrat"/>
              </a:rPr>
              <a:t>TUTOR ACADÉMICO:	 ING. Villavicencio Poveda, Ángelo Homero  </a:t>
            </a:r>
            <a:endParaRPr/>
          </a:p>
        </p:txBody>
      </p:sp>
      <p:sp>
        <p:nvSpPr>
          <p:cNvPr id="102" name="Google Shape;102;p1"/>
          <p:cNvSpPr/>
          <p:nvPr/>
        </p:nvSpPr>
        <p:spPr>
          <a:xfrm>
            <a:off x="1895864" y="2552019"/>
            <a:ext cx="10049773"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400" b="1" i="0" u="none" strike="noStrike" cap="none">
                <a:solidFill>
                  <a:schemeClr val="dk2"/>
                </a:solidFill>
                <a:latin typeface="Montserrat"/>
                <a:ea typeface="Montserrat"/>
                <a:cs typeface="Montserrat"/>
                <a:sym typeface="Montserrat"/>
              </a:rPr>
              <a:t>“REPOTENCIACIÓN, REDISEÑO TÉRMICO, ADQUISICIÓN DE DATOS, Y PUESTA A PUNTO PARA EL EQUIPO “TORRE DE ENFRIAMIENTO” DEL LABORATORIO DE CONVERSIÓN DE LA ENERGÍA”</a:t>
            </a:r>
            <a:endParaRPr/>
          </a:p>
        </p:txBody>
      </p:sp>
      <p:sp>
        <p:nvSpPr>
          <p:cNvPr id="103" name="Google Shape;103;p1"/>
          <p:cNvSpPr txBox="1"/>
          <p:nvPr/>
        </p:nvSpPr>
        <p:spPr>
          <a:xfrm>
            <a:off x="5928514" y="5871882"/>
            <a:ext cx="1921892" cy="829651"/>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s-MX" sz="3600" b="1" i="0" u="none" strike="noStrike" cap="none">
                <a:solidFill>
                  <a:schemeClr val="dk2"/>
                </a:solidFill>
                <a:latin typeface="Montserrat"/>
                <a:ea typeface="Montserrat"/>
                <a:cs typeface="Montserrat"/>
                <a:sym typeface="Montserrat"/>
              </a:rPr>
              <a:t>2023</a:t>
            </a:r>
            <a:endParaRPr sz="3600" b="1" i="0" u="none" strike="noStrike" cap="none">
              <a:solidFill>
                <a:schemeClr val="dk2"/>
              </a:solidFill>
              <a:latin typeface="Montserrat"/>
              <a:ea typeface="Montserrat"/>
              <a:cs typeface="Montserrat"/>
              <a:sym typeface="Montserrat"/>
            </a:endParaRPr>
          </a:p>
        </p:txBody>
      </p:sp>
      <p:pic>
        <p:nvPicPr>
          <p:cNvPr id="104" name="Google Shape;104;p1" descr="Descripción - INGENIERÍA MECÁNICA"/>
          <p:cNvPicPr preferRelativeResize="0"/>
          <p:nvPr/>
        </p:nvPicPr>
        <p:blipFill rotWithShape="1">
          <a:blip r:embed="rId3">
            <a:alphaModFix/>
          </a:blip>
          <a:srcRect/>
          <a:stretch/>
        </p:blipFill>
        <p:spPr>
          <a:xfrm>
            <a:off x="104873" y="3848240"/>
            <a:ext cx="1293169" cy="126529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4" name="Google Shape;144;p5"/>
          <p:cNvSpPr txBox="1"/>
          <p:nvPr/>
        </p:nvSpPr>
        <p:spPr>
          <a:xfrm>
            <a:off x="6238" y="1502782"/>
            <a:ext cx="1601356" cy="4660598"/>
          </a:xfrm>
          <a:prstGeom prst="rect">
            <a:avLst/>
          </a:prstGeom>
          <a:noFill/>
          <a:ln>
            <a:noFill/>
          </a:ln>
        </p:spPr>
        <p:txBody>
          <a:bodyPr spcFirstLastPara="1" wrap="square" lIns="36000" tIns="45700" rIns="91425" bIns="45700" anchor="t" anchorCtr="0">
            <a:normAutofit/>
          </a:bodyPr>
          <a:lstStyle/>
          <a:p>
            <a:pPr marL="0" marR="0" lvl="0" indent="0" algn="l" rtl="0">
              <a:lnSpc>
                <a:spcPct val="100000"/>
              </a:lnSpc>
              <a:spcBef>
                <a:spcPts val="0"/>
              </a:spcBef>
              <a:spcAft>
                <a:spcPts val="0"/>
              </a:spcAft>
              <a:buClr>
                <a:srgbClr val="549E39"/>
              </a:buClr>
              <a:buSzPts val="1200"/>
              <a:buFont typeface="Noto Sans Symbols"/>
              <a:buNone/>
            </a:pPr>
            <a:r>
              <a:rPr lang="es-MX" sz="1200" b="0" i="0" u="none" strike="noStrike" cap="none" dirty="0">
                <a:solidFill>
                  <a:srgbClr val="FFFFFF"/>
                </a:solidFill>
                <a:latin typeface="Montserrat"/>
                <a:ea typeface="Montserrat"/>
                <a:cs typeface="Montserrat"/>
                <a:sym typeface="Montserrat"/>
              </a:rPr>
              <a:t>Introducción</a:t>
            </a:r>
            <a:endParaRPr dirty="0"/>
          </a:p>
          <a:p>
            <a:pPr marL="0" marR="0" lvl="0" indent="0" algn="l" rtl="0">
              <a:lnSpc>
                <a:spcPct val="100000"/>
              </a:lnSpc>
              <a:spcBef>
                <a:spcPts val="1200"/>
              </a:spcBef>
              <a:spcAft>
                <a:spcPts val="0"/>
              </a:spcAft>
              <a:buClr>
                <a:srgbClr val="549E39"/>
              </a:buClr>
              <a:buSzPts val="1200"/>
              <a:buFont typeface="Noto Sans Symbols"/>
              <a:buNone/>
            </a:pPr>
            <a:endParaRPr sz="1200" b="1" i="0" u="sng" strike="noStrike" cap="none" dirty="0">
              <a:solidFill>
                <a:srgbClr val="FFFFFF"/>
              </a:solidFill>
              <a:latin typeface="Montserrat"/>
              <a:ea typeface="Montserrat"/>
              <a:cs typeface="Montserrat"/>
              <a:sym typeface="Montserrat"/>
            </a:endParaRPr>
          </a:p>
          <a:p>
            <a:pPr marL="0" marR="0" lvl="0" indent="0" algn="l" rtl="0">
              <a:lnSpc>
                <a:spcPct val="100000"/>
              </a:lnSpc>
              <a:spcBef>
                <a:spcPts val="1200"/>
              </a:spcBef>
              <a:spcAft>
                <a:spcPts val="0"/>
              </a:spcAft>
              <a:buClr>
                <a:srgbClr val="549E39"/>
              </a:buClr>
              <a:buSzPts val="1200"/>
              <a:buFont typeface="Noto Sans Symbols"/>
              <a:buNone/>
            </a:pPr>
            <a:r>
              <a:rPr lang="es-MX" sz="1200" b="1" i="0" u="sng" strike="noStrike" cap="none" dirty="0">
                <a:solidFill>
                  <a:srgbClr val="FFFFFF"/>
                </a:solidFill>
                <a:latin typeface="Montserrat"/>
                <a:ea typeface="Montserrat"/>
                <a:cs typeface="Montserrat"/>
                <a:sym typeface="Montserrat"/>
              </a:rPr>
              <a:t>Levantamiento técnico</a:t>
            </a:r>
            <a:endParaRPr b="1" u="sng" dirty="0"/>
          </a:p>
          <a:p>
            <a:pPr marL="0" marR="0" lvl="0" indent="0" algn="l" rtl="0">
              <a:lnSpc>
                <a:spcPct val="100000"/>
              </a:lnSpc>
              <a:spcBef>
                <a:spcPts val="1200"/>
              </a:spcBef>
              <a:spcAft>
                <a:spcPts val="0"/>
              </a:spcAft>
              <a:buClr>
                <a:srgbClr val="549E39"/>
              </a:buClr>
              <a:buSzPts val="1200"/>
              <a:buFont typeface="Noto Sans Symbols"/>
              <a:buNone/>
            </a:pPr>
            <a:endParaRPr sz="1200" b="0" i="0" u="none" strike="noStrike" cap="none" dirty="0">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dirty="0">
                <a:solidFill>
                  <a:srgbClr val="FFFFFF"/>
                </a:solidFill>
                <a:latin typeface="Montserrat"/>
                <a:ea typeface="Montserrat"/>
                <a:cs typeface="Montserrat"/>
                <a:sym typeface="Montserrat"/>
              </a:rPr>
              <a:t>Mantenimiento</a:t>
            </a:r>
            <a:endParaRPr dirty="0"/>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dirty="0">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dirty="0">
                <a:solidFill>
                  <a:srgbClr val="FFFFFF"/>
                </a:solidFill>
                <a:latin typeface="Montserrat"/>
                <a:ea typeface="Montserrat"/>
                <a:cs typeface="Montserrat"/>
                <a:sym typeface="Montserrat"/>
              </a:rPr>
              <a:t>Repotenciación</a:t>
            </a:r>
            <a:endParaRPr dirty="0"/>
          </a:p>
          <a:p>
            <a:pPr marL="0" marR="0" lvl="0" indent="0" algn="l" rtl="0">
              <a:lnSpc>
                <a:spcPct val="90000"/>
              </a:lnSpc>
              <a:spcBef>
                <a:spcPts val="1200"/>
              </a:spcBef>
              <a:spcAft>
                <a:spcPts val="0"/>
              </a:spcAft>
              <a:buClr>
                <a:schemeClr val="accent1"/>
              </a:buClr>
              <a:buSzPts val="1200"/>
              <a:buFont typeface="Noto Sans Symbols"/>
              <a:buNone/>
            </a:pPr>
            <a:endParaRPr sz="1200" b="1" i="0" u="sng" strike="noStrike" cap="none" dirty="0">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dirty="0">
                <a:solidFill>
                  <a:srgbClr val="FFFFFF"/>
                </a:solidFill>
                <a:latin typeface="Montserrat"/>
                <a:ea typeface="Montserrat"/>
                <a:cs typeface="Montserrat"/>
                <a:sym typeface="Montserrat"/>
              </a:rPr>
              <a:t>Pruebas y Resultados</a:t>
            </a:r>
            <a:endParaRPr dirty="0"/>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dirty="0">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dirty="0">
                <a:solidFill>
                  <a:srgbClr val="FFFFFF"/>
                </a:solidFill>
                <a:latin typeface="Montserrat"/>
                <a:ea typeface="Montserrat"/>
                <a:cs typeface="Montserrat"/>
                <a:sym typeface="Montserrat"/>
              </a:rPr>
              <a:t>Conclusiones</a:t>
            </a:r>
            <a:endParaRPr dirty="0"/>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dirty="0">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100"/>
              <a:buFont typeface="Noto Sans Symbols"/>
              <a:buNone/>
            </a:pPr>
            <a:r>
              <a:rPr lang="es-MX" sz="1100" b="0" i="0" u="none" strike="noStrike" cap="none" dirty="0">
                <a:solidFill>
                  <a:srgbClr val="FFFFFF"/>
                </a:solidFill>
                <a:latin typeface="Montserrat"/>
                <a:ea typeface="Montserrat"/>
                <a:cs typeface="Montserrat"/>
                <a:sym typeface="Montserrat"/>
              </a:rPr>
              <a:t>Recomendaciones</a:t>
            </a:r>
            <a:endParaRPr dirty="0"/>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dirty="0">
              <a:solidFill>
                <a:srgbClr val="FFFFFF"/>
              </a:solidFill>
              <a:latin typeface="Montserrat"/>
              <a:ea typeface="Montserrat"/>
              <a:cs typeface="Montserrat"/>
              <a:sym typeface="Montserrat"/>
            </a:endParaRPr>
          </a:p>
        </p:txBody>
      </p:sp>
      <p:sp>
        <p:nvSpPr>
          <p:cNvPr id="4" name="Google Shape;150;p6">
            <a:extLst>
              <a:ext uri="{FF2B5EF4-FFF2-40B4-BE49-F238E27FC236}">
                <a16:creationId xmlns:a16="http://schemas.microsoft.com/office/drawing/2014/main" id="{5417E994-FEA1-DEAA-9751-6F43CA444A16}"/>
              </a:ext>
            </a:extLst>
          </p:cNvPr>
          <p:cNvSpPr txBox="1">
            <a:spLocks noGrp="1"/>
          </p:cNvSpPr>
          <p:nvPr>
            <p:ph type="title"/>
          </p:nvPr>
        </p:nvSpPr>
        <p:spPr>
          <a:xfrm>
            <a:off x="1947390" y="98964"/>
            <a:ext cx="9419625" cy="108445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2"/>
              </a:buClr>
              <a:buSzPts val="4400"/>
              <a:buFont typeface="Montserrat"/>
              <a:buNone/>
            </a:pPr>
            <a:r>
              <a:rPr lang="es-MX" dirty="0">
                <a:latin typeface="Montserrat"/>
                <a:ea typeface="Montserrat"/>
                <a:cs typeface="Montserrat"/>
                <a:sym typeface="Montserrat"/>
              </a:rPr>
              <a:t>Levantamiento línea base</a:t>
            </a:r>
            <a:endParaRPr dirty="0"/>
          </a:p>
        </p:txBody>
      </p:sp>
      <p:pic>
        <p:nvPicPr>
          <p:cNvPr id="5" name="Imagen 4">
            <a:extLst>
              <a:ext uri="{FF2B5EF4-FFF2-40B4-BE49-F238E27FC236}">
                <a16:creationId xmlns:a16="http://schemas.microsoft.com/office/drawing/2014/main" id="{A51787B5-DAD5-8BC5-76AE-4E23A98A68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289"/>
          <a:stretch/>
        </p:blipFill>
        <p:spPr bwMode="auto">
          <a:xfrm>
            <a:off x="6831436" y="3382810"/>
            <a:ext cx="2064773" cy="3103714"/>
          </a:xfrm>
          <a:prstGeom prst="rect">
            <a:avLst/>
          </a:prstGeom>
          <a:ln>
            <a:noFill/>
          </a:ln>
          <a:extLst>
            <a:ext uri="{53640926-AAD7-44D8-BBD7-CCE9431645EC}">
              <a14:shadowObscured xmlns:a14="http://schemas.microsoft.com/office/drawing/2010/main"/>
            </a:ext>
          </a:extLst>
        </p:spPr>
      </p:pic>
      <p:pic>
        <p:nvPicPr>
          <p:cNvPr id="6" name="Imagen 5">
            <a:extLst>
              <a:ext uri="{FF2B5EF4-FFF2-40B4-BE49-F238E27FC236}">
                <a16:creationId xmlns:a16="http://schemas.microsoft.com/office/drawing/2014/main" id="{D813EE8A-FA28-4833-D1B5-C41B5A5A046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8362" r="1364" b="16712"/>
          <a:stretch/>
        </p:blipFill>
        <p:spPr bwMode="auto">
          <a:xfrm>
            <a:off x="1947388" y="1183419"/>
            <a:ext cx="2565400" cy="1905000"/>
          </a:xfrm>
          <a:prstGeom prst="rect">
            <a:avLst/>
          </a:prstGeom>
          <a:ln>
            <a:noFill/>
          </a:ln>
          <a:extLst>
            <a:ext uri="{53640926-AAD7-44D8-BBD7-CCE9431645EC}">
              <a14:shadowObscured xmlns:a14="http://schemas.microsoft.com/office/drawing/2010/main"/>
            </a:ext>
          </a:extLst>
        </p:spPr>
      </p:pic>
      <p:pic>
        <p:nvPicPr>
          <p:cNvPr id="7" name="Imagen 6">
            <a:extLst>
              <a:ext uri="{FF2B5EF4-FFF2-40B4-BE49-F238E27FC236}">
                <a16:creationId xmlns:a16="http://schemas.microsoft.com/office/drawing/2014/main" id="{3C9FE581-E7DA-74B9-94F3-23594D58E78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271" t="25034" b="10997"/>
          <a:stretch/>
        </p:blipFill>
        <p:spPr bwMode="auto">
          <a:xfrm rot="5400000">
            <a:off x="5262019" y="885951"/>
            <a:ext cx="1905000" cy="2499937"/>
          </a:xfrm>
          <a:prstGeom prst="rect">
            <a:avLst/>
          </a:prstGeom>
          <a:ln>
            <a:noFill/>
          </a:ln>
          <a:extLst>
            <a:ext uri="{53640926-AAD7-44D8-BBD7-CCE9431645EC}">
              <a14:shadowObscured xmlns:a14="http://schemas.microsoft.com/office/drawing/2010/main"/>
            </a:ext>
          </a:extLst>
        </p:spPr>
      </p:pic>
      <p:pic>
        <p:nvPicPr>
          <p:cNvPr id="8" name="Imagen 7">
            <a:extLst>
              <a:ext uri="{FF2B5EF4-FFF2-40B4-BE49-F238E27FC236}">
                <a16:creationId xmlns:a16="http://schemas.microsoft.com/office/drawing/2014/main" id="{90726FBC-0178-A04C-FCA6-8D8C9E6881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59534" y="3422763"/>
            <a:ext cx="2128034" cy="3103715"/>
          </a:xfrm>
          <a:prstGeom prst="rect">
            <a:avLst/>
          </a:prstGeom>
        </p:spPr>
      </p:pic>
      <p:pic>
        <p:nvPicPr>
          <p:cNvPr id="9" name="Imagen 8">
            <a:extLst>
              <a:ext uri="{FF2B5EF4-FFF2-40B4-BE49-F238E27FC236}">
                <a16:creationId xmlns:a16="http://schemas.microsoft.com/office/drawing/2014/main" id="{AFB20DEF-FB25-2831-900C-0B97CB96F3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8477975" y="744953"/>
            <a:ext cx="1905001" cy="2781935"/>
          </a:xfrm>
          <a:prstGeom prst="rect">
            <a:avLst/>
          </a:prstGeom>
        </p:spPr>
      </p:pic>
    </p:spTree>
    <p:extLst>
      <p:ext uri="{BB962C8B-B14F-4D97-AF65-F5344CB8AC3E}">
        <p14:creationId xmlns:p14="http://schemas.microsoft.com/office/powerpoint/2010/main" val="7001171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4" name="Google Shape;144;p5"/>
          <p:cNvSpPr txBox="1"/>
          <p:nvPr/>
        </p:nvSpPr>
        <p:spPr>
          <a:xfrm>
            <a:off x="6238" y="1502781"/>
            <a:ext cx="1601356" cy="4983743"/>
          </a:xfrm>
          <a:prstGeom prst="rect">
            <a:avLst/>
          </a:prstGeom>
          <a:noFill/>
          <a:ln>
            <a:noFill/>
          </a:ln>
        </p:spPr>
        <p:txBody>
          <a:bodyPr spcFirstLastPara="1" wrap="square" lIns="36000" tIns="45700" rIns="91425" bIns="45700" anchor="t" anchorCtr="0">
            <a:normAutofit/>
          </a:bodyPr>
          <a:lstStyle/>
          <a:p>
            <a:pPr marL="0" marR="0" lvl="0" indent="0" algn="l" rtl="0">
              <a:lnSpc>
                <a:spcPct val="100000"/>
              </a:lnSpc>
              <a:spcBef>
                <a:spcPts val="0"/>
              </a:spcBef>
              <a:spcAft>
                <a:spcPts val="0"/>
              </a:spcAft>
              <a:buClr>
                <a:srgbClr val="549E39"/>
              </a:buClr>
              <a:buSzPts val="1200"/>
              <a:buFont typeface="Noto Sans Symbols"/>
              <a:buNone/>
            </a:pPr>
            <a:r>
              <a:rPr lang="es-MX" sz="1200" b="0" i="0" u="none" strike="noStrike" cap="none" dirty="0">
                <a:solidFill>
                  <a:srgbClr val="FFFFFF"/>
                </a:solidFill>
                <a:latin typeface="Montserrat"/>
                <a:ea typeface="Montserrat"/>
                <a:cs typeface="Montserrat"/>
                <a:sym typeface="Montserrat"/>
              </a:rPr>
              <a:t>Introducción</a:t>
            </a:r>
            <a:endParaRPr dirty="0"/>
          </a:p>
          <a:p>
            <a:pPr marL="0" marR="0" lvl="0" indent="0" algn="l" rtl="0">
              <a:lnSpc>
                <a:spcPct val="100000"/>
              </a:lnSpc>
              <a:spcBef>
                <a:spcPts val="1200"/>
              </a:spcBef>
              <a:spcAft>
                <a:spcPts val="0"/>
              </a:spcAft>
              <a:buClr>
                <a:srgbClr val="549E39"/>
              </a:buClr>
              <a:buSzPts val="1200"/>
              <a:buFont typeface="Noto Sans Symbols"/>
              <a:buNone/>
            </a:pPr>
            <a:endParaRPr sz="1200" b="1" i="0" u="sng" strike="noStrike" cap="none" dirty="0">
              <a:solidFill>
                <a:srgbClr val="FFFFFF"/>
              </a:solidFill>
              <a:latin typeface="Montserrat"/>
              <a:ea typeface="Montserrat"/>
              <a:cs typeface="Montserrat"/>
              <a:sym typeface="Montserrat"/>
            </a:endParaRPr>
          </a:p>
          <a:p>
            <a:pPr marL="0" marR="0" lvl="0" indent="0" algn="l" rtl="0">
              <a:lnSpc>
                <a:spcPct val="100000"/>
              </a:lnSpc>
              <a:spcBef>
                <a:spcPts val="1200"/>
              </a:spcBef>
              <a:spcAft>
                <a:spcPts val="0"/>
              </a:spcAft>
              <a:buClr>
                <a:srgbClr val="549E39"/>
              </a:buClr>
              <a:buSzPts val="1200"/>
              <a:buFont typeface="Noto Sans Symbols"/>
              <a:buNone/>
            </a:pPr>
            <a:r>
              <a:rPr lang="es-MX" sz="1200" i="0" strike="noStrike" cap="none" dirty="0">
                <a:solidFill>
                  <a:srgbClr val="FFFFFF"/>
                </a:solidFill>
                <a:latin typeface="Montserrat"/>
                <a:ea typeface="Montserrat"/>
                <a:cs typeface="Montserrat"/>
                <a:sym typeface="Montserrat"/>
              </a:rPr>
              <a:t>Levantamiento técnico</a:t>
            </a:r>
            <a:endParaRPr dirty="0"/>
          </a:p>
          <a:p>
            <a:pPr marL="0" marR="0" lvl="0" indent="0" algn="l" rtl="0">
              <a:lnSpc>
                <a:spcPct val="100000"/>
              </a:lnSpc>
              <a:spcBef>
                <a:spcPts val="1200"/>
              </a:spcBef>
              <a:spcAft>
                <a:spcPts val="0"/>
              </a:spcAft>
              <a:buClr>
                <a:srgbClr val="549E39"/>
              </a:buClr>
              <a:buSzPts val="1200"/>
              <a:buFont typeface="Noto Sans Symbols"/>
              <a:buNone/>
            </a:pPr>
            <a:endParaRPr sz="1200" b="0" i="0" u="none" strike="noStrike" cap="none" dirty="0">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1" i="0" u="sng" strike="noStrike" cap="none" dirty="0">
                <a:solidFill>
                  <a:srgbClr val="FFFFFF"/>
                </a:solidFill>
                <a:latin typeface="Montserrat"/>
                <a:ea typeface="Montserrat"/>
                <a:cs typeface="Montserrat"/>
                <a:sym typeface="Montserrat"/>
              </a:rPr>
              <a:t>Mantenimiento</a:t>
            </a:r>
            <a:endParaRPr b="1" u="sng" dirty="0"/>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dirty="0">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dirty="0">
                <a:solidFill>
                  <a:srgbClr val="FFFFFF"/>
                </a:solidFill>
                <a:latin typeface="Montserrat"/>
                <a:ea typeface="Montserrat"/>
                <a:cs typeface="Montserrat"/>
                <a:sym typeface="Montserrat"/>
              </a:rPr>
              <a:t>Repotenciación</a:t>
            </a:r>
            <a:endParaRPr dirty="0"/>
          </a:p>
          <a:p>
            <a:pPr marL="0" marR="0" lvl="0" indent="0" algn="l" rtl="0">
              <a:lnSpc>
                <a:spcPct val="90000"/>
              </a:lnSpc>
              <a:spcBef>
                <a:spcPts val="1200"/>
              </a:spcBef>
              <a:spcAft>
                <a:spcPts val="0"/>
              </a:spcAft>
              <a:buClr>
                <a:schemeClr val="accent1"/>
              </a:buClr>
              <a:buSzPts val="1200"/>
              <a:buFont typeface="Noto Sans Symbols"/>
              <a:buNone/>
            </a:pPr>
            <a:endParaRPr sz="1200" b="1" i="0" u="sng" strike="noStrike" cap="none" dirty="0">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dirty="0">
                <a:solidFill>
                  <a:srgbClr val="FFFFFF"/>
                </a:solidFill>
                <a:latin typeface="Montserrat"/>
                <a:ea typeface="Montserrat"/>
                <a:cs typeface="Montserrat"/>
                <a:sym typeface="Montserrat"/>
              </a:rPr>
              <a:t>Pruebas y Resultados</a:t>
            </a:r>
            <a:endParaRPr dirty="0"/>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dirty="0">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dirty="0">
                <a:solidFill>
                  <a:srgbClr val="FFFFFF"/>
                </a:solidFill>
                <a:latin typeface="Montserrat"/>
                <a:ea typeface="Montserrat"/>
                <a:cs typeface="Montserrat"/>
                <a:sym typeface="Montserrat"/>
              </a:rPr>
              <a:t>Conclusiones</a:t>
            </a:r>
            <a:endParaRPr dirty="0"/>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dirty="0">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100"/>
              <a:buFont typeface="Noto Sans Symbols"/>
              <a:buNone/>
            </a:pPr>
            <a:r>
              <a:rPr lang="es-MX" sz="1100" b="0" i="0" u="none" strike="noStrike" cap="none" dirty="0">
                <a:solidFill>
                  <a:srgbClr val="FFFFFF"/>
                </a:solidFill>
                <a:latin typeface="Montserrat"/>
                <a:ea typeface="Montserrat"/>
                <a:cs typeface="Montserrat"/>
                <a:sym typeface="Montserrat"/>
              </a:rPr>
              <a:t>Recomendaciones</a:t>
            </a:r>
            <a:endParaRPr dirty="0"/>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dirty="0">
              <a:solidFill>
                <a:srgbClr val="FFFFFF"/>
              </a:solidFill>
              <a:latin typeface="Montserrat"/>
              <a:ea typeface="Montserrat"/>
              <a:cs typeface="Montserrat"/>
              <a:sym typeface="Montserrat"/>
            </a:endParaRPr>
          </a:p>
        </p:txBody>
      </p:sp>
      <p:sp>
        <p:nvSpPr>
          <p:cNvPr id="4" name="Google Shape;150;p6">
            <a:extLst>
              <a:ext uri="{FF2B5EF4-FFF2-40B4-BE49-F238E27FC236}">
                <a16:creationId xmlns:a16="http://schemas.microsoft.com/office/drawing/2014/main" id="{5417E994-FEA1-DEAA-9751-6F43CA444A16}"/>
              </a:ext>
            </a:extLst>
          </p:cNvPr>
          <p:cNvSpPr txBox="1">
            <a:spLocks noGrp="1"/>
          </p:cNvSpPr>
          <p:nvPr>
            <p:ph type="title"/>
          </p:nvPr>
        </p:nvSpPr>
        <p:spPr>
          <a:xfrm>
            <a:off x="1947390" y="98964"/>
            <a:ext cx="9419625" cy="108445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2"/>
              </a:buClr>
              <a:buSzPts val="4400"/>
              <a:buFont typeface="Montserrat"/>
              <a:buNone/>
            </a:pPr>
            <a:r>
              <a:rPr lang="es-MX" dirty="0">
                <a:latin typeface="Montserrat"/>
                <a:ea typeface="Montserrat"/>
                <a:cs typeface="Montserrat"/>
                <a:sym typeface="Montserrat"/>
              </a:rPr>
              <a:t>Mantenimiento preventivo</a:t>
            </a:r>
            <a:endParaRPr dirty="0"/>
          </a:p>
        </p:txBody>
      </p:sp>
      <p:pic>
        <p:nvPicPr>
          <p:cNvPr id="2" name="Imagen 1">
            <a:extLst>
              <a:ext uri="{FF2B5EF4-FFF2-40B4-BE49-F238E27FC236}">
                <a16:creationId xmlns:a16="http://schemas.microsoft.com/office/drawing/2014/main" id="{BD8C5805-7302-2191-AD63-53FE75EDF6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65881" y="1107219"/>
            <a:ext cx="2902585" cy="2057400"/>
          </a:xfrm>
          <a:prstGeom prst="rect">
            <a:avLst/>
          </a:prstGeom>
        </p:spPr>
      </p:pic>
      <p:pic>
        <p:nvPicPr>
          <p:cNvPr id="3" name="Imagen 2">
            <a:extLst>
              <a:ext uri="{FF2B5EF4-FFF2-40B4-BE49-F238E27FC236}">
                <a16:creationId xmlns:a16="http://schemas.microsoft.com/office/drawing/2014/main" id="{CEF3814D-A02E-6ADF-BCAE-4E84C92745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3652" y="3646252"/>
            <a:ext cx="1932940" cy="2576830"/>
          </a:xfrm>
          <a:prstGeom prst="rect">
            <a:avLst/>
          </a:prstGeom>
        </p:spPr>
      </p:pic>
      <p:graphicFrame>
        <p:nvGraphicFramePr>
          <p:cNvPr id="10" name="Diagrama 9">
            <a:extLst>
              <a:ext uri="{FF2B5EF4-FFF2-40B4-BE49-F238E27FC236}">
                <a16:creationId xmlns:a16="http://schemas.microsoft.com/office/drawing/2014/main" id="{5E8CAADB-1A52-3C22-E039-70E469011EF8}"/>
              </a:ext>
            </a:extLst>
          </p:cNvPr>
          <p:cNvGraphicFramePr/>
          <p:nvPr>
            <p:extLst>
              <p:ext uri="{D42A27DB-BD31-4B8C-83A1-F6EECF244321}">
                <p14:modId xmlns:p14="http://schemas.microsoft.com/office/powerpoint/2010/main" val="3926431466"/>
              </p:ext>
            </p:extLst>
          </p:nvPr>
        </p:nvGraphicFramePr>
        <p:xfrm>
          <a:off x="5268786" y="262467"/>
          <a:ext cx="5133247" cy="357241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1" name="Diagrama 10">
            <a:extLst>
              <a:ext uri="{FF2B5EF4-FFF2-40B4-BE49-F238E27FC236}">
                <a16:creationId xmlns:a16="http://schemas.microsoft.com/office/drawing/2014/main" id="{35DC8A4C-20BF-93D8-4A61-9853E0FE9410}"/>
              </a:ext>
            </a:extLst>
          </p:cNvPr>
          <p:cNvGraphicFramePr/>
          <p:nvPr>
            <p:extLst>
              <p:ext uri="{D42A27DB-BD31-4B8C-83A1-F6EECF244321}">
                <p14:modId xmlns:p14="http://schemas.microsoft.com/office/powerpoint/2010/main" val="3514052492"/>
              </p:ext>
            </p:extLst>
          </p:nvPr>
        </p:nvGraphicFramePr>
        <p:xfrm>
          <a:off x="5383863" y="2914108"/>
          <a:ext cx="5133247" cy="3572416"/>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39587300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4" name="Google Shape;144;p5"/>
          <p:cNvSpPr txBox="1"/>
          <p:nvPr/>
        </p:nvSpPr>
        <p:spPr>
          <a:xfrm>
            <a:off x="6238" y="1502781"/>
            <a:ext cx="1601356" cy="4983743"/>
          </a:xfrm>
          <a:prstGeom prst="rect">
            <a:avLst/>
          </a:prstGeom>
          <a:noFill/>
          <a:ln>
            <a:noFill/>
          </a:ln>
        </p:spPr>
        <p:txBody>
          <a:bodyPr spcFirstLastPara="1" wrap="square" lIns="36000" tIns="45700" rIns="91425" bIns="45700" anchor="t" anchorCtr="0">
            <a:normAutofit/>
          </a:bodyPr>
          <a:lstStyle/>
          <a:p>
            <a:pPr marL="0" marR="0" lvl="0" indent="0" algn="l" rtl="0">
              <a:lnSpc>
                <a:spcPct val="100000"/>
              </a:lnSpc>
              <a:spcBef>
                <a:spcPts val="0"/>
              </a:spcBef>
              <a:spcAft>
                <a:spcPts val="0"/>
              </a:spcAft>
              <a:buClr>
                <a:srgbClr val="549E39"/>
              </a:buClr>
              <a:buSzPts val="1200"/>
              <a:buFont typeface="Noto Sans Symbols"/>
              <a:buNone/>
            </a:pPr>
            <a:r>
              <a:rPr lang="es-MX" sz="1200" b="0" i="0" u="none" strike="noStrike" cap="none" dirty="0">
                <a:solidFill>
                  <a:srgbClr val="FFFFFF"/>
                </a:solidFill>
                <a:latin typeface="Montserrat"/>
                <a:ea typeface="Montserrat"/>
                <a:cs typeface="Montserrat"/>
                <a:sym typeface="Montserrat"/>
              </a:rPr>
              <a:t>Introducción</a:t>
            </a:r>
            <a:endParaRPr dirty="0"/>
          </a:p>
          <a:p>
            <a:pPr marL="0" marR="0" lvl="0" indent="0" algn="l" rtl="0">
              <a:lnSpc>
                <a:spcPct val="100000"/>
              </a:lnSpc>
              <a:spcBef>
                <a:spcPts val="1200"/>
              </a:spcBef>
              <a:spcAft>
                <a:spcPts val="0"/>
              </a:spcAft>
              <a:buClr>
                <a:srgbClr val="549E39"/>
              </a:buClr>
              <a:buSzPts val="1200"/>
              <a:buFont typeface="Noto Sans Symbols"/>
              <a:buNone/>
            </a:pPr>
            <a:endParaRPr sz="1200" b="1" i="0" u="sng" strike="noStrike" cap="none" dirty="0">
              <a:solidFill>
                <a:srgbClr val="FFFFFF"/>
              </a:solidFill>
              <a:latin typeface="Montserrat"/>
              <a:ea typeface="Montserrat"/>
              <a:cs typeface="Montserrat"/>
              <a:sym typeface="Montserrat"/>
            </a:endParaRPr>
          </a:p>
          <a:p>
            <a:pPr marL="0" marR="0" lvl="0" indent="0" algn="l" rtl="0">
              <a:lnSpc>
                <a:spcPct val="100000"/>
              </a:lnSpc>
              <a:spcBef>
                <a:spcPts val="1200"/>
              </a:spcBef>
              <a:spcAft>
                <a:spcPts val="0"/>
              </a:spcAft>
              <a:buClr>
                <a:srgbClr val="549E39"/>
              </a:buClr>
              <a:buSzPts val="1200"/>
              <a:buFont typeface="Noto Sans Symbols"/>
              <a:buNone/>
            </a:pPr>
            <a:r>
              <a:rPr lang="es-MX" sz="1200" i="0" strike="noStrike" cap="none" dirty="0">
                <a:solidFill>
                  <a:srgbClr val="FFFFFF"/>
                </a:solidFill>
                <a:latin typeface="Montserrat"/>
                <a:ea typeface="Montserrat"/>
                <a:cs typeface="Montserrat"/>
                <a:sym typeface="Montserrat"/>
              </a:rPr>
              <a:t>Levantamiento técnico</a:t>
            </a:r>
            <a:endParaRPr dirty="0"/>
          </a:p>
          <a:p>
            <a:pPr marL="0" marR="0" lvl="0" indent="0" algn="l" rtl="0">
              <a:lnSpc>
                <a:spcPct val="100000"/>
              </a:lnSpc>
              <a:spcBef>
                <a:spcPts val="1200"/>
              </a:spcBef>
              <a:spcAft>
                <a:spcPts val="0"/>
              </a:spcAft>
              <a:buClr>
                <a:srgbClr val="549E39"/>
              </a:buClr>
              <a:buSzPts val="1200"/>
              <a:buFont typeface="Noto Sans Symbols"/>
              <a:buNone/>
            </a:pPr>
            <a:endParaRPr sz="1200" b="0" i="0" u="none" strike="noStrike" cap="none" dirty="0">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1" i="0" u="sng" strike="noStrike" cap="none" dirty="0">
                <a:solidFill>
                  <a:srgbClr val="FFFFFF"/>
                </a:solidFill>
                <a:latin typeface="Montserrat"/>
                <a:ea typeface="Montserrat"/>
                <a:cs typeface="Montserrat"/>
                <a:sym typeface="Montserrat"/>
              </a:rPr>
              <a:t>Mantenimiento</a:t>
            </a:r>
            <a:endParaRPr b="1" u="sng" dirty="0"/>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dirty="0">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dirty="0">
                <a:solidFill>
                  <a:srgbClr val="FFFFFF"/>
                </a:solidFill>
                <a:latin typeface="Montserrat"/>
                <a:ea typeface="Montserrat"/>
                <a:cs typeface="Montserrat"/>
                <a:sym typeface="Montserrat"/>
              </a:rPr>
              <a:t>Repotenciación</a:t>
            </a:r>
            <a:endParaRPr dirty="0"/>
          </a:p>
          <a:p>
            <a:pPr marL="0" marR="0" lvl="0" indent="0" algn="l" rtl="0">
              <a:lnSpc>
                <a:spcPct val="90000"/>
              </a:lnSpc>
              <a:spcBef>
                <a:spcPts val="1200"/>
              </a:spcBef>
              <a:spcAft>
                <a:spcPts val="0"/>
              </a:spcAft>
              <a:buClr>
                <a:schemeClr val="accent1"/>
              </a:buClr>
              <a:buSzPts val="1200"/>
              <a:buFont typeface="Noto Sans Symbols"/>
              <a:buNone/>
            </a:pPr>
            <a:endParaRPr sz="1200" b="1" i="0" u="sng" strike="noStrike" cap="none" dirty="0">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dirty="0">
                <a:solidFill>
                  <a:srgbClr val="FFFFFF"/>
                </a:solidFill>
                <a:latin typeface="Montserrat"/>
                <a:ea typeface="Montserrat"/>
                <a:cs typeface="Montserrat"/>
                <a:sym typeface="Montserrat"/>
              </a:rPr>
              <a:t>Pruebas y Resultados</a:t>
            </a:r>
            <a:endParaRPr dirty="0"/>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dirty="0">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dirty="0">
                <a:solidFill>
                  <a:srgbClr val="FFFFFF"/>
                </a:solidFill>
                <a:latin typeface="Montserrat"/>
                <a:ea typeface="Montserrat"/>
                <a:cs typeface="Montserrat"/>
                <a:sym typeface="Montserrat"/>
              </a:rPr>
              <a:t>Conclusiones</a:t>
            </a:r>
            <a:endParaRPr dirty="0"/>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dirty="0">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100"/>
              <a:buFont typeface="Noto Sans Symbols"/>
              <a:buNone/>
            </a:pPr>
            <a:r>
              <a:rPr lang="es-MX" sz="1100" b="0" i="0" u="none" strike="noStrike" cap="none" dirty="0">
                <a:solidFill>
                  <a:srgbClr val="FFFFFF"/>
                </a:solidFill>
                <a:latin typeface="Montserrat"/>
                <a:ea typeface="Montserrat"/>
                <a:cs typeface="Montserrat"/>
                <a:sym typeface="Montserrat"/>
              </a:rPr>
              <a:t>Recomendaciones</a:t>
            </a:r>
            <a:endParaRPr dirty="0"/>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dirty="0">
              <a:solidFill>
                <a:srgbClr val="FFFFFF"/>
              </a:solidFill>
              <a:latin typeface="Montserrat"/>
              <a:ea typeface="Montserrat"/>
              <a:cs typeface="Montserrat"/>
              <a:sym typeface="Montserrat"/>
            </a:endParaRPr>
          </a:p>
        </p:txBody>
      </p:sp>
      <p:sp>
        <p:nvSpPr>
          <p:cNvPr id="4" name="Google Shape;150;p6">
            <a:extLst>
              <a:ext uri="{FF2B5EF4-FFF2-40B4-BE49-F238E27FC236}">
                <a16:creationId xmlns:a16="http://schemas.microsoft.com/office/drawing/2014/main" id="{5417E994-FEA1-DEAA-9751-6F43CA444A16}"/>
              </a:ext>
            </a:extLst>
          </p:cNvPr>
          <p:cNvSpPr txBox="1">
            <a:spLocks noGrp="1"/>
          </p:cNvSpPr>
          <p:nvPr>
            <p:ph type="title"/>
          </p:nvPr>
        </p:nvSpPr>
        <p:spPr>
          <a:xfrm>
            <a:off x="1947390" y="98964"/>
            <a:ext cx="9419625" cy="108445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2"/>
              </a:buClr>
              <a:buSzPts val="4400"/>
              <a:buFont typeface="Montserrat"/>
              <a:buNone/>
            </a:pPr>
            <a:r>
              <a:rPr lang="es-MX" dirty="0">
                <a:latin typeface="Montserrat"/>
                <a:ea typeface="Montserrat"/>
                <a:cs typeface="Montserrat"/>
                <a:sym typeface="Montserrat"/>
              </a:rPr>
              <a:t>Mantenimiento Modificativo</a:t>
            </a:r>
            <a:endParaRPr dirty="0"/>
          </a:p>
        </p:txBody>
      </p:sp>
      <p:graphicFrame>
        <p:nvGraphicFramePr>
          <p:cNvPr id="5" name="Diagrama 4">
            <a:extLst>
              <a:ext uri="{FF2B5EF4-FFF2-40B4-BE49-F238E27FC236}">
                <a16:creationId xmlns:a16="http://schemas.microsoft.com/office/drawing/2014/main" id="{F89B76D0-AA9D-BA51-B778-A0A53D209F1D}"/>
              </a:ext>
            </a:extLst>
          </p:cNvPr>
          <p:cNvGraphicFramePr/>
          <p:nvPr>
            <p:extLst>
              <p:ext uri="{D42A27DB-BD31-4B8C-83A1-F6EECF244321}">
                <p14:modId xmlns:p14="http://schemas.microsoft.com/office/powerpoint/2010/main" val="2731330515"/>
              </p:ext>
            </p:extLst>
          </p:nvPr>
        </p:nvGraphicFramePr>
        <p:xfrm>
          <a:off x="3376973" y="1502781"/>
          <a:ext cx="7054651" cy="45678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538090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4" name="Google Shape;144;p5"/>
          <p:cNvSpPr txBox="1"/>
          <p:nvPr/>
        </p:nvSpPr>
        <p:spPr>
          <a:xfrm>
            <a:off x="6238" y="1502781"/>
            <a:ext cx="1601356" cy="4983743"/>
          </a:xfrm>
          <a:prstGeom prst="rect">
            <a:avLst/>
          </a:prstGeom>
          <a:noFill/>
          <a:ln>
            <a:noFill/>
          </a:ln>
        </p:spPr>
        <p:txBody>
          <a:bodyPr spcFirstLastPara="1" wrap="square" lIns="36000" tIns="45700" rIns="91425" bIns="45700" anchor="t" anchorCtr="0">
            <a:normAutofit/>
          </a:bodyPr>
          <a:lstStyle/>
          <a:p>
            <a:pPr marL="0" marR="0" lvl="0" indent="0" algn="l" rtl="0">
              <a:lnSpc>
                <a:spcPct val="100000"/>
              </a:lnSpc>
              <a:spcBef>
                <a:spcPts val="0"/>
              </a:spcBef>
              <a:spcAft>
                <a:spcPts val="0"/>
              </a:spcAft>
              <a:buClr>
                <a:srgbClr val="549E39"/>
              </a:buClr>
              <a:buSzPts val="1200"/>
              <a:buFont typeface="Noto Sans Symbols"/>
              <a:buNone/>
            </a:pPr>
            <a:r>
              <a:rPr lang="es-MX" sz="1200" b="0" i="0" u="none" strike="noStrike" cap="none" dirty="0">
                <a:solidFill>
                  <a:srgbClr val="FFFFFF"/>
                </a:solidFill>
                <a:latin typeface="Montserrat"/>
                <a:ea typeface="Montserrat"/>
                <a:cs typeface="Montserrat"/>
                <a:sym typeface="Montserrat"/>
              </a:rPr>
              <a:t>Introducción</a:t>
            </a:r>
            <a:endParaRPr dirty="0"/>
          </a:p>
          <a:p>
            <a:pPr marL="0" marR="0" lvl="0" indent="0" algn="l" rtl="0">
              <a:lnSpc>
                <a:spcPct val="100000"/>
              </a:lnSpc>
              <a:spcBef>
                <a:spcPts val="1200"/>
              </a:spcBef>
              <a:spcAft>
                <a:spcPts val="0"/>
              </a:spcAft>
              <a:buClr>
                <a:srgbClr val="549E39"/>
              </a:buClr>
              <a:buSzPts val="1200"/>
              <a:buFont typeface="Noto Sans Symbols"/>
              <a:buNone/>
            </a:pPr>
            <a:endParaRPr sz="1200" b="1" i="0" u="sng" strike="noStrike" cap="none" dirty="0">
              <a:solidFill>
                <a:srgbClr val="FFFFFF"/>
              </a:solidFill>
              <a:latin typeface="Montserrat"/>
              <a:ea typeface="Montserrat"/>
              <a:cs typeface="Montserrat"/>
              <a:sym typeface="Montserrat"/>
            </a:endParaRPr>
          </a:p>
          <a:p>
            <a:pPr marL="0" marR="0" lvl="0" indent="0" algn="l" rtl="0">
              <a:lnSpc>
                <a:spcPct val="100000"/>
              </a:lnSpc>
              <a:spcBef>
                <a:spcPts val="1200"/>
              </a:spcBef>
              <a:spcAft>
                <a:spcPts val="0"/>
              </a:spcAft>
              <a:buClr>
                <a:srgbClr val="549E39"/>
              </a:buClr>
              <a:buSzPts val="1200"/>
              <a:buFont typeface="Noto Sans Symbols"/>
              <a:buNone/>
            </a:pPr>
            <a:r>
              <a:rPr lang="es-MX" sz="1200" i="0" strike="noStrike" cap="none" dirty="0">
                <a:solidFill>
                  <a:srgbClr val="FFFFFF"/>
                </a:solidFill>
                <a:latin typeface="Montserrat"/>
                <a:ea typeface="Montserrat"/>
                <a:cs typeface="Montserrat"/>
                <a:sym typeface="Montserrat"/>
              </a:rPr>
              <a:t>Levantamiento técnico</a:t>
            </a:r>
            <a:endParaRPr dirty="0"/>
          </a:p>
          <a:p>
            <a:pPr marL="0" marR="0" lvl="0" indent="0" algn="l" rtl="0">
              <a:lnSpc>
                <a:spcPct val="100000"/>
              </a:lnSpc>
              <a:spcBef>
                <a:spcPts val="1200"/>
              </a:spcBef>
              <a:spcAft>
                <a:spcPts val="0"/>
              </a:spcAft>
              <a:buClr>
                <a:srgbClr val="549E39"/>
              </a:buClr>
              <a:buSzPts val="1200"/>
              <a:buFont typeface="Noto Sans Symbols"/>
              <a:buNone/>
            </a:pPr>
            <a:endParaRPr sz="1200" b="0" i="0" u="none" strike="noStrike" cap="none" dirty="0">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1" i="0" u="sng" strike="noStrike" cap="none" dirty="0">
                <a:solidFill>
                  <a:srgbClr val="FFFFFF"/>
                </a:solidFill>
                <a:latin typeface="Montserrat"/>
                <a:ea typeface="Montserrat"/>
                <a:cs typeface="Montserrat"/>
                <a:sym typeface="Montserrat"/>
              </a:rPr>
              <a:t>Mantenimiento</a:t>
            </a:r>
            <a:endParaRPr b="1" u="sng" dirty="0"/>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dirty="0">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dirty="0">
                <a:solidFill>
                  <a:srgbClr val="FFFFFF"/>
                </a:solidFill>
                <a:latin typeface="Montserrat"/>
                <a:ea typeface="Montserrat"/>
                <a:cs typeface="Montserrat"/>
                <a:sym typeface="Montserrat"/>
              </a:rPr>
              <a:t>Repotenciación</a:t>
            </a:r>
            <a:endParaRPr dirty="0"/>
          </a:p>
          <a:p>
            <a:pPr marL="0" marR="0" lvl="0" indent="0" algn="l" rtl="0">
              <a:lnSpc>
                <a:spcPct val="90000"/>
              </a:lnSpc>
              <a:spcBef>
                <a:spcPts val="1200"/>
              </a:spcBef>
              <a:spcAft>
                <a:spcPts val="0"/>
              </a:spcAft>
              <a:buClr>
                <a:schemeClr val="accent1"/>
              </a:buClr>
              <a:buSzPts val="1200"/>
              <a:buFont typeface="Noto Sans Symbols"/>
              <a:buNone/>
            </a:pPr>
            <a:endParaRPr sz="1200" b="1" i="0" u="sng" strike="noStrike" cap="none" dirty="0">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dirty="0">
                <a:solidFill>
                  <a:srgbClr val="FFFFFF"/>
                </a:solidFill>
                <a:latin typeface="Montserrat"/>
                <a:ea typeface="Montserrat"/>
                <a:cs typeface="Montserrat"/>
                <a:sym typeface="Montserrat"/>
              </a:rPr>
              <a:t>Pruebas y Resultados</a:t>
            </a:r>
            <a:endParaRPr dirty="0"/>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dirty="0">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dirty="0">
                <a:solidFill>
                  <a:srgbClr val="FFFFFF"/>
                </a:solidFill>
                <a:latin typeface="Montserrat"/>
                <a:ea typeface="Montserrat"/>
                <a:cs typeface="Montserrat"/>
                <a:sym typeface="Montserrat"/>
              </a:rPr>
              <a:t>Conclusiones</a:t>
            </a:r>
            <a:endParaRPr dirty="0"/>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dirty="0">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100"/>
              <a:buFont typeface="Noto Sans Symbols"/>
              <a:buNone/>
            </a:pPr>
            <a:r>
              <a:rPr lang="es-MX" sz="1100" b="0" i="0" u="none" strike="noStrike" cap="none" dirty="0">
                <a:solidFill>
                  <a:srgbClr val="FFFFFF"/>
                </a:solidFill>
                <a:latin typeface="Montserrat"/>
                <a:ea typeface="Montserrat"/>
                <a:cs typeface="Montserrat"/>
                <a:sym typeface="Montserrat"/>
              </a:rPr>
              <a:t>Recomendaciones</a:t>
            </a:r>
            <a:endParaRPr dirty="0"/>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dirty="0">
              <a:solidFill>
                <a:srgbClr val="FFFFFF"/>
              </a:solidFill>
              <a:latin typeface="Montserrat"/>
              <a:ea typeface="Montserrat"/>
              <a:cs typeface="Montserrat"/>
              <a:sym typeface="Montserrat"/>
            </a:endParaRPr>
          </a:p>
        </p:txBody>
      </p:sp>
      <p:sp>
        <p:nvSpPr>
          <p:cNvPr id="4" name="Google Shape;150;p6">
            <a:extLst>
              <a:ext uri="{FF2B5EF4-FFF2-40B4-BE49-F238E27FC236}">
                <a16:creationId xmlns:a16="http://schemas.microsoft.com/office/drawing/2014/main" id="{5417E994-FEA1-DEAA-9751-6F43CA444A16}"/>
              </a:ext>
            </a:extLst>
          </p:cNvPr>
          <p:cNvSpPr txBox="1">
            <a:spLocks noGrp="1"/>
          </p:cNvSpPr>
          <p:nvPr>
            <p:ph type="title"/>
          </p:nvPr>
        </p:nvSpPr>
        <p:spPr>
          <a:xfrm>
            <a:off x="1947390" y="98964"/>
            <a:ext cx="9419625" cy="108445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2"/>
              </a:buClr>
              <a:buSzPts val="4400"/>
              <a:buFont typeface="Montserrat"/>
              <a:buNone/>
            </a:pPr>
            <a:r>
              <a:rPr lang="es-MX" dirty="0">
                <a:latin typeface="Montserrat"/>
                <a:ea typeface="Montserrat"/>
                <a:cs typeface="Montserrat"/>
                <a:sym typeface="Montserrat"/>
              </a:rPr>
              <a:t>Mantenimiento Correctivo</a:t>
            </a:r>
            <a:endParaRPr dirty="0"/>
          </a:p>
        </p:txBody>
      </p:sp>
      <p:pic>
        <p:nvPicPr>
          <p:cNvPr id="2" name="Imagen 1">
            <a:extLst>
              <a:ext uri="{FF2B5EF4-FFF2-40B4-BE49-F238E27FC236}">
                <a16:creationId xmlns:a16="http://schemas.microsoft.com/office/drawing/2014/main" id="{289A9437-7132-9425-CA8B-73F92EFCF2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85696" y="1476356"/>
            <a:ext cx="2777841" cy="3884347"/>
          </a:xfrm>
          <a:prstGeom prst="rect">
            <a:avLst/>
          </a:prstGeom>
        </p:spPr>
      </p:pic>
      <p:pic>
        <p:nvPicPr>
          <p:cNvPr id="6" name="Imagen 5">
            <a:extLst>
              <a:ext uri="{FF2B5EF4-FFF2-40B4-BE49-F238E27FC236}">
                <a16:creationId xmlns:a16="http://schemas.microsoft.com/office/drawing/2014/main" id="{3DAB05B4-826B-AC95-3402-2204F720C3A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3295"/>
          <a:stretch/>
        </p:blipFill>
        <p:spPr bwMode="auto">
          <a:xfrm>
            <a:off x="5341640" y="1490094"/>
            <a:ext cx="2631123" cy="3870609"/>
          </a:xfrm>
          <a:prstGeom prst="rect">
            <a:avLst/>
          </a:prstGeom>
          <a:ln>
            <a:noFill/>
          </a:ln>
          <a:extLst>
            <a:ext uri="{53640926-AAD7-44D8-BBD7-CCE9431645EC}">
              <a14:shadowObscured xmlns:a14="http://schemas.microsoft.com/office/drawing/2010/main"/>
            </a:ext>
          </a:extLst>
        </p:spPr>
      </p:pic>
      <p:pic>
        <p:nvPicPr>
          <p:cNvPr id="7" name="Imagen 6">
            <a:extLst>
              <a:ext uri="{FF2B5EF4-FFF2-40B4-BE49-F238E27FC236}">
                <a16:creationId xmlns:a16="http://schemas.microsoft.com/office/drawing/2014/main" id="{BF4A8D6C-37A0-EF46-AA5A-BD927A959C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84298" y="1486826"/>
            <a:ext cx="2863212" cy="3873877"/>
          </a:xfrm>
          <a:prstGeom prst="rect">
            <a:avLst/>
          </a:prstGeom>
        </p:spPr>
      </p:pic>
    </p:spTree>
    <p:extLst>
      <p:ext uri="{BB962C8B-B14F-4D97-AF65-F5344CB8AC3E}">
        <p14:creationId xmlns:p14="http://schemas.microsoft.com/office/powerpoint/2010/main" val="4748242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4" name="Google Shape;144;p5"/>
          <p:cNvSpPr txBox="1"/>
          <p:nvPr/>
        </p:nvSpPr>
        <p:spPr>
          <a:xfrm>
            <a:off x="6238" y="1502781"/>
            <a:ext cx="1601356" cy="4983743"/>
          </a:xfrm>
          <a:prstGeom prst="rect">
            <a:avLst/>
          </a:prstGeom>
          <a:noFill/>
          <a:ln>
            <a:noFill/>
          </a:ln>
        </p:spPr>
        <p:txBody>
          <a:bodyPr spcFirstLastPara="1" wrap="square" lIns="36000" tIns="45700" rIns="91425" bIns="45700" anchor="t" anchorCtr="0">
            <a:normAutofit/>
          </a:bodyPr>
          <a:lstStyle/>
          <a:p>
            <a:pPr marL="0" marR="0" lvl="0" indent="0" algn="l" rtl="0">
              <a:lnSpc>
                <a:spcPct val="100000"/>
              </a:lnSpc>
              <a:spcBef>
                <a:spcPts val="0"/>
              </a:spcBef>
              <a:spcAft>
                <a:spcPts val="0"/>
              </a:spcAft>
              <a:buClr>
                <a:srgbClr val="549E39"/>
              </a:buClr>
              <a:buSzPts val="1200"/>
              <a:buFont typeface="Noto Sans Symbols"/>
              <a:buNone/>
            </a:pPr>
            <a:r>
              <a:rPr lang="es-MX" sz="1200" b="0" i="0" u="none" strike="noStrike" cap="none" dirty="0">
                <a:solidFill>
                  <a:srgbClr val="FFFFFF"/>
                </a:solidFill>
                <a:latin typeface="Montserrat"/>
                <a:ea typeface="Montserrat"/>
                <a:cs typeface="Montserrat"/>
                <a:sym typeface="Montserrat"/>
              </a:rPr>
              <a:t>Introducción</a:t>
            </a:r>
            <a:endParaRPr dirty="0"/>
          </a:p>
          <a:p>
            <a:pPr marL="0" marR="0" lvl="0" indent="0" algn="l" rtl="0">
              <a:lnSpc>
                <a:spcPct val="100000"/>
              </a:lnSpc>
              <a:spcBef>
                <a:spcPts val="1200"/>
              </a:spcBef>
              <a:spcAft>
                <a:spcPts val="0"/>
              </a:spcAft>
              <a:buClr>
                <a:srgbClr val="549E39"/>
              </a:buClr>
              <a:buSzPts val="1200"/>
              <a:buFont typeface="Noto Sans Symbols"/>
              <a:buNone/>
            </a:pPr>
            <a:endParaRPr sz="1200" b="1" i="0" u="sng" strike="noStrike" cap="none" dirty="0">
              <a:solidFill>
                <a:srgbClr val="FFFFFF"/>
              </a:solidFill>
              <a:latin typeface="Montserrat"/>
              <a:ea typeface="Montserrat"/>
              <a:cs typeface="Montserrat"/>
              <a:sym typeface="Montserrat"/>
            </a:endParaRPr>
          </a:p>
          <a:p>
            <a:pPr marL="0" marR="0" lvl="0" indent="0" algn="l" rtl="0">
              <a:lnSpc>
                <a:spcPct val="100000"/>
              </a:lnSpc>
              <a:spcBef>
                <a:spcPts val="1200"/>
              </a:spcBef>
              <a:spcAft>
                <a:spcPts val="0"/>
              </a:spcAft>
              <a:buClr>
                <a:srgbClr val="549E39"/>
              </a:buClr>
              <a:buSzPts val="1200"/>
              <a:buFont typeface="Noto Sans Symbols"/>
              <a:buNone/>
            </a:pPr>
            <a:r>
              <a:rPr lang="es-MX" sz="1200" i="0" strike="noStrike" cap="none" dirty="0">
                <a:solidFill>
                  <a:srgbClr val="FFFFFF"/>
                </a:solidFill>
                <a:latin typeface="Montserrat"/>
                <a:ea typeface="Montserrat"/>
                <a:cs typeface="Montserrat"/>
                <a:sym typeface="Montserrat"/>
              </a:rPr>
              <a:t>Levantamiento técnico</a:t>
            </a:r>
            <a:endParaRPr dirty="0"/>
          </a:p>
          <a:p>
            <a:pPr marL="0" marR="0" lvl="0" indent="0" algn="l" rtl="0">
              <a:lnSpc>
                <a:spcPct val="100000"/>
              </a:lnSpc>
              <a:spcBef>
                <a:spcPts val="1200"/>
              </a:spcBef>
              <a:spcAft>
                <a:spcPts val="0"/>
              </a:spcAft>
              <a:buClr>
                <a:srgbClr val="549E39"/>
              </a:buClr>
              <a:buSzPts val="1200"/>
              <a:buFont typeface="Noto Sans Symbols"/>
              <a:buNone/>
            </a:pPr>
            <a:endParaRPr sz="1200" b="0" i="0" u="none" strike="noStrike" cap="none" dirty="0">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1" i="0" u="sng" strike="noStrike" cap="none" dirty="0">
                <a:solidFill>
                  <a:srgbClr val="FFFFFF"/>
                </a:solidFill>
                <a:latin typeface="Montserrat"/>
                <a:ea typeface="Montserrat"/>
                <a:cs typeface="Montserrat"/>
                <a:sym typeface="Montserrat"/>
              </a:rPr>
              <a:t>Mantenimiento</a:t>
            </a:r>
            <a:endParaRPr b="1" u="sng" dirty="0"/>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dirty="0">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dirty="0">
                <a:solidFill>
                  <a:srgbClr val="FFFFFF"/>
                </a:solidFill>
                <a:latin typeface="Montserrat"/>
                <a:ea typeface="Montserrat"/>
                <a:cs typeface="Montserrat"/>
                <a:sym typeface="Montserrat"/>
              </a:rPr>
              <a:t>Repotenciación</a:t>
            </a:r>
            <a:endParaRPr dirty="0"/>
          </a:p>
          <a:p>
            <a:pPr marL="0" marR="0" lvl="0" indent="0" algn="l" rtl="0">
              <a:lnSpc>
                <a:spcPct val="90000"/>
              </a:lnSpc>
              <a:spcBef>
                <a:spcPts val="1200"/>
              </a:spcBef>
              <a:spcAft>
                <a:spcPts val="0"/>
              </a:spcAft>
              <a:buClr>
                <a:schemeClr val="accent1"/>
              </a:buClr>
              <a:buSzPts val="1200"/>
              <a:buFont typeface="Noto Sans Symbols"/>
              <a:buNone/>
            </a:pPr>
            <a:endParaRPr sz="1200" b="1" i="0" u="sng" strike="noStrike" cap="none" dirty="0">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dirty="0">
                <a:solidFill>
                  <a:srgbClr val="FFFFFF"/>
                </a:solidFill>
                <a:latin typeface="Montserrat"/>
                <a:ea typeface="Montserrat"/>
                <a:cs typeface="Montserrat"/>
                <a:sym typeface="Montserrat"/>
              </a:rPr>
              <a:t>Pruebas y Resultados</a:t>
            </a:r>
            <a:endParaRPr dirty="0"/>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dirty="0">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dirty="0">
                <a:solidFill>
                  <a:srgbClr val="FFFFFF"/>
                </a:solidFill>
                <a:latin typeface="Montserrat"/>
                <a:ea typeface="Montserrat"/>
                <a:cs typeface="Montserrat"/>
                <a:sym typeface="Montserrat"/>
              </a:rPr>
              <a:t>Conclusiones</a:t>
            </a:r>
            <a:endParaRPr dirty="0"/>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dirty="0">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100"/>
              <a:buFont typeface="Noto Sans Symbols"/>
              <a:buNone/>
            </a:pPr>
            <a:r>
              <a:rPr lang="es-MX" sz="1100" b="0" i="0" u="none" strike="noStrike" cap="none" dirty="0">
                <a:solidFill>
                  <a:srgbClr val="FFFFFF"/>
                </a:solidFill>
                <a:latin typeface="Montserrat"/>
                <a:ea typeface="Montserrat"/>
                <a:cs typeface="Montserrat"/>
                <a:sym typeface="Montserrat"/>
              </a:rPr>
              <a:t>Recomendaciones</a:t>
            </a:r>
            <a:endParaRPr dirty="0"/>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dirty="0">
              <a:solidFill>
                <a:srgbClr val="FFFFFF"/>
              </a:solidFill>
              <a:latin typeface="Montserrat"/>
              <a:ea typeface="Montserrat"/>
              <a:cs typeface="Montserrat"/>
              <a:sym typeface="Montserrat"/>
            </a:endParaRPr>
          </a:p>
        </p:txBody>
      </p:sp>
      <p:sp>
        <p:nvSpPr>
          <p:cNvPr id="4" name="Google Shape;150;p6">
            <a:extLst>
              <a:ext uri="{FF2B5EF4-FFF2-40B4-BE49-F238E27FC236}">
                <a16:creationId xmlns:a16="http://schemas.microsoft.com/office/drawing/2014/main" id="{5417E994-FEA1-DEAA-9751-6F43CA444A16}"/>
              </a:ext>
            </a:extLst>
          </p:cNvPr>
          <p:cNvSpPr txBox="1">
            <a:spLocks noGrp="1"/>
          </p:cNvSpPr>
          <p:nvPr>
            <p:ph type="title"/>
          </p:nvPr>
        </p:nvSpPr>
        <p:spPr>
          <a:xfrm>
            <a:off x="1947390" y="98964"/>
            <a:ext cx="9419625" cy="108445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2"/>
              </a:buClr>
              <a:buSzPts val="4400"/>
              <a:buFont typeface="Montserrat"/>
              <a:buNone/>
            </a:pPr>
            <a:r>
              <a:rPr lang="es-MX" dirty="0">
                <a:latin typeface="Montserrat"/>
                <a:ea typeface="Montserrat"/>
                <a:cs typeface="Montserrat"/>
                <a:sym typeface="Montserrat"/>
              </a:rPr>
              <a:t>Mantenimiento Correctivo</a:t>
            </a:r>
            <a:endParaRPr dirty="0"/>
          </a:p>
        </p:txBody>
      </p:sp>
      <p:pic>
        <p:nvPicPr>
          <p:cNvPr id="8" name="Imagen 7">
            <a:extLst>
              <a:ext uri="{FF2B5EF4-FFF2-40B4-BE49-F238E27FC236}">
                <a16:creationId xmlns:a16="http://schemas.microsoft.com/office/drawing/2014/main" id="{22304263-1BE7-BCA6-C8C2-6D5A37C3B2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3864" y="1612965"/>
            <a:ext cx="2928099" cy="3632070"/>
          </a:xfrm>
          <a:prstGeom prst="rect">
            <a:avLst/>
          </a:prstGeom>
        </p:spPr>
      </p:pic>
      <p:pic>
        <p:nvPicPr>
          <p:cNvPr id="9" name="Imagen 8">
            <a:extLst>
              <a:ext uri="{FF2B5EF4-FFF2-40B4-BE49-F238E27FC236}">
                <a16:creationId xmlns:a16="http://schemas.microsoft.com/office/drawing/2014/main" id="{3ABB746F-C408-11EF-3E7E-065300B556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73340" y="1612965"/>
            <a:ext cx="3133947" cy="3623276"/>
          </a:xfrm>
          <a:prstGeom prst="rect">
            <a:avLst/>
          </a:prstGeom>
        </p:spPr>
      </p:pic>
      <p:pic>
        <p:nvPicPr>
          <p:cNvPr id="10" name="Imagen 9">
            <a:extLst>
              <a:ext uri="{FF2B5EF4-FFF2-40B4-BE49-F238E27FC236}">
                <a16:creationId xmlns:a16="http://schemas.microsoft.com/office/drawing/2014/main" id="{7D273B37-426F-ED51-3340-8477D9D17E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67001" y="1612965"/>
            <a:ext cx="3241971" cy="3632070"/>
          </a:xfrm>
          <a:prstGeom prst="rect">
            <a:avLst/>
          </a:prstGeom>
        </p:spPr>
      </p:pic>
    </p:spTree>
    <p:extLst>
      <p:ext uri="{BB962C8B-B14F-4D97-AF65-F5344CB8AC3E}">
        <p14:creationId xmlns:p14="http://schemas.microsoft.com/office/powerpoint/2010/main" val="23933847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4" name="Google Shape;144;p5"/>
          <p:cNvSpPr txBox="1"/>
          <p:nvPr/>
        </p:nvSpPr>
        <p:spPr>
          <a:xfrm>
            <a:off x="6238" y="1502781"/>
            <a:ext cx="1601356" cy="4983743"/>
          </a:xfrm>
          <a:prstGeom prst="rect">
            <a:avLst/>
          </a:prstGeom>
          <a:noFill/>
          <a:ln>
            <a:noFill/>
          </a:ln>
        </p:spPr>
        <p:txBody>
          <a:bodyPr spcFirstLastPara="1" wrap="square" lIns="36000" tIns="45700" rIns="91425" bIns="45700" anchor="t" anchorCtr="0">
            <a:normAutofit/>
          </a:bodyPr>
          <a:lstStyle/>
          <a:p>
            <a:pPr marL="0" marR="0" lvl="0" indent="0" algn="l" rtl="0">
              <a:lnSpc>
                <a:spcPct val="100000"/>
              </a:lnSpc>
              <a:spcBef>
                <a:spcPts val="0"/>
              </a:spcBef>
              <a:spcAft>
                <a:spcPts val="0"/>
              </a:spcAft>
              <a:buClr>
                <a:srgbClr val="549E39"/>
              </a:buClr>
              <a:buSzPts val="1200"/>
              <a:buFont typeface="Noto Sans Symbols"/>
              <a:buNone/>
            </a:pPr>
            <a:r>
              <a:rPr lang="es-MX" sz="1200" b="0" i="0" u="none" strike="noStrike" cap="none" dirty="0">
                <a:solidFill>
                  <a:srgbClr val="FFFFFF"/>
                </a:solidFill>
                <a:latin typeface="Montserrat"/>
                <a:ea typeface="Montserrat"/>
                <a:cs typeface="Montserrat"/>
                <a:sym typeface="Montserrat"/>
              </a:rPr>
              <a:t>Introducción</a:t>
            </a:r>
            <a:endParaRPr dirty="0"/>
          </a:p>
          <a:p>
            <a:pPr marL="0" marR="0" lvl="0" indent="0" algn="l" rtl="0">
              <a:lnSpc>
                <a:spcPct val="100000"/>
              </a:lnSpc>
              <a:spcBef>
                <a:spcPts val="1200"/>
              </a:spcBef>
              <a:spcAft>
                <a:spcPts val="0"/>
              </a:spcAft>
              <a:buClr>
                <a:srgbClr val="549E39"/>
              </a:buClr>
              <a:buSzPts val="1200"/>
              <a:buFont typeface="Noto Sans Symbols"/>
              <a:buNone/>
            </a:pPr>
            <a:endParaRPr sz="1200" b="1" i="0" u="sng" strike="noStrike" cap="none" dirty="0">
              <a:solidFill>
                <a:srgbClr val="FFFFFF"/>
              </a:solidFill>
              <a:latin typeface="Montserrat"/>
              <a:ea typeface="Montserrat"/>
              <a:cs typeface="Montserrat"/>
              <a:sym typeface="Montserrat"/>
            </a:endParaRPr>
          </a:p>
          <a:p>
            <a:pPr marL="0" marR="0" lvl="0" indent="0" algn="l" rtl="0">
              <a:lnSpc>
                <a:spcPct val="100000"/>
              </a:lnSpc>
              <a:spcBef>
                <a:spcPts val="1200"/>
              </a:spcBef>
              <a:spcAft>
                <a:spcPts val="0"/>
              </a:spcAft>
              <a:buClr>
                <a:srgbClr val="549E39"/>
              </a:buClr>
              <a:buSzPts val="1200"/>
              <a:buFont typeface="Noto Sans Symbols"/>
              <a:buNone/>
            </a:pPr>
            <a:r>
              <a:rPr lang="es-MX" sz="1200" i="0" strike="noStrike" cap="none" dirty="0">
                <a:solidFill>
                  <a:srgbClr val="FFFFFF"/>
                </a:solidFill>
                <a:latin typeface="Montserrat"/>
                <a:ea typeface="Montserrat"/>
                <a:cs typeface="Montserrat"/>
                <a:sym typeface="Montserrat"/>
              </a:rPr>
              <a:t>Levantamiento técnico</a:t>
            </a:r>
            <a:endParaRPr dirty="0"/>
          </a:p>
          <a:p>
            <a:pPr marL="0" marR="0" lvl="0" indent="0" algn="l" rtl="0">
              <a:lnSpc>
                <a:spcPct val="100000"/>
              </a:lnSpc>
              <a:spcBef>
                <a:spcPts val="1200"/>
              </a:spcBef>
              <a:spcAft>
                <a:spcPts val="0"/>
              </a:spcAft>
              <a:buClr>
                <a:srgbClr val="549E39"/>
              </a:buClr>
              <a:buSzPts val="1200"/>
              <a:buFont typeface="Noto Sans Symbols"/>
              <a:buNone/>
            </a:pPr>
            <a:endParaRPr sz="1200" b="0" i="0" u="none" strike="noStrike" cap="none" dirty="0">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1" i="0" u="sng" strike="noStrike" cap="none" dirty="0">
                <a:solidFill>
                  <a:srgbClr val="FFFFFF"/>
                </a:solidFill>
                <a:latin typeface="Montserrat"/>
                <a:ea typeface="Montserrat"/>
                <a:cs typeface="Montserrat"/>
                <a:sym typeface="Montserrat"/>
              </a:rPr>
              <a:t>Mantenimiento</a:t>
            </a:r>
            <a:endParaRPr b="1" u="sng" dirty="0"/>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dirty="0">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dirty="0">
                <a:solidFill>
                  <a:srgbClr val="FFFFFF"/>
                </a:solidFill>
                <a:latin typeface="Montserrat"/>
                <a:ea typeface="Montserrat"/>
                <a:cs typeface="Montserrat"/>
                <a:sym typeface="Montserrat"/>
              </a:rPr>
              <a:t>Repotenciación</a:t>
            </a:r>
            <a:endParaRPr dirty="0"/>
          </a:p>
          <a:p>
            <a:pPr marL="0" marR="0" lvl="0" indent="0" algn="l" rtl="0">
              <a:lnSpc>
                <a:spcPct val="90000"/>
              </a:lnSpc>
              <a:spcBef>
                <a:spcPts val="1200"/>
              </a:spcBef>
              <a:spcAft>
                <a:spcPts val="0"/>
              </a:spcAft>
              <a:buClr>
                <a:schemeClr val="accent1"/>
              </a:buClr>
              <a:buSzPts val="1200"/>
              <a:buFont typeface="Noto Sans Symbols"/>
              <a:buNone/>
            </a:pPr>
            <a:endParaRPr sz="1200" b="1" i="0" u="sng" strike="noStrike" cap="none" dirty="0">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dirty="0">
                <a:solidFill>
                  <a:srgbClr val="FFFFFF"/>
                </a:solidFill>
                <a:latin typeface="Montserrat"/>
                <a:ea typeface="Montserrat"/>
                <a:cs typeface="Montserrat"/>
                <a:sym typeface="Montserrat"/>
              </a:rPr>
              <a:t>Pruebas y Resultados</a:t>
            </a:r>
            <a:endParaRPr dirty="0"/>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dirty="0">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dirty="0">
                <a:solidFill>
                  <a:srgbClr val="FFFFFF"/>
                </a:solidFill>
                <a:latin typeface="Montserrat"/>
                <a:ea typeface="Montserrat"/>
                <a:cs typeface="Montserrat"/>
                <a:sym typeface="Montserrat"/>
              </a:rPr>
              <a:t>Conclusiones</a:t>
            </a:r>
            <a:endParaRPr dirty="0"/>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dirty="0">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100"/>
              <a:buFont typeface="Noto Sans Symbols"/>
              <a:buNone/>
            </a:pPr>
            <a:r>
              <a:rPr lang="es-MX" sz="1100" b="0" i="0" u="none" strike="noStrike" cap="none" dirty="0">
                <a:solidFill>
                  <a:srgbClr val="FFFFFF"/>
                </a:solidFill>
                <a:latin typeface="Montserrat"/>
                <a:ea typeface="Montserrat"/>
                <a:cs typeface="Montserrat"/>
                <a:sym typeface="Montserrat"/>
              </a:rPr>
              <a:t>Recomendaciones</a:t>
            </a:r>
            <a:endParaRPr dirty="0"/>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dirty="0">
              <a:solidFill>
                <a:srgbClr val="FFFFFF"/>
              </a:solidFill>
              <a:latin typeface="Montserrat"/>
              <a:ea typeface="Montserrat"/>
              <a:cs typeface="Montserrat"/>
              <a:sym typeface="Montserrat"/>
            </a:endParaRPr>
          </a:p>
        </p:txBody>
      </p:sp>
      <p:sp>
        <p:nvSpPr>
          <p:cNvPr id="4" name="Google Shape;150;p6">
            <a:extLst>
              <a:ext uri="{FF2B5EF4-FFF2-40B4-BE49-F238E27FC236}">
                <a16:creationId xmlns:a16="http://schemas.microsoft.com/office/drawing/2014/main" id="{5417E994-FEA1-DEAA-9751-6F43CA444A16}"/>
              </a:ext>
            </a:extLst>
          </p:cNvPr>
          <p:cNvSpPr txBox="1">
            <a:spLocks noGrp="1"/>
          </p:cNvSpPr>
          <p:nvPr>
            <p:ph type="title"/>
          </p:nvPr>
        </p:nvSpPr>
        <p:spPr>
          <a:xfrm>
            <a:off x="1947390" y="98964"/>
            <a:ext cx="9419625" cy="108445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2"/>
              </a:buClr>
              <a:buSzPts val="4400"/>
              <a:buFont typeface="Montserrat"/>
              <a:buNone/>
            </a:pPr>
            <a:r>
              <a:rPr lang="es-MX" dirty="0">
                <a:latin typeface="Montserrat"/>
                <a:ea typeface="Montserrat"/>
                <a:cs typeface="Montserrat"/>
                <a:sym typeface="Montserrat"/>
              </a:rPr>
              <a:t>Mantenimiento Correctivo</a:t>
            </a:r>
            <a:endParaRPr dirty="0"/>
          </a:p>
        </p:txBody>
      </p:sp>
      <p:pic>
        <p:nvPicPr>
          <p:cNvPr id="5" name="Imagen 4">
            <a:extLst>
              <a:ext uri="{FF2B5EF4-FFF2-40B4-BE49-F238E27FC236}">
                <a16:creationId xmlns:a16="http://schemas.microsoft.com/office/drawing/2014/main" id="{C2BE59E5-0BDD-FAC1-CFB2-A8DBD6B941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49618" y="2024520"/>
            <a:ext cx="2646381" cy="3509117"/>
          </a:xfrm>
          <a:prstGeom prst="rect">
            <a:avLst/>
          </a:prstGeom>
        </p:spPr>
      </p:pic>
      <p:pic>
        <p:nvPicPr>
          <p:cNvPr id="12" name="Imagen 11">
            <a:extLst>
              <a:ext uri="{FF2B5EF4-FFF2-40B4-BE49-F238E27FC236}">
                <a16:creationId xmlns:a16="http://schemas.microsoft.com/office/drawing/2014/main" id="{52C0A169-808D-F955-9362-88A8CC65E54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482" r="2529" b="4397"/>
          <a:stretch/>
        </p:blipFill>
        <p:spPr bwMode="auto">
          <a:xfrm>
            <a:off x="7025952" y="2024520"/>
            <a:ext cx="2286232" cy="348160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330576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4" name="Google Shape;144;p5"/>
          <p:cNvSpPr txBox="1"/>
          <p:nvPr/>
        </p:nvSpPr>
        <p:spPr>
          <a:xfrm>
            <a:off x="6238" y="1502781"/>
            <a:ext cx="1601356" cy="4983743"/>
          </a:xfrm>
          <a:prstGeom prst="rect">
            <a:avLst/>
          </a:prstGeom>
          <a:noFill/>
          <a:ln>
            <a:noFill/>
          </a:ln>
        </p:spPr>
        <p:txBody>
          <a:bodyPr spcFirstLastPara="1" wrap="square" lIns="36000" tIns="45700" rIns="91425" bIns="45700" anchor="t" anchorCtr="0">
            <a:normAutofit/>
          </a:bodyPr>
          <a:lstStyle/>
          <a:p>
            <a:pPr marL="0" marR="0" lvl="0" indent="0" algn="l" rtl="0">
              <a:lnSpc>
                <a:spcPct val="100000"/>
              </a:lnSpc>
              <a:spcBef>
                <a:spcPts val="0"/>
              </a:spcBef>
              <a:spcAft>
                <a:spcPts val="0"/>
              </a:spcAft>
              <a:buClr>
                <a:srgbClr val="549E39"/>
              </a:buClr>
              <a:buSzPts val="1200"/>
              <a:buFont typeface="Noto Sans Symbols"/>
              <a:buNone/>
            </a:pPr>
            <a:r>
              <a:rPr lang="es-MX" sz="1200" b="0" i="0" u="none" strike="noStrike" cap="none" dirty="0">
                <a:solidFill>
                  <a:srgbClr val="FFFFFF"/>
                </a:solidFill>
                <a:latin typeface="Montserrat"/>
                <a:ea typeface="Montserrat"/>
                <a:cs typeface="Montserrat"/>
                <a:sym typeface="Montserrat"/>
              </a:rPr>
              <a:t>Introducción</a:t>
            </a:r>
            <a:endParaRPr dirty="0"/>
          </a:p>
          <a:p>
            <a:pPr marL="0" marR="0" lvl="0" indent="0" algn="l" rtl="0">
              <a:lnSpc>
                <a:spcPct val="100000"/>
              </a:lnSpc>
              <a:spcBef>
                <a:spcPts val="1200"/>
              </a:spcBef>
              <a:spcAft>
                <a:spcPts val="0"/>
              </a:spcAft>
              <a:buClr>
                <a:srgbClr val="549E39"/>
              </a:buClr>
              <a:buSzPts val="1200"/>
              <a:buFont typeface="Noto Sans Symbols"/>
              <a:buNone/>
            </a:pPr>
            <a:endParaRPr sz="1200" b="1" i="0" u="sng" strike="noStrike" cap="none" dirty="0">
              <a:solidFill>
                <a:srgbClr val="FFFFFF"/>
              </a:solidFill>
              <a:latin typeface="Montserrat"/>
              <a:ea typeface="Montserrat"/>
              <a:cs typeface="Montserrat"/>
              <a:sym typeface="Montserrat"/>
            </a:endParaRPr>
          </a:p>
          <a:p>
            <a:pPr marL="0" marR="0" lvl="0" indent="0" algn="l" rtl="0">
              <a:lnSpc>
                <a:spcPct val="100000"/>
              </a:lnSpc>
              <a:spcBef>
                <a:spcPts val="1200"/>
              </a:spcBef>
              <a:spcAft>
                <a:spcPts val="0"/>
              </a:spcAft>
              <a:buClr>
                <a:srgbClr val="549E39"/>
              </a:buClr>
              <a:buSzPts val="1200"/>
              <a:buFont typeface="Noto Sans Symbols"/>
              <a:buNone/>
            </a:pPr>
            <a:r>
              <a:rPr lang="es-MX" sz="1200" i="0" strike="noStrike" cap="none" dirty="0">
                <a:solidFill>
                  <a:srgbClr val="FFFFFF"/>
                </a:solidFill>
                <a:latin typeface="Montserrat"/>
                <a:ea typeface="Montserrat"/>
                <a:cs typeface="Montserrat"/>
                <a:sym typeface="Montserrat"/>
              </a:rPr>
              <a:t>Levantamiento técnico</a:t>
            </a:r>
            <a:endParaRPr dirty="0"/>
          </a:p>
          <a:p>
            <a:pPr marL="0" marR="0" lvl="0" indent="0" algn="l" rtl="0">
              <a:lnSpc>
                <a:spcPct val="100000"/>
              </a:lnSpc>
              <a:spcBef>
                <a:spcPts val="1200"/>
              </a:spcBef>
              <a:spcAft>
                <a:spcPts val="0"/>
              </a:spcAft>
              <a:buClr>
                <a:srgbClr val="549E39"/>
              </a:buClr>
              <a:buSzPts val="1200"/>
              <a:buFont typeface="Noto Sans Symbols"/>
              <a:buNone/>
            </a:pPr>
            <a:endParaRPr sz="1200" b="0" i="0" u="none" strike="noStrike" cap="none" dirty="0">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1" i="0" u="sng" strike="noStrike" cap="none" dirty="0">
                <a:solidFill>
                  <a:srgbClr val="FFFFFF"/>
                </a:solidFill>
                <a:latin typeface="Montserrat"/>
                <a:ea typeface="Montserrat"/>
                <a:cs typeface="Montserrat"/>
                <a:sym typeface="Montserrat"/>
              </a:rPr>
              <a:t>Mantenimiento</a:t>
            </a:r>
            <a:endParaRPr b="1" u="sng" dirty="0"/>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dirty="0">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dirty="0">
                <a:solidFill>
                  <a:srgbClr val="FFFFFF"/>
                </a:solidFill>
                <a:latin typeface="Montserrat"/>
                <a:ea typeface="Montserrat"/>
                <a:cs typeface="Montserrat"/>
                <a:sym typeface="Montserrat"/>
              </a:rPr>
              <a:t>Repotenciación</a:t>
            </a:r>
            <a:endParaRPr dirty="0"/>
          </a:p>
          <a:p>
            <a:pPr marL="0" marR="0" lvl="0" indent="0" algn="l" rtl="0">
              <a:lnSpc>
                <a:spcPct val="90000"/>
              </a:lnSpc>
              <a:spcBef>
                <a:spcPts val="1200"/>
              </a:spcBef>
              <a:spcAft>
                <a:spcPts val="0"/>
              </a:spcAft>
              <a:buClr>
                <a:schemeClr val="accent1"/>
              </a:buClr>
              <a:buSzPts val="1200"/>
              <a:buFont typeface="Noto Sans Symbols"/>
              <a:buNone/>
            </a:pPr>
            <a:endParaRPr sz="1200" b="1" i="0" u="sng" strike="noStrike" cap="none" dirty="0">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dirty="0">
                <a:solidFill>
                  <a:srgbClr val="FFFFFF"/>
                </a:solidFill>
                <a:latin typeface="Montserrat"/>
                <a:ea typeface="Montserrat"/>
                <a:cs typeface="Montserrat"/>
                <a:sym typeface="Montserrat"/>
              </a:rPr>
              <a:t>Pruebas y Resultados</a:t>
            </a:r>
            <a:endParaRPr dirty="0"/>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dirty="0">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dirty="0">
                <a:solidFill>
                  <a:srgbClr val="FFFFFF"/>
                </a:solidFill>
                <a:latin typeface="Montserrat"/>
                <a:ea typeface="Montserrat"/>
                <a:cs typeface="Montserrat"/>
                <a:sym typeface="Montserrat"/>
              </a:rPr>
              <a:t>Conclusiones</a:t>
            </a:r>
            <a:endParaRPr dirty="0"/>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dirty="0">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100"/>
              <a:buFont typeface="Noto Sans Symbols"/>
              <a:buNone/>
            </a:pPr>
            <a:r>
              <a:rPr lang="es-MX" sz="1100" b="0" i="0" u="none" strike="noStrike" cap="none" dirty="0">
                <a:solidFill>
                  <a:srgbClr val="FFFFFF"/>
                </a:solidFill>
                <a:latin typeface="Montserrat"/>
                <a:ea typeface="Montserrat"/>
                <a:cs typeface="Montserrat"/>
                <a:sym typeface="Montserrat"/>
              </a:rPr>
              <a:t>Recomendaciones</a:t>
            </a:r>
            <a:endParaRPr dirty="0"/>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dirty="0">
              <a:solidFill>
                <a:srgbClr val="FFFFFF"/>
              </a:solidFill>
              <a:latin typeface="Montserrat"/>
              <a:ea typeface="Montserrat"/>
              <a:cs typeface="Montserrat"/>
              <a:sym typeface="Montserrat"/>
            </a:endParaRPr>
          </a:p>
        </p:txBody>
      </p:sp>
      <p:sp>
        <p:nvSpPr>
          <p:cNvPr id="4" name="Google Shape;150;p6">
            <a:extLst>
              <a:ext uri="{FF2B5EF4-FFF2-40B4-BE49-F238E27FC236}">
                <a16:creationId xmlns:a16="http://schemas.microsoft.com/office/drawing/2014/main" id="{5417E994-FEA1-DEAA-9751-6F43CA444A16}"/>
              </a:ext>
            </a:extLst>
          </p:cNvPr>
          <p:cNvSpPr txBox="1">
            <a:spLocks noGrp="1"/>
          </p:cNvSpPr>
          <p:nvPr>
            <p:ph type="title"/>
          </p:nvPr>
        </p:nvSpPr>
        <p:spPr>
          <a:xfrm>
            <a:off x="1947390" y="98964"/>
            <a:ext cx="9419625" cy="108445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2"/>
              </a:buClr>
              <a:buSzPts val="4400"/>
              <a:buFont typeface="Montserrat"/>
              <a:buNone/>
            </a:pPr>
            <a:r>
              <a:rPr lang="es-MX" dirty="0">
                <a:latin typeface="Montserrat"/>
                <a:ea typeface="Montserrat"/>
                <a:cs typeface="Montserrat"/>
                <a:sym typeface="Montserrat"/>
              </a:rPr>
              <a:t>Mantenimiento Correctivo</a:t>
            </a:r>
            <a:endParaRPr dirty="0"/>
          </a:p>
        </p:txBody>
      </p:sp>
      <p:sp>
        <p:nvSpPr>
          <p:cNvPr id="12" name="CuadroTexto 11">
            <a:extLst>
              <a:ext uri="{FF2B5EF4-FFF2-40B4-BE49-F238E27FC236}">
                <a16:creationId xmlns:a16="http://schemas.microsoft.com/office/drawing/2014/main" id="{DE08CC4A-74AA-E27C-42E0-889513AF906F}"/>
              </a:ext>
            </a:extLst>
          </p:cNvPr>
          <p:cNvSpPr txBox="1"/>
          <p:nvPr/>
        </p:nvSpPr>
        <p:spPr>
          <a:xfrm>
            <a:off x="1721497" y="1039897"/>
            <a:ext cx="6130212" cy="1042529"/>
          </a:xfrm>
          <a:prstGeom prst="rect">
            <a:avLst/>
          </a:prstGeom>
          <a:noFill/>
        </p:spPr>
        <p:txBody>
          <a:bodyPr wrap="square">
            <a:spAutoFit/>
          </a:bodyPr>
          <a:lstStyle/>
          <a:p>
            <a:pPr algn="just">
              <a:lnSpc>
                <a:spcPct val="200000"/>
              </a:lnSpc>
              <a:spcBef>
                <a:spcPts val="200"/>
              </a:spcBef>
            </a:pPr>
            <a:r>
              <a:rPr lang="es-EC" sz="1800" b="1" i="1" dirty="0">
                <a:effectLst/>
                <a:latin typeface="Calibri" panose="020F0502020204030204" pitchFamily="34" charset="0"/>
                <a:ea typeface="Times New Roman" panose="02020603050405020304" pitchFamily="18" charset="0"/>
                <a:cs typeface="Calibri" panose="020F0502020204030204" pitchFamily="34" charset="0"/>
              </a:rPr>
              <a:t>Sensor de temperatura</a:t>
            </a:r>
            <a:endParaRPr lang="es-EC" sz="1800" b="1" i="1"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200000"/>
              </a:lnSpc>
              <a:spcBef>
                <a:spcPts val="200"/>
              </a:spcBef>
            </a:pPr>
            <a:endParaRPr lang="es-EC" sz="1400" b="1" i="1"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22" name="CuadroTexto 21">
            <a:extLst>
              <a:ext uri="{FF2B5EF4-FFF2-40B4-BE49-F238E27FC236}">
                <a16:creationId xmlns:a16="http://schemas.microsoft.com/office/drawing/2014/main" id="{43E603C6-E7A9-FC4A-D542-85FFA9306F45}"/>
              </a:ext>
            </a:extLst>
          </p:cNvPr>
          <p:cNvSpPr txBox="1"/>
          <p:nvPr/>
        </p:nvSpPr>
        <p:spPr>
          <a:xfrm>
            <a:off x="1607594" y="1471762"/>
            <a:ext cx="6419460" cy="2995692"/>
          </a:xfrm>
          <a:prstGeom prst="rect">
            <a:avLst/>
          </a:prstGeom>
          <a:noFill/>
        </p:spPr>
        <p:txBody>
          <a:bodyPr wrap="square">
            <a:spAutoFit/>
          </a:bodyPr>
          <a:lstStyle/>
          <a:p>
            <a:pPr algn="just">
              <a:lnSpc>
                <a:spcPct val="200000"/>
              </a:lnSpc>
              <a:spcBef>
                <a:spcPts val="200"/>
              </a:spcBef>
            </a:pPr>
            <a:r>
              <a:rPr lang="es-EC" sz="1400" b="1" i="1" dirty="0">
                <a:effectLst/>
                <a:latin typeface="Calibri" panose="020F0502020204030204" pitchFamily="34" charset="0"/>
                <a:ea typeface="Times New Roman" panose="02020603050405020304" pitchFamily="18" charset="0"/>
                <a:cs typeface="Calibri" panose="020F0502020204030204" pitchFamily="34" charset="0"/>
              </a:rPr>
              <a:t>Termopar:</a:t>
            </a:r>
            <a:endParaRPr lang="es-EC" sz="1400" b="1" i="1"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200000"/>
              </a:lnSpc>
              <a:buFont typeface="Symbol" panose="05050102010706020507" pitchFamily="18" charset="2"/>
              <a:buChar char=""/>
            </a:pPr>
            <a:r>
              <a:rPr lang="es-EC" sz="1400" dirty="0">
                <a:effectLst/>
                <a:latin typeface="Calibri" panose="020F0502020204030204" pitchFamily="34" charset="0"/>
                <a:ea typeface="Calibri" panose="020F0502020204030204" pitchFamily="34" charset="0"/>
                <a:cs typeface="Calibri" panose="020F0502020204030204" pitchFamily="34" charset="0"/>
              </a:rPr>
              <a:t>Rango de temperatura: Dependiendo el tipo (tipo J o tipo k) pueden ir desde 0°C a 1100°C</a:t>
            </a:r>
            <a:endParaRPr lang="es-EC" sz="1400" dirty="0">
              <a:effectLst/>
              <a:latin typeface="Calibri" panose="020F0502020204030204" pitchFamily="34" charset="0"/>
              <a:ea typeface="Calibri" panose="020F0502020204030204" pitchFamily="34" charset="0"/>
            </a:endParaRPr>
          </a:p>
          <a:p>
            <a:pPr marL="342900" lvl="0" indent="-342900" algn="just">
              <a:lnSpc>
                <a:spcPct val="200000"/>
              </a:lnSpc>
              <a:buFont typeface="Symbol" panose="05050102010706020507" pitchFamily="18" charset="2"/>
              <a:buChar char=""/>
            </a:pPr>
            <a:r>
              <a:rPr lang="es-EC" sz="1400" dirty="0">
                <a:effectLst/>
                <a:latin typeface="Calibri" panose="020F0502020204030204" pitchFamily="34" charset="0"/>
                <a:ea typeface="Calibri" panose="020F0502020204030204" pitchFamily="34" charset="0"/>
                <a:cs typeface="Calibri" panose="020F0502020204030204" pitchFamily="34" charset="0"/>
              </a:rPr>
              <a:t>Precisión: Menos estable por lo tanto es menos sensible.</a:t>
            </a:r>
            <a:endParaRPr lang="es-EC" sz="1400" dirty="0">
              <a:effectLst/>
              <a:latin typeface="Calibri" panose="020F0502020204030204" pitchFamily="34" charset="0"/>
              <a:ea typeface="Calibri" panose="020F0502020204030204" pitchFamily="34" charset="0"/>
            </a:endParaRPr>
          </a:p>
          <a:p>
            <a:pPr marL="342900" lvl="0" indent="-342900" algn="just">
              <a:lnSpc>
                <a:spcPct val="200000"/>
              </a:lnSpc>
              <a:buFont typeface="Symbol" panose="05050102010706020507" pitchFamily="18" charset="2"/>
              <a:buChar char=""/>
            </a:pPr>
            <a:r>
              <a:rPr lang="es-EC" sz="1400" dirty="0">
                <a:effectLst/>
                <a:latin typeface="Calibri" panose="020F0502020204030204" pitchFamily="34" charset="0"/>
                <a:ea typeface="Calibri" panose="020F0502020204030204" pitchFamily="34" charset="0"/>
                <a:cs typeface="Calibri" panose="020F0502020204030204" pitchFamily="34" charset="0"/>
              </a:rPr>
              <a:t>Resistencia: Sencillo, de uso limitado en entornos oxidantes.</a:t>
            </a:r>
            <a:endParaRPr lang="es-EC" sz="1400" dirty="0">
              <a:effectLst/>
              <a:latin typeface="Calibri" panose="020F0502020204030204" pitchFamily="34" charset="0"/>
              <a:ea typeface="Calibri" panose="020F0502020204030204" pitchFamily="34" charset="0"/>
            </a:endParaRPr>
          </a:p>
          <a:p>
            <a:pPr marL="342900" lvl="0" indent="-342900" algn="just">
              <a:lnSpc>
                <a:spcPct val="200000"/>
              </a:lnSpc>
              <a:spcAft>
                <a:spcPts val="800"/>
              </a:spcAft>
              <a:buFont typeface="Symbol" panose="05050102010706020507" pitchFamily="18" charset="2"/>
              <a:buChar char=""/>
            </a:pPr>
            <a:r>
              <a:rPr lang="es-EC" sz="1400" dirty="0">
                <a:effectLst/>
                <a:latin typeface="Calibri" panose="020F0502020204030204" pitchFamily="34" charset="0"/>
                <a:ea typeface="Calibri" panose="020F0502020204030204" pitchFamily="34" charset="0"/>
                <a:cs typeface="Calibri" panose="020F0502020204030204" pitchFamily="34" charset="0"/>
              </a:rPr>
              <a:t>Linealidad: Razonable.</a:t>
            </a:r>
            <a:endParaRPr lang="es-EC" sz="1400" dirty="0">
              <a:effectLst/>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r>
              <a:rPr lang="es-EC" sz="1400" dirty="0">
                <a:effectLst/>
                <a:latin typeface="Calibri" panose="020F0502020204030204" pitchFamily="34" charset="0"/>
                <a:ea typeface="Calibri" panose="020F0502020204030204" pitchFamily="34" charset="0"/>
              </a:rPr>
              <a:t>Costo: Económico.</a:t>
            </a:r>
            <a:endParaRPr lang="es-EC" dirty="0"/>
          </a:p>
        </p:txBody>
      </p:sp>
      <p:sp>
        <p:nvSpPr>
          <p:cNvPr id="24" name="CuadroTexto 23">
            <a:extLst>
              <a:ext uri="{FF2B5EF4-FFF2-40B4-BE49-F238E27FC236}">
                <a16:creationId xmlns:a16="http://schemas.microsoft.com/office/drawing/2014/main" id="{9C8E3587-2634-A5A9-886B-96FDE048326E}"/>
              </a:ext>
            </a:extLst>
          </p:cNvPr>
          <p:cNvSpPr txBox="1"/>
          <p:nvPr/>
        </p:nvSpPr>
        <p:spPr>
          <a:xfrm>
            <a:off x="1752218" y="4168329"/>
            <a:ext cx="6130212" cy="2617320"/>
          </a:xfrm>
          <a:prstGeom prst="rect">
            <a:avLst/>
          </a:prstGeom>
          <a:noFill/>
        </p:spPr>
        <p:txBody>
          <a:bodyPr wrap="square">
            <a:spAutoFit/>
          </a:bodyPr>
          <a:lstStyle/>
          <a:p>
            <a:pPr algn="just">
              <a:lnSpc>
                <a:spcPct val="200000"/>
              </a:lnSpc>
              <a:spcBef>
                <a:spcPts val="200"/>
              </a:spcBef>
            </a:pPr>
            <a:r>
              <a:rPr lang="es-EC" sz="1400" b="1" i="1" dirty="0">
                <a:effectLst/>
                <a:latin typeface="Calibri" panose="020F0502020204030204" pitchFamily="34" charset="0"/>
                <a:ea typeface="Times New Roman" panose="02020603050405020304" pitchFamily="18" charset="0"/>
                <a:cs typeface="Calibri" panose="020F0502020204030204" pitchFamily="34" charset="0"/>
              </a:rPr>
              <a:t>RTD</a:t>
            </a:r>
            <a:endParaRPr lang="es-EC" sz="1400" b="1" i="1"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200000"/>
              </a:lnSpc>
              <a:buFont typeface="Symbol" panose="05050102010706020507" pitchFamily="18" charset="2"/>
              <a:buChar char=""/>
            </a:pPr>
            <a:r>
              <a:rPr lang="es-EC" sz="1400" dirty="0">
                <a:effectLst/>
                <a:latin typeface="Calibri" panose="020F0502020204030204" pitchFamily="34" charset="0"/>
                <a:ea typeface="Calibri" panose="020F0502020204030204" pitchFamily="34" charset="0"/>
                <a:cs typeface="Calibri" panose="020F0502020204030204" pitchFamily="34" charset="0"/>
              </a:rPr>
              <a:t>Rango de temperatura: -200°C a 850°C.</a:t>
            </a:r>
            <a:endParaRPr lang="es-EC" sz="1400" dirty="0">
              <a:effectLst/>
              <a:latin typeface="Calibri" panose="020F0502020204030204" pitchFamily="34" charset="0"/>
              <a:ea typeface="Calibri" panose="020F0502020204030204" pitchFamily="34" charset="0"/>
            </a:endParaRPr>
          </a:p>
          <a:p>
            <a:pPr marL="342900" lvl="0" indent="-342900" algn="just">
              <a:lnSpc>
                <a:spcPct val="200000"/>
              </a:lnSpc>
              <a:buFont typeface="Symbol" panose="05050102010706020507" pitchFamily="18" charset="2"/>
              <a:buChar char=""/>
            </a:pPr>
            <a:r>
              <a:rPr lang="es-EC" sz="1400" dirty="0">
                <a:effectLst/>
                <a:latin typeface="Calibri" panose="020F0502020204030204" pitchFamily="34" charset="0"/>
                <a:ea typeface="Calibri" panose="020F0502020204030204" pitchFamily="34" charset="0"/>
                <a:cs typeface="Calibri" panose="020F0502020204030204" pitchFamily="34" charset="0"/>
              </a:rPr>
              <a:t>Precisión: Muy estable, bastante preciso.</a:t>
            </a:r>
            <a:endParaRPr lang="es-EC" sz="1400" dirty="0">
              <a:effectLst/>
              <a:latin typeface="Calibri" panose="020F0502020204030204" pitchFamily="34" charset="0"/>
              <a:ea typeface="Calibri" panose="020F0502020204030204" pitchFamily="34" charset="0"/>
            </a:endParaRPr>
          </a:p>
          <a:p>
            <a:pPr marL="342900" lvl="0" indent="-342900" algn="just">
              <a:lnSpc>
                <a:spcPct val="200000"/>
              </a:lnSpc>
              <a:buFont typeface="Symbol" panose="05050102010706020507" pitchFamily="18" charset="2"/>
              <a:buChar char=""/>
            </a:pPr>
            <a:r>
              <a:rPr lang="es-EC" sz="1400" dirty="0">
                <a:effectLst/>
                <a:latin typeface="Calibri" panose="020F0502020204030204" pitchFamily="34" charset="0"/>
                <a:ea typeface="Calibri" panose="020F0502020204030204" pitchFamily="34" charset="0"/>
                <a:cs typeface="Calibri" panose="020F0502020204030204" pitchFamily="34" charset="0"/>
              </a:rPr>
              <a:t>Resistencia: Resistente a condiciones severas.</a:t>
            </a:r>
            <a:endParaRPr lang="es-EC" sz="1400" dirty="0">
              <a:effectLst/>
              <a:latin typeface="Calibri" panose="020F0502020204030204" pitchFamily="34" charset="0"/>
              <a:ea typeface="Calibri" panose="020F0502020204030204" pitchFamily="34" charset="0"/>
            </a:endParaRPr>
          </a:p>
          <a:p>
            <a:pPr marL="342900" lvl="0" indent="-342900" algn="just">
              <a:lnSpc>
                <a:spcPct val="200000"/>
              </a:lnSpc>
              <a:buFont typeface="Symbol" panose="05050102010706020507" pitchFamily="18" charset="2"/>
              <a:buChar char=""/>
            </a:pPr>
            <a:r>
              <a:rPr lang="es-EC" sz="1400" dirty="0">
                <a:effectLst/>
                <a:latin typeface="Calibri" panose="020F0502020204030204" pitchFamily="34" charset="0"/>
                <a:ea typeface="Calibri" panose="020F0502020204030204" pitchFamily="34" charset="0"/>
                <a:cs typeface="Calibri" panose="020F0502020204030204" pitchFamily="34" charset="0"/>
              </a:rPr>
              <a:t>Linealidad: Excelente.</a:t>
            </a:r>
            <a:endParaRPr lang="es-EC" sz="1400" dirty="0">
              <a:effectLst/>
              <a:latin typeface="Calibri" panose="020F0502020204030204" pitchFamily="34" charset="0"/>
              <a:ea typeface="Calibri" panose="020F0502020204030204" pitchFamily="34" charset="0"/>
            </a:endParaRPr>
          </a:p>
          <a:p>
            <a:pPr marL="342900" lvl="0" indent="-342900" algn="just">
              <a:lnSpc>
                <a:spcPct val="200000"/>
              </a:lnSpc>
              <a:spcAft>
                <a:spcPts val="800"/>
              </a:spcAft>
              <a:buFont typeface="Symbol" panose="05050102010706020507" pitchFamily="18" charset="2"/>
              <a:buChar char=""/>
            </a:pPr>
            <a:r>
              <a:rPr lang="es-EC" sz="1400" dirty="0">
                <a:effectLst/>
                <a:latin typeface="Calibri" panose="020F0502020204030204" pitchFamily="34" charset="0"/>
                <a:ea typeface="Calibri" panose="020F0502020204030204" pitchFamily="34" charset="0"/>
                <a:cs typeface="Calibri" panose="020F0502020204030204" pitchFamily="34" charset="0"/>
              </a:rPr>
              <a:t>Costo: Elevado.</a:t>
            </a:r>
            <a:endParaRPr lang="es-EC" sz="1400" dirty="0">
              <a:effectLst/>
              <a:latin typeface="Calibri" panose="020F0502020204030204" pitchFamily="34" charset="0"/>
              <a:ea typeface="Calibri" panose="020F0502020204030204" pitchFamily="34" charset="0"/>
            </a:endParaRPr>
          </a:p>
        </p:txBody>
      </p:sp>
      <p:sp>
        <p:nvSpPr>
          <p:cNvPr id="26" name="CuadroTexto 25">
            <a:extLst>
              <a:ext uri="{FF2B5EF4-FFF2-40B4-BE49-F238E27FC236}">
                <a16:creationId xmlns:a16="http://schemas.microsoft.com/office/drawing/2014/main" id="{1467566C-EE7A-F66D-73A7-2674CBE03899}"/>
              </a:ext>
            </a:extLst>
          </p:cNvPr>
          <p:cNvSpPr txBox="1"/>
          <p:nvPr/>
        </p:nvSpPr>
        <p:spPr>
          <a:xfrm>
            <a:off x="6122541" y="3809793"/>
            <a:ext cx="5267131" cy="3048207"/>
          </a:xfrm>
          <a:prstGeom prst="rect">
            <a:avLst/>
          </a:prstGeom>
          <a:noFill/>
        </p:spPr>
        <p:txBody>
          <a:bodyPr wrap="square">
            <a:spAutoFit/>
          </a:bodyPr>
          <a:lstStyle/>
          <a:p>
            <a:pPr algn="just">
              <a:lnSpc>
                <a:spcPct val="200000"/>
              </a:lnSpc>
              <a:spcBef>
                <a:spcPts val="200"/>
              </a:spcBef>
            </a:pPr>
            <a:r>
              <a:rPr lang="es-EC" sz="1400" b="1" i="1" dirty="0">
                <a:effectLst/>
                <a:latin typeface="Calibri" panose="020F0502020204030204" pitchFamily="34" charset="0"/>
                <a:ea typeface="Times New Roman" panose="02020603050405020304" pitchFamily="18" charset="0"/>
                <a:cs typeface="Calibri" panose="020F0502020204030204" pitchFamily="34" charset="0"/>
              </a:rPr>
              <a:t>Termistor</a:t>
            </a:r>
            <a:endParaRPr lang="es-EC" sz="1400" b="1" i="1"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200000"/>
              </a:lnSpc>
              <a:buFont typeface="Symbol" panose="05050102010706020507" pitchFamily="18" charset="2"/>
              <a:buChar char=""/>
            </a:pPr>
            <a:r>
              <a:rPr lang="es-EC" sz="1400" dirty="0">
                <a:effectLst/>
                <a:latin typeface="Calibri" panose="020F0502020204030204" pitchFamily="34" charset="0"/>
                <a:ea typeface="Calibri" panose="020F0502020204030204" pitchFamily="34" charset="0"/>
                <a:cs typeface="Calibri" panose="020F0502020204030204" pitchFamily="34" charset="0"/>
              </a:rPr>
              <a:t>Rango de temperatura: 38°C a 260°C.</a:t>
            </a:r>
            <a:endParaRPr lang="es-EC" sz="1400" dirty="0">
              <a:effectLst/>
              <a:latin typeface="Calibri" panose="020F0502020204030204" pitchFamily="34" charset="0"/>
              <a:ea typeface="Calibri" panose="020F0502020204030204" pitchFamily="34" charset="0"/>
            </a:endParaRPr>
          </a:p>
          <a:p>
            <a:pPr marL="342900" lvl="0" indent="-342900" algn="just">
              <a:lnSpc>
                <a:spcPct val="200000"/>
              </a:lnSpc>
              <a:buFont typeface="Symbol" panose="05050102010706020507" pitchFamily="18" charset="2"/>
              <a:buChar char=""/>
            </a:pPr>
            <a:r>
              <a:rPr lang="es-EC" sz="1400" dirty="0">
                <a:effectLst/>
                <a:latin typeface="Calibri" panose="020F0502020204030204" pitchFamily="34" charset="0"/>
                <a:ea typeface="Calibri" panose="020F0502020204030204" pitchFamily="34" charset="0"/>
                <a:cs typeface="Calibri" panose="020F0502020204030204" pitchFamily="34" charset="0"/>
              </a:rPr>
              <a:t>Precisión: Aceptable.</a:t>
            </a:r>
            <a:endParaRPr lang="es-EC" sz="1400" dirty="0">
              <a:effectLst/>
              <a:latin typeface="Calibri" panose="020F0502020204030204" pitchFamily="34" charset="0"/>
              <a:ea typeface="Calibri" panose="020F0502020204030204" pitchFamily="34" charset="0"/>
            </a:endParaRPr>
          </a:p>
          <a:p>
            <a:pPr marL="342900" lvl="0" indent="-342900" algn="just">
              <a:lnSpc>
                <a:spcPct val="200000"/>
              </a:lnSpc>
              <a:buFont typeface="Symbol" panose="05050102010706020507" pitchFamily="18" charset="2"/>
              <a:buChar char=""/>
            </a:pPr>
            <a:r>
              <a:rPr lang="es-EC" sz="1400" dirty="0">
                <a:effectLst/>
                <a:latin typeface="Calibri" panose="020F0502020204030204" pitchFamily="34" charset="0"/>
                <a:ea typeface="Calibri" panose="020F0502020204030204" pitchFamily="34" charset="0"/>
                <a:cs typeface="Calibri" panose="020F0502020204030204" pitchFamily="34" charset="0"/>
              </a:rPr>
              <a:t>Resistencia: A más temperatura, menos resistencia. Suelen estar hechos de magnesio, cobre, níquel o cobalto.</a:t>
            </a:r>
            <a:endParaRPr lang="es-EC" sz="1400" dirty="0">
              <a:effectLst/>
              <a:latin typeface="Calibri" panose="020F0502020204030204" pitchFamily="34" charset="0"/>
              <a:ea typeface="Calibri" panose="020F0502020204030204" pitchFamily="34" charset="0"/>
            </a:endParaRPr>
          </a:p>
          <a:p>
            <a:pPr marL="342900" lvl="0" indent="-342900" algn="just">
              <a:lnSpc>
                <a:spcPct val="200000"/>
              </a:lnSpc>
              <a:buFont typeface="Symbol" panose="05050102010706020507" pitchFamily="18" charset="2"/>
              <a:buChar char=""/>
            </a:pPr>
            <a:r>
              <a:rPr lang="es-EC" sz="1400" dirty="0">
                <a:effectLst/>
                <a:latin typeface="Calibri" panose="020F0502020204030204" pitchFamily="34" charset="0"/>
                <a:ea typeface="Calibri" panose="020F0502020204030204" pitchFamily="34" charset="0"/>
                <a:cs typeface="Calibri" panose="020F0502020204030204" pitchFamily="34" charset="0"/>
              </a:rPr>
              <a:t>Linealidad: No lineal.</a:t>
            </a:r>
            <a:endParaRPr lang="es-EC" sz="1400" dirty="0">
              <a:effectLst/>
              <a:latin typeface="Calibri" panose="020F0502020204030204" pitchFamily="34" charset="0"/>
              <a:ea typeface="Calibri" panose="020F0502020204030204" pitchFamily="34" charset="0"/>
            </a:endParaRPr>
          </a:p>
          <a:p>
            <a:pPr marL="342900" lvl="0" indent="-342900" algn="just">
              <a:lnSpc>
                <a:spcPct val="200000"/>
              </a:lnSpc>
              <a:spcAft>
                <a:spcPts val="800"/>
              </a:spcAft>
              <a:buFont typeface="Symbol" panose="05050102010706020507" pitchFamily="18" charset="2"/>
              <a:buChar char=""/>
            </a:pPr>
            <a:r>
              <a:rPr lang="es-EC" sz="1400" dirty="0">
                <a:effectLst/>
                <a:latin typeface="Calibri" panose="020F0502020204030204" pitchFamily="34" charset="0"/>
                <a:ea typeface="Calibri" panose="020F0502020204030204" pitchFamily="34" charset="0"/>
                <a:cs typeface="Calibri" panose="020F0502020204030204" pitchFamily="34" charset="0"/>
              </a:rPr>
              <a:t>Costo: Económico.</a:t>
            </a:r>
            <a:endParaRPr lang="es-EC" sz="14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6377527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4" name="Google Shape;144;p5"/>
          <p:cNvSpPr txBox="1"/>
          <p:nvPr/>
        </p:nvSpPr>
        <p:spPr>
          <a:xfrm>
            <a:off x="6238" y="1502781"/>
            <a:ext cx="1601356" cy="4983743"/>
          </a:xfrm>
          <a:prstGeom prst="rect">
            <a:avLst/>
          </a:prstGeom>
          <a:noFill/>
          <a:ln>
            <a:noFill/>
          </a:ln>
        </p:spPr>
        <p:txBody>
          <a:bodyPr spcFirstLastPara="1" wrap="square" lIns="36000" tIns="45700" rIns="91425" bIns="45700" anchor="t" anchorCtr="0">
            <a:normAutofit/>
          </a:bodyPr>
          <a:lstStyle/>
          <a:p>
            <a:pPr marL="0" marR="0" lvl="0" indent="0" algn="l" rtl="0">
              <a:lnSpc>
                <a:spcPct val="100000"/>
              </a:lnSpc>
              <a:spcBef>
                <a:spcPts val="0"/>
              </a:spcBef>
              <a:spcAft>
                <a:spcPts val="0"/>
              </a:spcAft>
              <a:buClr>
                <a:srgbClr val="549E39"/>
              </a:buClr>
              <a:buSzPts val="1200"/>
              <a:buFont typeface="Noto Sans Symbols"/>
              <a:buNone/>
            </a:pPr>
            <a:r>
              <a:rPr lang="es-MX" sz="1200" b="0" i="0" u="none" strike="noStrike" cap="none" dirty="0">
                <a:solidFill>
                  <a:srgbClr val="FFFFFF"/>
                </a:solidFill>
                <a:latin typeface="Montserrat"/>
                <a:ea typeface="Montserrat"/>
                <a:cs typeface="Montserrat"/>
                <a:sym typeface="Montserrat"/>
              </a:rPr>
              <a:t>Introducción</a:t>
            </a:r>
            <a:endParaRPr dirty="0"/>
          </a:p>
          <a:p>
            <a:pPr marL="0" marR="0" lvl="0" indent="0" algn="l" rtl="0">
              <a:lnSpc>
                <a:spcPct val="100000"/>
              </a:lnSpc>
              <a:spcBef>
                <a:spcPts val="1200"/>
              </a:spcBef>
              <a:spcAft>
                <a:spcPts val="0"/>
              </a:spcAft>
              <a:buClr>
                <a:srgbClr val="549E39"/>
              </a:buClr>
              <a:buSzPts val="1200"/>
              <a:buFont typeface="Noto Sans Symbols"/>
              <a:buNone/>
            </a:pPr>
            <a:endParaRPr sz="1200" b="1" i="0" u="sng" strike="noStrike" cap="none" dirty="0">
              <a:solidFill>
                <a:srgbClr val="FFFFFF"/>
              </a:solidFill>
              <a:latin typeface="Montserrat"/>
              <a:ea typeface="Montserrat"/>
              <a:cs typeface="Montserrat"/>
              <a:sym typeface="Montserrat"/>
            </a:endParaRPr>
          </a:p>
          <a:p>
            <a:pPr marL="0" marR="0" lvl="0" indent="0" algn="l" rtl="0">
              <a:lnSpc>
                <a:spcPct val="100000"/>
              </a:lnSpc>
              <a:spcBef>
                <a:spcPts val="1200"/>
              </a:spcBef>
              <a:spcAft>
                <a:spcPts val="0"/>
              </a:spcAft>
              <a:buClr>
                <a:srgbClr val="549E39"/>
              </a:buClr>
              <a:buSzPts val="1200"/>
              <a:buFont typeface="Noto Sans Symbols"/>
              <a:buNone/>
            </a:pPr>
            <a:r>
              <a:rPr lang="es-MX" sz="1200" i="0" strike="noStrike" cap="none" dirty="0">
                <a:solidFill>
                  <a:srgbClr val="FFFFFF"/>
                </a:solidFill>
                <a:latin typeface="Montserrat"/>
                <a:ea typeface="Montserrat"/>
                <a:cs typeface="Montserrat"/>
                <a:sym typeface="Montserrat"/>
              </a:rPr>
              <a:t>Levantamiento técnico</a:t>
            </a:r>
            <a:endParaRPr dirty="0"/>
          </a:p>
          <a:p>
            <a:pPr marL="0" marR="0" lvl="0" indent="0" algn="l" rtl="0">
              <a:lnSpc>
                <a:spcPct val="100000"/>
              </a:lnSpc>
              <a:spcBef>
                <a:spcPts val="1200"/>
              </a:spcBef>
              <a:spcAft>
                <a:spcPts val="0"/>
              </a:spcAft>
              <a:buClr>
                <a:srgbClr val="549E39"/>
              </a:buClr>
              <a:buSzPts val="1200"/>
              <a:buFont typeface="Noto Sans Symbols"/>
              <a:buNone/>
            </a:pPr>
            <a:endParaRPr sz="1200" b="0" i="0" u="none" strike="noStrike" cap="none" dirty="0">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1" i="0" u="sng" strike="noStrike" cap="none" dirty="0">
                <a:solidFill>
                  <a:srgbClr val="FFFFFF"/>
                </a:solidFill>
                <a:latin typeface="Montserrat"/>
                <a:ea typeface="Montserrat"/>
                <a:cs typeface="Montserrat"/>
                <a:sym typeface="Montserrat"/>
              </a:rPr>
              <a:t>Mantenimiento</a:t>
            </a:r>
            <a:endParaRPr b="1" u="sng" dirty="0"/>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dirty="0">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dirty="0">
                <a:solidFill>
                  <a:srgbClr val="FFFFFF"/>
                </a:solidFill>
                <a:latin typeface="Montserrat"/>
                <a:ea typeface="Montserrat"/>
                <a:cs typeface="Montserrat"/>
                <a:sym typeface="Montserrat"/>
              </a:rPr>
              <a:t>Repotenciación</a:t>
            </a:r>
            <a:endParaRPr dirty="0"/>
          </a:p>
          <a:p>
            <a:pPr marL="0" marR="0" lvl="0" indent="0" algn="l" rtl="0">
              <a:lnSpc>
                <a:spcPct val="90000"/>
              </a:lnSpc>
              <a:spcBef>
                <a:spcPts val="1200"/>
              </a:spcBef>
              <a:spcAft>
                <a:spcPts val="0"/>
              </a:spcAft>
              <a:buClr>
                <a:schemeClr val="accent1"/>
              </a:buClr>
              <a:buSzPts val="1200"/>
              <a:buFont typeface="Noto Sans Symbols"/>
              <a:buNone/>
            </a:pPr>
            <a:endParaRPr sz="1200" b="1" i="0" u="sng" strike="noStrike" cap="none" dirty="0">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dirty="0">
                <a:solidFill>
                  <a:srgbClr val="FFFFFF"/>
                </a:solidFill>
                <a:latin typeface="Montserrat"/>
                <a:ea typeface="Montserrat"/>
                <a:cs typeface="Montserrat"/>
                <a:sym typeface="Montserrat"/>
              </a:rPr>
              <a:t>Pruebas y Resultados</a:t>
            </a:r>
            <a:endParaRPr dirty="0"/>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dirty="0">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dirty="0">
                <a:solidFill>
                  <a:srgbClr val="FFFFFF"/>
                </a:solidFill>
                <a:latin typeface="Montserrat"/>
                <a:ea typeface="Montserrat"/>
                <a:cs typeface="Montserrat"/>
                <a:sym typeface="Montserrat"/>
              </a:rPr>
              <a:t>Conclusiones</a:t>
            </a:r>
            <a:endParaRPr dirty="0"/>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dirty="0">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100"/>
              <a:buFont typeface="Noto Sans Symbols"/>
              <a:buNone/>
            </a:pPr>
            <a:r>
              <a:rPr lang="es-MX" sz="1100" b="0" i="0" u="none" strike="noStrike" cap="none" dirty="0">
                <a:solidFill>
                  <a:srgbClr val="FFFFFF"/>
                </a:solidFill>
                <a:latin typeface="Montserrat"/>
                <a:ea typeface="Montserrat"/>
                <a:cs typeface="Montserrat"/>
                <a:sym typeface="Montserrat"/>
              </a:rPr>
              <a:t>Recomendaciones</a:t>
            </a:r>
            <a:endParaRPr dirty="0"/>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dirty="0">
              <a:solidFill>
                <a:srgbClr val="FFFFFF"/>
              </a:solidFill>
              <a:latin typeface="Montserrat"/>
              <a:ea typeface="Montserrat"/>
              <a:cs typeface="Montserrat"/>
              <a:sym typeface="Montserrat"/>
            </a:endParaRPr>
          </a:p>
        </p:txBody>
      </p:sp>
      <p:sp>
        <p:nvSpPr>
          <p:cNvPr id="4" name="Google Shape;150;p6">
            <a:extLst>
              <a:ext uri="{FF2B5EF4-FFF2-40B4-BE49-F238E27FC236}">
                <a16:creationId xmlns:a16="http://schemas.microsoft.com/office/drawing/2014/main" id="{5417E994-FEA1-DEAA-9751-6F43CA444A16}"/>
              </a:ext>
            </a:extLst>
          </p:cNvPr>
          <p:cNvSpPr txBox="1">
            <a:spLocks noGrp="1"/>
          </p:cNvSpPr>
          <p:nvPr>
            <p:ph type="title"/>
          </p:nvPr>
        </p:nvSpPr>
        <p:spPr>
          <a:xfrm>
            <a:off x="1947390" y="98964"/>
            <a:ext cx="9419625" cy="108445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2"/>
              </a:buClr>
              <a:buSzPts val="4400"/>
              <a:buFont typeface="Montserrat"/>
              <a:buNone/>
            </a:pPr>
            <a:r>
              <a:rPr lang="es-MX" dirty="0">
                <a:latin typeface="Montserrat"/>
                <a:ea typeface="Montserrat"/>
                <a:cs typeface="Montserrat"/>
                <a:sym typeface="Montserrat"/>
              </a:rPr>
              <a:t>Mantenimiento Correctivo</a:t>
            </a:r>
            <a:endParaRPr dirty="0"/>
          </a:p>
        </p:txBody>
      </p:sp>
      <p:graphicFrame>
        <p:nvGraphicFramePr>
          <p:cNvPr id="2" name="Tabla 1">
            <a:extLst>
              <a:ext uri="{FF2B5EF4-FFF2-40B4-BE49-F238E27FC236}">
                <a16:creationId xmlns:a16="http://schemas.microsoft.com/office/drawing/2014/main" id="{F6A89626-FB41-41A0-8439-B8FF1DDEE02E}"/>
              </a:ext>
            </a:extLst>
          </p:cNvPr>
          <p:cNvGraphicFramePr>
            <a:graphicFrameLocks noGrp="1"/>
          </p:cNvGraphicFramePr>
          <p:nvPr>
            <p:extLst>
              <p:ext uri="{D42A27DB-BD31-4B8C-83A1-F6EECF244321}">
                <p14:modId xmlns:p14="http://schemas.microsoft.com/office/powerpoint/2010/main" val="1507306618"/>
              </p:ext>
            </p:extLst>
          </p:nvPr>
        </p:nvGraphicFramePr>
        <p:xfrm>
          <a:off x="3367411" y="1325963"/>
          <a:ext cx="7315202" cy="1822896"/>
        </p:xfrm>
        <a:graphic>
          <a:graphicData uri="http://schemas.openxmlformats.org/drawingml/2006/table">
            <a:tbl>
              <a:tblPr firstRow="1" lastCol="1">
                <a:tableStyleId>{9D7B26C5-4107-4FEC-AEDC-1716B250A1EF}</a:tableStyleId>
              </a:tblPr>
              <a:tblGrid>
                <a:gridCol w="1126541">
                  <a:extLst>
                    <a:ext uri="{9D8B030D-6E8A-4147-A177-3AD203B41FA5}">
                      <a16:colId xmlns:a16="http://schemas.microsoft.com/office/drawing/2014/main" val="3172393293"/>
                    </a:ext>
                  </a:extLst>
                </a:gridCol>
                <a:gridCol w="1126541">
                  <a:extLst>
                    <a:ext uri="{9D8B030D-6E8A-4147-A177-3AD203B41FA5}">
                      <a16:colId xmlns:a16="http://schemas.microsoft.com/office/drawing/2014/main" val="4255855096"/>
                    </a:ext>
                  </a:extLst>
                </a:gridCol>
                <a:gridCol w="1012424">
                  <a:extLst>
                    <a:ext uri="{9D8B030D-6E8A-4147-A177-3AD203B41FA5}">
                      <a16:colId xmlns:a16="http://schemas.microsoft.com/office/drawing/2014/main" val="1475899885"/>
                    </a:ext>
                  </a:extLst>
                </a:gridCol>
                <a:gridCol w="1012424">
                  <a:extLst>
                    <a:ext uri="{9D8B030D-6E8A-4147-A177-3AD203B41FA5}">
                      <a16:colId xmlns:a16="http://schemas.microsoft.com/office/drawing/2014/main" val="351289408"/>
                    </a:ext>
                  </a:extLst>
                </a:gridCol>
                <a:gridCol w="1012424">
                  <a:extLst>
                    <a:ext uri="{9D8B030D-6E8A-4147-A177-3AD203B41FA5}">
                      <a16:colId xmlns:a16="http://schemas.microsoft.com/office/drawing/2014/main" val="3959109134"/>
                    </a:ext>
                  </a:extLst>
                </a:gridCol>
                <a:gridCol w="1012424">
                  <a:extLst>
                    <a:ext uri="{9D8B030D-6E8A-4147-A177-3AD203B41FA5}">
                      <a16:colId xmlns:a16="http://schemas.microsoft.com/office/drawing/2014/main" val="2599522781"/>
                    </a:ext>
                  </a:extLst>
                </a:gridCol>
                <a:gridCol w="1012424">
                  <a:extLst>
                    <a:ext uri="{9D8B030D-6E8A-4147-A177-3AD203B41FA5}">
                      <a16:colId xmlns:a16="http://schemas.microsoft.com/office/drawing/2014/main" val="4139656727"/>
                    </a:ext>
                  </a:extLst>
                </a:gridCol>
              </a:tblGrid>
              <a:tr h="623634">
                <a:tc>
                  <a:txBody>
                    <a:bodyPr/>
                    <a:lstStyle/>
                    <a:p>
                      <a:pPr algn="just">
                        <a:lnSpc>
                          <a:spcPct val="200000"/>
                        </a:lnSpc>
                        <a:spcAft>
                          <a:spcPts val="800"/>
                        </a:spcAft>
                      </a:pPr>
                      <a:r>
                        <a:rPr lang="es-EC" sz="1100" dirty="0">
                          <a:effectLst/>
                        </a:rPr>
                        <a:t>Tipo de sensor de temperatura</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200000"/>
                        </a:lnSpc>
                        <a:spcAft>
                          <a:spcPts val="800"/>
                        </a:spcAft>
                      </a:pPr>
                      <a:r>
                        <a:rPr lang="es-EC" sz="1100" dirty="0">
                          <a:effectLst/>
                        </a:rPr>
                        <a:t>Rango de temperatura</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200000"/>
                        </a:lnSpc>
                        <a:spcAft>
                          <a:spcPts val="800"/>
                        </a:spcAft>
                      </a:pPr>
                      <a:r>
                        <a:rPr lang="es-EC" sz="1100">
                          <a:effectLst/>
                        </a:rPr>
                        <a:t>Precisión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200000"/>
                        </a:lnSpc>
                        <a:spcAft>
                          <a:spcPts val="800"/>
                        </a:spcAft>
                      </a:pPr>
                      <a:r>
                        <a:rPr lang="es-EC" sz="1100">
                          <a:effectLst/>
                        </a:rPr>
                        <a:t>Resistencia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200000"/>
                        </a:lnSpc>
                        <a:spcAft>
                          <a:spcPts val="800"/>
                        </a:spcAft>
                      </a:pPr>
                      <a:r>
                        <a:rPr lang="es-EC" sz="1100">
                          <a:effectLst/>
                        </a:rPr>
                        <a:t>Linealidad</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200000"/>
                        </a:lnSpc>
                        <a:spcAft>
                          <a:spcPts val="800"/>
                        </a:spcAft>
                      </a:pPr>
                      <a:r>
                        <a:rPr lang="es-EC" sz="1100">
                          <a:effectLst/>
                        </a:rPr>
                        <a:t>Costo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200000"/>
                        </a:lnSpc>
                        <a:spcAft>
                          <a:spcPts val="800"/>
                        </a:spcAft>
                      </a:pPr>
                      <a:r>
                        <a:rPr lang="es-EC" sz="1100">
                          <a:effectLst/>
                        </a:rPr>
                        <a:t>Total</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39154678"/>
                  </a:ext>
                </a:extLst>
              </a:tr>
              <a:tr h="288354">
                <a:tc>
                  <a:txBody>
                    <a:bodyPr/>
                    <a:lstStyle/>
                    <a:p>
                      <a:pPr algn="just">
                        <a:lnSpc>
                          <a:spcPct val="200000"/>
                        </a:lnSpc>
                        <a:spcAft>
                          <a:spcPts val="800"/>
                        </a:spcAft>
                      </a:pPr>
                      <a:r>
                        <a:rPr lang="es-EC" sz="1100">
                          <a:effectLst/>
                        </a:rPr>
                        <a:t>Termopar</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457200" algn="just">
                        <a:lnSpc>
                          <a:spcPct val="200000"/>
                        </a:lnSpc>
                        <a:spcAft>
                          <a:spcPts val="800"/>
                        </a:spcAft>
                      </a:pPr>
                      <a:r>
                        <a:rPr lang="es-EC" sz="1100">
                          <a:effectLst/>
                        </a:rPr>
                        <a:t>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457200" algn="just">
                        <a:lnSpc>
                          <a:spcPct val="200000"/>
                        </a:lnSpc>
                        <a:spcAft>
                          <a:spcPts val="800"/>
                        </a:spcAft>
                      </a:pPr>
                      <a:r>
                        <a:rPr lang="es-EC" sz="1100">
                          <a:effectLst/>
                        </a:rPr>
                        <a:t>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457200" algn="just">
                        <a:lnSpc>
                          <a:spcPct val="200000"/>
                        </a:lnSpc>
                        <a:spcAft>
                          <a:spcPts val="800"/>
                        </a:spcAft>
                      </a:pPr>
                      <a:r>
                        <a:rPr lang="es-EC" sz="1100">
                          <a:effectLst/>
                        </a:rPr>
                        <a:t>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457200" algn="just">
                        <a:lnSpc>
                          <a:spcPct val="200000"/>
                        </a:lnSpc>
                        <a:spcAft>
                          <a:spcPts val="800"/>
                        </a:spcAft>
                      </a:pPr>
                      <a:r>
                        <a:rPr lang="es-EC" sz="1100">
                          <a:effectLst/>
                        </a:rPr>
                        <a:t>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457200" algn="just">
                        <a:lnSpc>
                          <a:spcPct val="200000"/>
                        </a:lnSpc>
                        <a:spcAft>
                          <a:spcPts val="800"/>
                        </a:spcAft>
                      </a:pPr>
                      <a:r>
                        <a:rPr lang="es-EC" sz="1100">
                          <a:effectLst/>
                        </a:rPr>
                        <a:t>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457200" algn="just">
                        <a:lnSpc>
                          <a:spcPct val="200000"/>
                        </a:lnSpc>
                        <a:spcAft>
                          <a:spcPts val="800"/>
                        </a:spcAft>
                      </a:pPr>
                      <a:r>
                        <a:rPr lang="es-EC" sz="1100">
                          <a:effectLst/>
                        </a:rPr>
                        <a:t>18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24029189"/>
                  </a:ext>
                </a:extLst>
              </a:tr>
              <a:tr h="288354">
                <a:tc>
                  <a:txBody>
                    <a:bodyPr/>
                    <a:lstStyle/>
                    <a:p>
                      <a:pPr algn="just">
                        <a:lnSpc>
                          <a:spcPct val="200000"/>
                        </a:lnSpc>
                        <a:spcAft>
                          <a:spcPts val="800"/>
                        </a:spcAft>
                      </a:pPr>
                      <a:r>
                        <a:rPr lang="es-EC" sz="1100">
                          <a:effectLst/>
                        </a:rPr>
                        <a:t>RTD</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457200" algn="just">
                        <a:lnSpc>
                          <a:spcPct val="200000"/>
                        </a:lnSpc>
                        <a:spcAft>
                          <a:spcPts val="800"/>
                        </a:spcAft>
                      </a:pPr>
                      <a:r>
                        <a:rPr lang="es-EC" sz="1100">
                          <a:effectLst/>
                        </a:rPr>
                        <a:t>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457200" algn="just">
                        <a:lnSpc>
                          <a:spcPct val="200000"/>
                        </a:lnSpc>
                        <a:spcAft>
                          <a:spcPts val="800"/>
                        </a:spcAft>
                      </a:pPr>
                      <a:r>
                        <a:rPr lang="es-EC" sz="1100">
                          <a:effectLst/>
                        </a:rPr>
                        <a:t>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457200" algn="just">
                        <a:lnSpc>
                          <a:spcPct val="200000"/>
                        </a:lnSpc>
                        <a:spcAft>
                          <a:spcPts val="800"/>
                        </a:spcAft>
                      </a:pPr>
                      <a:r>
                        <a:rPr lang="es-EC" sz="1100">
                          <a:effectLst/>
                        </a:rPr>
                        <a:t>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457200" algn="just">
                        <a:lnSpc>
                          <a:spcPct val="200000"/>
                        </a:lnSpc>
                        <a:spcAft>
                          <a:spcPts val="800"/>
                        </a:spcAft>
                      </a:pPr>
                      <a:r>
                        <a:rPr lang="es-EC" sz="1100">
                          <a:effectLst/>
                        </a:rPr>
                        <a:t>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457200" algn="just">
                        <a:lnSpc>
                          <a:spcPct val="200000"/>
                        </a:lnSpc>
                        <a:spcAft>
                          <a:spcPts val="800"/>
                        </a:spcAft>
                      </a:pPr>
                      <a:r>
                        <a:rPr lang="es-EC" sz="11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457200" algn="just">
                        <a:lnSpc>
                          <a:spcPct val="200000"/>
                        </a:lnSpc>
                        <a:spcAft>
                          <a:spcPts val="800"/>
                        </a:spcAft>
                      </a:pPr>
                      <a:r>
                        <a:rPr lang="es-EC" sz="1100">
                          <a:effectLst/>
                        </a:rPr>
                        <a:t>19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48851509"/>
                  </a:ext>
                </a:extLst>
              </a:tr>
              <a:tr h="288354">
                <a:tc>
                  <a:txBody>
                    <a:bodyPr/>
                    <a:lstStyle/>
                    <a:p>
                      <a:pPr algn="just">
                        <a:lnSpc>
                          <a:spcPct val="200000"/>
                        </a:lnSpc>
                        <a:spcAft>
                          <a:spcPts val="800"/>
                        </a:spcAft>
                      </a:pPr>
                      <a:r>
                        <a:rPr lang="es-EC" sz="1100">
                          <a:effectLst/>
                        </a:rPr>
                        <a:t>Termistor</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457200" algn="just">
                        <a:lnSpc>
                          <a:spcPct val="200000"/>
                        </a:lnSpc>
                        <a:spcAft>
                          <a:spcPts val="800"/>
                        </a:spcAft>
                      </a:pPr>
                      <a:r>
                        <a:rPr lang="es-EC" sz="1100" dirty="0">
                          <a:effectLst/>
                        </a:rPr>
                        <a:t>3</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457200" algn="just">
                        <a:lnSpc>
                          <a:spcPct val="200000"/>
                        </a:lnSpc>
                        <a:spcAft>
                          <a:spcPts val="800"/>
                        </a:spcAft>
                      </a:pPr>
                      <a:r>
                        <a:rPr lang="es-EC" sz="1100">
                          <a:effectLst/>
                        </a:rPr>
                        <a:t>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457200" algn="just">
                        <a:lnSpc>
                          <a:spcPct val="200000"/>
                        </a:lnSpc>
                        <a:spcAft>
                          <a:spcPts val="800"/>
                        </a:spcAft>
                      </a:pPr>
                      <a:r>
                        <a:rPr lang="es-EC" sz="1100">
                          <a:effectLst/>
                        </a:rPr>
                        <a:t>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457200" algn="just">
                        <a:lnSpc>
                          <a:spcPct val="200000"/>
                        </a:lnSpc>
                        <a:spcAft>
                          <a:spcPts val="800"/>
                        </a:spcAft>
                      </a:pPr>
                      <a:r>
                        <a:rPr lang="es-EC" sz="11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457200" algn="just">
                        <a:lnSpc>
                          <a:spcPct val="200000"/>
                        </a:lnSpc>
                        <a:spcAft>
                          <a:spcPts val="800"/>
                        </a:spcAft>
                      </a:pPr>
                      <a:r>
                        <a:rPr lang="es-EC" sz="1100">
                          <a:effectLst/>
                        </a:rPr>
                        <a:t>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457200" algn="just">
                        <a:lnSpc>
                          <a:spcPct val="200000"/>
                        </a:lnSpc>
                        <a:spcAft>
                          <a:spcPts val="800"/>
                        </a:spcAft>
                      </a:pPr>
                      <a:r>
                        <a:rPr lang="es-EC" sz="1100" dirty="0">
                          <a:effectLst/>
                        </a:rPr>
                        <a:t>14</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91332309"/>
                  </a:ext>
                </a:extLst>
              </a:tr>
            </a:tbl>
          </a:graphicData>
        </a:graphic>
      </p:graphicFrame>
      <p:pic>
        <p:nvPicPr>
          <p:cNvPr id="3" name="Imagen 2">
            <a:extLst>
              <a:ext uri="{FF2B5EF4-FFF2-40B4-BE49-F238E27FC236}">
                <a16:creationId xmlns:a16="http://schemas.microsoft.com/office/drawing/2014/main" id="{543DA6AA-89C5-1089-44E2-9B68ABB68F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6469" y="3994652"/>
            <a:ext cx="3208901" cy="2406676"/>
          </a:xfrm>
          <a:prstGeom prst="rect">
            <a:avLst/>
          </a:prstGeom>
        </p:spPr>
      </p:pic>
      <mc:AlternateContent xmlns:mc="http://schemas.openxmlformats.org/markup-compatibility/2006" xmlns:a14="http://schemas.microsoft.com/office/drawing/2010/main">
        <mc:Choice Requires="a14">
          <p:sp>
            <p:nvSpPr>
              <p:cNvPr id="6" name="CuadroTexto 5">
                <a:extLst>
                  <a:ext uri="{FF2B5EF4-FFF2-40B4-BE49-F238E27FC236}">
                    <a16:creationId xmlns:a16="http://schemas.microsoft.com/office/drawing/2014/main" id="{24CE8E6F-7402-9D8F-2770-692C82130A38}"/>
                  </a:ext>
                </a:extLst>
              </p:cNvPr>
              <p:cNvSpPr txBox="1"/>
              <p:nvPr/>
            </p:nvSpPr>
            <p:spPr>
              <a:xfrm>
                <a:off x="6055550" y="4113534"/>
                <a:ext cx="5747674" cy="1324658"/>
              </a:xfrm>
              <a:prstGeom prst="rect">
                <a:avLst/>
              </a:prstGeom>
              <a:noFill/>
            </p:spPr>
            <p:txBody>
              <a:bodyPr wrap="square">
                <a:spAutoFit/>
              </a:bodyPr>
              <a:lstStyle/>
              <a:p>
                <a:pPr marL="342900" lvl="0" indent="-342900" algn="just">
                  <a:lnSpc>
                    <a:spcPct val="200000"/>
                  </a:lnSpc>
                  <a:buFont typeface="Symbol" panose="05050102010706020507" pitchFamily="18" charset="2"/>
                  <a:buChar char=""/>
                </a:pPr>
                <a:r>
                  <a:rPr lang="es-EC" sz="1400" dirty="0">
                    <a:effectLst/>
                    <a:latin typeface="Calibri" panose="020F0502020204030204" pitchFamily="34" charset="0"/>
                    <a:ea typeface="Calibri" panose="020F0502020204030204" pitchFamily="34" charset="0"/>
                    <a:cs typeface="Calibri" panose="020F0502020204030204" pitchFamily="34" charset="0"/>
                  </a:rPr>
                  <a:t>Alimentación: 24VDC</a:t>
                </a:r>
                <a:endParaRPr lang="es-EC" sz="1400" dirty="0">
                  <a:effectLst/>
                  <a:latin typeface="Calibri" panose="020F0502020204030204" pitchFamily="34" charset="0"/>
                  <a:ea typeface="Calibri" panose="020F0502020204030204" pitchFamily="34" charset="0"/>
                </a:endParaRPr>
              </a:p>
              <a:p>
                <a:pPr marL="342900" lvl="0" indent="-342900" algn="just">
                  <a:lnSpc>
                    <a:spcPct val="200000"/>
                  </a:lnSpc>
                  <a:buFont typeface="Symbol" panose="05050102010706020507" pitchFamily="18" charset="2"/>
                  <a:buChar char=""/>
                </a:pPr>
                <a:r>
                  <a:rPr lang="es-EC" sz="1400" dirty="0">
                    <a:effectLst/>
                    <a:latin typeface="Calibri" panose="020F0502020204030204" pitchFamily="34" charset="0"/>
                    <a:ea typeface="Calibri" panose="020F0502020204030204" pitchFamily="34" charset="0"/>
                    <a:cs typeface="Calibri" panose="020F0502020204030204" pitchFamily="34" charset="0"/>
                  </a:rPr>
                  <a:t>Temperatura: </a:t>
                </a:r>
                <a14:m>
                  <m:oMath xmlns:m="http://schemas.openxmlformats.org/officeDocument/2006/math">
                    <m:r>
                      <a:rPr lang="es-EC" sz="1400" i="1">
                        <a:effectLst/>
                        <a:latin typeface="Cambria Math" panose="02040503050406030204" pitchFamily="18" charset="0"/>
                        <a:ea typeface="Calibri" panose="020F0502020204030204" pitchFamily="34" charset="0"/>
                        <a:cs typeface="Calibri" panose="020F0502020204030204" pitchFamily="34" charset="0"/>
                      </a:rPr>
                      <m:t>0−100 ℃</m:t>
                    </m:r>
                  </m:oMath>
                </a14:m>
                <a:endParaRPr lang="es-EC" sz="1400" dirty="0">
                  <a:effectLst/>
                  <a:latin typeface="Calibri" panose="020F0502020204030204" pitchFamily="34" charset="0"/>
                  <a:ea typeface="Calibri" panose="020F0502020204030204" pitchFamily="34" charset="0"/>
                </a:endParaRPr>
              </a:p>
              <a:p>
                <a:pPr marL="342900" lvl="0" indent="-342900" algn="just">
                  <a:lnSpc>
                    <a:spcPct val="200000"/>
                  </a:lnSpc>
                  <a:spcAft>
                    <a:spcPts val="800"/>
                  </a:spcAft>
                  <a:buFont typeface="Symbol" panose="05050102010706020507" pitchFamily="18" charset="2"/>
                  <a:buChar char=""/>
                </a:pPr>
                <a:r>
                  <a:rPr lang="es-EC" sz="1400" dirty="0">
                    <a:effectLst/>
                    <a:latin typeface="Calibri" panose="020F0502020204030204" pitchFamily="34" charset="0"/>
                    <a:ea typeface="Calibri" panose="020F0502020204030204" pitchFamily="34" charset="0"/>
                    <a:cs typeface="Calibri" panose="020F0502020204030204" pitchFamily="34" charset="0"/>
                  </a:rPr>
                  <a:t>Salida: 0-10V</a:t>
                </a:r>
                <a:endParaRPr lang="es-EC" sz="1400" dirty="0">
                  <a:effectLst/>
                  <a:latin typeface="Calibri" panose="020F0502020204030204" pitchFamily="34" charset="0"/>
                  <a:ea typeface="Calibri" panose="020F0502020204030204" pitchFamily="34" charset="0"/>
                </a:endParaRPr>
              </a:p>
            </p:txBody>
          </p:sp>
        </mc:Choice>
        <mc:Fallback xmlns="">
          <p:sp>
            <p:nvSpPr>
              <p:cNvPr id="6" name="CuadroTexto 5">
                <a:extLst>
                  <a:ext uri="{FF2B5EF4-FFF2-40B4-BE49-F238E27FC236}">
                    <a16:creationId xmlns:a16="http://schemas.microsoft.com/office/drawing/2014/main" id="{24CE8E6F-7402-9D8F-2770-692C82130A38}"/>
                  </a:ext>
                </a:extLst>
              </p:cNvPr>
              <p:cNvSpPr txBox="1">
                <a:spLocks noRot="1" noChangeAspect="1" noMove="1" noResize="1" noEditPoints="1" noAdjustHandles="1" noChangeArrowheads="1" noChangeShapeType="1" noTextEdit="1"/>
              </p:cNvSpPr>
              <p:nvPr/>
            </p:nvSpPr>
            <p:spPr>
              <a:xfrm>
                <a:off x="6055550" y="4113534"/>
                <a:ext cx="5747674" cy="1324658"/>
              </a:xfrm>
              <a:prstGeom prst="rect">
                <a:avLst/>
              </a:prstGeom>
              <a:blipFill>
                <a:blip r:embed="rId4"/>
                <a:stretch>
                  <a:fillRect l="-318" b="-4147"/>
                </a:stretch>
              </a:blipFill>
            </p:spPr>
            <p:txBody>
              <a:bodyPr/>
              <a:lstStyle/>
              <a:p>
                <a:r>
                  <a:rPr lang="es-EC">
                    <a:noFill/>
                  </a:rPr>
                  <a:t> </a:t>
                </a:r>
              </a:p>
            </p:txBody>
          </p:sp>
        </mc:Fallback>
      </mc:AlternateContent>
    </p:spTree>
    <p:extLst>
      <p:ext uri="{BB962C8B-B14F-4D97-AF65-F5344CB8AC3E}">
        <p14:creationId xmlns:p14="http://schemas.microsoft.com/office/powerpoint/2010/main" val="34515790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4" name="Google Shape;144;p5"/>
          <p:cNvSpPr txBox="1"/>
          <p:nvPr/>
        </p:nvSpPr>
        <p:spPr>
          <a:xfrm>
            <a:off x="6238" y="1502781"/>
            <a:ext cx="1601356" cy="4983743"/>
          </a:xfrm>
          <a:prstGeom prst="rect">
            <a:avLst/>
          </a:prstGeom>
          <a:noFill/>
          <a:ln>
            <a:noFill/>
          </a:ln>
        </p:spPr>
        <p:txBody>
          <a:bodyPr spcFirstLastPara="1" wrap="square" lIns="36000" tIns="45700" rIns="91425" bIns="45700" anchor="t" anchorCtr="0">
            <a:normAutofit/>
          </a:bodyPr>
          <a:lstStyle/>
          <a:p>
            <a:pPr marL="0" marR="0" lvl="0" indent="0" algn="l" rtl="0">
              <a:lnSpc>
                <a:spcPct val="100000"/>
              </a:lnSpc>
              <a:spcBef>
                <a:spcPts val="0"/>
              </a:spcBef>
              <a:spcAft>
                <a:spcPts val="0"/>
              </a:spcAft>
              <a:buClr>
                <a:srgbClr val="549E39"/>
              </a:buClr>
              <a:buSzPts val="1200"/>
              <a:buFont typeface="Noto Sans Symbols"/>
              <a:buNone/>
            </a:pPr>
            <a:r>
              <a:rPr lang="es-MX" sz="1200" b="0" i="0" u="none" strike="noStrike" cap="none" dirty="0">
                <a:solidFill>
                  <a:srgbClr val="FFFFFF"/>
                </a:solidFill>
                <a:latin typeface="Montserrat"/>
                <a:ea typeface="Montserrat"/>
                <a:cs typeface="Montserrat"/>
                <a:sym typeface="Montserrat"/>
              </a:rPr>
              <a:t>Introducción</a:t>
            </a:r>
            <a:endParaRPr dirty="0"/>
          </a:p>
          <a:p>
            <a:pPr marL="0" marR="0" lvl="0" indent="0" algn="l" rtl="0">
              <a:lnSpc>
                <a:spcPct val="100000"/>
              </a:lnSpc>
              <a:spcBef>
                <a:spcPts val="1200"/>
              </a:spcBef>
              <a:spcAft>
                <a:spcPts val="0"/>
              </a:spcAft>
              <a:buClr>
                <a:srgbClr val="549E39"/>
              </a:buClr>
              <a:buSzPts val="1200"/>
              <a:buFont typeface="Noto Sans Symbols"/>
              <a:buNone/>
            </a:pPr>
            <a:endParaRPr sz="1200" b="1" i="0" u="sng" strike="noStrike" cap="none" dirty="0">
              <a:solidFill>
                <a:srgbClr val="FFFFFF"/>
              </a:solidFill>
              <a:latin typeface="Montserrat"/>
              <a:ea typeface="Montserrat"/>
              <a:cs typeface="Montserrat"/>
              <a:sym typeface="Montserrat"/>
            </a:endParaRPr>
          </a:p>
          <a:p>
            <a:pPr marL="0" marR="0" lvl="0" indent="0" algn="l" rtl="0">
              <a:lnSpc>
                <a:spcPct val="100000"/>
              </a:lnSpc>
              <a:spcBef>
                <a:spcPts val="1200"/>
              </a:spcBef>
              <a:spcAft>
                <a:spcPts val="0"/>
              </a:spcAft>
              <a:buClr>
                <a:srgbClr val="549E39"/>
              </a:buClr>
              <a:buSzPts val="1200"/>
              <a:buFont typeface="Noto Sans Symbols"/>
              <a:buNone/>
            </a:pPr>
            <a:r>
              <a:rPr lang="es-MX" sz="1200" i="0" strike="noStrike" cap="none" dirty="0">
                <a:solidFill>
                  <a:srgbClr val="FFFFFF"/>
                </a:solidFill>
                <a:latin typeface="Montserrat"/>
                <a:ea typeface="Montserrat"/>
                <a:cs typeface="Montserrat"/>
                <a:sym typeface="Montserrat"/>
              </a:rPr>
              <a:t>Levantamiento técnico</a:t>
            </a:r>
            <a:endParaRPr dirty="0"/>
          </a:p>
          <a:p>
            <a:pPr marL="0" marR="0" lvl="0" indent="0" algn="l" rtl="0">
              <a:lnSpc>
                <a:spcPct val="100000"/>
              </a:lnSpc>
              <a:spcBef>
                <a:spcPts val="1200"/>
              </a:spcBef>
              <a:spcAft>
                <a:spcPts val="0"/>
              </a:spcAft>
              <a:buClr>
                <a:srgbClr val="549E39"/>
              </a:buClr>
              <a:buSzPts val="1200"/>
              <a:buFont typeface="Noto Sans Symbols"/>
              <a:buNone/>
            </a:pPr>
            <a:endParaRPr sz="1200" b="0" i="0" u="none" strike="noStrike" cap="none" dirty="0">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1" i="0" u="sng" strike="noStrike" cap="none" dirty="0">
                <a:solidFill>
                  <a:srgbClr val="FFFFFF"/>
                </a:solidFill>
                <a:latin typeface="Montserrat"/>
                <a:ea typeface="Montserrat"/>
                <a:cs typeface="Montserrat"/>
                <a:sym typeface="Montserrat"/>
              </a:rPr>
              <a:t>Mantenimiento</a:t>
            </a:r>
            <a:endParaRPr b="1" u="sng" dirty="0"/>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dirty="0">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dirty="0">
                <a:solidFill>
                  <a:srgbClr val="FFFFFF"/>
                </a:solidFill>
                <a:latin typeface="Montserrat"/>
                <a:ea typeface="Montserrat"/>
                <a:cs typeface="Montserrat"/>
                <a:sym typeface="Montserrat"/>
              </a:rPr>
              <a:t>Repotenciación</a:t>
            </a:r>
            <a:endParaRPr dirty="0"/>
          </a:p>
          <a:p>
            <a:pPr marL="0" marR="0" lvl="0" indent="0" algn="l" rtl="0">
              <a:lnSpc>
                <a:spcPct val="90000"/>
              </a:lnSpc>
              <a:spcBef>
                <a:spcPts val="1200"/>
              </a:spcBef>
              <a:spcAft>
                <a:spcPts val="0"/>
              </a:spcAft>
              <a:buClr>
                <a:schemeClr val="accent1"/>
              </a:buClr>
              <a:buSzPts val="1200"/>
              <a:buFont typeface="Noto Sans Symbols"/>
              <a:buNone/>
            </a:pPr>
            <a:endParaRPr sz="1200" b="1" i="0" u="sng" strike="noStrike" cap="none" dirty="0">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dirty="0">
                <a:solidFill>
                  <a:srgbClr val="FFFFFF"/>
                </a:solidFill>
                <a:latin typeface="Montserrat"/>
                <a:ea typeface="Montserrat"/>
                <a:cs typeface="Montserrat"/>
                <a:sym typeface="Montserrat"/>
              </a:rPr>
              <a:t>Pruebas y Resultados</a:t>
            </a:r>
            <a:endParaRPr dirty="0"/>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dirty="0">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dirty="0">
                <a:solidFill>
                  <a:srgbClr val="FFFFFF"/>
                </a:solidFill>
                <a:latin typeface="Montserrat"/>
                <a:ea typeface="Montserrat"/>
                <a:cs typeface="Montserrat"/>
                <a:sym typeface="Montserrat"/>
              </a:rPr>
              <a:t>Conclusiones</a:t>
            </a:r>
            <a:endParaRPr dirty="0"/>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dirty="0">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100"/>
              <a:buFont typeface="Noto Sans Symbols"/>
              <a:buNone/>
            </a:pPr>
            <a:r>
              <a:rPr lang="es-MX" sz="1100" b="0" i="0" u="none" strike="noStrike" cap="none" dirty="0">
                <a:solidFill>
                  <a:srgbClr val="FFFFFF"/>
                </a:solidFill>
                <a:latin typeface="Montserrat"/>
                <a:ea typeface="Montserrat"/>
                <a:cs typeface="Montserrat"/>
                <a:sym typeface="Montserrat"/>
              </a:rPr>
              <a:t>Recomendaciones</a:t>
            </a:r>
            <a:endParaRPr dirty="0"/>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dirty="0">
              <a:solidFill>
                <a:srgbClr val="FFFFFF"/>
              </a:solidFill>
              <a:latin typeface="Montserrat"/>
              <a:ea typeface="Montserrat"/>
              <a:cs typeface="Montserrat"/>
              <a:sym typeface="Montserrat"/>
            </a:endParaRPr>
          </a:p>
        </p:txBody>
      </p:sp>
      <p:sp>
        <p:nvSpPr>
          <p:cNvPr id="4" name="Google Shape;150;p6">
            <a:extLst>
              <a:ext uri="{FF2B5EF4-FFF2-40B4-BE49-F238E27FC236}">
                <a16:creationId xmlns:a16="http://schemas.microsoft.com/office/drawing/2014/main" id="{5417E994-FEA1-DEAA-9751-6F43CA444A16}"/>
              </a:ext>
            </a:extLst>
          </p:cNvPr>
          <p:cNvSpPr txBox="1">
            <a:spLocks noGrp="1"/>
          </p:cNvSpPr>
          <p:nvPr>
            <p:ph type="title"/>
          </p:nvPr>
        </p:nvSpPr>
        <p:spPr>
          <a:xfrm>
            <a:off x="1947390" y="98964"/>
            <a:ext cx="9419625" cy="108445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2"/>
              </a:buClr>
              <a:buSzPts val="4400"/>
              <a:buFont typeface="Montserrat"/>
              <a:buNone/>
            </a:pPr>
            <a:r>
              <a:rPr lang="es-MX" dirty="0">
                <a:latin typeface="Montserrat"/>
                <a:ea typeface="Montserrat"/>
                <a:cs typeface="Montserrat"/>
                <a:sym typeface="Montserrat"/>
              </a:rPr>
              <a:t>Mantenimiento Correctivo</a:t>
            </a:r>
            <a:endParaRPr dirty="0"/>
          </a:p>
        </p:txBody>
      </p:sp>
      <p:sp>
        <p:nvSpPr>
          <p:cNvPr id="12" name="CuadroTexto 11">
            <a:extLst>
              <a:ext uri="{FF2B5EF4-FFF2-40B4-BE49-F238E27FC236}">
                <a16:creationId xmlns:a16="http://schemas.microsoft.com/office/drawing/2014/main" id="{DE08CC4A-74AA-E27C-42E0-889513AF906F}"/>
              </a:ext>
            </a:extLst>
          </p:cNvPr>
          <p:cNvSpPr txBox="1"/>
          <p:nvPr/>
        </p:nvSpPr>
        <p:spPr>
          <a:xfrm>
            <a:off x="1721497" y="1039897"/>
            <a:ext cx="6130212" cy="462884"/>
          </a:xfrm>
          <a:prstGeom prst="rect">
            <a:avLst/>
          </a:prstGeom>
          <a:noFill/>
        </p:spPr>
        <p:txBody>
          <a:bodyPr wrap="square">
            <a:spAutoFit/>
          </a:bodyPr>
          <a:lstStyle/>
          <a:p>
            <a:pPr algn="just">
              <a:lnSpc>
                <a:spcPct val="200000"/>
              </a:lnSpc>
              <a:spcBef>
                <a:spcPts val="200"/>
              </a:spcBef>
            </a:pPr>
            <a:r>
              <a:rPr lang="es-EC" sz="1400" b="1" i="1" dirty="0">
                <a:effectLst/>
                <a:latin typeface="Calibri" panose="020F0502020204030204" pitchFamily="34" charset="0"/>
                <a:ea typeface="Times New Roman" panose="02020603050405020304" pitchFamily="18" charset="0"/>
                <a:cs typeface="Calibri" panose="020F0502020204030204" pitchFamily="34" charset="0"/>
              </a:rPr>
              <a:t>Mangueras</a:t>
            </a:r>
            <a:endParaRPr lang="es-EC" sz="1400" b="1" i="1" dirty="0">
              <a:effectLst/>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2" name="Tabla 1">
            <a:extLst>
              <a:ext uri="{FF2B5EF4-FFF2-40B4-BE49-F238E27FC236}">
                <a16:creationId xmlns:a16="http://schemas.microsoft.com/office/drawing/2014/main" id="{2B469FAE-6652-5884-58EB-8DCB12EE1F24}"/>
              </a:ext>
            </a:extLst>
          </p:cNvPr>
          <p:cNvGraphicFramePr>
            <a:graphicFrameLocks noGrp="1"/>
          </p:cNvGraphicFramePr>
          <p:nvPr>
            <p:extLst>
              <p:ext uri="{D42A27DB-BD31-4B8C-83A1-F6EECF244321}">
                <p14:modId xmlns:p14="http://schemas.microsoft.com/office/powerpoint/2010/main" val="221418111"/>
              </p:ext>
            </p:extLst>
          </p:nvPr>
        </p:nvGraphicFramePr>
        <p:xfrm>
          <a:off x="1947200" y="1799472"/>
          <a:ext cx="5678805" cy="4118610"/>
        </p:xfrm>
        <a:graphic>
          <a:graphicData uri="http://schemas.openxmlformats.org/drawingml/2006/table">
            <a:tbl>
              <a:tblPr firstRow="1" firstCol="1" lastCol="1">
                <a:tableStyleId>{5C22544A-7EE6-4342-B048-85BDC9FD1C3A}</a:tableStyleId>
              </a:tblPr>
              <a:tblGrid>
                <a:gridCol w="1159073">
                  <a:extLst>
                    <a:ext uri="{9D8B030D-6E8A-4147-A177-3AD203B41FA5}">
                      <a16:colId xmlns:a16="http://schemas.microsoft.com/office/drawing/2014/main" val="3956441911"/>
                    </a:ext>
                  </a:extLst>
                </a:gridCol>
                <a:gridCol w="682420">
                  <a:extLst>
                    <a:ext uri="{9D8B030D-6E8A-4147-A177-3AD203B41FA5}">
                      <a16:colId xmlns:a16="http://schemas.microsoft.com/office/drawing/2014/main" val="4084987684"/>
                    </a:ext>
                  </a:extLst>
                </a:gridCol>
                <a:gridCol w="922700">
                  <a:extLst>
                    <a:ext uri="{9D8B030D-6E8A-4147-A177-3AD203B41FA5}">
                      <a16:colId xmlns:a16="http://schemas.microsoft.com/office/drawing/2014/main" val="1852144817"/>
                    </a:ext>
                  </a:extLst>
                </a:gridCol>
                <a:gridCol w="593862">
                  <a:extLst>
                    <a:ext uri="{9D8B030D-6E8A-4147-A177-3AD203B41FA5}">
                      <a16:colId xmlns:a16="http://schemas.microsoft.com/office/drawing/2014/main" val="3348899158"/>
                    </a:ext>
                  </a:extLst>
                </a:gridCol>
                <a:gridCol w="807444">
                  <a:extLst>
                    <a:ext uri="{9D8B030D-6E8A-4147-A177-3AD203B41FA5}">
                      <a16:colId xmlns:a16="http://schemas.microsoft.com/office/drawing/2014/main" val="38737792"/>
                    </a:ext>
                  </a:extLst>
                </a:gridCol>
                <a:gridCol w="682420">
                  <a:extLst>
                    <a:ext uri="{9D8B030D-6E8A-4147-A177-3AD203B41FA5}">
                      <a16:colId xmlns:a16="http://schemas.microsoft.com/office/drawing/2014/main" val="2754690408"/>
                    </a:ext>
                  </a:extLst>
                </a:gridCol>
                <a:gridCol w="830886">
                  <a:extLst>
                    <a:ext uri="{9D8B030D-6E8A-4147-A177-3AD203B41FA5}">
                      <a16:colId xmlns:a16="http://schemas.microsoft.com/office/drawing/2014/main" val="3158467715"/>
                    </a:ext>
                  </a:extLst>
                </a:gridCol>
              </a:tblGrid>
              <a:tr h="182880">
                <a:tc>
                  <a:txBody>
                    <a:bodyPr/>
                    <a:lstStyle/>
                    <a:p>
                      <a:pPr algn="just">
                        <a:lnSpc>
                          <a:spcPct val="200000"/>
                        </a:lnSpc>
                        <a:spcAft>
                          <a:spcPts val="800"/>
                        </a:spcAft>
                      </a:pPr>
                      <a:r>
                        <a:rPr lang="es-EC" sz="1100" dirty="0">
                          <a:effectLst/>
                        </a:rPr>
                        <a:t>Tipos de manguera</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200000"/>
                        </a:lnSpc>
                        <a:spcAft>
                          <a:spcPts val="800"/>
                        </a:spcAft>
                      </a:pPr>
                      <a:r>
                        <a:rPr lang="es-EC" sz="1100">
                          <a:effectLst/>
                        </a:rPr>
                        <a:t>Tubo y cubierta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200000"/>
                        </a:lnSpc>
                        <a:spcAft>
                          <a:spcPts val="800"/>
                        </a:spcAft>
                      </a:pPr>
                      <a:r>
                        <a:rPr lang="es-EC" sz="1100">
                          <a:effectLst/>
                        </a:rPr>
                        <a:t>Rango de temperatura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200000"/>
                        </a:lnSpc>
                        <a:spcAft>
                          <a:spcPts val="800"/>
                        </a:spcAft>
                      </a:pPr>
                      <a:r>
                        <a:rPr lang="es-EC" sz="1100">
                          <a:effectLst/>
                        </a:rPr>
                        <a:t>Refuerzo interno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200000"/>
                        </a:lnSpc>
                        <a:spcAft>
                          <a:spcPts val="800"/>
                        </a:spcAft>
                      </a:pPr>
                      <a:r>
                        <a:rPr lang="es-EC" sz="1100" dirty="0">
                          <a:effectLst/>
                        </a:rPr>
                        <a:t>Resistencia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200000"/>
                        </a:lnSpc>
                        <a:spcAft>
                          <a:spcPts val="800"/>
                        </a:spcAft>
                      </a:pPr>
                      <a:r>
                        <a:rPr lang="es-EC" sz="1100">
                          <a:effectLst/>
                        </a:rPr>
                        <a:t>Estética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200000"/>
                        </a:lnSpc>
                        <a:spcAft>
                          <a:spcPts val="800"/>
                        </a:spcAft>
                      </a:pPr>
                      <a:r>
                        <a:rPr lang="es-EC" sz="1100">
                          <a:effectLst/>
                        </a:rPr>
                        <a:t>Total</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31772154"/>
                  </a:ext>
                </a:extLst>
              </a:tr>
              <a:tr h="365760">
                <a:tc>
                  <a:txBody>
                    <a:bodyPr/>
                    <a:lstStyle/>
                    <a:p>
                      <a:pPr algn="just">
                        <a:lnSpc>
                          <a:spcPct val="200000"/>
                        </a:lnSpc>
                        <a:spcAft>
                          <a:spcPts val="800"/>
                        </a:spcAft>
                      </a:pPr>
                      <a:r>
                        <a:rPr lang="es-EC" sz="1100">
                          <a:effectLst/>
                        </a:rPr>
                        <a:t>Manguera multiuso negra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457200" algn="just">
                        <a:lnSpc>
                          <a:spcPct val="200000"/>
                        </a:lnSpc>
                        <a:spcAft>
                          <a:spcPts val="800"/>
                        </a:spcAft>
                      </a:pPr>
                      <a:r>
                        <a:rPr lang="es-EC" sz="1100">
                          <a:effectLst/>
                        </a:rPr>
                        <a:t>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457200" algn="ctr">
                        <a:lnSpc>
                          <a:spcPct val="200000"/>
                        </a:lnSpc>
                        <a:spcAft>
                          <a:spcPts val="800"/>
                        </a:spcAft>
                      </a:pPr>
                      <a:r>
                        <a:rPr lang="es-EC" sz="1100">
                          <a:effectLst/>
                        </a:rPr>
                        <a:t>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457200" algn="ctr">
                        <a:lnSpc>
                          <a:spcPct val="200000"/>
                        </a:lnSpc>
                        <a:spcAft>
                          <a:spcPts val="800"/>
                        </a:spcAft>
                      </a:pPr>
                      <a:r>
                        <a:rPr lang="es-EC" sz="1100">
                          <a:effectLst/>
                        </a:rPr>
                        <a:t>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457200" algn="ctr">
                        <a:lnSpc>
                          <a:spcPct val="200000"/>
                        </a:lnSpc>
                        <a:spcAft>
                          <a:spcPts val="800"/>
                        </a:spcAft>
                      </a:pPr>
                      <a:r>
                        <a:rPr lang="es-EC" sz="1100">
                          <a:effectLst/>
                        </a:rPr>
                        <a:t>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457200" algn="ctr">
                        <a:lnSpc>
                          <a:spcPct val="200000"/>
                        </a:lnSpc>
                        <a:spcAft>
                          <a:spcPts val="800"/>
                        </a:spcAft>
                      </a:pPr>
                      <a:r>
                        <a:rPr lang="es-EC" sz="11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457200" algn="ctr">
                        <a:lnSpc>
                          <a:spcPct val="200000"/>
                        </a:lnSpc>
                        <a:spcAft>
                          <a:spcPts val="800"/>
                        </a:spcAft>
                      </a:pPr>
                      <a:r>
                        <a:rPr lang="es-EC" sz="1100">
                          <a:effectLst/>
                        </a:rPr>
                        <a:t>17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78690651"/>
                  </a:ext>
                </a:extLst>
              </a:tr>
              <a:tr h="556260">
                <a:tc>
                  <a:txBody>
                    <a:bodyPr/>
                    <a:lstStyle/>
                    <a:p>
                      <a:pPr algn="just">
                        <a:lnSpc>
                          <a:spcPct val="200000"/>
                        </a:lnSpc>
                        <a:spcAft>
                          <a:spcPts val="800"/>
                        </a:spcAft>
                      </a:pPr>
                      <a:r>
                        <a:rPr lang="es-EC" sz="1100">
                          <a:effectLst/>
                        </a:rPr>
                        <a:t>Manguera PVC trenzada transparente</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457200" algn="just">
                        <a:lnSpc>
                          <a:spcPct val="200000"/>
                        </a:lnSpc>
                        <a:spcAft>
                          <a:spcPts val="800"/>
                        </a:spcAft>
                      </a:pPr>
                      <a:r>
                        <a:rPr lang="es-EC" sz="1100">
                          <a:effectLst/>
                        </a:rPr>
                        <a:t>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457200" algn="ctr">
                        <a:lnSpc>
                          <a:spcPct val="200000"/>
                        </a:lnSpc>
                        <a:spcAft>
                          <a:spcPts val="800"/>
                        </a:spcAft>
                      </a:pPr>
                      <a:r>
                        <a:rPr lang="es-EC" sz="1100">
                          <a:effectLst/>
                        </a:rPr>
                        <a:t>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457200" algn="ctr">
                        <a:lnSpc>
                          <a:spcPct val="200000"/>
                        </a:lnSpc>
                        <a:spcAft>
                          <a:spcPts val="800"/>
                        </a:spcAft>
                      </a:pPr>
                      <a:r>
                        <a:rPr lang="es-EC" sz="1100">
                          <a:effectLst/>
                        </a:rPr>
                        <a:t>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457200" algn="ctr">
                        <a:lnSpc>
                          <a:spcPct val="200000"/>
                        </a:lnSpc>
                        <a:spcAft>
                          <a:spcPts val="800"/>
                        </a:spcAft>
                      </a:pPr>
                      <a:r>
                        <a:rPr lang="es-EC" sz="1100">
                          <a:effectLst/>
                        </a:rPr>
                        <a:t>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457200" algn="ctr">
                        <a:lnSpc>
                          <a:spcPct val="200000"/>
                        </a:lnSpc>
                        <a:spcAft>
                          <a:spcPts val="800"/>
                        </a:spcAft>
                      </a:pPr>
                      <a:r>
                        <a:rPr lang="es-EC" sz="1100">
                          <a:effectLst/>
                        </a:rPr>
                        <a:t>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457200" algn="ctr">
                        <a:lnSpc>
                          <a:spcPct val="200000"/>
                        </a:lnSpc>
                        <a:spcAft>
                          <a:spcPts val="800"/>
                        </a:spcAft>
                      </a:pPr>
                      <a:r>
                        <a:rPr lang="es-EC" sz="1100">
                          <a:effectLst/>
                        </a:rPr>
                        <a:t>20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59107738"/>
                  </a:ext>
                </a:extLst>
              </a:tr>
              <a:tr h="350520">
                <a:tc>
                  <a:txBody>
                    <a:bodyPr/>
                    <a:lstStyle/>
                    <a:p>
                      <a:pPr algn="just">
                        <a:lnSpc>
                          <a:spcPct val="200000"/>
                        </a:lnSpc>
                        <a:spcAft>
                          <a:spcPts val="800"/>
                        </a:spcAft>
                      </a:pPr>
                      <a:r>
                        <a:rPr lang="es-EC" sz="1100">
                          <a:effectLst/>
                        </a:rPr>
                        <a:t>Manguera PVC transparente</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457200" algn="ctr">
                        <a:lnSpc>
                          <a:spcPct val="200000"/>
                        </a:lnSpc>
                        <a:spcAft>
                          <a:spcPts val="800"/>
                        </a:spcAft>
                      </a:pPr>
                      <a:r>
                        <a:rPr lang="es-EC" sz="1100">
                          <a:effectLst/>
                        </a:rPr>
                        <a:t>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457200" algn="ctr">
                        <a:lnSpc>
                          <a:spcPct val="200000"/>
                        </a:lnSpc>
                        <a:spcAft>
                          <a:spcPts val="800"/>
                        </a:spcAft>
                      </a:pPr>
                      <a:r>
                        <a:rPr lang="es-EC" sz="1100">
                          <a:effectLst/>
                        </a:rPr>
                        <a:t>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457200" algn="ctr">
                        <a:lnSpc>
                          <a:spcPct val="200000"/>
                        </a:lnSpc>
                        <a:spcAft>
                          <a:spcPts val="800"/>
                        </a:spcAft>
                      </a:pPr>
                      <a:r>
                        <a:rPr lang="es-EC" sz="11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457200" algn="ctr">
                        <a:lnSpc>
                          <a:spcPct val="200000"/>
                        </a:lnSpc>
                        <a:spcAft>
                          <a:spcPts val="800"/>
                        </a:spcAft>
                      </a:pPr>
                      <a:r>
                        <a:rPr lang="es-EC" sz="1100">
                          <a:effectLst/>
                        </a:rPr>
                        <a:t>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457200" algn="ctr">
                        <a:lnSpc>
                          <a:spcPct val="200000"/>
                        </a:lnSpc>
                        <a:spcAft>
                          <a:spcPts val="800"/>
                        </a:spcAft>
                      </a:pPr>
                      <a:r>
                        <a:rPr lang="es-EC" sz="1100">
                          <a:effectLst/>
                        </a:rPr>
                        <a:t>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457200" algn="ctr">
                        <a:lnSpc>
                          <a:spcPct val="200000"/>
                        </a:lnSpc>
                        <a:spcAft>
                          <a:spcPts val="800"/>
                        </a:spcAft>
                      </a:pPr>
                      <a:r>
                        <a:rPr lang="es-EC" sz="1100">
                          <a:effectLst/>
                        </a:rPr>
                        <a:t>16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54100190"/>
                  </a:ext>
                </a:extLst>
              </a:tr>
              <a:tr h="358140">
                <a:tc>
                  <a:txBody>
                    <a:bodyPr/>
                    <a:lstStyle/>
                    <a:p>
                      <a:pPr algn="just">
                        <a:lnSpc>
                          <a:spcPct val="200000"/>
                        </a:lnSpc>
                        <a:spcAft>
                          <a:spcPts val="800"/>
                        </a:spcAft>
                      </a:pPr>
                      <a:r>
                        <a:rPr lang="es-EC" sz="1100">
                          <a:effectLst/>
                        </a:rPr>
                        <a:t>Manguera de riego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457200" algn="ctr">
                        <a:lnSpc>
                          <a:spcPct val="200000"/>
                        </a:lnSpc>
                        <a:spcAft>
                          <a:spcPts val="800"/>
                        </a:spcAft>
                      </a:pPr>
                      <a:r>
                        <a:rPr lang="es-EC" sz="1100">
                          <a:effectLst/>
                        </a:rPr>
                        <a:t>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457200" algn="ctr">
                        <a:lnSpc>
                          <a:spcPct val="200000"/>
                        </a:lnSpc>
                        <a:spcAft>
                          <a:spcPts val="800"/>
                        </a:spcAft>
                      </a:pPr>
                      <a:r>
                        <a:rPr lang="es-EC" sz="1100">
                          <a:effectLst/>
                        </a:rPr>
                        <a:t>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457200" algn="ctr">
                        <a:lnSpc>
                          <a:spcPct val="200000"/>
                        </a:lnSpc>
                        <a:spcAft>
                          <a:spcPts val="800"/>
                        </a:spcAft>
                      </a:pPr>
                      <a:r>
                        <a:rPr lang="es-EC" sz="1100">
                          <a:effectLst/>
                        </a:rPr>
                        <a:t>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457200" algn="ctr">
                        <a:lnSpc>
                          <a:spcPct val="200000"/>
                        </a:lnSpc>
                        <a:spcAft>
                          <a:spcPts val="800"/>
                        </a:spcAft>
                      </a:pPr>
                      <a:r>
                        <a:rPr lang="es-EC" sz="1100">
                          <a:effectLst/>
                        </a:rPr>
                        <a:t>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457200" algn="ctr">
                        <a:lnSpc>
                          <a:spcPct val="200000"/>
                        </a:lnSpc>
                        <a:spcAft>
                          <a:spcPts val="800"/>
                        </a:spcAft>
                      </a:pPr>
                      <a:r>
                        <a:rPr lang="es-EC" sz="11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457200" algn="ctr">
                        <a:lnSpc>
                          <a:spcPct val="200000"/>
                        </a:lnSpc>
                        <a:spcAft>
                          <a:spcPts val="800"/>
                        </a:spcAft>
                      </a:pPr>
                      <a:r>
                        <a:rPr lang="es-EC" sz="1100" dirty="0">
                          <a:effectLst/>
                        </a:rPr>
                        <a:t>17</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74742723"/>
                  </a:ext>
                </a:extLst>
              </a:tr>
            </a:tbl>
          </a:graphicData>
        </a:graphic>
      </p:graphicFrame>
      <p:pic>
        <p:nvPicPr>
          <p:cNvPr id="3" name="Imagen 2">
            <a:extLst>
              <a:ext uri="{FF2B5EF4-FFF2-40B4-BE49-F238E27FC236}">
                <a16:creationId xmlns:a16="http://schemas.microsoft.com/office/drawing/2014/main" id="{29B344B9-5F8C-961C-C68E-2A887238E0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6087" y="1725930"/>
            <a:ext cx="3009977" cy="4164678"/>
          </a:xfrm>
          <a:prstGeom prst="rect">
            <a:avLst/>
          </a:prstGeom>
        </p:spPr>
      </p:pic>
    </p:spTree>
    <p:extLst>
      <p:ext uri="{BB962C8B-B14F-4D97-AF65-F5344CB8AC3E}">
        <p14:creationId xmlns:p14="http://schemas.microsoft.com/office/powerpoint/2010/main" val="31630310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7"/>
          <p:cNvSpPr txBox="1"/>
          <p:nvPr/>
        </p:nvSpPr>
        <p:spPr>
          <a:xfrm>
            <a:off x="6238" y="1502781"/>
            <a:ext cx="1601356" cy="4983743"/>
          </a:xfrm>
          <a:prstGeom prst="rect">
            <a:avLst/>
          </a:prstGeom>
          <a:noFill/>
          <a:ln>
            <a:noFill/>
          </a:ln>
        </p:spPr>
        <p:txBody>
          <a:bodyPr spcFirstLastPara="1" wrap="square" lIns="36000" tIns="45700" rIns="91425" bIns="45700" anchor="t" anchorCtr="0">
            <a:normAutofit/>
          </a:bodyPr>
          <a:lstStyle/>
          <a:p>
            <a:pPr marL="0" marR="0" lvl="0" indent="0" algn="l" rtl="0">
              <a:lnSpc>
                <a:spcPct val="100000"/>
              </a:lnSpc>
              <a:spcBef>
                <a:spcPts val="0"/>
              </a:spcBef>
              <a:spcAft>
                <a:spcPts val="0"/>
              </a:spcAft>
              <a:buClr>
                <a:srgbClr val="549E39"/>
              </a:buClr>
              <a:buSzPts val="1200"/>
              <a:buFont typeface="Noto Sans Symbols"/>
              <a:buNone/>
            </a:pPr>
            <a:r>
              <a:rPr lang="es-MX" sz="1200" b="0" i="0" u="none" strike="noStrike" cap="none">
                <a:solidFill>
                  <a:srgbClr val="FFFFFF"/>
                </a:solidFill>
                <a:latin typeface="Montserrat"/>
                <a:ea typeface="Montserrat"/>
                <a:cs typeface="Montserrat"/>
                <a:sym typeface="Montserrat"/>
              </a:rPr>
              <a:t>Introducción</a:t>
            </a:r>
            <a:endParaRPr/>
          </a:p>
          <a:p>
            <a:pPr marL="0" marR="0" lvl="0" indent="0" algn="l" rtl="0">
              <a:lnSpc>
                <a:spcPct val="100000"/>
              </a:lnSpc>
              <a:spcBef>
                <a:spcPts val="1200"/>
              </a:spcBef>
              <a:spcAft>
                <a:spcPts val="0"/>
              </a:spcAft>
              <a:buClr>
                <a:srgbClr val="549E39"/>
              </a:buClr>
              <a:buSzPts val="1200"/>
              <a:buFont typeface="Noto Sans Symbols"/>
              <a:buNone/>
            </a:pPr>
            <a:endParaRPr sz="1200" b="1" i="0" u="sng" strike="noStrike" cap="none">
              <a:solidFill>
                <a:srgbClr val="FFFFFF"/>
              </a:solidFill>
              <a:latin typeface="Montserrat"/>
              <a:ea typeface="Montserrat"/>
              <a:cs typeface="Montserrat"/>
              <a:sym typeface="Montserrat"/>
            </a:endParaRPr>
          </a:p>
          <a:p>
            <a:pPr marL="0" marR="0" lvl="0" indent="0" algn="l" rtl="0">
              <a:lnSpc>
                <a:spcPct val="100000"/>
              </a:lnSpc>
              <a:spcBef>
                <a:spcPts val="1200"/>
              </a:spcBef>
              <a:spcAft>
                <a:spcPts val="0"/>
              </a:spcAft>
              <a:buClr>
                <a:srgbClr val="549E39"/>
              </a:buClr>
              <a:buSzPts val="1200"/>
              <a:buFont typeface="Noto Sans Symbols"/>
              <a:buNone/>
            </a:pPr>
            <a:r>
              <a:rPr lang="es-MX" sz="1200" b="0" i="0" u="none" strike="noStrike" cap="none">
                <a:solidFill>
                  <a:srgbClr val="FFFFFF"/>
                </a:solidFill>
                <a:latin typeface="Montserrat"/>
                <a:ea typeface="Montserrat"/>
                <a:cs typeface="Montserrat"/>
                <a:sym typeface="Montserrat"/>
              </a:rPr>
              <a:t>Marco teórico</a:t>
            </a:r>
            <a:endParaRPr/>
          </a:p>
          <a:p>
            <a:pPr marL="0" marR="0" lvl="0" indent="0" algn="l" rtl="0">
              <a:lnSpc>
                <a:spcPct val="100000"/>
              </a:lnSpc>
              <a:spcBef>
                <a:spcPts val="1200"/>
              </a:spcBef>
              <a:spcAft>
                <a:spcPts val="0"/>
              </a:spcAft>
              <a:buClr>
                <a:srgbClr val="549E39"/>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a:solidFill>
                  <a:srgbClr val="FFFFFF"/>
                </a:solidFill>
                <a:latin typeface="Montserrat"/>
                <a:ea typeface="Montserrat"/>
                <a:cs typeface="Montserrat"/>
                <a:sym typeface="Montserrat"/>
              </a:rPr>
              <a:t>Metodología</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1" i="0" u="sng" strike="noStrike" cap="none">
                <a:solidFill>
                  <a:srgbClr val="FFFFFF"/>
                </a:solidFill>
                <a:latin typeface="Montserrat"/>
                <a:ea typeface="Montserrat"/>
                <a:cs typeface="Montserrat"/>
                <a:sym typeface="Montserrat"/>
              </a:rPr>
              <a:t>Repotenciación</a:t>
            </a:r>
            <a:endParaRPr/>
          </a:p>
          <a:p>
            <a:pPr marL="0" marR="0" lvl="0" indent="0" algn="l" rtl="0">
              <a:lnSpc>
                <a:spcPct val="90000"/>
              </a:lnSpc>
              <a:spcBef>
                <a:spcPts val="1200"/>
              </a:spcBef>
              <a:spcAft>
                <a:spcPts val="0"/>
              </a:spcAft>
              <a:buClr>
                <a:schemeClr val="accent1"/>
              </a:buClr>
              <a:buSzPts val="1200"/>
              <a:buFont typeface="Noto Sans Symbols"/>
              <a:buNone/>
            </a:pPr>
            <a:endParaRPr sz="1200" b="1" i="0" u="sng"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a:solidFill>
                  <a:srgbClr val="FFFFFF"/>
                </a:solidFill>
                <a:latin typeface="Montserrat"/>
                <a:ea typeface="Montserrat"/>
                <a:cs typeface="Montserrat"/>
                <a:sym typeface="Montserrat"/>
              </a:rPr>
              <a:t>Pruebas y Resultados</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a:solidFill>
                  <a:srgbClr val="FFFFFF"/>
                </a:solidFill>
                <a:latin typeface="Montserrat"/>
                <a:ea typeface="Montserrat"/>
                <a:cs typeface="Montserrat"/>
                <a:sym typeface="Montserrat"/>
              </a:rPr>
              <a:t>Conclusiones</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100"/>
              <a:buFont typeface="Noto Sans Symbols"/>
              <a:buNone/>
            </a:pPr>
            <a:r>
              <a:rPr lang="es-MX" sz="1100" b="0" i="0" u="none" strike="noStrike" cap="none">
                <a:solidFill>
                  <a:srgbClr val="FFFFFF"/>
                </a:solidFill>
                <a:latin typeface="Montserrat"/>
                <a:ea typeface="Montserrat"/>
                <a:cs typeface="Montserrat"/>
                <a:sym typeface="Montserrat"/>
              </a:rPr>
              <a:t>Recomendaciones</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p:txBody>
      </p:sp>
      <p:sp>
        <p:nvSpPr>
          <p:cNvPr id="160" name="Google Shape;160;p7"/>
          <p:cNvSpPr txBox="1">
            <a:spLocks noGrp="1"/>
          </p:cNvSpPr>
          <p:nvPr>
            <p:ph type="title"/>
          </p:nvPr>
        </p:nvSpPr>
        <p:spPr>
          <a:xfrm>
            <a:off x="2189986" y="375635"/>
            <a:ext cx="9419625" cy="108445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2"/>
              </a:buClr>
              <a:buSzPts val="4400"/>
              <a:buFont typeface="Montserrat"/>
              <a:buNone/>
            </a:pPr>
            <a:r>
              <a:rPr lang="es-MX">
                <a:latin typeface="Montserrat"/>
                <a:ea typeface="Montserrat"/>
                <a:cs typeface="Montserrat"/>
                <a:sym typeface="Montserrat"/>
              </a:rPr>
              <a:t>Diseño del sistema eléctrico</a:t>
            </a:r>
            <a:endParaRPr/>
          </a:p>
        </p:txBody>
      </p:sp>
      <p:sp>
        <p:nvSpPr>
          <p:cNvPr id="162" name="Google Shape;162;p7"/>
          <p:cNvSpPr/>
          <p:nvPr/>
        </p:nvSpPr>
        <p:spPr>
          <a:xfrm>
            <a:off x="8025414" y="5610687"/>
            <a:ext cx="2583402" cy="1100455"/>
          </a:xfrm>
          <a:prstGeom prst="rect">
            <a:avLst/>
          </a:prstGeom>
          <a:solidFill>
            <a:schemeClr val="lt1"/>
          </a:solidFill>
          <a:ln w="107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orbel"/>
              <a:ea typeface="Corbel"/>
              <a:cs typeface="Corbel"/>
              <a:sym typeface="Corbel"/>
            </a:endParaRPr>
          </a:p>
        </p:txBody>
      </p:sp>
      <p:pic>
        <p:nvPicPr>
          <p:cNvPr id="163" name="Google Shape;163;p7"/>
          <p:cNvPicPr preferRelativeResize="0"/>
          <p:nvPr/>
        </p:nvPicPr>
        <p:blipFill rotWithShape="1">
          <a:blip r:embed="rId3">
            <a:alphaModFix/>
          </a:blip>
          <a:srcRect/>
          <a:stretch/>
        </p:blipFill>
        <p:spPr>
          <a:xfrm>
            <a:off x="2004449" y="1834768"/>
            <a:ext cx="4221480" cy="1910080"/>
          </a:xfrm>
          <a:prstGeom prst="rect">
            <a:avLst/>
          </a:prstGeom>
          <a:noFill/>
          <a:ln>
            <a:noFill/>
          </a:ln>
        </p:spPr>
      </p:pic>
      <p:pic>
        <p:nvPicPr>
          <p:cNvPr id="164" name="Google Shape;164;p7"/>
          <p:cNvPicPr preferRelativeResize="0"/>
          <p:nvPr/>
        </p:nvPicPr>
        <p:blipFill rotWithShape="1">
          <a:blip r:embed="rId4">
            <a:alphaModFix/>
          </a:blip>
          <a:srcRect l="16970" t="10274" r="22301" b="13774"/>
          <a:stretch/>
        </p:blipFill>
        <p:spPr>
          <a:xfrm>
            <a:off x="9078610" y="1828461"/>
            <a:ext cx="2231541" cy="4647596"/>
          </a:xfrm>
          <a:prstGeom prst="rect">
            <a:avLst/>
          </a:prstGeom>
          <a:noFill/>
          <a:ln>
            <a:noFill/>
          </a:ln>
        </p:spPr>
      </p:pic>
      <p:pic>
        <p:nvPicPr>
          <p:cNvPr id="165" name="Google Shape;165;p7"/>
          <p:cNvPicPr preferRelativeResize="0"/>
          <p:nvPr/>
        </p:nvPicPr>
        <p:blipFill rotWithShape="1">
          <a:blip r:embed="rId5">
            <a:alphaModFix/>
          </a:blip>
          <a:srcRect/>
          <a:stretch/>
        </p:blipFill>
        <p:spPr>
          <a:xfrm>
            <a:off x="3289244" y="4119526"/>
            <a:ext cx="2364740" cy="2369820"/>
          </a:xfrm>
          <a:prstGeom prst="rect">
            <a:avLst/>
          </a:prstGeom>
          <a:noFill/>
          <a:ln>
            <a:noFill/>
          </a:ln>
        </p:spPr>
      </p:pic>
      <p:pic>
        <p:nvPicPr>
          <p:cNvPr id="166" name="Google Shape;166;p7"/>
          <p:cNvPicPr preferRelativeResize="0"/>
          <p:nvPr/>
        </p:nvPicPr>
        <p:blipFill rotWithShape="1">
          <a:blip r:embed="rId6">
            <a:alphaModFix/>
          </a:blip>
          <a:srcRect/>
          <a:stretch/>
        </p:blipFill>
        <p:spPr>
          <a:xfrm>
            <a:off x="6817223" y="1828461"/>
            <a:ext cx="1707076" cy="464759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
          <p:cNvSpPr txBox="1">
            <a:spLocks noGrp="1"/>
          </p:cNvSpPr>
          <p:nvPr>
            <p:ph type="title"/>
          </p:nvPr>
        </p:nvSpPr>
        <p:spPr>
          <a:xfrm>
            <a:off x="2133599" y="2876976"/>
            <a:ext cx="4383058" cy="110404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2"/>
              </a:buClr>
              <a:buSzPts val="4400"/>
              <a:buFont typeface="Montserrat"/>
              <a:buNone/>
            </a:pPr>
            <a:r>
              <a:rPr lang="es-MX" sz="4400" b="1">
                <a:latin typeface="Montserrat"/>
                <a:ea typeface="Montserrat"/>
                <a:cs typeface="Montserrat"/>
                <a:sym typeface="Montserrat"/>
              </a:rPr>
              <a:t>CONTENIDO</a:t>
            </a:r>
            <a:endParaRPr/>
          </a:p>
        </p:txBody>
      </p:sp>
      <p:sp>
        <p:nvSpPr>
          <p:cNvPr id="110" name="Google Shape;110;p2"/>
          <p:cNvSpPr txBox="1">
            <a:spLocks noGrp="1"/>
          </p:cNvSpPr>
          <p:nvPr>
            <p:ph type="body" idx="1"/>
          </p:nvPr>
        </p:nvSpPr>
        <p:spPr>
          <a:xfrm>
            <a:off x="7272254" y="1100831"/>
            <a:ext cx="3682616" cy="4041922"/>
          </a:xfrm>
          <a:prstGeom prst="rect">
            <a:avLst/>
          </a:prstGeom>
          <a:noFill/>
          <a:ln>
            <a:noFill/>
          </a:ln>
        </p:spPr>
        <p:txBody>
          <a:bodyPr spcFirstLastPara="1" wrap="square" lIns="91425" tIns="45700" rIns="91425" bIns="45700" anchor="ctr" anchorCtr="0">
            <a:noAutofit/>
          </a:bodyPr>
          <a:lstStyle/>
          <a:p>
            <a:pPr marL="182880" lvl="0" indent="-182880" algn="l" rtl="0">
              <a:lnSpc>
                <a:spcPct val="100000"/>
              </a:lnSpc>
              <a:spcBef>
                <a:spcPts val="0"/>
              </a:spcBef>
              <a:spcAft>
                <a:spcPts val="0"/>
              </a:spcAft>
              <a:buClr>
                <a:srgbClr val="549E39"/>
              </a:buClr>
              <a:buSzPts val="2400"/>
              <a:buChar char="●"/>
            </a:pPr>
            <a:r>
              <a:rPr lang="es-MX" sz="2400" dirty="0">
                <a:solidFill>
                  <a:schemeClr val="dk1"/>
                </a:solidFill>
                <a:latin typeface="Montserrat"/>
                <a:ea typeface="Montserrat"/>
                <a:cs typeface="Montserrat"/>
                <a:sym typeface="Montserrat"/>
              </a:rPr>
              <a:t>Introducción</a:t>
            </a:r>
            <a:endParaRPr sz="2400" dirty="0">
              <a:solidFill>
                <a:schemeClr val="dk1"/>
              </a:solidFill>
              <a:latin typeface="Montserrat"/>
              <a:ea typeface="Montserrat"/>
              <a:cs typeface="Montserrat"/>
              <a:sym typeface="Montserrat"/>
            </a:endParaRPr>
          </a:p>
          <a:p>
            <a:pPr marL="182880" lvl="0" indent="-182880" algn="l" rtl="0">
              <a:lnSpc>
                <a:spcPct val="90000"/>
              </a:lnSpc>
              <a:spcBef>
                <a:spcPts val="1200"/>
              </a:spcBef>
              <a:spcAft>
                <a:spcPts val="0"/>
              </a:spcAft>
              <a:buSzPts val="2400"/>
              <a:buChar char="●"/>
            </a:pPr>
            <a:r>
              <a:rPr lang="es-MX" sz="2400" dirty="0">
                <a:solidFill>
                  <a:schemeClr val="dk1"/>
                </a:solidFill>
                <a:latin typeface="Montserrat"/>
                <a:ea typeface="Montserrat"/>
                <a:cs typeface="Montserrat"/>
                <a:sym typeface="Montserrat"/>
              </a:rPr>
              <a:t>Levantamiento técnico</a:t>
            </a:r>
            <a:endParaRPr dirty="0"/>
          </a:p>
          <a:p>
            <a:pPr marL="182880" lvl="0" indent="-182880" algn="l" rtl="0">
              <a:lnSpc>
                <a:spcPct val="90000"/>
              </a:lnSpc>
              <a:spcBef>
                <a:spcPts val="1200"/>
              </a:spcBef>
              <a:spcAft>
                <a:spcPts val="0"/>
              </a:spcAft>
              <a:buSzPts val="2400"/>
              <a:buChar char="●"/>
            </a:pPr>
            <a:r>
              <a:rPr lang="es-MX" sz="2400" dirty="0">
                <a:solidFill>
                  <a:schemeClr val="dk1"/>
                </a:solidFill>
                <a:latin typeface="Montserrat"/>
                <a:ea typeface="Montserrat"/>
                <a:cs typeface="Montserrat"/>
                <a:sym typeface="Montserrat"/>
              </a:rPr>
              <a:t>Mantenimiento</a:t>
            </a:r>
            <a:endParaRPr dirty="0"/>
          </a:p>
          <a:p>
            <a:pPr marL="182880" lvl="0" indent="-182880" algn="l" rtl="0">
              <a:lnSpc>
                <a:spcPct val="90000"/>
              </a:lnSpc>
              <a:spcBef>
                <a:spcPts val="1200"/>
              </a:spcBef>
              <a:spcAft>
                <a:spcPts val="0"/>
              </a:spcAft>
              <a:buSzPts val="2400"/>
              <a:buChar char="●"/>
            </a:pPr>
            <a:r>
              <a:rPr lang="es-MX" sz="2400" dirty="0">
                <a:solidFill>
                  <a:schemeClr val="dk1"/>
                </a:solidFill>
                <a:latin typeface="Montserrat"/>
                <a:ea typeface="Montserrat"/>
                <a:cs typeface="Montserrat"/>
                <a:sym typeface="Montserrat"/>
              </a:rPr>
              <a:t>Repotenciación</a:t>
            </a:r>
            <a:endParaRPr sz="2400" dirty="0">
              <a:solidFill>
                <a:schemeClr val="dk1"/>
              </a:solidFill>
              <a:latin typeface="Montserrat"/>
              <a:ea typeface="Montserrat"/>
              <a:cs typeface="Montserrat"/>
              <a:sym typeface="Montserrat"/>
            </a:endParaRPr>
          </a:p>
          <a:p>
            <a:pPr marL="182880" lvl="0" indent="-182880" algn="l" rtl="0">
              <a:lnSpc>
                <a:spcPct val="90000"/>
              </a:lnSpc>
              <a:spcBef>
                <a:spcPts val="1200"/>
              </a:spcBef>
              <a:spcAft>
                <a:spcPts val="0"/>
              </a:spcAft>
              <a:buSzPts val="2400"/>
              <a:buChar char="●"/>
            </a:pPr>
            <a:r>
              <a:rPr lang="es-MX" sz="2400" dirty="0">
                <a:solidFill>
                  <a:schemeClr val="dk1"/>
                </a:solidFill>
                <a:latin typeface="Montserrat"/>
                <a:ea typeface="Montserrat"/>
                <a:cs typeface="Montserrat"/>
                <a:sym typeface="Montserrat"/>
              </a:rPr>
              <a:t>Pruebas y Resultados</a:t>
            </a:r>
            <a:endParaRPr dirty="0"/>
          </a:p>
          <a:p>
            <a:pPr marL="182880" lvl="0" indent="-182880" algn="l" rtl="0">
              <a:lnSpc>
                <a:spcPct val="90000"/>
              </a:lnSpc>
              <a:spcBef>
                <a:spcPts val="1200"/>
              </a:spcBef>
              <a:spcAft>
                <a:spcPts val="0"/>
              </a:spcAft>
              <a:buSzPts val="2400"/>
              <a:buChar char="●"/>
            </a:pPr>
            <a:r>
              <a:rPr lang="es-MX" sz="2400" dirty="0">
                <a:solidFill>
                  <a:schemeClr val="dk1"/>
                </a:solidFill>
                <a:latin typeface="Montserrat"/>
                <a:ea typeface="Montserrat"/>
                <a:cs typeface="Montserrat"/>
                <a:sym typeface="Montserrat"/>
              </a:rPr>
              <a:t>Conclusiones</a:t>
            </a:r>
            <a:endParaRPr dirty="0"/>
          </a:p>
          <a:p>
            <a:pPr marL="182880" lvl="0" indent="-182880" algn="l" rtl="0">
              <a:lnSpc>
                <a:spcPct val="90000"/>
              </a:lnSpc>
              <a:spcBef>
                <a:spcPts val="1200"/>
              </a:spcBef>
              <a:spcAft>
                <a:spcPts val="0"/>
              </a:spcAft>
              <a:buSzPts val="2400"/>
              <a:buChar char="●"/>
            </a:pPr>
            <a:r>
              <a:rPr lang="es-MX" sz="2400" dirty="0">
                <a:solidFill>
                  <a:schemeClr val="dk1"/>
                </a:solidFill>
                <a:latin typeface="Montserrat"/>
                <a:ea typeface="Montserrat"/>
                <a:cs typeface="Montserrat"/>
                <a:sym typeface="Montserrat"/>
              </a:rPr>
              <a:t>Recomendaciones</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0">
                                            <p:txEl>
                                              <p:pRg st="0" end="0"/>
                                            </p:txEl>
                                          </p:spTgt>
                                        </p:tgtEl>
                                        <p:attrNameLst>
                                          <p:attrName>style.visibility</p:attrName>
                                        </p:attrNameLst>
                                      </p:cBhvr>
                                      <p:to>
                                        <p:strVal val="visible"/>
                                      </p:to>
                                    </p:set>
                                    <p:anim calcmode="lin" valueType="num">
                                      <p:cBhvr additive="base">
                                        <p:cTn id="7" dur="500"/>
                                        <p:tgtEl>
                                          <p:spTgt spid="1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0">
                                            <p:txEl>
                                              <p:pRg st="1" end="1"/>
                                            </p:txEl>
                                          </p:spTgt>
                                        </p:tgtEl>
                                        <p:attrNameLst>
                                          <p:attrName>style.visibility</p:attrName>
                                        </p:attrNameLst>
                                      </p:cBhvr>
                                      <p:to>
                                        <p:strVal val="visible"/>
                                      </p:to>
                                    </p:set>
                                    <p:anim calcmode="lin" valueType="num">
                                      <p:cBhvr additive="base">
                                        <p:cTn id="12" dur="500"/>
                                        <p:tgtEl>
                                          <p:spTgt spid="1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0">
                                            <p:txEl>
                                              <p:pRg st="2" end="2"/>
                                            </p:txEl>
                                          </p:spTgt>
                                        </p:tgtEl>
                                        <p:attrNameLst>
                                          <p:attrName>style.visibility</p:attrName>
                                        </p:attrNameLst>
                                      </p:cBhvr>
                                      <p:to>
                                        <p:strVal val="visible"/>
                                      </p:to>
                                    </p:set>
                                    <p:anim calcmode="lin" valueType="num">
                                      <p:cBhvr additive="base">
                                        <p:cTn id="17" dur="500"/>
                                        <p:tgtEl>
                                          <p:spTgt spid="1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10">
                                            <p:txEl>
                                              <p:pRg st="3" end="3"/>
                                            </p:txEl>
                                          </p:spTgt>
                                        </p:tgtEl>
                                        <p:attrNameLst>
                                          <p:attrName>style.visibility</p:attrName>
                                        </p:attrNameLst>
                                      </p:cBhvr>
                                      <p:to>
                                        <p:strVal val="visible"/>
                                      </p:to>
                                    </p:set>
                                    <p:anim calcmode="lin" valueType="num">
                                      <p:cBhvr additive="base">
                                        <p:cTn id="22" dur="500"/>
                                        <p:tgtEl>
                                          <p:spTgt spid="11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10">
                                            <p:txEl>
                                              <p:pRg st="4" end="4"/>
                                            </p:txEl>
                                          </p:spTgt>
                                        </p:tgtEl>
                                        <p:attrNameLst>
                                          <p:attrName>style.visibility</p:attrName>
                                        </p:attrNameLst>
                                      </p:cBhvr>
                                      <p:to>
                                        <p:strVal val="visible"/>
                                      </p:to>
                                    </p:set>
                                    <p:anim calcmode="lin" valueType="num">
                                      <p:cBhvr additive="base">
                                        <p:cTn id="27" dur="500"/>
                                        <p:tgtEl>
                                          <p:spTgt spid="11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10">
                                            <p:txEl>
                                              <p:pRg st="5" end="5"/>
                                            </p:txEl>
                                          </p:spTgt>
                                        </p:tgtEl>
                                        <p:attrNameLst>
                                          <p:attrName>style.visibility</p:attrName>
                                        </p:attrNameLst>
                                      </p:cBhvr>
                                      <p:to>
                                        <p:strVal val="visible"/>
                                      </p:to>
                                    </p:set>
                                    <p:anim calcmode="lin" valueType="num">
                                      <p:cBhvr additive="base">
                                        <p:cTn id="32" dur="500"/>
                                        <p:tgtEl>
                                          <p:spTgt spid="110">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10">
                                            <p:txEl>
                                              <p:pRg st="6" end="6"/>
                                            </p:txEl>
                                          </p:spTgt>
                                        </p:tgtEl>
                                        <p:attrNameLst>
                                          <p:attrName>style.visibility</p:attrName>
                                        </p:attrNameLst>
                                      </p:cBhvr>
                                      <p:to>
                                        <p:strVal val="visible"/>
                                      </p:to>
                                    </p:set>
                                    <p:anim calcmode="lin" valueType="num">
                                      <p:cBhvr additive="base">
                                        <p:cTn id="37" dur="500"/>
                                        <p:tgtEl>
                                          <p:spTgt spid="110">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8"/>
          <p:cNvSpPr txBox="1"/>
          <p:nvPr/>
        </p:nvSpPr>
        <p:spPr>
          <a:xfrm>
            <a:off x="6238" y="1502781"/>
            <a:ext cx="1601356" cy="4983743"/>
          </a:xfrm>
          <a:prstGeom prst="rect">
            <a:avLst/>
          </a:prstGeom>
          <a:noFill/>
          <a:ln>
            <a:noFill/>
          </a:ln>
        </p:spPr>
        <p:txBody>
          <a:bodyPr spcFirstLastPara="1" wrap="square" lIns="36000" tIns="45700" rIns="91425" bIns="45700" anchor="t" anchorCtr="0">
            <a:normAutofit/>
          </a:bodyPr>
          <a:lstStyle/>
          <a:p>
            <a:pPr marL="0" marR="0" lvl="0" indent="0" algn="l" rtl="0">
              <a:lnSpc>
                <a:spcPct val="100000"/>
              </a:lnSpc>
              <a:spcBef>
                <a:spcPts val="0"/>
              </a:spcBef>
              <a:spcAft>
                <a:spcPts val="0"/>
              </a:spcAft>
              <a:buClr>
                <a:srgbClr val="549E39"/>
              </a:buClr>
              <a:buSzPts val="1200"/>
              <a:buFont typeface="Noto Sans Symbols"/>
              <a:buNone/>
            </a:pPr>
            <a:r>
              <a:rPr lang="es-MX" sz="1200" b="0" i="0" u="none" strike="noStrike" cap="none">
                <a:solidFill>
                  <a:srgbClr val="FFFFFF"/>
                </a:solidFill>
                <a:latin typeface="Montserrat"/>
                <a:ea typeface="Montserrat"/>
                <a:cs typeface="Montserrat"/>
                <a:sym typeface="Montserrat"/>
              </a:rPr>
              <a:t>Introducción</a:t>
            </a:r>
            <a:endParaRPr/>
          </a:p>
          <a:p>
            <a:pPr marL="0" marR="0" lvl="0" indent="0" algn="l" rtl="0">
              <a:lnSpc>
                <a:spcPct val="100000"/>
              </a:lnSpc>
              <a:spcBef>
                <a:spcPts val="1200"/>
              </a:spcBef>
              <a:spcAft>
                <a:spcPts val="0"/>
              </a:spcAft>
              <a:buClr>
                <a:srgbClr val="549E39"/>
              </a:buClr>
              <a:buSzPts val="1200"/>
              <a:buFont typeface="Noto Sans Symbols"/>
              <a:buNone/>
            </a:pPr>
            <a:endParaRPr sz="1200" b="1" i="0" u="sng" strike="noStrike" cap="none">
              <a:solidFill>
                <a:srgbClr val="FFFFFF"/>
              </a:solidFill>
              <a:latin typeface="Montserrat"/>
              <a:ea typeface="Montserrat"/>
              <a:cs typeface="Montserrat"/>
              <a:sym typeface="Montserrat"/>
            </a:endParaRPr>
          </a:p>
          <a:p>
            <a:pPr marL="0" marR="0" lvl="0" indent="0" algn="l" rtl="0">
              <a:lnSpc>
                <a:spcPct val="100000"/>
              </a:lnSpc>
              <a:spcBef>
                <a:spcPts val="1200"/>
              </a:spcBef>
              <a:spcAft>
                <a:spcPts val="0"/>
              </a:spcAft>
              <a:buClr>
                <a:srgbClr val="549E39"/>
              </a:buClr>
              <a:buSzPts val="1200"/>
              <a:buFont typeface="Noto Sans Symbols"/>
              <a:buNone/>
            </a:pPr>
            <a:r>
              <a:rPr lang="es-MX" sz="1200" b="0" i="0" u="none" strike="noStrike" cap="none">
                <a:solidFill>
                  <a:srgbClr val="FFFFFF"/>
                </a:solidFill>
                <a:latin typeface="Montserrat"/>
                <a:ea typeface="Montserrat"/>
                <a:cs typeface="Montserrat"/>
                <a:sym typeface="Montserrat"/>
              </a:rPr>
              <a:t>Marco teórico</a:t>
            </a:r>
            <a:endParaRPr/>
          </a:p>
          <a:p>
            <a:pPr marL="0" marR="0" lvl="0" indent="0" algn="l" rtl="0">
              <a:lnSpc>
                <a:spcPct val="100000"/>
              </a:lnSpc>
              <a:spcBef>
                <a:spcPts val="1200"/>
              </a:spcBef>
              <a:spcAft>
                <a:spcPts val="0"/>
              </a:spcAft>
              <a:buClr>
                <a:srgbClr val="549E39"/>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a:solidFill>
                  <a:srgbClr val="FFFFFF"/>
                </a:solidFill>
                <a:latin typeface="Montserrat"/>
                <a:ea typeface="Montserrat"/>
                <a:cs typeface="Montserrat"/>
                <a:sym typeface="Montserrat"/>
              </a:rPr>
              <a:t>Metodología</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1" i="0" u="sng" strike="noStrike" cap="none">
                <a:solidFill>
                  <a:srgbClr val="FFFFFF"/>
                </a:solidFill>
                <a:latin typeface="Montserrat"/>
                <a:ea typeface="Montserrat"/>
                <a:cs typeface="Montserrat"/>
                <a:sym typeface="Montserrat"/>
              </a:rPr>
              <a:t>Repotenciación</a:t>
            </a:r>
            <a:endParaRPr/>
          </a:p>
          <a:p>
            <a:pPr marL="0" marR="0" lvl="0" indent="0" algn="l" rtl="0">
              <a:lnSpc>
                <a:spcPct val="90000"/>
              </a:lnSpc>
              <a:spcBef>
                <a:spcPts val="1200"/>
              </a:spcBef>
              <a:spcAft>
                <a:spcPts val="0"/>
              </a:spcAft>
              <a:buClr>
                <a:schemeClr val="accent1"/>
              </a:buClr>
              <a:buSzPts val="1200"/>
              <a:buFont typeface="Noto Sans Symbols"/>
              <a:buNone/>
            </a:pPr>
            <a:endParaRPr sz="1200" b="1" i="0" u="sng"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a:solidFill>
                  <a:srgbClr val="FFFFFF"/>
                </a:solidFill>
                <a:latin typeface="Montserrat"/>
                <a:ea typeface="Montserrat"/>
                <a:cs typeface="Montserrat"/>
                <a:sym typeface="Montserrat"/>
              </a:rPr>
              <a:t>Pruebas y Resultados</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a:solidFill>
                  <a:srgbClr val="FFFFFF"/>
                </a:solidFill>
                <a:latin typeface="Montserrat"/>
                <a:ea typeface="Montserrat"/>
                <a:cs typeface="Montserrat"/>
                <a:sym typeface="Montserrat"/>
              </a:rPr>
              <a:t>Conclusiones</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100"/>
              <a:buFont typeface="Noto Sans Symbols"/>
              <a:buNone/>
            </a:pPr>
            <a:r>
              <a:rPr lang="es-MX" sz="1100" b="0" i="0" u="none" strike="noStrike" cap="none">
                <a:solidFill>
                  <a:srgbClr val="FFFFFF"/>
                </a:solidFill>
                <a:latin typeface="Montserrat"/>
                <a:ea typeface="Montserrat"/>
                <a:cs typeface="Montserrat"/>
                <a:sym typeface="Montserrat"/>
              </a:rPr>
              <a:t>Recomendaciones</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p:txBody>
      </p:sp>
      <p:sp>
        <p:nvSpPr>
          <p:cNvPr id="172" name="Google Shape;172;p8"/>
          <p:cNvSpPr txBox="1">
            <a:spLocks noGrp="1"/>
          </p:cNvSpPr>
          <p:nvPr>
            <p:ph type="title"/>
          </p:nvPr>
        </p:nvSpPr>
        <p:spPr>
          <a:xfrm>
            <a:off x="2189986" y="375635"/>
            <a:ext cx="9419625" cy="108445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2"/>
              </a:buClr>
              <a:buSzPts val="4400"/>
              <a:buFont typeface="Montserrat"/>
              <a:buNone/>
            </a:pPr>
            <a:r>
              <a:rPr lang="es-MX">
                <a:latin typeface="Montserrat"/>
                <a:ea typeface="Montserrat"/>
                <a:cs typeface="Montserrat"/>
                <a:sym typeface="Montserrat"/>
              </a:rPr>
              <a:t>Diseño del sistema eléctrico</a:t>
            </a:r>
            <a:endParaRPr/>
          </a:p>
        </p:txBody>
      </p:sp>
      <p:pic>
        <p:nvPicPr>
          <p:cNvPr id="174" name="Google Shape;174;p8"/>
          <p:cNvPicPr preferRelativeResize="0"/>
          <p:nvPr/>
        </p:nvPicPr>
        <p:blipFill rotWithShape="1">
          <a:blip r:embed="rId3">
            <a:alphaModFix/>
          </a:blip>
          <a:srcRect/>
          <a:stretch/>
        </p:blipFill>
        <p:spPr>
          <a:xfrm>
            <a:off x="3081826" y="1435646"/>
            <a:ext cx="7526990" cy="5275496"/>
          </a:xfrm>
          <a:prstGeom prst="rect">
            <a:avLst/>
          </a:prstGeom>
          <a:noFill/>
          <a:ln>
            <a:noFill/>
          </a:ln>
        </p:spPr>
      </p:pic>
      <p:sp>
        <p:nvSpPr>
          <p:cNvPr id="175" name="Google Shape;175;p8"/>
          <p:cNvSpPr/>
          <p:nvPr/>
        </p:nvSpPr>
        <p:spPr>
          <a:xfrm>
            <a:off x="8025414" y="5610687"/>
            <a:ext cx="2583402" cy="1100455"/>
          </a:xfrm>
          <a:prstGeom prst="rect">
            <a:avLst/>
          </a:prstGeom>
          <a:solidFill>
            <a:schemeClr val="lt1"/>
          </a:solidFill>
          <a:ln w="107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orbel"/>
              <a:ea typeface="Corbel"/>
              <a:cs typeface="Corbel"/>
              <a:sym typeface="Corbe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9"/>
          <p:cNvSpPr txBox="1"/>
          <p:nvPr/>
        </p:nvSpPr>
        <p:spPr>
          <a:xfrm>
            <a:off x="6238" y="1502781"/>
            <a:ext cx="1601356" cy="4983743"/>
          </a:xfrm>
          <a:prstGeom prst="rect">
            <a:avLst/>
          </a:prstGeom>
          <a:noFill/>
          <a:ln>
            <a:noFill/>
          </a:ln>
        </p:spPr>
        <p:txBody>
          <a:bodyPr spcFirstLastPara="1" wrap="square" lIns="36000" tIns="45700" rIns="91425" bIns="45700" anchor="t" anchorCtr="0">
            <a:normAutofit/>
          </a:bodyPr>
          <a:lstStyle/>
          <a:p>
            <a:pPr marL="0" marR="0" lvl="0" indent="0" algn="l" rtl="0">
              <a:lnSpc>
                <a:spcPct val="100000"/>
              </a:lnSpc>
              <a:spcBef>
                <a:spcPts val="0"/>
              </a:spcBef>
              <a:spcAft>
                <a:spcPts val="0"/>
              </a:spcAft>
              <a:buClr>
                <a:srgbClr val="549E39"/>
              </a:buClr>
              <a:buSzPts val="1200"/>
              <a:buFont typeface="Noto Sans Symbols"/>
              <a:buNone/>
            </a:pPr>
            <a:r>
              <a:rPr lang="es-MX" sz="1200" b="0" i="0" u="none" strike="noStrike" cap="none">
                <a:solidFill>
                  <a:srgbClr val="FFFFFF"/>
                </a:solidFill>
                <a:latin typeface="Montserrat"/>
                <a:ea typeface="Montserrat"/>
                <a:cs typeface="Montserrat"/>
                <a:sym typeface="Montserrat"/>
              </a:rPr>
              <a:t>Introducción</a:t>
            </a:r>
            <a:endParaRPr/>
          </a:p>
          <a:p>
            <a:pPr marL="0" marR="0" lvl="0" indent="0" algn="l" rtl="0">
              <a:lnSpc>
                <a:spcPct val="100000"/>
              </a:lnSpc>
              <a:spcBef>
                <a:spcPts val="1200"/>
              </a:spcBef>
              <a:spcAft>
                <a:spcPts val="0"/>
              </a:spcAft>
              <a:buClr>
                <a:srgbClr val="549E39"/>
              </a:buClr>
              <a:buSzPts val="1200"/>
              <a:buFont typeface="Noto Sans Symbols"/>
              <a:buNone/>
            </a:pPr>
            <a:endParaRPr sz="1200" b="1" i="0" u="sng" strike="noStrike" cap="none">
              <a:solidFill>
                <a:srgbClr val="FFFFFF"/>
              </a:solidFill>
              <a:latin typeface="Montserrat"/>
              <a:ea typeface="Montserrat"/>
              <a:cs typeface="Montserrat"/>
              <a:sym typeface="Montserrat"/>
            </a:endParaRPr>
          </a:p>
          <a:p>
            <a:pPr marL="0" marR="0" lvl="0" indent="0" algn="l" rtl="0">
              <a:lnSpc>
                <a:spcPct val="100000"/>
              </a:lnSpc>
              <a:spcBef>
                <a:spcPts val="1200"/>
              </a:spcBef>
              <a:spcAft>
                <a:spcPts val="0"/>
              </a:spcAft>
              <a:buClr>
                <a:srgbClr val="549E39"/>
              </a:buClr>
              <a:buSzPts val="1200"/>
              <a:buFont typeface="Noto Sans Symbols"/>
              <a:buNone/>
            </a:pPr>
            <a:r>
              <a:rPr lang="es-MX" sz="1200" b="0" i="0" u="none" strike="noStrike" cap="none">
                <a:solidFill>
                  <a:srgbClr val="FFFFFF"/>
                </a:solidFill>
                <a:latin typeface="Montserrat"/>
                <a:ea typeface="Montserrat"/>
                <a:cs typeface="Montserrat"/>
                <a:sym typeface="Montserrat"/>
              </a:rPr>
              <a:t>Marco teórico</a:t>
            </a:r>
            <a:endParaRPr/>
          </a:p>
          <a:p>
            <a:pPr marL="0" marR="0" lvl="0" indent="0" algn="l" rtl="0">
              <a:lnSpc>
                <a:spcPct val="100000"/>
              </a:lnSpc>
              <a:spcBef>
                <a:spcPts val="1200"/>
              </a:spcBef>
              <a:spcAft>
                <a:spcPts val="0"/>
              </a:spcAft>
              <a:buClr>
                <a:srgbClr val="549E39"/>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a:solidFill>
                  <a:srgbClr val="FFFFFF"/>
                </a:solidFill>
                <a:latin typeface="Montserrat"/>
                <a:ea typeface="Montserrat"/>
                <a:cs typeface="Montserrat"/>
                <a:sym typeface="Montserrat"/>
              </a:rPr>
              <a:t>Metodología</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1" i="0" u="sng" strike="noStrike" cap="none">
                <a:solidFill>
                  <a:srgbClr val="FFFFFF"/>
                </a:solidFill>
                <a:latin typeface="Montserrat"/>
                <a:ea typeface="Montserrat"/>
                <a:cs typeface="Montserrat"/>
                <a:sym typeface="Montserrat"/>
              </a:rPr>
              <a:t>Repotenciación</a:t>
            </a:r>
            <a:endParaRPr/>
          </a:p>
          <a:p>
            <a:pPr marL="0" marR="0" lvl="0" indent="0" algn="l" rtl="0">
              <a:lnSpc>
                <a:spcPct val="90000"/>
              </a:lnSpc>
              <a:spcBef>
                <a:spcPts val="1200"/>
              </a:spcBef>
              <a:spcAft>
                <a:spcPts val="0"/>
              </a:spcAft>
              <a:buClr>
                <a:schemeClr val="accent1"/>
              </a:buClr>
              <a:buSzPts val="1200"/>
              <a:buFont typeface="Noto Sans Symbols"/>
              <a:buNone/>
            </a:pPr>
            <a:endParaRPr sz="1200" b="1" i="0" u="sng"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a:solidFill>
                  <a:srgbClr val="FFFFFF"/>
                </a:solidFill>
                <a:latin typeface="Montserrat"/>
                <a:ea typeface="Montserrat"/>
                <a:cs typeface="Montserrat"/>
                <a:sym typeface="Montserrat"/>
              </a:rPr>
              <a:t>Pruebas y Resultados</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a:solidFill>
                  <a:srgbClr val="FFFFFF"/>
                </a:solidFill>
                <a:latin typeface="Montserrat"/>
                <a:ea typeface="Montserrat"/>
                <a:cs typeface="Montserrat"/>
                <a:sym typeface="Montserrat"/>
              </a:rPr>
              <a:t>Conclusiones</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100"/>
              <a:buFont typeface="Noto Sans Symbols"/>
              <a:buNone/>
            </a:pPr>
            <a:r>
              <a:rPr lang="es-MX" sz="1100" b="0" i="0" u="none" strike="noStrike" cap="none">
                <a:solidFill>
                  <a:srgbClr val="FFFFFF"/>
                </a:solidFill>
                <a:latin typeface="Montserrat"/>
                <a:ea typeface="Montserrat"/>
                <a:cs typeface="Montserrat"/>
                <a:sym typeface="Montserrat"/>
              </a:rPr>
              <a:t>Recomendaciones</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p:txBody>
      </p:sp>
      <p:sp>
        <p:nvSpPr>
          <p:cNvPr id="181" name="Google Shape;181;p9"/>
          <p:cNvSpPr txBox="1">
            <a:spLocks noGrp="1"/>
          </p:cNvSpPr>
          <p:nvPr>
            <p:ph type="title"/>
          </p:nvPr>
        </p:nvSpPr>
        <p:spPr>
          <a:xfrm>
            <a:off x="2189986" y="375635"/>
            <a:ext cx="9419625" cy="108445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2"/>
              </a:buClr>
              <a:buSzPts val="4400"/>
              <a:buFont typeface="Montserrat"/>
              <a:buNone/>
            </a:pPr>
            <a:r>
              <a:rPr lang="es-MX">
                <a:latin typeface="Montserrat"/>
                <a:ea typeface="Montserrat"/>
                <a:cs typeface="Montserrat"/>
                <a:sym typeface="Montserrat"/>
              </a:rPr>
              <a:t>Diseño del sistema eléctrico</a:t>
            </a:r>
            <a:endParaRPr/>
          </a:p>
        </p:txBody>
      </p:sp>
      <p:sp>
        <p:nvSpPr>
          <p:cNvPr id="183" name="Google Shape;183;p9"/>
          <p:cNvSpPr/>
          <p:nvPr/>
        </p:nvSpPr>
        <p:spPr>
          <a:xfrm>
            <a:off x="8025414" y="5610687"/>
            <a:ext cx="2583402" cy="1100455"/>
          </a:xfrm>
          <a:prstGeom prst="rect">
            <a:avLst/>
          </a:prstGeom>
          <a:solidFill>
            <a:schemeClr val="lt1"/>
          </a:solidFill>
          <a:ln w="107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orbel"/>
              <a:ea typeface="Corbel"/>
              <a:cs typeface="Corbel"/>
              <a:sym typeface="Corbel"/>
            </a:endParaRPr>
          </a:p>
        </p:txBody>
      </p:sp>
      <p:pic>
        <p:nvPicPr>
          <p:cNvPr id="184" name="Google Shape;184;p9"/>
          <p:cNvPicPr preferRelativeResize="0"/>
          <p:nvPr/>
        </p:nvPicPr>
        <p:blipFill rotWithShape="1">
          <a:blip r:embed="rId3">
            <a:alphaModFix/>
          </a:blip>
          <a:srcRect/>
          <a:stretch/>
        </p:blipFill>
        <p:spPr>
          <a:xfrm>
            <a:off x="2525392" y="1380028"/>
            <a:ext cx="8748812" cy="5229247"/>
          </a:xfrm>
          <a:prstGeom prst="rect">
            <a:avLst/>
          </a:prstGeom>
          <a:noFill/>
          <a:ln>
            <a:noFill/>
          </a:ln>
        </p:spPr>
      </p:pic>
      <p:sp>
        <p:nvSpPr>
          <p:cNvPr id="185" name="Google Shape;185;p9"/>
          <p:cNvSpPr/>
          <p:nvPr/>
        </p:nvSpPr>
        <p:spPr>
          <a:xfrm>
            <a:off x="8291744" y="6010183"/>
            <a:ext cx="2982460" cy="599092"/>
          </a:xfrm>
          <a:prstGeom prst="rect">
            <a:avLst/>
          </a:prstGeom>
          <a:solidFill>
            <a:schemeClr val="lt1"/>
          </a:solidFill>
          <a:ln w="107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orbel"/>
              <a:ea typeface="Corbel"/>
              <a:cs typeface="Corbel"/>
              <a:sym typeface="Corbe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10"/>
          <p:cNvSpPr txBox="1"/>
          <p:nvPr/>
        </p:nvSpPr>
        <p:spPr>
          <a:xfrm>
            <a:off x="6238" y="1502781"/>
            <a:ext cx="1601356" cy="4983743"/>
          </a:xfrm>
          <a:prstGeom prst="rect">
            <a:avLst/>
          </a:prstGeom>
          <a:noFill/>
          <a:ln>
            <a:noFill/>
          </a:ln>
        </p:spPr>
        <p:txBody>
          <a:bodyPr spcFirstLastPara="1" wrap="square" lIns="36000" tIns="45700" rIns="91425" bIns="45700" anchor="t" anchorCtr="0">
            <a:normAutofit/>
          </a:bodyPr>
          <a:lstStyle/>
          <a:p>
            <a:pPr marL="0" marR="0" lvl="0" indent="0" algn="l" rtl="0">
              <a:lnSpc>
                <a:spcPct val="100000"/>
              </a:lnSpc>
              <a:spcBef>
                <a:spcPts val="0"/>
              </a:spcBef>
              <a:spcAft>
                <a:spcPts val="0"/>
              </a:spcAft>
              <a:buClr>
                <a:srgbClr val="549E39"/>
              </a:buClr>
              <a:buSzPts val="1200"/>
              <a:buFont typeface="Noto Sans Symbols"/>
              <a:buNone/>
            </a:pPr>
            <a:r>
              <a:rPr lang="es-MX" sz="1200" b="0" i="0" u="none" strike="noStrike" cap="none">
                <a:solidFill>
                  <a:srgbClr val="FFFFFF"/>
                </a:solidFill>
                <a:latin typeface="Montserrat"/>
                <a:ea typeface="Montserrat"/>
                <a:cs typeface="Montserrat"/>
                <a:sym typeface="Montserrat"/>
              </a:rPr>
              <a:t>Introducción</a:t>
            </a:r>
            <a:endParaRPr/>
          </a:p>
          <a:p>
            <a:pPr marL="0" marR="0" lvl="0" indent="0" algn="l" rtl="0">
              <a:lnSpc>
                <a:spcPct val="100000"/>
              </a:lnSpc>
              <a:spcBef>
                <a:spcPts val="1200"/>
              </a:spcBef>
              <a:spcAft>
                <a:spcPts val="0"/>
              </a:spcAft>
              <a:buClr>
                <a:srgbClr val="549E39"/>
              </a:buClr>
              <a:buSzPts val="1200"/>
              <a:buFont typeface="Noto Sans Symbols"/>
              <a:buNone/>
            </a:pPr>
            <a:endParaRPr sz="1200" b="1" i="0" u="sng" strike="noStrike" cap="none">
              <a:solidFill>
                <a:srgbClr val="FFFFFF"/>
              </a:solidFill>
              <a:latin typeface="Montserrat"/>
              <a:ea typeface="Montserrat"/>
              <a:cs typeface="Montserrat"/>
              <a:sym typeface="Montserrat"/>
            </a:endParaRPr>
          </a:p>
          <a:p>
            <a:pPr marL="0" marR="0" lvl="0" indent="0" algn="l" rtl="0">
              <a:lnSpc>
                <a:spcPct val="100000"/>
              </a:lnSpc>
              <a:spcBef>
                <a:spcPts val="1200"/>
              </a:spcBef>
              <a:spcAft>
                <a:spcPts val="0"/>
              </a:spcAft>
              <a:buClr>
                <a:srgbClr val="549E39"/>
              </a:buClr>
              <a:buSzPts val="1200"/>
              <a:buFont typeface="Noto Sans Symbols"/>
              <a:buNone/>
            </a:pPr>
            <a:r>
              <a:rPr lang="es-MX" sz="1200" b="0" i="0" u="none" strike="noStrike" cap="none">
                <a:solidFill>
                  <a:srgbClr val="FFFFFF"/>
                </a:solidFill>
                <a:latin typeface="Montserrat"/>
                <a:ea typeface="Montserrat"/>
                <a:cs typeface="Montserrat"/>
                <a:sym typeface="Montserrat"/>
              </a:rPr>
              <a:t>Marco teórico</a:t>
            </a:r>
            <a:endParaRPr/>
          </a:p>
          <a:p>
            <a:pPr marL="0" marR="0" lvl="0" indent="0" algn="l" rtl="0">
              <a:lnSpc>
                <a:spcPct val="100000"/>
              </a:lnSpc>
              <a:spcBef>
                <a:spcPts val="1200"/>
              </a:spcBef>
              <a:spcAft>
                <a:spcPts val="0"/>
              </a:spcAft>
              <a:buClr>
                <a:srgbClr val="549E39"/>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a:solidFill>
                  <a:srgbClr val="FFFFFF"/>
                </a:solidFill>
                <a:latin typeface="Montserrat"/>
                <a:ea typeface="Montserrat"/>
                <a:cs typeface="Montserrat"/>
                <a:sym typeface="Montserrat"/>
              </a:rPr>
              <a:t>Metodología</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1" i="0" u="sng" strike="noStrike" cap="none">
                <a:solidFill>
                  <a:srgbClr val="FFFFFF"/>
                </a:solidFill>
                <a:latin typeface="Montserrat"/>
                <a:ea typeface="Montserrat"/>
                <a:cs typeface="Montserrat"/>
                <a:sym typeface="Montserrat"/>
              </a:rPr>
              <a:t>Repotenciación</a:t>
            </a:r>
            <a:endParaRPr/>
          </a:p>
          <a:p>
            <a:pPr marL="0" marR="0" lvl="0" indent="0" algn="l" rtl="0">
              <a:lnSpc>
                <a:spcPct val="90000"/>
              </a:lnSpc>
              <a:spcBef>
                <a:spcPts val="1200"/>
              </a:spcBef>
              <a:spcAft>
                <a:spcPts val="0"/>
              </a:spcAft>
              <a:buClr>
                <a:schemeClr val="accent1"/>
              </a:buClr>
              <a:buSzPts val="1200"/>
              <a:buFont typeface="Noto Sans Symbols"/>
              <a:buNone/>
            </a:pPr>
            <a:endParaRPr sz="1200" b="1" i="0" u="sng"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a:solidFill>
                  <a:srgbClr val="FFFFFF"/>
                </a:solidFill>
                <a:latin typeface="Montserrat"/>
                <a:ea typeface="Montserrat"/>
                <a:cs typeface="Montserrat"/>
                <a:sym typeface="Montserrat"/>
              </a:rPr>
              <a:t>Pruebas y Resultados</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a:solidFill>
                  <a:srgbClr val="FFFFFF"/>
                </a:solidFill>
                <a:latin typeface="Montserrat"/>
                <a:ea typeface="Montserrat"/>
                <a:cs typeface="Montserrat"/>
                <a:sym typeface="Montserrat"/>
              </a:rPr>
              <a:t>Conclusiones</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100"/>
              <a:buFont typeface="Noto Sans Symbols"/>
              <a:buNone/>
            </a:pPr>
            <a:r>
              <a:rPr lang="es-MX" sz="1100" b="0" i="0" u="none" strike="noStrike" cap="none">
                <a:solidFill>
                  <a:srgbClr val="FFFFFF"/>
                </a:solidFill>
                <a:latin typeface="Montserrat"/>
                <a:ea typeface="Montserrat"/>
                <a:cs typeface="Montserrat"/>
                <a:sym typeface="Montserrat"/>
              </a:rPr>
              <a:t>Recomendaciones</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p:txBody>
      </p:sp>
      <p:sp>
        <p:nvSpPr>
          <p:cNvPr id="191" name="Google Shape;191;p10"/>
          <p:cNvSpPr txBox="1">
            <a:spLocks noGrp="1"/>
          </p:cNvSpPr>
          <p:nvPr>
            <p:ph type="title"/>
          </p:nvPr>
        </p:nvSpPr>
        <p:spPr>
          <a:xfrm>
            <a:off x="2189986" y="375635"/>
            <a:ext cx="9419625" cy="108445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2"/>
              </a:buClr>
              <a:buSzPts val="4400"/>
              <a:buFont typeface="Montserrat"/>
              <a:buNone/>
            </a:pPr>
            <a:r>
              <a:rPr lang="es-MX">
                <a:latin typeface="Montserrat"/>
                <a:ea typeface="Montserrat"/>
                <a:cs typeface="Montserrat"/>
                <a:sym typeface="Montserrat"/>
              </a:rPr>
              <a:t>Diseño del sistema eléctrico</a:t>
            </a:r>
            <a:endParaRPr/>
          </a:p>
        </p:txBody>
      </p:sp>
      <p:sp>
        <p:nvSpPr>
          <p:cNvPr id="193" name="Google Shape;193;p10"/>
          <p:cNvSpPr/>
          <p:nvPr/>
        </p:nvSpPr>
        <p:spPr>
          <a:xfrm>
            <a:off x="8025414" y="5610687"/>
            <a:ext cx="2583402" cy="1100455"/>
          </a:xfrm>
          <a:prstGeom prst="rect">
            <a:avLst/>
          </a:prstGeom>
          <a:solidFill>
            <a:schemeClr val="lt1"/>
          </a:solidFill>
          <a:ln w="107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orbel"/>
              <a:ea typeface="Corbel"/>
              <a:cs typeface="Corbel"/>
              <a:sym typeface="Corbel"/>
            </a:endParaRPr>
          </a:p>
        </p:txBody>
      </p:sp>
      <p:sp>
        <p:nvSpPr>
          <p:cNvPr id="194" name="Google Shape;194;p10"/>
          <p:cNvSpPr/>
          <p:nvPr/>
        </p:nvSpPr>
        <p:spPr>
          <a:xfrm>
            <a:off x="8291744" y="6010183"/>
            <a:ext cx="2982460" cy="599092"/>
          </a:xfrm>
          <a:prstGeom prst="rect">
            <a:avLst/>
          </a:prstGeom>
          <a:solidFill>
            <a:schemeClr val="lt1"/>
          </a:solidFill>
          <a:ln w="107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orbel"/>
              <a:ea typeface="Corbel"/>
              <a:cs typeface="Corbel"/>
              <a:sym typeface="Corbel"/>
            </a:endParaRPr>
          </a:p>
        </p:txBody>
      </p:sp>
      <p:pic>
        <p:nvPicPr>
          <p:cNvPr id="195" name="Google Shape;195;p10"/>
          <p:cNvPicPr preferRelativeResize="0"/>
          <p:nvPr/>
        </p:nvPicPr>
        <p:blipFill rotWithShape="1">
          <a:blip r:embed="rId3">
            <a:alphaModFix/>
          </a:blip>
          <a:srcRect/>
          <a:stretch/>
        </p:blipFill>
        <p:spPr>
          <a:xfrm>
            <a:off x="3427925" y="1355923"/>
            <a:ext cx="7090732" cy="525335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11"/>
          <p:cNvSpPr txBox="1"/>
          <p:nvPr/>
        </p:nvSpPr>
        <p:spPr>
          <a:xfrm>
            <a:off x="6238" y="1502781"/>
            <a:ext cx="1601356" cy="4983743"/>
          </a:xfrm>
          <a:prstGeom prst="rect">
            <a:avLst/>
          </a:prstGeom>
          <a:noFill/>
          <a:ln>
            <a:noFill/>
          </a:ln>
        </p:spPr>
        <p:txBody>
          <a:bodyPr spcFirstLastPara="1" wrap="square" lIns="36000" tIns="45700" rIns="91425" bIns="45700" anchor="t" anchorCtr="0">
            <a:normAutofit/>
          </a:bodyPr>
          <a:lstStyle/>
          <a:p>
            <a:pPr marL="0" marR="0" lvl="0" indent="0" algn="l" rtl="0">
              <a:lnSpc>
                <a:spcPct val="100000"/>
              </a:lnSpc>
              <a:spcBef>
                <a:spcPts val="0"/>
              </a:spcBef>
              <a:spcAft>
                <a:spcPts val="0"/>
              </a:spcAft>
              <a:buClr>
                <a:srgbClr val="549E39"/>
              </a:buClr>
              <a:buSzPts val="1200"/>
              <a:buFont typeface="Noto Sans Symbols"/>
              <a:buNone/>
            </a:pPr>
            <a:r>
              <a:rPr lang="es-MX" sz="1200" b="0" i="0" u="none" strike="noStrike" cap="none">
                <a:solidFill>
                  <a:srgbClr val="FFFFFF"/>
                </a:solidFill>
                <a:latin typeface="Montserrat"/>
                <a:ea typeface="Montserrat"/>
                <a:cs typeface="Montserrat"/>
                <a:sym typeface="Montserrat"/>
              </a:rPr>
              <a:t>Introducción</a:t>
            </a:r>
            <a:endParaRPr/>
          </a:p>
          <a:p>
            <a:pPr marL="0" marR="0" lvl="0" indent="0" algn="l" rtl="0">
              <a:lnSpc>
                <a:spcPct val="100000"/>
              </a:lnSpc>
              <a:spcBef>
                <a:spcPts val="1200"/>
              </a:spcBef>
              <a:spcAft>
                <a:spcPts val="0"/>
              </a:spcAft>
              <a:buClr>
                <a:srgbClr val="549E39"/>
              </a:buClr>
              <a:buSzPts val="1200"/>
              <a:buFont typeface="Noto Sans Symbols"/>
              <a:buNone/>
            </a:pPr>
            <a:endParaRPr sz="1200" b="1" i="0" u="sng" strike="noStrike" cap="none">
              <a:solidFill>
                <a:srgbClr val="FFFFFF"/>
              </a:solidFill>
              <a:latin typeface="Montserrat"/>
              <a:ea typeface="Montserrat"/>
              <a:cs typeface="Montserrat"/>
              <a:sym typeface="Montserrat"/>
            </a:endParaRPr>
          </a:p>
          <a:p>
            <a:pPr marL="0" marR="0" lvl="0" indent="0" algn="l" rtl="0">
              <a:lnSpc>
                <a:spcPct val="100000"/>
              </a:lnSpc>
              <a:spcBef>
                <a:spcPts val="1200"/>
              </a:spcBef>
              <a:spcAft>
                <a:spcPts val="0"/>
              </a:spcAft>
              <a:buClr>
                <a:srgbClr val="549E39"/>
              </a:buClr>
              <a:buSzPts val="1200"/>
              <a:buFont typeface="Noto Sans Symbols"/>
              <a:buNone/>
            </a:pPr>
            <a:r>
              <a:rPr lang="es-MX" sz="1200" b="0" i="0" u="none" strike="noStrike" cap="none">
                <a:solidFill>
                  <a:srgbClr val="FFFFFF"/>
                </a:solidFill>
                <a:latin typeface="Montserrat"/>
                <a:ea typeface="Montserrat"/>
                <a:cs typeface="Montserrat"/>
                <a:sym typeface="Montserrat"/>
              </a:rPr>
              <a:t>Marco teórico</a:t>
            </a:r>
            <a:endParaRPr/>
          </a:p>
          <a:p>
            <a:pPr marL="0" marR="0" lvl="0" indent="0" algn="l" rtl="0">
              <a:lnSpc>
                <a:spcPct val="100000"/>
              </a:lnSpc>
              <a:spcBef>
                <a:spcPts val="1200"/>
              </a:spcBef>
              <a:spcAft>
                <a:spcPts val="0"/>
              </a:spcAft>
              <a:buClr>
                <a:srgbClr val="549E39"/>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a:solidFill>
                  <a:srgbClr val="FFFFFF"/>
                </a:solidFill>
                <a:latin typeface="Montserrat"/>
                <a:ea typeface="Montserrat"/>
                <a:cs typeface="Montserrat"/>
                <a:sym typeface="Montserrat"/>
              </a:rPr>
              <a:t>Metodología</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1" i="0" u="sng" strike="noStrike" cap="none">
                <a:solidFill>
                  <a:srgbClr val="FFFFFF"/>
                </a:solidFill>
                <a:latin typeface="Montserrat"/>
                <a:ea typeface="Montserrat"/>
                <a:cs typeface="Montserrat"/>
                <a:sym typeface="Montserrat"/>
              </a:rPr>
              <a:t>Repotenciación</a:t>
            </a:r>
            <a:endParaRPr/>
          </a:p>
          <a:p>
            <a:pPr marL="0" marR="0" lvl="0" indent="0" algn="l" rtl="0">
              <a:lnSpc>
                <a:spcPct val="90000"/>
              </a:lnSpc>
              <a:spcBef>
                <a:spcPts val="1200"/>
              </a:spcBef>
              <a:spcAft>
                <a:spcPts val="0"/>
              </a:spcAft>
              <a:buClr>
                <a:schemeClr val="accent1"/>
              </a:buClr>
              <a:buSzPts val="1200"/>
              <a:buFont typeface="Noto Sans Symbols"/>
              <a:buNone/>
            </a:pPr>
            <a:endParaRPr sz="1200" b="1" i="0" u="sng"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a:solidFill>
                  <a:srgbClr val="FFFFFF"/>
                </a:solidFill>
                <a:latin typeface="Montserrat"/>
                <a:ea typeface="Montserrat"/>
                <a:cs typeface="Montserrat"/>
                <a:sym typeface="Montserrat"/>
              </a:rPr>
              <a:t>Pruebas y Resultados</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a:solidFill>
                  <a:srgbClr val="FFFFFF"/>
                </a:solidFill>
                <a:latin typeface="Montserrat"/>
                <a:ea typeface="Montserrat"/>
                <a:cs typeface="Montserrat"/>
                <a:sym typeface="Montserrat"/>
              </a:rPr>
              <a:t>Conclusiones</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100"/>
              <a:buFont typeface="Noto Sans Symbols"/>
              <a:buNone/>
            </a:pPr>
            <a:r>
              <a:rPr lang="es-MX" sz="1100" b="0" i="0" u="none" strike="noStrike" cap="none">
                <a:solidFill>
                  <a:srgbClr val="FFFFFF"/>
                </a:solidFill>
                <a:latin typeface="Montserrat"/>
                <a:ea typeface="Montserrat"/>
                <a:cs typeface="Montserrat"/>
                <a:sym typeface="Montserrat"/>
              </a:rPr>
              <a:t>Recomendaciones</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p:txBody>
      </p:sp>
      <p:sp>
        <p:nvSpPr>
          <p:cNvPr id="201" name="Google Shape;201;p11"/>
          <p:cNvSpPr txBox="1">
            <a:spLocks noGrp="1"/>
          </p:cNvSpPr>
          <p:nvPr>
            <p:ph type="title"/>
          </p:nvPr>
        </p:nvSpPr>
        <p:spPr>
          <a:xfrm>
            <a:off x="2189986" y="375635"/>
            <a:ext cx="9419625" cy="108445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2"/>
              </a:buClr>
              <a:buSzPts val="4400"/>
              <a:buFont typeface="Montserrat"/>
              <a:buNone/>
            </a:pPr>
            <a:r>
              <a:rPr lang="es-MX">
                <a:latin typeface="Montserrat"/>
                <a:ea typeface="Montserrat"/>
                <a:cs typeface="Montserrat"/>
                <a:sym typeface="Montserrat"/>
              </a:rPr>
              <a:t>Diseño de la interfaz HMI</a:t>
            </a:r>
            <a:endParaRPr/>
          </a:p>
        </p:txBody>
      </p:sp>
      <p:sp>
        <p:nvSpPr>
          <p:cNvPr id="203" name="Google Shape;203;p11"/>
          <p:cNvSpPr/>
          <p:nvPr/>
        </p:nvSpPr>
        <p:spPr>
          <a:xfrm>
            <a:off x="8025414" y="5610687"/>
            <a:ext cx="2583402" cy="1100455"/>
          </a:xfrm>
          <a:prstGeom prst="rect">
            <a:avLst/>
          </a:prstGeom>
          <a:solidFill>
            <a:schemeClr val="lt1"/>
          </a:solidFill>
          <a:ln w="107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orbel"/>
              <a:ea typeface="Corbel"/>
              <a:cs typeface="Corbel"/>
              <a:sym typeface="Corbel"/>
            </a:endParaRPr>
          </a:p>
        </p:txBody>
      </p:sp>
      <p:sp>
        <p:nvSpPr>
          <p:cNvPr id="204" name="Google Shape;204;p11"/>
          <p:cNvSpPr/>
          <p:nvPr/>
        </p:nvSpPr>
        <p:spPr>
          <a:xfrm>
            <a:off x="8291744" y="6010183"/>
            <a:ext cx="2982460" cy="599092"/>
          </a:xfrm>
          <a:prstGeom prst="rect">
            <a:avLst/>
          </a:prstGeom>
          <a:solidFill>
            <a:schemeClr val="lt1"/>
          </a:solidFill>
          <a:ln w="107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orbel"/>
              <a:ea typeface="Corbel"/>
              <a:cs typeface="Corbel"/>
              <a:sym typeface="Corbel"/>
            </a:endParaRPr>
          </a:p>
        </p:txBody>
      </p:sp>
      <p:pic>
        <p:nvPicPr>
          <p:cNvPr id="205" name="Google Shape;205;p11"/>
          <p:cNvPicPr preferRelativeResize="0"/>
          <p:nvPr/>
        </p:nvPicPr>
        <p:blipFill rotWithShape="1">
          <a:blip r:embed="rId3">
            <a:alphaModFix/>
          </a:blip>
          <a:srcRect/>
          <a:stretch/>
        </p:blipFill>
        <p:spPr>
          <a:xfrm>
            <a:off x="2877708" y="1859586"/>
            <a:ext cx="7556612" cy="434324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12"/>
          <p:cNvSpPr txBox="1"/>
          <p:nvPr/>
        </p:nvSpPr>
        <p:spPr>
          <a:xfrm>
            <a:off x="6238" y="1502781"/>
            <a:ext cx="1601356" cy="4983743"/>
          </a:xfrm>
          <a:prstGeom prst="rect">
            <a:avLst/>
          </a:prstGeom>
          <a:noFill/>
          <a:ln>
            <a:noFill/>
          </a:ln>
        </p:spPr>
        <p:txBody>
          <a:bodyPr spcFirstLastPara="1" wrap="square" lIns="36000" tIns="45700" rIns="91425" bIns="45700" anchor="t" anchorCtr="0">
            <a:normAutofit/>
          </a:bodyPr>
          <a:lstStyle/>
          <a:p>
            <a:pPr marL="0" marR="0" lvl="0" indent="0" algn="l" rtl="0">
              <a:lnSpc>
                <a:spcPct val="100000"/>
              </a:lnSpc>
              <a:spcBef>
                <a:spcPts val="0"/>
              </a:spcBef>
              <a:spcAft>
                <a:spcPts val="0"/>
              </a:spcAft>
              <a:buClr>
                <a:srgbClr val="549E39"/>
              </a:buClr>
              <a:buSzPts val="1200"/>
              <a:buFont typeface="Noto Sans Symbols"/>
              <a:buNone/>
            </a:pPr>
            <a:r>
              <a:rPr lang="es-MX" sz="1200" b="0" i="0" u="none" strike="noStrike" cap="none">
                <a:solidFill>
                  <a:srgbClr val="FFFFFF"/>
                </a:solidFill>
                <a:latin typeface="Montserrat"/>
                <a:ea typeface="Montserrat"/>
                <a:cs typeface="Montserrat"/>
                <a:sym typeface="Montserrat"/>
              </a:rPr>
              <a:t>Introducción</a:t>
            </a:r>
            <a:endParaRPr/>
          </a:p>
          <a:p>
            <a:pPr marL="0" marR="0" lvl="0" indent="0" algn="l" rtl="0">
              <a:lnSpc>
                <a:spcPct val="100000"/>
              </a:lnSpc>
              <a:spcBef>
                <a:spcPts val="1200"/>
              </a:spcBef>
              <a:spcAft>
                <a:spcPts val="0"/>
              </a:spcAft>
              <a:buClr>
                <a:srgbClr val="549E39"/>
              </a:buClr>
              <a:buSzPts val="1200"/>
              <a:buFont typeface="Noto Sans Symbols"/>
              <a:buNone/>
            </a:pPr>
            <a:endParaRPr sz="1200" b="1" i="0" u="sng" strike="noStrike" cap="none">
              <a:solidFill>
                <a:srgbClr val="FFFFFF"/>
              </a:solidFill>
              <a:latin typeface="Montserrat"/>
              <a:ea typeface="Montserrat"/>
              <a:cs typeface="Montserrat"/>
              <a:sym typeface="Montserrat"/>
            </a:endParaRPr>
          </a:p>
          <a:p>
            <a:pPr marL="0" marR="0" lvl="0" indent="0" algn="l" rtl="0">
              <a:lnSpc>
                <a:spcPct val="100000"/>
              </a:lnSpc>
              <a:spcBef>
                <a:spcPts val="1200"/>
              </a:spcBef>
              <a:spcAft>
                <a:spcPts val="0"/>
              </a:spcAft>
              <a:buClr>
                <a:srgbClr val="549E39"/>
              </a:buClr>
              <a:buSzPts val="1200"/>
              <a:buFont typeface="Noto Sans Symbols"/>
              <a:buNone/>
            </a:pPr>
            <a:r>
              <a:rPr lang="es-MX" sz="1200" b="0" i="0" u="none" strike="noStrike" cap="none">
                <a:solidFill>
                  <a:srgbClr val="FFFFFF"/>
                </a:solidFill>
                <a:latin typeface="Montserrat"/>
                <a:ea typeface="Montserrat"/>
                <a:cs typeface="Montserrat"/>
                <a:sym typeface="Montserrat"/>
              </a:rPr>
              <a:t>Marco teórico</a:t>
            </a:r>
            <a:endParaRPr/>
          </a:p>
          <a:p>
            <a:pPr marL="0" marR="0" lvl="0" indent="0" algn="l" rtl="0">
              <a:lnSpc>
                <a:spcPct val="100000"/>
              </a:lnSpc>
              <a:spcBef>
                <a:spcPts val="1200"/>
              </a:spcBef>
              <a:spcAft>
                <a:spcPts val="0"/>
              </a:spcAft>
              <a:buClr>
                <a:srgbClr val="549E39"/>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a:solidFill>
                  <a:srgbClr val="FFFFFF"/>
                </a:solidFill>
                <a:latin typeface="Montserrat"/>
                <a:ea typeface="Montserrat"/>
                <a:cs typeface="Montserrat"/>
                <a:sym typeface="Montserrat"/>
              </a:rPr>
              <a:t>Metodología</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1" i="0" u="sng" strike="noStrike" cap="none">
                <a:solidFill>
                  <a:srgbClr val="FFFFFF"/>
                </a:solidFill>
                <a:latin typeface="Montserrat"/>
                <a:ea typeface="Montserrat"/>
                <a:cs typeface="Montserrat"/>
                <a:sym typeface="Montserrat"/>
              </a:rPr>
              <a:t>Repotenciación</a:t>
            </a:r>
            <a:endParaRPr/>
          </a:p>
          <a:p>
            <a:pPr marL="0" marR="0" lvl="0" indent="0" algn="l" rtl="0">
              <a:lnSpc>
                <a:spcPct val="90000"/>
              </a:lnSpc>
              <a:spcBef>
                <a:spcPts val="1200"/>
              </a:spcBef>
              <a:spcAft>
                <a:spcPts val="0"/>
              </a:spcAft>
              <a:buClr>
                <a:schemeClr val="accent1"/>
              </a:buClr>
              <a:buSzPts val="1200"/>
              <a:buFont typeface="Noto Sans Symbols"/>
              <a:buNone/>
            </a:pPr>
            <a:endParaRPr sz="1200" b="1" i="0" u="sng"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a:solidFill>
                  <a:srgbClr val="FFFFFF"/>
                </a:solidFill>
                <a:latin typeface="Montserrat"/>
                <a:ea typeface="Montserrat"/>
                <a:cs typeface="Montserrat"/>
                <a:sym typeface="Montserrat"/>
              </a:rPr>
              <a:t>Pruebas y Resultados</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a:solidFill>
                  <a:srgbClr val="FFFFFF"/>
                </a:solidFill>
                <a:latin typeface="Montserrat"/>
                <a:ea typeface="Montserrat"/>
                <a:cs typeface="Montserrat"/>
                <a:sym typeface="Montserrat"/>
              </a:rPr>
              <a:t>Conclusiones</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100"/>
              <a:buFont typeface="Noto Sans Symbols"/>
              <a:buNone/>
            </a:pPr>
            <a:r>
              <a:rPr lang="es-MX" sz="1100" b="0" i="0" u="none" strike="noStrike" cap="none">
                <a:solidFill>
                  <a:srgbClr val="FFFFFF"/>
                </a:solidFill>
                <a:latin typeface="Montserrat"/>
                <a:ea typeface="Montserrat"/>
                <a:cs typeface="Montserrat"/>
                <a:sym typeface="Montserrat"/>
              </a:rPr>
              <a:t>Recomendaciones</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p:txBody>
      </p:sp>
      <p:sp>
        <p:nvSpPr>
          <p:cNvPr id="211" name="Google Shape;211;p12"/>
          <p:cNvSpPr txBox="1">
            <a:spLocks noGrp="1"/>
          </p:cNvSpPr>
          <p:nvPr>
            <p:ph type="title"/>
          </p:nvPr>
        </p:nvSpPr>
        <p:spPr>
          <a:xfrm>
            <a:off x="2189986" y="375635"/>
            <a:ext cx="9419625" cy="108445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2"/>
              </a:buClr>
              <a:buSzPts val="4400"/>
              <a:buFont typeface="Montserrat"/>
              <a:buNone/>
            </a:pPr>
            <a:r>
              <a:rPr lang="es-MX">
                <a:latin typeface="Montserrat"/>
                <a:ea typeface="Montserrat"/>
                <a:cs typeface="Montserrat"/>
                <a:sym typeface="Montserrat"/>
              </a:rPr>
              <a:t>Diseño de la interfaz HMI</a:t>
            </a:r>
            <a:endParaRPr/>
          </a:p>
        </p:txBody>
      </p:sp>
      <p:sp>
        <p:nvSpPr>
          <p:cNvPr id="213" name="Google Shape;213;p12"/>
          <p:cNvSpPr/>
          <p:nvPr/>
        </p:nvSpPr>
        <p:spPr>
          <a:xfrm>
            <a:off x="8025414" y="5610687"/>
            <a:ext cx="2583402" cy="1100455"/>
          </a:xfrm>
          <a:prstGeom prst="rect">
            <a:avLst/>
          </a:prstGeom>
          <a:solidFill>
            <a:schemeClr val="lt1"/>
          </a:solidFill>
          <a:ln w="107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orbel"/>
              <a:ea typeface="Corbel"/>
              <a:cs typeface="Corbel"/>
              <a:sym typeface="Corbel"/>
            </a:endParaRPr>
          </a:p>
        </p:txBody>
      </p:sp>
      <p:sp>
        <p:nvSpPr>
          <p:cNvPr id="214" name="Google Shape;214;p12"/>
          <p:cNvSpPr/>
          <p:nvPr/>
        </p:nvSpPr>
        <p:spPr>
          <a:xfrm>
            <a:off x="8291744" y="6010183"/>
            <a:ext cx="2982460" cy="599092"/>
          </a:xfrm>
          <a:prstGeom prst="rect">
            <a:avLst/>
          </a:prstGeom>
          <a:solidFill>
            <a:schemeClr val="lt1"/>
          </a:solidFill>
          <a:ln w="107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orbel"/>
              <a:ea typeface="Corbel"/>
              <a:cs typeface="Corbel"/>
              <a:sym typeface="Corbel"/>
            </a:endParaRPr>
          </a:p>
        </p:txBody>
      </p:sp>
      <p:pic>
        <p:nvPicPr>
          <p:cNvPr id="215" name="Google Shape;215;p12"/>
          <p:cNvPicPr preferRelativeResize="0"/>
          <p:nvPr/>
        </p:nvPicPr>
        <p:blipFill rotWithShape="1">
          <a:blip r:embed="rId3">
            <a:alphaModFix/>
          </a:blip>
          <a:srcRect/>
          <a:stretch/>
        </p:blipFill>
        <p:spPr>
          <a:xfrm>
            <a:off x="2845752" y="1746019"/>
            <a:ext cx="7862888" cy="437773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13"/>
          <p:cNvSpPr txBox="1"/>
          <p:nvPr/>
        </p:nvSpPr>
        <p:spPr>
          <a:xfrm>
            <a:off x="6238" y="1502781"/>
            <a:ext cx="1601356" cy="4983743"/>
          </a:xfrm>
          <a:prstGeom prst="rect">
            <a:avLst/>
          </a:prstGeom>
          <a:noFill/>
          <a:ln>
            <a:noFill/>
          </a:ln>
        </p:spPr>
        <p:txBody>
          <a:bodyPr spcFirstLastPara="1" wrap="square" lIns="36000" tIns="45700" rIns="91425" bIns="45700" anchor="t" anchorCtr="0">
            <a:normAutofit/>
          </a:bodyPr>
          <a:lstStyle/>
          <a:p>
            <a:pPr marL="0" marR="0" lvl="0" indent="0" algn="l" rtl="0">
              <a:lnSpc>
                <a:spcPct val="100000"/>
              </a:lnSpc>
              <a:spcBef>
                <a:spcPts val="0"/>
              </a:spcBef>
              <a:spcAft>
                <a:spcPts val="0"/>
              </a:spcAft>
              <a:buClr>
                <a:srgbClr val="549E39"/>
              </a:buClr>
              <a:buSzPts val="1200"/>
              <a:buFont typeface="Noto Sans Symbols"/>
              <a:buNone/>
            </a:pPr>
            <a:r>
              <a:rPr lang="es-MX" sz="1200" b="0" i="0" u="none" strike="noStrike" cap="none">
                <a:solidFill>
                  <a:srgbClr val="FFFFFF"/>
                </a:solidFill>
                <a:latin typeface="Montserrat"/>
                <a:ea typeface="Montserrat"/>
                <a:cs typeface="Montserrat"/>
                <a:sym typeface="Montserrat"/>
              </a:rPr>
              <a:t>Introducción</a:t>
            </a:r>
            <a:endParaRPr/>
          </a:p>
          <a:p>
            <a:pPr marL="0" marR="0" lvl="0" indent="0" algn="l" rtl="0">
              <a:lnSpc>
                <a:spcPct val="100000"/>
              </a:lnSpc>
              <a:spcBef>
                <a:spcPts val="1200"/>
              </a:spcBef>
              <a:spcAft>
                <a:spcPts val="0"/>
              </a:spcAft>
              <a:buClr>
                <a:srgbClr val="549E39"/>
              </a:buClr>
              <a:buSzPts val="1200"/>
              <a:buFont typeface="Noto Sans Symbols"/>
              <a:buNone/>
            </a:pPr>
            <a:endParaRPr sz="1200" b="1" i="0" u="sng" strike="noStrike" cap="none">
              <a:solidFill>
                <a:srgbClr val="FFFFFF"/>
              </a:solidFill>
              <a:latin typeface="Montserrat"/>
              <a:ea typeface="Montserrat"/>
              <a:cs typeface="Montserrat"/>
              <a:sym typeface="Montserrat"/>
            </a:endParaRPr>
          </a:p>
          <a:p>
            <a:pPr marL="0" marR="0" lvl="0" indent="0" algn="l" rtl="0">
              <a:lnSpc>
                <a:spcPct val="100000"/>
              </a:lnSpc>
              <a:spcBef>
                <a:spcPts val="1200"/>
              </a:spcBef>
              <a:spcAft>
                <a:spcPts val="0"/>
              </a:spcAft>
              <a:buClr>
                <a:srgbClr val="549E39"/>
              </a:buClr>
              <a:buSzPts val="1200"/>
              <a:buFont typeface="Noto Sans Symbols"/>
              <a:buNone/>
            </a:pPr>
            <a:r>
              <a:rPr lang="es-MX" sz="1200" b="0" i="0" u="none" strike="noStrike" cap="none">
                <a:solidFill>
                  <a:srgbClr val="FFFFFF"/>
                </a:solidFill>
                <a:latin typeface="Montserrat"/>
                <a:ea typeface="Montserrat"/>
                <a:cs typeface="Montserrat"/>
                <a:sym typeface="Montserrat"/>
              </a:rPr>
              <a:t>Marco teórico</a:t>
            </a:r>
            <a:endParaRPr/>
          </a:p>
          <a:p>
            <a:pPr marL="0" marR="0" lvl="0" indent="0" algn="l" rtl="0">
              <a:lnSpc>
                <a:spcPct val="100000"/>
              </a:lnSpc>
              <a:spcBef>
                <a:spcPts val="1200"/>
              </a:spcBef>
              <a:spcAft>
                <a:spcPts val="0"/>
              </a:spcAft>
              <a:buClr>
                <a:srgbClr val="549E39"/>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a:solidFill>
                  <a:srgbClr val="FFFFFF"/>
                </a:solidFill>
                <a:latin typeface="Montserrat"/>
                <a:ea typeface="Montserrat"/>
                <a:cs typeface="Montserrat"/>
                <a:sym typeface="Montserrat"/>
              </a:rPr>
              <a:t>Metodología</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1" i="0" u="sng" strike="noStrike" cap="none">
                <a:solidFill>
                  <a:srgbClr val="FFFFFF"/>
                </a:solidFill>
                <a:latin typeface="Montserrat"/>
                <a:ea typeface="Montserrat"/>
                <a:cs typeface="Montserrat"/>
                <a:sym typeface="Montserrat"/>
              </a:rPr>
              <a:t>Repotenciación</a:t>
            </a:r>
            <a:endParaRPr/>
          </a:p>
          <a:p>
            <a:pPr marL="0" marR="0" lvl="0" indent="0" algn="l" rtl="0">
              <a:lnSpc>
                <a:spcPct val="90000"/>
              </a:lnSpc>
              <a:spcBef>
                <a:spcPts val="1200"/>
              </a:spcBef>
              <a:spcAft>
                <a:spcPts val="0"/>
              </a:spcAft>
              <a:buClr>
                <a:schemeClr val="accent1"/>
              </a:buClr>
              <a:buSzPts val="1200"/>
              <a:buFont typeface="Noto Sans Symbols"/>
              <a:buNone/>
            </a:pPr>
            <a:endParaRPr sz="1200" b="1" i="0" u="sng"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a:solidFill>
                  <a:srgbClr val="FFFFFF"/>
                </a:solidFill>
                <a:latin typeface="Montserrat"/>
                <a:ea typeface="Montserrat"/>
                <a:cs typeface="Montserrat"/>
                <a:sym typeface="Montserrat"/>
              </a:rPr>
              <a:t>Pruebas y Resultados</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a:solidFill>
                  <a:srgbClr val="FFFFFF"/>
                </a:solidFill>
                <a:latin typeface="Montserrat"/>
                <a:ea typeface="Montserrat"/>
                <a:cs typeface="Montserrat"/>
                <a:sym typeface="Montserrat"/>
              </a:rPr>
              <a:t>Conclusiones</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100"/>
              <a:buFont typeface="Noto Sans Symbols"/>
              <a:buNone/>
            </a:pPr>
            <a:r>
              <a:rPr lang="es-MX" sz="1100" b="0" i="0" u="none" strike="noStrike" cap="none">
                <a:solidFill>
                  <a:srgbClr val="FFFFFF"/>
                </a:solidFill>
                <a:latin typeface="Montserrat"/>
                <a:ea typeface="Montserrat"/>
                <a:cs typeface="Montserrat"/>
                <a:sym typeface="Montserrat"/>
              </a:rPr>
              <a:t>Recomendaciones</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p:txBody>
      </p:sp>
      <p:sp>
        <p:nvSpPr>
          <p:cNvPr id="221" name="Google Shape;221;p13"/>
          <p:cNvSpPr txBox="1">
            <a:spLocks noGrp="1"/>
          </p:cNvSpPr>
          <p:nvPr>
            <p:ph type="title"/>
          </p:nvPr>
        </p:nvSpPr>
        <p:spPr>
          <a:xfrm>
            <a:off x="2189986" y="375635"/>
            <a:ext cx="9419625" cy="108445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2"/>
              </a:buClr>
              <a:buSzPts val="4400"/>
              <a:buFont typeface="Montserrat"/>
              <a:buNone/>
            </a:pPr>
            <a:r>
              <a:rPr lang="es-MX">
                <a:latin typeface="Montserrat"/>
                <a:ea typeface="Montserrat"/>
                <a:cs typeface="Montserrat"/>
                <a:sym typeface="Montserrat"/>
              </a:rPr>
              <a:t>Diseño de la interfaz HMI</a:t>
            </a:r>
            <a:endParaRPr/>
          </a:p>
        </p:txBody>
      </p:sp>
      <p:sp>
        <p:nvSpPr>
          <p:cNvPr id="223" name="Google Shape;223;p13"/>
          <p:cNvSpPr/>
          <p:nvPr/>
        </p:nvSpPr>
        <p:spPr>
          <a:xfrm>
            <a:off x="8025414" y="5610687"/>
            <a:ext cx="2583402" cy="1100455"/>
          </a:xfrm>
          <a:prstGeom prst="rect">
            <a:avLst/>
          </a:prstGeom>
          <a:solidFill>
            <a:schemeClr val="lt1"/>
          </a:solidFill>
          <a:ln w="107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orbel"/>
              <a:ea typeface="Corbel"/>
              <a:cs typeface="Corbel"/>
              <a:sym typeface="Corbel"/>
            </a:endParaRPr>
          </a:p>
        </p:txBody>
      </p:sp>
      <p:sp>
        <p:nvSpPr>
          <p:cNvPr id="224" name="Google Shape;224;p13"/>
          <p:cNvSpPr/>
          <p:nvPr/>
        </p:nvSpPr>
        <p:spPr>
          <a:xfrm>
            <a:off x="8291744" y="6010183"/>
            <a:ext cx="2982460" cy="599092"/>
          </a:xfrm>
          <a:prstGeom prst="rect">
            <a:avLst/>
          </a:prstGeom>
          <a:solidFill>
            <a:schemeClr val="lt1"/>
          </a:solidFill>
          <a:ln w="107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orbel"/>
              <a:ea typeface="Corbel"/>
              <a:cs typeface="Corbel"/>
              <a:sym typeface="Corbel"/>
            </a:endParaRPr>
          </a:p>
        </p:txBody>
      </p:sp>
      <p:pic>
        <p:nvPicPr>
          <p:cNvPr id="225" name="Google Shape;225;p13"/>
          <p:cNvPicPr preferRelativeResize="0"/>
          <p:nvPr/>
        </p:nvPicPr>
        <p:blipFill rotWithShape="1">
          <a:blip r:embed="rId3">
            <a:alphaModFix/>
          </a:blip>
          <a:srcRect/>
          <a:stretch/>
        </p:blipFill>
        <p:spPr>
          <a:xfrm>
            <a:off x="2986404" y="1760220"/>
            <a:ext cx="7622411" cy="443738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14"/>
          <p:cNvSpPr txBox="1"/>
          <p:nvPr/>
        </p:nvSpPr>
        <p:spPr>
          <a:xfrm>
            <a:off x="6238" y="1502781"/>
            <a:ext cx="1601356" cy="4983743"/>
          </a:xfrm>
          <a:prstGeom prst="rect">
            <a:avLst/>
          </a:prstGeom>
          <a:noFill/>
          <a:ln>
            <a:noFill/>
          </a:ln>
        </p:spPr>
        <p:txBody>
          <a:bodyPr spcFirstLastPara="1" wrap="square" lIns="36000" tIns="45700" rIns="91425" bIns="45700" anchor="t" anchorCtr="0">
            <a:normAutofit/>
          </a:bodyPr>
          <a:lstStyle/>
          <a:p>
            <a:pPr marL="0" marR="0" lvl="0" indent="0" algn="l" rtl="0">
              <a:lnSpc>
                <a:spcPct val="100000"/>
              </a:lnSpc>
              <a:spcBef>
                <a:spcPts val="0"/>
              </a:spcBef>
              <a:spcAft>
                <a:spcPts val="0"/>
              </a:spcAft>
              <a:buClr>
                <a:srgbClr val="549E39"/>
              </a:buClr>
              <a:buSzPts val="1200"/>
              <a:buFont typeface="Noto Sans Symbols"/>
              <a:buNone/>
            </a:pPr>
            <a:r>
              <a:rPr lang="es-MX" sz="1200" b="0" i="0" u="none" strike="noStrike" cap="none">
                <a:solidFill>
                  <a:srgbClr val="FFFFFF"/>
                </a:solidFill>
                <a:latin typeface="Montserrat"/>
                <a:ea typeface="Montserrat"/>
                <a:cs typeface="Montserrat"/>
                <a:sym typeface="Montserrat"/>
              </a:rPr>
              <a:t>Introducción</a:t>
            </a:r>
            <a:endParaRPr/>
          </a:p>
          <a:p>
            <a:pPr marL="0" marR="0" lvl="0" indent="0" algn="l" rtl="0">
              <a:lnSpc>
                <a:spcPct val="100000"/>
              </a:lnSpc>
              <a:spcBef>
                <a:spcPts val="1200"/>
              </a:spcBef>
              <a:spcAft>
                <a:spcPts val="0"/>
              </a:spcAft>
              <a:buClr>
                <a:srgbClr val="549E39"/>
              </a:buClr>
              <a:buSzPts val="1200"/>
              <a:buFont typeface="Noto Sans Symbols"/>
              <a:buNone/>
            </a:pPr>
            <a:endParaRPr sz="1200" b="1" i="0" u="sng" strike="noStrike" cap="none">
              <a:solidFill>
                <a:srgbClr val="FFFFFF"/>
              </a:solidFill>
              <a:latin typeface="Montserrat"/>
              <a:ea typeface="Montserrat"/>
              <a:cs typeface="Montserrat"/>
              <a:sym typeface="Montserrat"/>
            </a:endParaRPr>
          </a:p>
          <a:p>
            <a:pPr marL="0" marR="0" lvl="0" indent="0" algn="l" rtl="0">
              <a:lnSpc>
                <a:spcPct val="100000"/>
              </a:lnSpc>
              <a:spcBef>
                <a:spcPts val="1200"/>
              </a:spcBef>
              <a:spcAft>
                <a:spcPts val="0"/>
              </a:spcAft>
              <a:buClr>
                <a:srgbClr val="549E39"/>
              </a:buClr>
              <a:buSzPts val="1200"/>
              <a:buFont typeface="Noto Sans Symbols"/>
              <a:buNone/>
            </a:pPr>
            <a:r>
              <a:rPr lang="es-MX" sz="1200" b="0" i="0" u="none" strike="noStrike" cap="none">
                <a:solidFill>
                  <a:srgbClr val="FFFFFF"/>
                </a:solidFill>
                <a:latin typeface="Montserrat"/>
                <a:ea typeface="Montserrat"/>
                <a:cs typeface="Montserrat"/>
                <a:sym typeface="Montserrat"/>
              </a:rPr>
              <a:t>Marco teórico</a:t>
            </a:r>
            <a:endParaRPr/>
          </a:p>
          <a:p>
            <a:pPr marL="0" marR="0" lvl="0" indent="0" algn="l" rtl="0">
              <a:lnSpc>
                <a:spcPct val="100000"/>
              </a:lnSpc>
              <a:spcBef>
                <a:spcPts val="1200"/>
              </a:spcBef>
              <a:spcAft>
                <a:spcPts val="0"/>
              </a:spcAft>
              <a:buClr>
                <a:srgbClr val="549E39"/>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a:solidFill>
                  <a:srgbClr val="FFFFFF"/>
                </a:solidFill>
                <a:latin typeface="Montserrat"/>
                <a:ea typeface="Montserrat"/>
                <a:cs typeface="Montserrat"/>
                <a:sym typeface="Montserrat"/>
              </a:rPr>
              <a:t>Metodología</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1" i="0" u="sng" strike="noStrike" cap="none">
                <a:solidFill>
                  <a:srgbClr val="FFFFFF"/>
                </a:solidFill>
                <a:latin typeface="Montserrat"/>
                <a:ea typeface="Montserrat"/>
                <a:cs typeface="Montserrat"/>
                <a:sym typeface="Montserrat"/>
              </a:rPr>
              <a:t>Repotenciación</a:t>
            </a:r>
            <a:endParaRPr/>
          </a:p>
          <a:p>
            <a:pPr marL="0" marR="0" lvl="0" indent="0" algn="l" rtl="0">
              <a:lnSpc>
                <a:spcPct val="90000"/>
              </a:lnSpc>
              <a:spcBef>
                <a:spcPts val="1200"/>
              </a:spcBef>
              <a:spcAft>
                <a:spcPts val="0"/>
              </a:spcAft>
              <a:buClr>
                <a:schemeClr val="accent1"/>
              </a:buClr>
              <a:buSzPts val="1200"/>
              <a:buFont typeface="Noto Sans Symbols"/>
              <a:buNone/>
            </a:pPr>
            <a:endParaRPr sz="1200" b="1" i="0" u="sng"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a:solidFill>
                  <a:srgbClr val="FFFFFF"/>
                </a:solidFill>
                <a:latin typeface="Montserrat"/>
                <a:ea typeface="Montserrat"/>
                <a:cs typeface="Montserrat"/>
                <a:sym typeface="Montserrat"/>
              </a:rPr>
              <a:t>Pruebas y Resultados</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a:solidFill>
                  <a:srgbClr val="FFFFFF"/>
                </a:solidFill>
                <a:latin typeface="Montserrat"/>
                <a:ea typeface="Montserrat"/>
                <a:cs typeface="Montserrat"/>
                <a:sym typeface="Montserrat"/>
              </a:rPr>
              <a:t>Conclusiones</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100"/>
              <a:buFont typeface="Noto Sans Symbols"/>
              <a:buNone/>
            </a:pPr>
            <a:r>
              <a:rPr lang="es-MX" sz="1100" b="0" i="0" u="none" strike="noStrike" cap="none">
                <a:solidFill>
                  <a:srgbClr val="FFFFFF"/>
                </a:solidFill>
                <a:latin typeface="Montserrat"/>
                <a:ea typeface="Montserrat"/>
                <a:cs typeface="Montserrat"/>
                <a:sym typeface="Montserrat"/>
              </a:rPr>
              <a:t>Recomendaciones</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p:txBody>
      </p:sp>
      <p:sp>
        <p:nvSpPr>
          <p:cNvPr id="231" name="Google Shape;231;p14"/>
          <p:cNvSpPr txBox="1">
            <a:spLocks noGrp="1"/>
          </p:cNvSpPr>
          <p:nvPr>
            <p:ph type="title"/>
          </p:nvPr>
        </p:nvSpPr>
        <p:spPr>
          <a:xfrm>
            <a:off x="2189986" y="375635"/>
            <a:ext cx="9419625" cy="108445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2"/>
              </a:buClr>
              <a:buSzPts val="4400"/>
              <a:buFont typeface="Montserrat"/>
              <a:buNone/>
            </a:pPr>
            <a:r>
              <a:rPr lang="es-MX">
                <a:latin typeface="Montserrat"/>
                <a:ea typeface="Montserrat"/>
                <a:cs typeface="Montserrat"/>
                <a:sym typeface="Montserrat"/>
              </a:rPr>
              <a:t>Diseño de la interfaz HMI</a:t>
            </a:r>
            <a:endParaRPr/>
          </a:p>
        </p:txBody>
      </p:sp>
      <p:sp>
        <p:nvSpPr>
          <p:cNvPr id="233" name="Google Shape;233;p14"/>
          <p:cNvSpPr/>
          <p:nvPr/>
        </p:nvSpPr>
        <p:spPr>
          <a:xfrm>
            <a:off x="8025414" y="5610687"/>
            <a:ext cx="2583402" cy="1100455"/>
          </a:xfrm>
          <a:prstGeom prst="rect">
            <a:avLst/>
          </a:prstGeom>
          <a:solidFill>
            <a:schemeClr val="lt1"/>
          </a:solidFill>
          <a:ln w="107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orbel"/>
              <a:ea typeface="Corbel"/>
              <a:cs typeface="Corbel"/>
              <a:sym typeface="Corbel"/>
            </a:endParaRPr>
          </a:p>
        </p:txBody>
      </p:sp>
      <p:sp>
        <p:nvSpPr>
          <p:cNvPr id="234" name="Google Shape;234;p14"/>
          <p:cNvSpPr/>
          <p:nvPr/>
        </p:nvSpPr>
        <p:spPr>
          <a:xfrm>
            <a:off x="8291744" y="6010183"/>
            <a:ext cx="2982460" cy="599092"/>
          </a:xfrm>
          <a:prstGeom prst="rect">
            <a:avLst/>
          </a:prstGeom>
          <a:solidFill>
            <a:schemeClr val="lt1"/>
          </a:solidFill>
          <a:ln w="107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orbel"/>
              <a:ea typeface="Corbel"/>
              <a:cs typeface="Corbel"/>
              <a:sym typeface="Corbel"/>
            </a:endParaRPr>
          </a:p>
        </p:txBody>
      </p:sp>
      <p:pic>
        <p:nvPicPr>
          <p:cNvPr id="235" name="Google Shape;235;p14"/>
          <p:cNvPicPr preferRelativeResize="0"/>
          <p:nvPr/>
        </p:nvPicPr>
        <p:blipFill rotWithShape="1">
          <a:blip r:embed="rId3">
            <a:alphaModFix/>
          </a:blip>
          <a:srcRect/>
          <a:stretch/>
        </p:blipFill>
        <p:spPr>
          <a:xfrm>
            <a:off x="2861627" y="1633220"/>
            <a:ext cx="8029893" cy="470859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15"/>
          <p:cNvSpPr txBox="1">
            <a:spLocks noGrp="1"/>
          </p:cNvSpPr>
          <p:nvPr>
            <p:ph type="title"/>
          </p:nvPr>
        </p:nvSpPr>
        <p:spPr>
          <a:xfrm>
            <a:off x="3242198" y="86028"/>
            <a:ext cx="7315200" cy="103067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2"/>
              </a:buClr>
              <a:buSzPts val="4400"/>
              <a:buFont typeface="Montserrat"/>
              <a:buNone/>
            </a:pPr>
            <a:r>
              <a:rPr lang="es-MX">
                <a:latin typeface="Montserrat"/>
                <a:ea typeface="Montserrat"/>
                <a:cs typeface="Montserrat"/>
                <a:sym typeface="Montserrat"/>
              </a:rPr>
              <a:t>Pruebas y Resultados</a:t>
            </a:r>
            <a:endParaRPr/>
          </a:p>
        </p:txBody>
      </p:sp>
      <p:sp>
        <p:nvSpPr>
          <p:cNvPr id="241" name="Google Shape;241;p15"/>
          <p:cNvSpPr txBox="1"/>
          <p:nvPr/>
        </p:nvSpPr>
        <p:spPr>
          <a:xfrm>
            <a:off x="6238" y="1502781"/>
            <a:ext cx="1601356" cy="4983743"/>
          </a:xfrm>
          <a:prstGeom prst="rect">
            <a:avLst/>
          </a:prstGeom>
          <a:noFill/>
          <a:ln>
            <a:noFill/>
          </a:ln>
        </p:spPr>
        <p:txBody>
          <a:bodyPr spcFirstLastPara="1" wrap="square" lIns="36000" tIns="45700" rIns="91425" bIns="45700" anchor="t" anchorCtr="0">
            <a:normAutofit/>
          </a:bodyPr>
          <a:lstStyle/>
          <a:p>
            <a:pPr marL="0" marR="0" lvl="0" indent="0" algn="l" rtl="0">
              <a:lnSpc>
                <a:spcPct val="100000"/>
              </a:lnSpc>
              <a:spcBef>
                <a:spcPts val="0"/>
              </a:spcBef>
              <a:spcAft>
                <a:spcPts val="0"/>
              </a:spcAft>
              <a:buClr>
                <a:srgbClr val="549E39"/>
              </a:buClr>
              <a:buSzPts val="1200"/>
              <a:buFont typeface="Noto Sans Symbols"/>
              <a:buNone/>
            </a:pPr>
            <a:r>
              <a:rPr lang="es-MX" sz="1200" b="0" i="0" u="none" strike="noStrike" cap="none">
                <a:solidFill>
                  <a:srgbClr val="FFFFFF"/>
                </a:solidFill>
                <a:latin typeface="Montserrat"/>
                <a:ea typeface="Montserrat"/>
                <a:cs typeface="Montserrat"/>
                <a:sym typeface="Montserrat"/>
              </a:rPr>
              <a:t>Introducción</a:t>
            </a:r>
            <a:endParaRPr/>
          </a:p>
          <a:p>
            <a:pPr marL="0" marR="0" lvl="0" indent="0" algn="l" rtl="0">
              <a:lnSpc>
                <a:spcPct val="100000"/>
              </a:lnSpc>
              <a:spcBef>
                <a:spcPts val="1200"/>
              </a:spcBef>
              <a:spcAft>
                <a:spcPts val="0"/>
              </a:spcAft>
              <a:buClr>
                <a:srgbClr val="549E39"/>
              </a:buClr>
              <a:buSzPts val="1200"/>
              <a:buFont typeface="Noto Sans Symbols"/>
              <a:buNone/>
            </a:pPr>
            <a:endParaRPr sz="1200" b="1" i="0" u="sng" strike="noStrike" cap="none">
              <a:solidFill>
                <a:srgbClr val="FFFFFF"/>
              </a:solidFill>
              <a:latin typeface="Montserrat"/>
              <a:ea typeface="Montserrat"/>
              <a:cs typeface="Montserrat"/>
              <a:sym typeface="Montserrat"/>
            </a:endParaRPr>
          </a:p>
          <a:p>
            <a:pPr marL="0" marR="0" lvl="0" indent="0" algn="l" rtl="0">
              <a:lnSpc>
                <a:spcPct val="100000"/>
              </a:lnSpc>
              <a:spcBef>
                <a:spcPts val="1200"/>
              </a:spcBef>
              <a:spcAft>
                <a:spcPts val="0"/>
              </a:spcAft>
              <a:buClr>
                <a:srgbClr val="549E39"/>
              </a:buClr>
              <a:buSzPts val="1200"/>
              <a:buFont typeface="Noto Sans Symbols"/>
              <a:buNone/>
            </a:pPr>
            <a:r>
              <a:rPr lang="es-MX" sz="1200" b="0" i="0" u="none" strike="noStrike" cap="none">
                <a:solidFill>
                  <a:srgbClr val="FFFFFF"/>
                </a:solidFill>
                <a:latin typeface="Montserrat"/>
                <a:ea typeface="Montserrat"/>
                <a:cs typeface="Montserrat"/>
                <a:sym typeface="Montserrat"/>
              </a:rPr>
              <a:t>Marco teórico</a:t>
            </a:r>
            <a:endParaRPr/>
          </a:p>
          <a:p>
            <a:pPr marL="0" marR="0" lvl="0" indent="0" algn="l" rtl="0">
              <a:lnSpc>
                <a:spcPct val="100000"/>
              </a:lnSpc>
              <a:spcBef>
                <a:spcPts val="1200"/>
              </a:spcBef>
              <a:spcAft>
                <a:spcPts val="0"/>
              </a:spcAft>
              <a:buClr>
                <a:srgbClr val="549E39"/>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a:solidFill>
                  <a:srgbClr val="FFFFFF"/>
                </a:solidFill>
                <a:latin typeface="Montserrat"/>
                <a:ea typeface="Montserrat"/>
                <a:cs typeface="Montserrat"/>
                <a:sym typeface="Montserrat"/>
              </a:rPr>
              <a:t>Metodología</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a:solidFill>
                  <a:srgbClr val="FFFFFF"/>
                </a:solidFill>
                <a:latin typeface="Montserrat"/>
                <a:ea typeface="Montserrat"/>
                <a:cs typeface="Montserrat"/>
                <a:sym typeface="Montserrat"/>
              </a:rPr>
              <a:t>Repotenciación</a:t>
            </a:r>
            <a:endParaRPr/>
          </a:p>
          <a:p>
            <a:pPr marL="0" marR="0" lvl="0" indent="0" algn="l" rtl="0">
              <a:lnSpc>
                <a:spcPct val="90000"/>
              </a:lnSpc>
              <a:spcBef>
                <a:spcPts val="1200"/>
              </a:spcBef>
              <a:spcAft>
                <a:spcPts val="0"/>
              </a:spcAft>
              <a:buClr>
                <a:schemeClr val="accent1"/>
              </a:buClr>
              <a:buSzPts val="1200"/>
              <a:buFont typeface="Noto Sans Symbols"/>
              <a:buNone/>
            </a:pPr>
            <a:endParaRPr sz="1200" b="1" i="0" u="sng"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1" i="0" u="sng" strike="noStrike" cap="none">
                <a:solidFill>
                  <a:srgbClr val="FFFFFF"/>
                </a:solidFill>
                <a:latin typeface="Montserrat"/>
                <a:ea typeface="Montserrat"/>
                <a:cs typeface="Montserrat"/>
                <a:sym typeface="Montserrat"/>
              </a:rPr>
              <a:t>Pruebas y Resultados</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a:solidFill>
                  <a:srgbClr val="FFFFFF"/>
                </a:solidFill>
                <a:latin typeface="Montserrat"/>
                <a:ea typeface="Montserrat"/>
                <a:cs typeface="Montserrat"/>
                <a:sym typeface="Montserrat"/>
              </a:rPr>
              <a:t>Conclusiones</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100"/>
              <a:buFont typeface="Noto Sans Symbols"/>
              <a:buNone/>
            </a:pPr>
            <a:r>
              <a:rPr lang="es-MX" sz="1100" b="0" i="0" u="none" strike="noStrike" cap="none">
                <a:solidFill>
                  <a:srgbClr val="FFFFFF"/>
                </a:solidFill>
                <a:latin typeface="Montserrat"/>
                <a:ea typeface="Montserrat"/>
                <a:cs typeface="Montserrat"/>
                <a:sym typeface="Montserrat"/>
              </a:rPr>
              <a:t>Recomendaciones</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p:txBody>
      </p:sp>
      <p:pic>
        <p:nvPicPr>
          <p:cNvPr id="243" name="Google Shape;243;p15"/>
          <p:cNvPicPr preferRelativeResize="0"/>
          <p:nvPr/>
        </p:nvPicPr>
        <p:blipFill rotWithShape="1">
          <a:blip r:embed="rId3">
            <a:alphaModFix/>
          </a:blip>
          <a:srcRect/>
          <a:stretch/>
        </p:blipFill>
        <p:spPr>
          <a:xfrm>
            <a:off x="4049716" y="970612"/>
            <a:ext cx="5507525" cy="580136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16"/>
          <p:cNvSpPr txBox="1">
            <a:spLocks noGrp="1"/>
          </p:cNvSpPr>
          <p:nvPr>
            <p:ph type="title"/>
          </p:nvPr>
        </p:nvSpPr>
        <p:spPr>
          <a:xfrm>
            <a:off x="3242198" y="86028"/>
            <a:ext cx="7315200" cy="103067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2"/>
              </a:buClr>
              <a:buSzPts val="4400"/>
              <a:buFont typeface="Montserrat"/>
              <a:buNone/>
            </a:pPr>
            <a:r>
              <a:rPr lang="es-MX">
                <a:latin typeface="Montserrat"/>
                <a:ea typeface="Montserrat"/>
                <a:cs typeface="Montserrat"/>
                <a:sym typeface="Montserrat"/>
              </a:rPr>
              <a:t>Pruebas y Resultados</a:t>
            </a:r>
            <a:endParaRPr/>
          </a:p>
        </p:txBody>
      </p:sp>
      <p:sp>
        <p:nvSpPr>
          <p:cNvPr id="249" name="Google Shape;249;p16"/>
          <p:cNvSpPr txBox="1"/>
          <p:nvPr/>
        </p:nvSpPr>
        <p:spPr>
          <a:xfrm>
            <a:off x="6238" y="1502781"/>
            <a:ext cx="1601356" cy="4983743"/>
          </a:xfrm>
          <a:prstGeom prst="rect">
            <a:avLst/>
          </a:prstGeom>
          <a:noFill/>
          <a:ln>
            <a:noFill/>
          </a:ln>
        </p:spPr>
        <p:txBody>
          <a:bodyPr spcFirstLastPara="1" wrap="square" lIns="36000" tIns="45700" rIns="91425" bIns="45700" anchor="t" anchorCtr="0">
            <a:normAutofit/>
          </a:bodyPr>
          <a:lstStyle/>
          <a:p>
            <a:pPr marL="0" marR="0" lvl="0" indent="0" algn="l" rtl="0">
              <a:lnSpc>
                <a:spcPct val="100000"/>
              </a:lnSpc>
              <a:spcBef>
                <a:spcPts val="0"/>
              </a:spcBef>
              <a:spcAft>
                <a:spcPts val="0"/>
              </a:spcAft>
              <a:buClr>
                <a:srgbClr val="549E39"/>
              </a:buClr>
              <a:buSzPts val="1200"/>
              <a:buFont typeface="Noto Sans Symbols"/>
              <a:buNone/>
            </a:pPr>
            <a:r>
              <a:rPr lang="es-MX" sz="1200" b="0" i="0" u="none" strike="noStrike" cap="none">
                <a:solidFill>
                  <a:srgbClr val="FFFFFF"/>
                </a:solidFill>
                <a:latin typeface="Montserrat"/>
                <a:ea typeface="Montserrat"/>
                <a:cs typeface="Montserrat"/>
                <a:sym typeface="Montserrat"/>
              </a:rPr>
              <a:t>Introducción</a:t>
            </a:r>
            <a:endParaRPr/>
          </a:p>
          <a:p>
            <a:pPr marL="0" marR="0" lvl="0" indent="0" algn="l" rtl="0">
              <a:lnSpc>
                <a:spcPct val="100000"/>
              </a:lnSpc>
              <a:spcBef>
                <a:spcPts val="1200"/>
              </a:spcBef>
              <a:spcAft>
                <a:spcPts val="0"/>
              </a:spcAft>
              <a:buClr>
                <a:srgbClr val="549E39"/>
              </a:buClr>
              <a:buSzPts val="1200"/>
              <a:buFont typeface="Noto Sans Symbols"/>
              <a:buNone/>
            </a:pPr>
            <a:endParaRPr sz="1200" b="1" i="0" u="sng" strike="noStrike" cap="none">
              <a:solidFill>
                <a:srgbClr val="FFFFFF"/>
              </a:solidFill>
              <a:latin typeface="Montserrat"/>
              <a:ea typeface="Montserrat"/>
              <a:cs typeface="Montserrat"/>
              <a:sym typeface="Montserrat"/>
            </a:endParaRPr>
          </a:p>
          <a:p>
            <a:pPr marL="0" marR="0" lvl="0" indent="0" algn="l" rtl="0">
              <a:lnSpc>
                <a:spcPct val="100000"/>
              </a:lnSpc>
              <a:spcBef>
                <a:spcPts val="1200"/>
              </a:spcBef>
              <a:spcAft>
                <a:spcPts val="0"/>
              </a:spcAft>
              <a:buClr>
                <a:srgbClr val="549E39"/>
              </a:buClr>
              <a:buSzPts val="1200"/>
              <a:buFont typeface="Noto Sans Symbols"/>
              <a:buNone/>
            </a:pPr>
            <a:r>
              <a:rPr lang="es-MX" sz="1200" b="0" i="0" u="none" strike="noStrike" cap="none">
                <a:solidFill>
                  <a:srgbClr val="FFFFFF"/>
                </a:solidFill>
                <a:latin typeface="Montserrat"/>
                <a:ea typeface="Montserrat"/>
                <a:cs typeface="Montserrat"/>
                <a:sym typeface="Montserrat"/>
              </a:rPr>
              <a:t>Marco teórico</a:t>
            </a:r>
            <a:endParaRPr/>
          </a:p>
          <a:p>
            <a:pPr marL="0" marR="0" lvl="0" indent="0" algn="l" rtl="0">
              <a:lnSpc>
                <a:spcPct val="100000"/>
              </a:lnSpc>
              <a:spcBef>
                <a:spcPts val="1200"/>
              </a:spcBef>
              <a:spcAft>
                <a:spcPts val="0"/>
              </a:spcAft>
              <a:buClr>
                <a:srgbClr val="549E39"/>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a:solidFill>
                  <a:srgbClr val="FFFFFF"/>
                </a:solidFill>
                <a:latin typeface="Montserrat"/>
                <a:ea typeface="Montserrat"/>
                <a:cs typeface="Montserrat"/>
                <a:sym typeface="Montserrat"/>
              </a:rPr>
              <a:t>Metodología</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a:solidFill>
                  <a:srgbClr val="FFFFFF"/>
                </a:solidFill>
                <a:latin typeface="Montserrat"/>
                <a:ea typeface="Montserrat"/>
                <a:cs typeface="Montserrat"/>
                <a:sym typeface="Montserrat"/>
              </a:rPr>
              <a:t>Repotenciación</a:t>
            </a:r>
            <a:endParaRPr/>
          </a:p>
          <a:p>
            <a:pPr marL="0" marR="0" lvl="0" indent="0" algn="l" rtl="0">
              <a:lnSpc>
                <a:spcPct val="90000"/>
              </a:lnSpc>
              <a:spcBef>
                <a:spcPts val="1200"/>
              </a:spcBef>
              <a:spcAft>
                <a:spcPts val="0"/>
              </a:spcAft>
              <a:buClr>
                <a:schemeClr val="accent1"/>
              </a:buClr>
              <a:buSzPts val="1200"/>
              <a:buFont typeface="Noto Sans Symbols"/>
              <a:buNone/>
            </a:pPr>
            <a:endParaRPr sz="1200" b="1" i="0" u="sng"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1" i="0" u="sng" strike="noStrike" cap="none">
                <a:solidFill>
                  <a:srgbClr val="FFFFFF"/>
                </a:solidFill>
                <a:latin typeface="Montserrat"/>
                <a:ea typeface="Montserrat"/>
                <a:cs typeface="Montserrat"/>
                <a:sym typeface="Montserrat"/>
              </a:rPr>
              <a:t>Pruebas y Resultados</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a:solidFill>
                  <a:srgbClr val="FFFFFF"/>
                </a:solidFill>
                <a:latin typeface="Montserrat"/>
                <a:ea typeface="Montserrat"/>
                <a:cs typeface="Montserrat"/>
                <a:sym typeface="Montserrat"/>
              </a:rPr>
              <a:t>Conclusiones</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100"/>
              <a:buFont typeface="Noto Sans Symbols"/>
              <a:buNone/>
            </a:pPr>
            <a:r>
              <a:rPr lang="es-MX" sz="1100" b="0" i="0" u="none" strike="noStrike" cap="none">
                <a:solidFill>
                  <a:srgbClr val="FFFFFF"/>
                </a:solidFill>
                <a:latin typeface="Montserrat"/>
                <a:ea typeface="Montserrat"/>
                <a:cs typeface="Montserrat"/>
                <a:sym typeface="Montserrat"/>
              </a:rPr>
              <a:t>Recomendaciones</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p:txBody>
      </p:sp>
      <p:sp>
        <p:nvSpPr>
          <p:cNvPr id="251" name="Google Shape;251;p16"/>
          <p:cNvSpPr txBox="1"/>
          <p:nvPr/>
        </p:nvSpPr>
        <p:spPr>
          <a:xfrm>
            <a:off x="389017" y="1041116"/>
            <a:ext cx="7149083"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400" b="1" i="0" u="none" strike="noStrike" cap="none">
                <a:solidFill>
                  <a:schemeClr val="dk2"/>
                </a:solidFill>
                <a:latin typeface="Montserrat"/>
                <a:ea typeface="Montserrat"/>
                <a:cs typeface="Montserrat"/>
                <a:sym typeface="Montserrat"/>
              </a:rPr>
              <a:t>Sensor de temperatura</a:t>
            </a:r>
            <a:endParaRPr/>
          </a:p>
        </p:txBody>
      </p:sp>
      <p:pic>
        <p:nvPicPr>
          <p:cNvPr id="252" name="Google Shape;252;p16"/>
          <p:cNvPicPr preferRelativeResize="0"/>
          <p:nvPr/>
        </p:nvPicPr>
        <p:blipFill rotWithShape="1">
          <a:blip r:embed="rId3">
            <a:alphaModFix/>
          </a:blip>
          <a:srcRect/>
          <a:stretch/>
        </p:blipFill>
        <p:spPr>
          <a:xfrm>
            <a:off x="2952750" y="1651000"/>
            <a:ext cx="6896100" cy="2133600"/>
          </a:xfrm>
          <a:prstGeom prst="rect">
            <a:avLst/>
          </a:prstGeom>
          <a:noFill/>
          <a:ln>
            <a:noFill/>
          </a:ln>
        </p:spPr>
      </p:pic>
      <p:pic>
        <p:nvPicPr>
          <p:cNvPr id="253" name="Google Shape;253;p16"/>
          <p:cNvPicPr preferRelativeResize="0"/>
          <p:nvPr/>
        </p:nvPicPr>
        <p:blipFill rotWithShape="1">
          <a:blip r:embed="rId4">
            <a:alphaModFix/>
          </a:blip>
          <a:srcRect l="14913" t="7461"/>
          <a:stretch/>
        </p:blipFill>
        <p:spPr>
          <a:xfrm>
            <a:off x="4064000" y="3845810"/>
            <a:ext cx="5252720" cy="301219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17"/>
          <p:cNvSpPr txBox="1">
            <a:spLocks noGrp="1"/>
          </p:cNvSpPr>
          <p:nvPr>
            <p:ph type="title"/>
          </p:nvPr>
        </p:nvSpPr>
        <p:spPr>
          <a:xfrm>
            <a:off x="3242198" y="86028"/>
            <a:ext cx="7315200" cy="103067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2"/>
              </a:buClr>
              <a:buSzPts val="4400"/>
              <a:buFont typeface="Montserrat"/>
              <a:buNone/>
            </a:pPr>
            <a:r>
              <a:rPr lang="es-MX">
                <a:latin typeface="Montserrat"/>
                <a:ea typeface="Montserrat"/>
                <a:cs typeface="Montserrat"/>
                <a:sym typeface="Montserrat"/>
              </a:rPr>
              <a:t>Pruebas y Resultados</a:t>
            </a:r>
            <a:endParaRPr/>
          </a:p>
        </p:txBody>
      </p:sp>
      <p:sp>
        <p:nvSpPr>
          <p:cNvPr id="259" name="Google Shape;259;p17"/>
          <p:cNvSpPr txBox="1"/>
          <p:nvPr/>
        </p:nvSpPr>
        <p:spPr>
          <a:xfrm>
            <a:off x="6238" y="1502781"/>
            <a:ext cx="1601356" cy="4983743"/>
          </a:xfrm>
          <a:prstGeom prst="rect">
            <a:avLst/>
          </a:prstGeom>
          <a:noFill/>
          <a:ln>
            <a:noFill/>
          </a:ln>
        </p:spPr>
        <p:txBody>
          <a:bodyPr spcFirstLastPara="1" wrap="square" lIns="36000" tIns="45700" rIns="91425" bIns="45700" anchor="t" anchorCtr="0">
            <a:normAutofit/>
          </a:bodyPr>
          <a:lstStyle/>
          <a:p>
            <a:pPr marL="0" marR="0" lvl="0" indent="0" algn="l" rtl="0">
              <a:lnSpc>
                <a:spcPct val="100000"/>
              </a:lnSpc>
              <a:spcBef>
                <a:spcPts val="0"/>
              </a:spcBef>
              <a:spcAft>
                <a:spcPts val="0"/>
              </a:spcAft>
              <a:buClr>
                <a:srgbClr val="549E39"/>
              </a:buClr>
              <a:buSzPts val="1200"/>
              <a:buFont typeface="Noto Sans Symbols"/>
              <a:buNone/>
            </a:pPr>
            <a:r>
              <a:rPr lang="es-MX" sz="1200" b="0" i="0" u="none" strike="noStrike" cap="none">
                <a:solidFill>
                  <a:srgbClr val="FFFFFF"/>
                </a:solidFill>
                <a:latin typeface="Montserrat"/>
                <a:ea typeface="Montserrat"/>
                <a:cs typeface="Montserrat"/>
                <a:sym typeface="Montserrat"/>
              </a:rPr>
              <a:t>Introducción</a:t>
            </a:r>
            <a:endParaRPr/>
          </a:p>
          <a:p>
            <a:pPr marL="0" marR="0" lvl="0" indent="0" algn="l" rtl="0">
              <a:lnSpc>
                <a:spcPct val="100000"/>
              </a:lnSpc>
              <a:spcBef>
                <a:spcPts val="1200"/>
              </a:spcBef>
              <a:spcAft>
                <a:spcPts val="0"/>
              </a:spcAft>
              <a:buClr>
                <a:srgbClr val="549E39"/>
              </a:buClr>
              <a:buSzPts val="1200"/>
              <a:buFont typeface="Noto Sans Symbols"/>
              <a:buNone/>
            </a:pPr>
            <a:endParaRPr sz="1200" b="1" i="0" u="sng" strike="noStrike" cap="none">
              <a:solidFill>
                <a:srgbClr val="FFFFFF"/>
              </a:solidFill>
              <a:latin typeface="Montserrat"/>
              <a:ea typeface="Montserrat"/>
              <a:cs typeface="Montserrat"/>
              <a:sym typeface="Montserrat"/>
            </a:endParaRPr>
          </a:p>
          <a:p>
            <a:pPr marL="0" marR="0" lvl="0" indent="0" algn="l" rtl="0">
              <a:lnSpc>
                <a:spcPct val="100000"/>
              </a:lnSpc>
              <a:spcBef>
                <a:spcPts val="1200"/>
              </a:spcBef>
              <a:spcAft>
                <a:spcPts val="0"/>
              </a:spcAft>
              <a:buClr>
                <a:srgbClr val="549E39"/>
              </a:buClr>
              <a:buSzPts val="1200"/>
              <a:buFont typeface="Noto Sans Symbols"/>
              <a:buNone/>
            </a:pPr>
            <a:r>
              <a:rPr lang="es-MX" sz="1200" b="0" i="0" u="none" strike="noStrike" cap="none">
                <a:solidFill>
                  <a:srgbClr val="FFFFFF"/>
                </a:solidFill>
                <a:latin typeface="Montserrat"/>
                <a:ea typeface="Montserrat"/>
                <a:cs typeface="Montserrat"/>
                <a:sym typeface="Montserrat"/>
              </a:rPr>
              <a:t>Marco teórico</a:t>
            </a:r>
            <a:endParaRPr/>
          </a:p>
          <a:p>
            <a:pPr marL="0" marR="0" lvl="0" indent="0" algn="l" rtl="0">
              <a:lnSpc>
                <a:spcPct val="100000"/>
              </a:lnSpc>
              <a:spcBef>
                <a:spcPts val="1200"/>
              </a:spcBef>
              <a:spcAft>
                <a:spcPts val="0"/>
              </a:spcAft>
              <a:buClr>
                <a:srgbClr val="549E39"/>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a:solidFill>
                  <a:srgbClr val="FFFFFF"/>
                </a:solidFill>
                <a:latin typeface="Montserrat"/>
                <a:ea typeface="Montserrat"/>
                <a:cs typeface="Montserrat"/>
                <a:sym typeface="Montserrat"/>
              </a:rPr>
              <a:t>Metodología</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a:solidFill>
                  <a:srgbClr val="FFFFFF"/>
                </a:solidFill>
                <a:latin typeface="Montserrat"/>
                <a:ea typeface="Montserrat"/>
                <a:cs typeface="Montserrat"/>
                <a:sym typeface="Montserrat"/>
              </a:rPr>
              <a:t>Repotenciación</a:t>
            </a:r>
            <a:endParaRPr/>
          </a:p>
          <a:p>
            <a:pPr marL="0" marR="0" lvl="0" indent="0" algn="l" rtl="0">
              <a:lnSpc>
                <a:spcPct val="90000"/>
              </a:lnSpc>
              <a:spcBef>
                <a:spcPts val="1200"/>
              </a:spcBef>
              <a:spcAft>
                <a:spcPts val="0"/>
              </a:spcAft>
              <a:buClr>
                <a:schemeClr val="accent1"/>
              </a:buClr>
              <a:buSzPts val="1200"/>
              <a:buFont typeface="Noto Sans Symbols"/>
              <a:buNone/>
            </a:pPr>
            <a:endParaRPr sz="1200" b="1" i="0" u="sng"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1" i="0" u="sng" strike="noStrike" cap="none">
                <a:solidFill>
                  <a:srgbClr val="FFFFFF"/>
                </a:solidFill>
                <a:latin typeface="Montserrat"/>
                <a:ea typeface="Montserrat"/>
                <a:cs typeface="Montserrat"/>
                <a:sym typeface="Montserrat"/>
              </a:rPr>
              <a:t>Pruebas y Resultados</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a:solidFill>
                  <a:srgbClr val="FFFFFF"/>
                </a:solidFill>
                <a:latin typeface="Montserrat"/>
                <a:ea typeface="Montserrat"/>
                <a:cs typeface="Montserrat"/>
                <a:sym typeface="Montserrat"/>
              </a:rPr>
              <a:t>Conclusiones</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100"/>
              <a:buFont typeface="Noto Sans Symbols"/>
              <a:buNone/>
            </a:pPr>
            <a:r>
              <a:rPr lang="es-MX" sz="1100" b="0" i="0" u="none" strike="noStrike" cap="none">
                <a:solidFill>
                  <a:srgbClr val="FFFFFF"/>
                </a:solidFill>
                <a:latin typeface="Montserrat"/>
                <a:ea typeface="Montserrat"/>
                <a:cs typeface="Montserrat"/>
                <a:sym typeface="Montserrat"/>
              </a:rPr>
              <a:t>Recomendaciones</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p:txBody>
      </p:sp>
      <p:sp>
        <p:nvSpPr>
          <p:cNvPr id="261" name="Google Shape;261;p17"/>
          <p:cNvSpPr txBox="1"/>
          <p:nvPr/>
        </p:nvSpPr>
        <p:spPr>
          <a:xfrm>
            <a:off x="389017" y="1041116"/>
            <a:ext cx="7149083"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400" b="1" i="0" u="none" strike="noStrike" cap="none">
                <a:solidFill>
                  <a:schemeClr val="dk2"/>
                </a:solidFill>
                <a:latin typeface="Montserrat"/>
                <a:ea typeface="Montserrat"/>
                <a:cs typeface="Montserrat"/>
                <a:sym typeface="Montserrat"/>
              </a:rPr>
              <a:t>Sensor de humedad</a:t>
            </a:r>
            <a:endParaRPr/>
          </a:p>
        </p:txBody>
      </p:sp>
      <p:pic>
        <p:nvPicPr>
          <p:cNvPr id="262" name="Google Shape;262;p17"/>
          <p:cNvPicPr preferRelativeResize="0"/>
          <p:nvPr/>
        </p:nvPicPr>
        <p:blipFill rotWithShape="1">
          <a:blip r:embed="rId3">
            <a:alphaModFix/>
          </a:blip>
          <a:srcRect/>
          <a:stretch/>
        </p:blipFill>
        <p:spPr>
          <a:xfrm>
            <a:off x="2961005" y="1651502"/>
            <a:ext cx="6838950" cy="2343150"/>
          </a:xfrm>
          <a:prstGeom prst="rect">
            <a:avLst/>
          </a:prstGeom>
          <a:noFill/>
          <a:ln>
            <a:noFill/>
          </a:ln>
        </p:spPr>
      </p:pic>
      <p:pic>
        <p:nvPicPr>
          <p:cNvPr id="263" name="Google Shape;263;p17"/>
          <p:cNvPicPr preferRelativeResize="0"/>
          <p:nvPr/>
        </p:nvPicPr>
        <p:blipFill rotWithShape="1">
          <a:blip r:embed="rId4">
            <a:alphaModFix/>
          </a:blip>
          <a:srcRect/>
          <a:stretch/>
        </p:blipFill>
        <p:spPr>
          <a:xfrm>
            <a:off x="4174807" y="3994652"/>
            <a:ext cx="4400233" cy="267805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3"/>
          <p:cNvSpPr txBox="1">
            <a:spLocks noGrp="1"/>
          </p:cNvSpPr>
          <p:nvPr>
            <p:ph type="title"/>
          </p:nvPr>
        </p:nvSpPr>
        <p:spPr>
          <a:xfrm>
            <a:off x="3167426" y="253984"/>
            <a:ext cx="7315200" cy="71123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2"/>
              </a:buClr>
              <a:buSzPts val="4400"/>
              <a:buFont typeface="Montserrat"/>
              <a:buNone/>
            </a:pPr>
            <a:r>
              <a:rPr lang="es-MX">
                <a:latin typeface="Montserrat"/>
                <a:ea typeface="Montserrat"/>
                <a:cs typeface="Montserrat"/>
                <a:sym typeface="Montserrat"/>
              </a:rPr>
              <a:t>Antecedentes</a:t>
            </a:r>
            <a:endParaRPr/>
          </a:p>
        </p:txBody>
      </p:sp>
      <p:sp>
        <p:nvSpPr>
          <p:cNvPr id="117" name="Google Shape;117;p3"/>
          <p:cNvSpPr txBox="1">
            <a:spLocks noGrp="1"/>
          </p:cNvSpPr>
          <p:nvPr>
            <p:ph type="body" idx="1"/>
          </p:nvPr>
        </p:nvSpPr>
        <p:spPr>
          <a:xfrm>
            <a:off x="2018806" y="1385195"/>
            <a:ext cx="8580737" cy="3231349"/>
          </a:xfrm>
          <a:prstGeom prst="rect">
            <a:avLst/>
          </a:prstGeom>
          <a:noFill/>
          <a:ln>
            <a:noFill/>
          </a:ln>
        </p:spPr>
        <p:txBody>
          <a:bodyPr spcFirstLastPara="1" wrap="square" lIns="91425" tIns="45700" rIns="91425" bIns="45700" anchor="ctr" anchorCtr="0">
            <a:noAutofit/>
          </a:bodyPr>
          <a:lstStyle/>
          <a:p>
            <a:pPr marL="182880" lvl="0" indent="-228600" algn="l" rtl="0">
              <a:lnSpc>
                <a:spcPct val="90000"/>
              </a:lnSpc>
              <a:spcBef>
                <a:spcPts val="0"/>
              </a:spcBef>
              <a:spcAft>
                <a:spcPts val="0"/>
              </a:spcAft>
              <a:buSzPts val="3600"/>
              <a:buChar char="●"/>
            </a:pPr>
            <a:r>
              <a:rPr lang="es-MX" sz="3600">
                <a:latin typeface="Montserrat"/>
                <a:ea typeface="Montserrat"/>
                <a:cs typeface="Montserrat"/>
                <a:sym typeface="Montserrat"/>
              </a:rPr>
              <a:t>Repotenciar la torre de enfriamiento del Laboratorio de Energías</a:t>
            </a:r>
            <a:endParaRPr/>
          </a:p>
          <a:p>
            <a:pPr marL="182880" lvl="0" indent="-228600" algn="l" rtl="0">
              <a:lnSpc>
                <a:spcPct val="90000"/>
              </a:lnSpc>
              <a:spcBef>
                <a:spcPts val="1200"/>
              </a:spcBef>
              <a:spcAft>
                <a:spcPts val="0"/>
              </a:spcAft>
              <a:buSzPts val="3600"/>
              <a:buChar char="●"/>
            </a:pPr>
            <a:r>
              <a:rPr lang="es-MX" sz="3600">
                <a:latin typeface="Montserrat"/>
                <a:ea typeface="Montserrat"/>
                <a:cs typeface="Montserrat"/>
                <a:sym typeface="Montserrat"/>
              </a:rPr>
              <a:t>Manual de usuario y manual de mantenimiento del equipo.</a:t>
            </a:r>
            <a:endParaRPr/>
          </a:p>
          <a:p>
            <a:pPr marL="182880" lvl="0" indent="-228600" algn="l" rtl="0">
              <a:lnSpc>
                <a:spcPct val="90000"/>
              </a:lnSpc>
              <a:spcBef>
                <a:spcPts val="1200"/>
              </a:spcBef>
              <a:spcAft>
                <a:spcPts val="0"/>
              </a:spcAft>
              <a:buSzPts val="3600"/>
              <a:buChar char="●"/>
            </a:pPr>
            <a:r>
              <a:rPr lang="es-MX" sz="3600">
                <a:latin typeface="Montserrat"/>
                <a:ea typeface="Montserrat"/>
                <a:cs typeface="Montserrat"/>
                <a:sym typeface="Montserrat"/>
              </a:rPr>
              <a:t>Guía de práctica de laboratorio</a:t>
            </a:r>
            <a:endParaRPr/>
          </a:p>
        </p:txBody>
      </p:sp>
      <p:sp>
        <p:nvSpPr>
          <p:cNvPr id="118" name="Google Shape;118;p3"/>
          <p:cNvSpPr txBox="1"/>
          <p:nvPr/>
        </p:nvSpPr>
        <p:spPr>
          <a:xfrm>
            <a:off x="6238" y="1502781"/>
            <a:ext cx="1601356" cy="4983743"/>
          </a:xfrm>
          <a:prstGeom prst="rect">
            <a:avLst/>
          </a:prstGeom>
          <a:noFill/>
          <a:ln>
            <a:noFill/>
          </a:ln>
        </p:spPr>
        <p:txBody>
          <a:bodyPr spcFirstLastPara="1" wrap="square" lIns="36000" tIns="45700" rIns="91425" bIns="45700" anchor="t" anchorCtr="0">
            <a:normAutofit/>
          </a:bodyPr>
          <a:lstStyle/>
          <a:p>
            <a:pPr marL="0" marR="0" lvl="0" indent="0" algn="l" rtl="0">
              <a:lnSpc>
                <a:spcPct val="100000"/>
              </a:lnSpc>
              <a:spcBef>
                <a:spcPts val="0"/>
              </a:spcBef>
              <a:spcAft>
                <a:spcPts val="0"/>
              </a:spcAft>
              <a:buClr>
                <a:srgbClr val="549E39"/>
              </a:buClr>
              <a:buSzPts val="1200"/>
              <a:buFont typeface="Noto Sans Symbols"/>
              <a:buNone/>
            </a:pPr>
            <a:r>
              <a:rPr lang="es-MX" sz="1200" b="1" i="0" u="sng" strike="noStrike" cap="none">
                <a:solidFill>
                  <a:srgbClr val="FFFFFF"/>
                </a:solidFill>
                <a:latin typeface="Montserrat"/>
                <a:ea typeface="Montserrat"/>
                <a:cs typeface="Montserrat"/>
                <a:sym typeface="Montserrat"/>
              </a:rPr>
              <a:t>Introducción</a:t>
            </a:r>
            <a:endParaRPr/>
          </a:p>
          <a:p>
            <a:pPr marL="0" marR="0" lvl="0" indent="0" algn="l" rtl="0">
              <a:lnSpc>
                <a:spcPct val="100000"/>
              </a:lnSpc>
              <a:spcBef>
                <a:spcPts val="1200"/>
              </a:spcBef>
              <a:spcAft>
                <a:spcPts val="0"/>
              </a:spcAft>
              <a:buClr>
                <a:srgbClr val="549E39"/>
              </a:buClr>
              <a:buSzPts val="1200"/>
              <a:buFont typeface="Noto Sans Symbols"/>
              <a:buNone/>
            </a:pPr>
            <a:endParaRPr sz="1200" b="1" i="0" u="sng" strike="noStrike" cap="none">
              <a:solidFill>
                <a:srgbClr val="FFFFFF"/>
              </a:solidFill>
              <a:latin typeface="Montserrat"/>
              <a:ea typeface="Montserrat"/>
              <a:cs typeface="Montserrat"/>
              <a:sym typeface="Montserrat"/>
            </a:endParaRPr>
          </a:p>
          <a:p>
            <a:pPr marL="0" marR="0" lvl="0" indent="0" algn="l" rtl="0">
              <a:lnSpc>
                <a:spcPct val="100000"/>
              </a:lnSpc>
              <a:spcBef>
                <a:spcPts val="1200"/>
              </a:spcBef>
              <a:spcAft>
                <a:spcPts val="0"/>
              </a:spcAft>
              <a:buClr>
                <a:srgbClr val="549E39"/>
              </a:buClr>
              <a:buSzPts val="1200"/>
              <a:buFont typeface="Noto Sans Symbols"/>
              <a:buNone/>
            </a:pPr>
            <a:r>
              <a:rPr lang="es-MX" sz="1200" b="0" i="0" u="none" strike="noStrike" cap="none">
                <a:solidFill>
                  <a:srgbClr val="FFFFFF"/>
                </a:solidFill>
                <a:latin typeface="Montserrat"/>
                <a:ea typeface="Montserrat"/>
                <a:cs typeface="Montserrat"/>
                <a:sym typeface="Montserrat"/>
              </a:rPr>
              <a:t>Levantamiento técnico</a:t>
            </a:r>
            <a:endParaRPr/>
          </a:p>
          <a:p>
            <a:pPr marL="0" marR="0" lvl="0" indent="0" algn="l" rtl="0">
              <a:lnSpc>
                <a:spcPct val="100000"/>
              </a:lnSpc>
              <a:spcBef>
                <a:spcPts val="1200"/>
              </a:spcBef>
              <a:spcAft>
                <a:spcPts val="0"/>
              </a:spcAft>
              <a:buClr>
                <a:srgbClr val="549E39"/>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a:solidFill>
                  <a:srgbClr val="FFFFFF"/>
                </a:solidFill>
                <a:latin typeface="Montserrat"/>
                <a:ea typeface="Montserrat"/>
                <a:cs typeface="Montserrat"/>
                <a:sym typeface="Montserrat"/>
              </a:rPr>
              <a:t>Mantenimiento</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a:solidFill>
                  <a:srgbClr val="FFFFFF"/>
                </a:solidFill>
                <a:latin typeface="Montserrat"/>
                <a:ea typeface="Montserrat"/>
                <a:cs typeface="Montserrat"/>
                <a:sym typeface="Montserrat"/>
              </a:rPr>
              <a:t>Repotenciación</a:t>
            </a:r>
            <a:endParaRPr/>
          </a:p>
          <a:p>
            <a:pPr marL="0" marR="0" lvl="0" indent="0" algn="l" rtl="0">
              <a:lnSpc>
                <a:spcPct val="90000"/>
              </a:lnSpc>
              <a:spcBef>
                <a:spcPts val="1200"/>
              </a:spcBef>
              <a:spcAft>
                <a:spcPts val="0"/>
              </a:spcAft>
              <a:buClr>
                <a:schemeClr val="accent1"/>
              </a:buClr>
              <a:buSzPts val="1200"/>
              <a:buFont typeface="Noto Sans Symbols"/>
              <a:buNone/>
            </a:pPr>
            <a:endParaRPr sz="1200" b="1" i="0" u="sng"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a:solidFill>
                  <a:srgbClr val="FFFFFF"/>
                </a:solidFill>
                <a:latin typeface="Montserrat"/>
                <a:ea typeface="Montserrat"/>
                <a:cs typeface="Montserrat"/>
                <a:sym typeface="Montserrat"/>
              </a:rPr>
              <a:t>Pruebas y Resultados</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a:solidFill>
                  <a:srgbClr val="FFFFFF"/>
                </a:solidFill>
                <a:latin typeface="Montserrat"/>
                <a:ea typeface="Montserrat"/>
                <a:cs typeface="Montserrat"/>
                <a:sym typeface="Montserrat"/>
              </a:rPr>
              <a:t>Conclusiones</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100"/>
              <a:buFont typeface="Noto Sans Symbols"/>
              <a:buNone/>
            </a:pPr>
            <a:r>
              <a:rPr lang="es-MX" sz="1100" b="0" i="0" u="none" strike="noStrike" cap="none">
                <a:solidFill>
                  <a:srgbClr val="FFFFFF"/>
                </a:solidFill>
                <a:latin typeface="Montserrat"/>
                <a:ea typeface="Montserrat"/>
                <a:cs typeface="Montserrat"/>
                <a:sym typeface="Montserrat"/>
              </a:rPr>
              <a:t>Recomendaciones</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18"/>
          <p:cNvSpPr txBox="1">
            <a:spLocks noGrp="1"/>
          </p:cNvSpPr>
          <p:nvPr>
            <p:ph type="title"/>
          </p:nvPr>
        </p:nvSpPr>
        <p:spPr>
          <a:xfrm>
            <a:off x="3242198" y="86028"/>
            <a:ext cx="7315200" cy="103067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2"/>
              </a:buClr>
              <a:buSzPts val="4400"/>
              <a:buFont typeface="Montserrat"/>
              <a:buNone/>
            </a:pPr>
            <a:r>
              <a:rPr lang="es-MX">
                <a:latin typeface="Montserrat"/>
                <a:ea typeface="Montserrat"/>
                <a:cs typeface="Montserrat"/>
                <a:sym typeface="Montserrat"/>
              </a:rPr>
              <a:t>Pruebas y Resultados</a:t>
            </a:r>
            <a:endParaRPr/>
          </a:p>
        </p:txBody>
      </p:sp>
      <p:sp>
        <p:nvSpPr>
          <p:cNvPr id="269" name="Google Shape;269;p18"/>
          <p:cNvSpPr txBox="1"/>
          <p:nvPr/>
        </p:nvSpPr>
        <p:spPr>
          <a:xfrm>
            <a:off x="6238" y="1502781"/>
            <a:ext cx="1601356" cy="4983743"/>
          </a:xfrm>
          <a:prstGeom prst="rect">
            <a:avLst/>
          </a:prstGeom>
          <a:noFill/>
          <a:ln>
            <a:noFill/>
          </a:ln>
        </p:spPr>
        <p:txBody>
          <a:bodyPr spcFirstLastPara="1" wrap="square" lIns="36000" tIns="45700" rIns="91425" bIns="45700" anchor="t" anchorCtr="0">
            <a:normAutofit/>
          </a:bodyPr>
          <a:lstStyle/>
          <a:p>
            <a:pPr marL="0" marR="0" lvl="0" indent="0" algn="l" rtl="0">
              <a:lnSpc>
                <a:spcPct val="100000"/>
              </a:lnSpc>
              <a:spcBef>
                <a:spcPts val="0"/>
              </a:spcBef>
              <a:spcAft>
                <a:spcPts val="0"/>
              </a:spcAft>
              <a:buClr>
                <a:srgbClr val="549E39"/>
              </a:buClr>
              <a:buSzPts val="1200"/>
              <a:buFont typeface="Noto Sans Symbols"/>
              <a:buNone/>
            </a:pPr>
            <a:r>
              <a:rPr lang="es-MX" sz="1200" b="0" i="0" u="none" strike="noStrike" cap="none">
                <a:solidFill>
                  <a:srgbClr val="FFFFFF"/>
                </a:solidFill>
                <a:latin typeface="Montserrat"/>
                <a:ea typeface="Montserrat"/>
                <a:cs typeface="Montserrat"/>
                <a:sym typeface="Montserrat"/>
              </a:rPr>
              <a:t>Introducción</a:t>
            </a:r>
            <a:endParaRPr/>
          </a:p>
          <a:p>
            <a:pPr marL="0" marR="0" lvl="0" indent="0" algn="l" rtl="0">
              <a:lnSpc>
                <a:spcPct val="100000"/>
              </a:lnSpc>
              <a:spcBef>
                <a:spcPts val="1200"/>
              </a:spcBef>
              <a:spcAft>
                <a:spcPts val="0"/>
              </a:spcAft>
              <a:buClr>
                <a:srgbClr val="549E39"/>
              </a:buClr>
              <a:buSzPts val="1200"/>
              <a:buFont typeface="Noto Sans Symbols"/>
              <a:buNone/>
            </a:pPr>
            <a:endParaRPr sz="1200" b="1" i="0" u="sng" strike="noStrike" cap="none">
              <a:solidFill>
                <a:srgbClr val="FFFFFF"/>
              </a:solidFill>
              <a:latin typeface="Montserrat"/>
              <a:ea typeface="Montserrat"/>
              <a:cs typeface="Montserrat"/>
              <a:sym typeface="Montserrat"/>
            </a:endParaRPr>
          </a:p>
          <a:p>
            <a:pPr marL="0" marR="0" lvl="0" indent="0" algn="l" rtl="0">
              <a:lnSpc>
                <a:spcPct val="100000"/>
              </a:lnSpc>
              <a:spcBef>
                <a:spcPts val="1200"/>
              </a:spcBef>
              <a:spcAft>
                <a:spcPts val="0"/>
              </a:spcAft>
              <a:buClr>
                <a:srgbClr val="549E39"/>
              </a:buClr>
              <a:buSzPts val="1200"/>
              <a:buFont typeface="Noto Sans Symbols"/>
              <a:buNone/>
            </a:pPr>
            <a:r>
              <a:rPr lang="es-MX" sz="1200" b="0" i="0" u="none" strike="noStrike" cap="none">
                <a:solidFill>
                  <a:srgbClr val="FFFFFF"/>
                </a:solidFill>
                <a:latin typeface="Montserrat"/>
                <a:ea typeface="Montserrat"/>
                <a:cs typeface="Montserrat"/>
                <a:sym typeface="Montserrat"/>
              </a:rPr>
              <a:t>Marco teórico</a:t>
            </a:r>
            <a:endParaRPr/>
          </a:p>
          <a:p>
            <a:pPr marL="0" marR="0" lvl="0" indent="0" algn="l" rtl="0">
              <a:lnSpc>
                <a:spcPct val="100000"/>
              </a:lnSpc>
              <a:spcBef>
                <a:spcPts val="1200"/>
              </a:spcBef>
              <a:spcAft>
                <a:spcPts val="0"/>
              </a:spcAft>
              <a:buClr>
                <a:srgbClr val="549E39"/>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a:solidFill>
                  <a:srgbClr val="FFFFFF"/>
                </a:solidFill>
                <a:latin typeface="Montserrat"/>
                <a:ea typeface="Montserrat"/>
                <a:cs typeface="Montserrat"/>
                <a:sym typeface="Montserrat"/>
              </a:rPr>
              <a:t>Metodología</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a:solidFill>
                  <a:srgbClr val="FFFFFF"/>
                </a:solidFill>
                <a:latin typeface="Montserrat"/>
                <a:ea typeface="Montserrat"/>
                <a:cs typeface="Montserrat"/>
                <a:sym typeface="Montserrat"/>
              </a:rPr>
              <a:t>Repotenciación</a:t>
            </a:r>
            <a:endParaRPr/>
          </a:p>
          <a:p>
            <a:pPr marL="0" marR="0" lvl="0" indent="0" algn="l" rtl="0">
              <a:lnSpc>
                <a:spcPct val="90000"/>
              </a:lnSpc>
              <a:spcBef>
                <a:spcPts val="1200"/>
              </a:spcBef>
              <a:spcAft>
                <a:spcPts val="0"/>
              </a:spcAft>
              <a:buClr>
                <a:schemeClr val="accent1"/>
              </a:buClr>
              <a:buSzPts val="1200"/>
              <a:buFont typeface="Noto Sans Symbols"/>
              <a:buNone/>
            </a:pPr>
            <a:endParaRPr sz="1200" b="1" i="0" u="sng"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1" i="0" u="sng" strike="noStrike" cap="none">
                <a:solidFill>
                  <a:srgbClr val="FFFFFF"/>
                </a:solidFill>
                <a:latin typeface="Montserrat"/>
                <a:ea typeface="Montserrat"/>
                <a:cs typeface="Montserrat"/>
                <a:sym typeface="Montserrat"/>
              </a:rPr>
              <a:t>Pruebas y Resultados</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a:solidFill>
                  <a:srgbClr val="FFFFFF"/>
                </a:solidFill>
                <a:latin typeface="Montserrat"/>
                <a:ea typeface="Montserrat"/>
                <a:cs typeface="Montserrat"/>
                <a:sym typeface="Montserrat"/>
              </a:rPr>
              <a:t>Conclusiones</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100"/>
              <a:buFont typeface="Noto Sans Symbols"/>
              <a:buNone/>
            </a:pPr>
            <a:r>
              <a:rPr lang="es-MX" sz="1100" b="0" i="0" u="none" strike="noStrike" cap="none">
                <a:solidFill>
                  <a:srgbClr val="FFFFFF"/>
                </a:solidFill>
                <a:latin typeface="Montserrat"/>
                <a:ea typeface="Montserrat"/>
                <a:cs typeface="Montserrat"/>
                <a:sym typeface="Montserrat"/>
              </a:rPr>
              <a:t>Recomendaciones</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p:txBody>
      </p:sp>
      <p:sp>
        <p:nvSpPr>
          <p:cNvPr id="271" name="Google Shape;271;p18"/>
          <p:cNvSpPr txBox="1"/>
          <p:nvPr/>
        </p:nvSpPr>
        <p:spPr>
          <a:xfrm>
            <a:off x="389017" y="1041116"/>
            <a:ext cx="7149083"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400" b="1" i="0" u="none" strike="noStrike" cap="none">
                <a:solidFill>
                  <a:schemeClr val="dk2"/>
                </a:solidFill>
                <a:latin typeface="Montserrat"/>
                <a:ea typeface="Montserrat"/>
                <a:cs typeface="Montserrat"/>
                <a:sym typeface="Montserrat"/>
              </a:rPr>
              <a:t>Sensor de caudal</a:t>
            </a:r>
            <a:endParaRPr/>
          </a:p>
        </p:txBody>
      </p:sp>
      <p:pic>
        <p:nvPicPr>
          <p:cNvPr id="272" name="Google Shape;272;p18"/>
          <p:cNvPicPr preferRelativeResize="0"/>
          <p:nvPr/>
        </p:nvPicPr>
        <p:blipFill rotWithShape="1">
          <a:blip r:embed="rId3">
            <a:alphaModFix/>
          </a:blip>
          <a:srcRect/>
          <a:stretch/>
        </p:blipFill>
        <p:spPr>
          <a:xfrm>
            <a:off x="3963558" y="1502782"/>
            <a:ext cx="4509882" cy="2045720"/>
          </a:xfrm>
          <a:prstGeom prst="rect">
            <a:avLst/>
          </a:prstGeom>
          <a:noFill/>
          <a:ln>
            <a:noFill/>
          </a:ln>
        </p:spPr>
      </p:pic>
      <p:pic>
        <p:nvPicPr>
          <p:cNvPr id="273" name="Google Shape;273;p18"/>
          <p:cNvPicPr preferRelativeResize="0"/>
          <p:nvPr/>
        </p:nvPicPr>
        <p:blipFill rotWithShape="1">
          <a:blip r:embed="rId4">
            <a:alphaModFix/>
          </a:blip>
          <a:srcRect/>
          <a:stretch/>
        </p:blipFill>
        <p:spPr>
          <a:xfrm>
            <a:off x="2182072" y="3675107"/>
            <a:ext cx="4781550" cy="2733675"/>
          </a:xfrm>
          <a:prstGeom prst="rect">
            <a:avLst/>
          </a:prstGeom>
          <a:noFill/>
          <a:ln>
            <a:noFill/>
          </a:ln>
        </p:spPr>
      </p:pic>
      <p:pic>
        <p:nvPicPr>
          <p:cNvPr id="274" name="Google Shape;274;p18"/>
          <p:cNvPicPr preferRelativeResize="0"/>
          <p:nvPr/>
        </p:nvPicPr>
        <p:blipFill rotWithShape="1">
          <a:blip r:embed="rId5">
            <a:alphaModFix/>
          </a:blip>
          <a:srcRect/>
          <a:stretch/>
        </p:blipFill>
        <p:spPr>
          <a:xfrm>
            <a:off x="7538100" y="3739559"/>
            <a:ext cx="3829050" cy="260477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19"/>
          <p:cNvSpPr txBox="1">
            <a:spLocks noGrp="1"/>
          </p:cNvSpPr>
          <p:nvPr>
            <p:ph type="title"/>
          </p:nvPr>
        </p:nvSpPr>
        <p:spPr>
          <a:xfrm>
            <a:off x="3242198" y="86028"/>
            <a:ext cx="7315200" cy="103067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2"/>
              </a:buClr>
              <a:buSzPts val="4400"/>
              <a:buFont typeface="Montserrat"/>
              <a:buNone/>
            </a:pPr>
            <a:r>
              <a:rPr lang="es-MX">
                <a:latin typeface="Montserrat"/>
                <a:ea typeface="Montserrat"/>
                <a:cs typeface="Montserrat"/>
                <a:sym typeface="Montserrat"/>
              </a:rPr>
              <a:t>Pruebas y Resultados</a:t>
            </a:r>
            <a:endParaRPr/>
          </a:p>
        </p:txBody>
      </p:sp>
      <p:sp>
        <p:nvSpPr>
          <p:cNvPr id="280" name="Google Shape;280;p19"/>
          <p:cNvSpPr txBox="1"/>
          <p:nvPr/>
        </p:nvSpPr>
        <p:spPr>
          <a:xfrm>
            <a:off x="6238" y="1502781"/>
            <a:ext cx="1601356" cy="4983743"/>
          </a:xfrm>
          <a:prstGeom prst="rect">
            <a:avLst/>
          </a:prstGeom>
          <a:noFill/>
          <a:ln>
            <a:noFill/>
          </a:ln>
        </p:spPr>
        <p:txBody>
          <a:bodyPr spcFirstLastPara="1" wrap="square" lIns="36000" tIns="45700" rIns="91425" bIns="45700" anchor="t" anchorCtr="0">
            <a:normAutofit/>
          </a:bodyPr>
          <a:lstStyle/>
          <a:p>
            <a:pPr marL="0" marR="0" lvl="0" indent="0" algn="l" rtl="0">
              <a:lnSpc>
                <a:spcPct val="100000"/>
              </a:lnSpc>
              <a:spcBef>
                <a:spcPts val="0"/>
              </a:spcBef>
              <a:spcAft>
                <a:spcPts val="0"/>
              </a:spcAft>
              <a:buClr>
                <a:srgbClr val="549E39"/>
              </a:buClr>
              <a:buSzPts val="1200"/>
              <a:buFont typeface="Noto Sans Symbols"/>
              <a:buNone/>
            </a:pPr>
            <a:r>
              <a:rPr lang="es-MX" sz="1200" b="0" i="0" u="none" strike="noStrike" cap="none">
                <a:solidFill>
                  <a:srgbClr val="FFFFFF"/>
                </a:solidFill>
                <a:latin typeface="Montserrat"/>
                <a:ea typeface="Montserrat"/>
                <a:cs typeface="Montserrat"/>
                <a:sym typeface="Montserrat"/>
              </a:rPr>
              <a:t>Introducción</a:t>
            </a:r>
            <a:endParaRPr/>
          </a:p>
          <a:p>
            <a:pPr marL="0" marR="0" lvl="0" indent="0" algn="l" rtl="0">
              <a:lnSpc>
                <a:spcPct val="100000"/>
              </a:lnSpc>
              <a:spcBef>
                <a:spcPts val="1200"/>
              </a:spcBef>
              <a:spcAft>
                <a:spcPts val="0"/>
              </a:spcAft>
              <a:buClr>
                <a:srgbClr val="549E39"/>
              </a:buClr>
              <a:buSzPts val="1200"/>
              <a:buFont typeface="Noto Sans Symbols"/>
              <a:buNone/>
            </a:pPr>
            <a:endParaRPr sz="1200" b="1" i="0" u="sng" strike="noStrike" cap="none">
              <a:solidFill>
                <a:srgbClr val="FFFFFF"/>
              </a:solidFill>
              <a:latin typeface="Montserrat"/>
              <a:ea typeface="Montserrat"/>
              <a:cs typeface="Montserrat"/>
              <a:sym typeface="Montserrat"/>
            </a:endParaRPr>
          </a:p>
          <a:p>
            <a:pPr marL="0" marR="0" lvl="0" indent="0" algn="l" rtl="0">
              <a:lnSpc>
                <a:spcPct val="100000"/>
              </a:lnSpc>
              <a:spcBef>
                <a:spcPts val="1200"/>
              </a:spcBef>
              <a:spcAft>
                <a:spcPts val="0"/>
              </a:spcAft>
              <a:buClr>
                <a:srgbClr val="549E39"/>
              </a:buClr>
              <a:buSzPts val="1200"/>
              <a:buFont typeface="Noto Sans Symbols"/>
              <a:buNone/>
            </a:pPr>
            <a:r>
              <a:rPr lang="es-MX" sz="1200" b="0" i="0" u="none" strike="noStrike" cap="none">
                <a:solidFill>
                  <a:srgbClr val="FFFFFF"/>
                </a:solidFill>
                <a:latin typeface="Montserrat"/>
                <a:ea typeface="Montserrat"/>
                <a:cs typeface="Montserrat"/>
                <a:sym typeface="Montserrat"/>
              </a:rPr>
              <a:t>Marco teórico</a:t>
            </a:r>
            <a:endParaRPr/>
          </a:p>
          <a:p>
            <a:pPr marL="0" marR="0" lvl="0" indent="0" algn="l" rtl="0">
              <a:lnSpc>
                <a:spcPct val="100000"/>
              </a:lnSpc>
              <a:spcBef>
                <a:spcPts val="1200"/>
              </a:spcBef>
              <a:spcAft>
                <a:spcPts val="0"/>
              </a:spcAft>
              <a:buClr>
                <a:srgbClr val="549E39"/>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a:solidFill>
                  <a:srgbClr val="FFFFFF"/>
                </a:solidFill>
                <a:latin typeface="Montserrat"/>
                <a:ea typeface="Montserrat"/>
                <a:cs typeface="Montserrat"/>
                <a:sym typeface="Montserrat"/>
              </a:rPr>
              <a:t>Metodología</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a:solidFill>
                  <a:srgbClr val="FFFFFF"/>
                </a:solidFill>
                <a:latin typeface="Montserrat"/>
                <a:ea typeface="Montserrat"/>
                <a:cs typeface="Montserrat"/>
                <a:sym typeface="Montserrat"/>
              </a:rPr>
              <a:t>Repotenciación</a:t>
            </a:r>
            <a:endParaRPr/>
          </a:p>
          <a:p>
            <a:pPr marL="0" marR="0" lvl="0" indent="0" algn="l" rtl="0">
              <a:lnSpc>
                <a:spcPct val="90000"/>
              </a:lnSpc>
              <a:spcBef>
                <a:spcPts val="1200"/>
              </a:spcBef>
              <a:spcAft>
                <a:spcPts val="0"/>
              </a:spcAft>
              <a:buClr>
                <a:schemeClr val="accent1"/>
              </a:buClr>
              <a:buSzPts val="1200"/>
              <a:buFont typeface="Noto Sans Symbols"/>
              <a:buNone/>
            </a:pPr>
            <a:endParaRPr sz="1200" b="1" i="0" u="sng"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1" i="0" u="sng" strike="noStrike" cap="none">
                <a:solidFill>
                  <a:srgbClr val="FFFFFF"/>
                </a:solidFill>
                <a:latin typeface="Montserrat"/>
                <a:ea typeface="Montserrat"/>
                <a:cs typeface="Montserrat"/>
                <a:sym typeface="Montserrat"/>
              </a:rPr>
              <a:t>Pruebas y Resultados</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a:solidFill>
                  <a:srgbClr val="FFFFFF"/>
                </a:solidFill>
                <a:latin typeface="Montserrat"/>
                <a:ea typeface="Montserrat"/>
                <a:cs typeface="Montserrat"/>
                <a:sym typeface="Montserrat"/>
              </a:rPr>
              <a:t>Conclusiones</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100"/>
              <a:buFont typeface="Noto Sans Symbols"/>
              <a:buNone/>
            </a:pPr>
            <a:r>
              <a:rPr lang="es-MX" sz="1100" b="0" i="0" u="none" strike="noStrike" cap="none">
                <a:solidFill>
                  <a:srgbClr val="FFFFFF"/>
                </a:solidFill>
                <a:latin typeface="Montserrat"/>
                <a:ea typeface="Montserrat"/>
                <a:cs typeface="Montserrat"/>
                <a:sym typeface="Montserrat"/>
              </a:rPr>
              <a:t>Recomendaciones</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p:txBody>
      </p:sp>
      <p:sp>
        <p:nvSpPr>
          <p:cNvPr id="282" name="Google Shape;282;p19"/>
          <p:cNvSpPr txBox="1"/>
          <p:nvPr/>
        </p:nvSpPr>
        <p:spPr>
          <a:xfrm>
            <a:off x="389017" y="1041116"/>
            <a:ext cx="7149083"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400" b="1" i="0" u="none" strike="noStrike" cap="none">
                <a:solidFill>
                  <a:schemeClr val="dk2"/>
                </a:solidFill>
                <a:latin typeface="Montserrat"/>
                <a:ea typeface="Montserrat"/>
                <a:cs typeface="Montserrat"/>
                <a:sym typeface="Montserrat"/>
              </a:rPr>
              <a:t>Sensor de presión</a:t>
            </a:r>
            <a:endParaRPr/>
          </a:p>
        </p:txBody>
      </p:sp>
      <p:pic>
        <p:nvPicPr>
          <p:cNvPr id="283" name="Google Shape;283;p19"/>
          <p:cNvPicPr preferRelativeResize="0"/>
          <p:nvPr/>
        </p:nvPicPr>
        <p:blipFill rotWithShape="1">
          <a:blip r:embed="rId3">
            <a:alphaModFix/>
          </a:blip>
          <a:srcRect/>
          <a:stretch/>
        </p:blipFill>
        <p:spPr>
          <a:xfrm>
            <a:off x="5485447" y="1521995"/>
            <a:ext cx="2591753" cy="1837192"/>
          </a:xfrm>
          <a:prstGeom prst="rect">
            <a:avLst/>
          </a:prstGeom>
          <a:noFill/>
          <a:ln>
            <a:noFill/>
          </a:ln>
        </p:spPr>
      </p:pic>
      <p:pic>
        <p:nvPicPr>
          <p:cNvPr id="284" name="Google Shape;284;p19"/>
          <p:cNvPicPr preferRelativeResize="0"/>
          <p:nvPr/>
        </p:nvPicPr>
        <p:blipFill rotWithShape="1">
          <a:blip r:embed="rId4">
            <a:alphaModFix/>
          </a:blip>
          <a:srcRect/>
          <a:stretch/>
        </p:blipFill>
        <p:spPr>
          <a:xfrm>
            <a:off x="2255520" y="3293810"/>
            <a:ext cx="3962400" cy="3048000"/>
          </a:xfrm>
          <a:prstGeom prst="rect">
            <a:avLst/>
          </a:prstGeom>
          <a:noFill/>
          <a:ln>
            <a:noFill/>
          </a:ln>
        </p:spPr>
      </p:pic>
      <p:pic>
        <p:nvPicPr>
          <p:cNvPr id="285" name="Google Shape;285;p19"/>
          <p:cNvPicPr preferRelativeResize="0"/>
          <p:nvPr/>
        </p:nvPicPr>
        <p:blipFill rotWithShape="1">
          <a:blip r:embed="rId5">
            <a:alphaModFix/>
          </a:blip>
          <a:srcRect/>
          <a:stretch/>
        </p:blipFill>
        <p:spPr>
          <a:xfrm>
            <a:off x="6865846" y="3429000"/>
            <a:ext cx="3038650" cy="756920"/>
          </a:xfrm>
          <a:prstGeom prst="rect">
            <a:avLst/>
          </a:prstGeom>
          <a:noFill/>
          <a:ln>
            <a:noFill/>
          </a:ln>
        </p:spPr>
      </p:pic>
      <p:pic>
        <p:nvPicPr>
          <p:cNvPr id="286" name="Google Shape;286;p19"/>
          <p:cNvPicPr preferRelativeResize="0"/>
          <p:nvPr/>
        </p:nvPicPr>
        <p:blipFill rotWithShape="1">
          <a:blip r:embed="rId6">
            <a:alphaModFix/>
          </a:blip>
          <a:srcRect/>
          <a:stretch/>
        </p:blipFill>
        <p:spPr>
          <a:xfrm>
            <a:off x="7161120" y="4616450"/>
            <a:ext cx="2355053" cy="65722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20"/>
          <p:cNvSpPr txBox="1">
            <a:spLocks noGrp="1"/>
          </p:cNvSpPr>
          <p:nvPr>
            <p:ph type="title"/>
          </p:nvPr>
        </p:nvSpPr>
        <p:spPr>
          <a:xfrm>
            <a:off x="3242198" y="86028"/>
            <a:ext cx="7315200" cy="103067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2"/>
              </a:buClr>
              <a:buSzPts val="4400"/>
              <a:buFont typeface="Montserrat"/>
              <a:buNone/>
            </a:pPr>
            <a:r>
              <a:rPr lang="es-MX">
                <a:latin typeface="Montserrat"/>
                <a:ea typeface="Montserrat"/>
                <a:cs typeface="Montserrat"/>
                <a:sym typeface="Montserrat"/>
              </a:rPr>
              <a:t>Pruebas y Resultados</a:t>
            </a:r>
            <a:endParaRPr/>
          </a:p>
        </p:txBody>
      </p:sp>
      <p:sp>
        <p:nvSpPr>
          <p:cNvPr id="292" name="Google Shape;292;p20"/>
          <p:cNvSpPr txBox="1"/>
          <p:nvPr/>
        </p:nvSpPr>
        <p:spPr>
          <a:xfrm>
            <a:off x="6238" y="1502781"/>
            <a:ext cx="1601356" cy="4983743"/>
          </a:xfrm>
          <a:prstGeom prst="rect">
            <a:avLst/>
          </a:prstGeom>
          <a:noFill/>
          <a:ln>
            <a:noFill/>
          </a:ln>
        </p:spPr>
        <p:txBody>
          <a:bodyPr spcFirstLastPara="1" wrap="square" lIns="36000" tIns="45700" rIns="91425" bIns="45700" anchor="t" anchorCtr="0">
            <a:normAutofit/>
          </a:bodyPr>
          <a:lstStyle/>
          <a:p>
            <a:pPr marL="0" marR="0" lvl="0" indent="0" algn="l" rtl="0">
              <a:lnSpc>
                <a:spcPct val="100000"/>
              </a:lnSpc>
              <a:spcBef>
                <a:spcPts val="0"/>
              </a:spcBef>
              <a:spcAft>
                <a:spcPts val="0"/>
              </a:spcAft>
              <a:buClr>
                <a:srgbClr val="549E39"/>
              </a:buClr>
              <a:buSzPts val="1200"/>
              <a:buFont typeface="Noto Sans Symbols"/>
              <a:buNone/>
            </a:pPr>
            <a:r>
              <a:rPr lang="es-MX" sz="1200" b="0" i="0" u="none" strike="noStrike" cap="none">
                <a:solidFill>
                  <a:srgbClr val="FFFFFF"/>
                </a:solidFill>
                <a:latin typeface="Montserrat"/>
                <a:ea typeface="Montserrat"/>
                <a:cs typeface="Montserrat"/>
                <a:sym typeface="Montserrat"/>
              </a:rPr>
              <a:t>Introducción</a:t>
            </a:r>
            <a:endParaRPr/>
          </a:p>
          <a:p>
            <a:pPr marL="0" marR="0" lvl="0" indent="0" algn="l" rtl="0">
              <a:lnSpc>
                <a:spcPct val="100000"/>
              </a:lnSpc>
              <a:spcBef>
                <a:spcPts val="1200"/>
              </a:spcBef>
              <a:spcAft>
                <a:spcPts val="0"/>
              </a:spcAft>
              <a:buClr>
                <a:srgbClr val="549E39"/>
              </a:buClr>
              <a:buSzPts val="1200"/>
              <a:buFont typeface="Noto Sans Symbols"/>
              <a:buNone/>
            </a:pPr>
            <a:endParaRPr sz="1200" b="1" i="0" u="sng" strike="noStrike" cap="none">
              <a:solidFill>
                <a:srgbClr val="FFFFFF"/>
              </a:solidFill>
              <a:latin typeface="Montserrat"/>
              <a:ea typeface="Montserrat"/>
              <a:cs typeface="Montserrat"/>
              <a:sym typeface="Montserrat"/>
            </a:endParaRPr>
          </a:p>
          <a:p>
            <a:pPr marL="0" marR="0" lvl="0" indent="0" algn="l" rtl="0">
              <a:lnSpc>
                <a:spcPct val="100000"/>
              </a:lnSpc>
              <a:spcBef>
                <a:spcPts val="1200"/>
              </a:spcBef>
              <a:spcAft>
                <a:spcPts val="0"/>
              </a:spcAft>
              <a:buClr>
                <a:srgbClr val="549E39"/>
              </a:buClr>
              <a:buSzPts val="1200"/>
              <a:buFont typeface="Noto Sans Symbols"/>
              <a:buNone/>
            </a:pPr>
            <a:r>
              <a:rPr lang="es-MX" sz="1200" b="0" i="0" u="none" strike="noStrike" cap="none">
                <a:solidFill>
                  <a:srgbClr val="FFFFFF"/>
                </a:solidFill>
                <a:latin typeface="Montserrat"/>
                <a:ea typeface="Montserrat"/>
                <a:cs typeface="Montserrat"/>
                <a:sym typeface="Montserrat"/>
              </a:rPr>
              <a:t>Marco teórico</a:t>
            </a:r>
            <a:endParaRPr/>
          </a:p>
          <a:p>
            <a:pPr marL="0" marR="0" lvl="0" indent="0" algn="l" rtl="0">
              <a:lnSpc>
                <a:spcPct val="100000"/>
              </a:lnSpc>
              <a:spcBef>
                <a:spcPts val="1200"/>
              </a:spcBef>
              <a:spcAft>
                <a:spcPts val="0"/>
              </a:spcAft>
              <a:buClr>
                <a:srgbClr val="549E39"/>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a:solidFill>
                  <a:srgbClr val="FFFFFF"/>
                </a:solidFill>
                <a:latin typeface="Montserrat"/>
                <a:ea typeface="Montserrat"/>
                <a:cs typeface="Montserrat"/>
                <a:sym typeface="Montserrat"/>
              </a:rPr>
              <a:t>Metodología</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a:solidFill>
                  <a:srgbClr val="FFFFFF"/>
                </a:solidFill>
                <a:latin typeface="Montserrat"/>
                <a:ea typeface="Montserrat"/>
                <a:cs typeface="Montserrat"/>
                <a:sym typeface="Montserrat"/>
              </a:rPr>
              <a:t>Repotenciación</a:t>
            </a:r>
            <a:endParaRPr/>
          </a:p>
          <a:p>
            <a:pPr marL="0" marR="0" lvl="0" indent="0" algn="l" rtl="0">
              <a:lnSpc>
                <a:spcPct val="90000"/>
              </a:lnSpc>
              <a:spcBef>
                <a:spcPts val="1200"/>
              </a:spcBef>
              <a:spcAft>
                <a:spcPts val="0"/>
              </a:spcAft>
              <a:buClr>
                <a:schemeClr val="accent1"/>
              </a:buClr>
              <a:buSzPts val="1200"/>
              <a:buFont typeface="Noto Sans Symbols"/>
              <a:buNone/>
            </a:pPr>
            <a:endParaRPr sz="1200" b="1" i="0" u="sng"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1" i="0" u="sng" strike="noStrike" cap="none">
                <a:solidFill>
                  <a:srgbClr val="FFFFFF"/>
                </a:solidFill>
                <a:latin typeface="Montserrat"/>
                <a:ea typeface="Montserrat"/>
                <a:cs typeface="Montserrat"/>
                <a:sym typeface="Montserrat"/>
              </a:rPr>
              <a:t>Pruebas y Resultados</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a:solidFill>
                  <a:srgbClr val="FFFFFF"/>
                </a:solidFill>
                <a:latin typeface="Montserrat"/>
                <a:ea typeface="Montserrat"/>
                <a:cs typeface="Montserrat"/>
                <a:sym typeface="Montserrat"/>
              </a:rPr>
              <a:t>Conclusiones</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100"/>
              <a:buFont typeface="Noto Sans Symbols"/>
              <a:buNone/>
            </a:pPr>
            <a:r>
              <a:rPr lang="es-MX" sz="1100" b="0" i="0" u="none" strike="noStrike" cap="none">
                <a:solidFill>
                  <a:srgbClr val="FFFFFF"/>
                </a:solidFill>
                <a:latin typeface="Montserrat"/>
                <a:ea typeface="Montserrat"/>
                <a:cs typeface="Montserrat"/>
                <a:sym typeface="Montserrat"/>
              </a:rPr>
              <a:t>Recomendaciones</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p:txBody>
      </p:sp>
      <p:sp>
        <p:nvSpPr>
          <p:cNvPr id="294" name="Google Shape;294;p20"/>
          <p:cNvSpPr txBox="1"/>
          <p:nvPr/>
        </p:nvSpPr>
        <p:spPr>
          <a:xfrm>
            <a:off x="389017" y="1041116"/>
            <a:ext cx="7149083"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400" b="1" i="0" u="none" strike="noStrike" cap="none">
                <a:solidFill>
                  <a:schemeClr val="dk2"/>
                </a:solidFill>
                <a:latin typeface="Montserrat"/>
                <a:ea typeface="Montserrat"/>
                <a:cs typeface="Montserrat"/>
                <a:sym typeface="Montserrat"/>
              </a:rPr>
              <a:t>Sensor de presión</a:t>
            </a:r>
            <a:endParaRPr/>
          </a:p>
        </p:txBody>
      </p:sp>
      <p:pic>
        <p:nvPicPr>
          <p:cNvPr id="295" name="Google Shape;295;p20"/>
          <p:cNvPicPr preferRelativeResize="0"/>
          <p:nvPr/>
        </p:nvPicPr>
        <p:blipFill rotWithShape="1">
          <a:blip r:embed="rId3">
            <a:alphaModFix/>
          </a:blip>
          <a:srcRect/>
          <a:stretch/>
        </p:blipFill>
        <p:spPr>
          <a:xfrm>
            <a:off x="3067050" y="1722622"/>
            <a:ext cx="6057900" cy="1885950"/>
          </a:xfrm>
          <a:prstGeom prst="rect">
            <a:avLst/>
          </a:prstGeom>
          <a:noFill/>
          <a:ln>
            <a:noFill/>
          </a:ln>
        </p:spPr>
      </p:pic>
      <p:pic>
        <p:nvPicPr>
          <p:cNvPr id="296" name="Google Shape;296;p20"/>
          <p:cNvPicPr preferRelativeResize="0"/>
          <p:nvPr/>
        </p:nvPicPr>
        <p:blipFill rotWithShape="1">
          <a:blip r:embed="rId4">
            <a:alphaModFix/>
          </a:blip>
          <a:srcRect/>
          <a:stretch/>
        </p:blipFill>
        <p:spPr>
          <a:xfrm>
            <a:off x="5275580" y="4214493"/>
            <a:ext cx="2819400" cy="18383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21"/>
          <p:cNvSpPr txBox="1">
            <a:spLocks noGrp="1"/>
          </p:cNvSpPr>
          <p:nvPr>
            <p:ph type="title"/>
          </p:nvPr>
        </p:nvSpPr>
        <p:spPr>
          <a:xfrm>
            <a:off x="3242198" y="86028"/>
            <a:ext cx="7315200" cy="103067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2"/>
              </a:buClr>
              <a:buSzPts val="4400"/>
              <a:buFont typeface="Montserrat"/>
              <a:buNone/>
            </a:pPr>
            <a:r>
              <a:rPr lang="es-MX">
                <a:latin typeface="Montserrat"/>
                <a:ea typeface="Montserrat"/>
                <a:cs typeface="Montserrat"/>
                <a:sym typeface="Montserrat"/>
              </a:rPr>
              <a:t>Pruebas y Resultados</a:t>
            </a:r>
            <a:endParaRPr/>
          </a:p>
        </p:txBody>
      </p:sp>
      <p:sp>
        <p:nvSpPr>
          <p:cNvPr id="302" name="Google Shape;302;p21"/>
          <p:cNvSpPr txBox="1"/>
          <p:nvPr/>
        </p:nvSpPr>
        <p:spPr>
          <a:xfrm>
            <a:off x="6238" y="1502781"/>
            <a:ext cx="1601356" cy="4983743"/>
          </a:xfrm>
          <a:prstGeom prst="rect">
            <a:avLst/>
          </a:prstGeom>
          <a:noFill/>
          <a:ln>
            <a:noFill/>
          </a:ln>
        </p:spPr>
        <p:txBody>
          <a:bodyPr spcFirstLastPara="1" wrap="square" lIns="36000" tIns="45700" rIns="91425" bIns="45700" anchor="t" anchorCtr="0">
            <a:normAutofit/>
          </a:bodyPr>
          <a:lstStyle/>
          <a:p>
            <a:pPr marL="0" marR="0" lvl="0" indent="0" algn="l" rtl="0">
              <a:lnSpc>
                <a:spcPct val="100000"/>
              </a:lnSpc>
              <a:spcBef>
                <a:spcPts val="0"/>
              </a:spcBef>
              <a:spcAft>
                <a:spcPts val="0"/>
              </a:spcAft>
              <a:buClr>
                <a:srgbClr val="549E39"/>
              </a:buClr>
              <a:buSzPts val="1200"/>
              <a:buFont typeface="Noto Sans Symbols"/>
              <a:buNone/>
            </a:pPr>
            <a:r>
              <a:rPr lang="es-MX" sz="1200" b="0" i="0" u="none" strike="noStrike" cap="none">
                <a:solidFill>
                  <a:srgbClr val="FFFFFF"/>
                </a:solidFill>
                <a:latin typeface="Montserrat"/>
                <a:ea typeface="Montserrat"/>
                <a:cs typeface="Montserrat"/>
                <a:sym typeface="Montserrat"/>
              </a:rPr>
              <a:t>Introducción</a:t>
            </a:r>
            <a:endParaRPr/>
          </a:p>
          <a:p>
            <a:pPr marL="0" marR="0" lvl="0" indent="0" algn="l" rtl="0">
              <a:lnSpc>
                <a:spcPct val="100000"/>
              </a:lnSpc>
              <a:spcBef>
                <a:spcPts val="1200"/>
              </a:spcBef>
              <a:spcAft>
                <a:spcPts val="0"/>
              </a:spcAft>
              <a:buClr>
                <a:srgbClr val="549E39"/>
              </a:buClr>
              <a:buSzPts val="1200"/>
              <a:buFont typeface="Noto Sans Symbols"/>
              <a:buNone/>
            </a:pPr>
            <a:endParaRPr sz="1200" b="1" i="0" u="sng" strike="noStrike" cap="none">
              <a:solidFill>
                <a:srgbClr val="FFFFFF"/>
              </a:solidFill>
              <a:latin typeface="Montserrat"/>
              <a:ea typeface="Montserrat"/>
              <a:cs typeface="Montserrat"/>
              <a:sym typeface="Montserrat"/>
            </a:endParaRPr>
          </a:p>
          <a:p>
            <a:pPr marL="0" marR="0" lvl="0" indent="0" algn="l" rtl="0">
              <a:lnSpc>
                <a:spcPct val="100000"/>
              </a:lnSpc>
              <a:spcBef>
                <a:spcPts val="1200"/>
              </a:spcBef>
              <a:spcAft>
                <a:spcPts val="0"/>
              </a:spcAft>
              <a:buClr>
                <a:srgbClr val="549E39"/>
              </a:buClr>
              <a:buSzPts val="1200"/>
              <a:buFont typeface="Noto Sans Symbols"/>
              <a:buNone/>
            </a:pPr>
            <a:r>
              <a:rPr lang="es-MX" sz="1200" b="0" i="0" u="none" strike="noStrike" cap="none">
                <a:solidFill>
                  <a:srgbClr val="FFFFFF"/>
                </a:solidFill>
                <a:latin typeface="Montserrat"/>
                <a:ea typeface="Montserrat"/>
                <a:cs typeface="Montserrat"/>
                <a:sym typeface="Montserrat"/>
              </a:rPr>
              <a:t>Marco teórico</a:t>
            </a:r>
            <a:endParaRPr/>
          </a:p>
          <a:p>
            <a:pPr marL="0" marR="0" lvl="0" indent="0" algn="l" rtl="0">
              <a:lnSpc>
                <a:spcPct val="100000"/>
              </a:lnSpc>
              <a:spcBef>
                <a:spcPts val="1200"/>
              </a:spcBef>
              <a:spcAft>
                <a:spcPts val="0"/>
              </a:spcAft>
              <a:buClr>
                <a:srgbClr val="549E39"/>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a:solidFill>
                  <a:srgbClr val="FFFFFF"/>
                </a:solidFill>
                <a:latin typeface="Montserrat"/>
                <a:ea typeface="Montserrat"/>
                <a:cs typeface="Montserrat"/>
                <a:sym typeface="Montserrat"/>
              </a:rPr>
              <a:t>Metodología</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a:solidFill>
                  <a:srgbClr val="FFFFFF"/>
                </a:solidFill>
                <a:latin typeface="Montserrat"/>
                <a:ea typeface="Montserrat"/>
                <a:cs typeface="Montserrat"/>
                <a:sym typeface="Montserrat"/>
              </a:rPr>
              <a:t>Repotenciación</a:t>
            </a:r>
            <a:endParaRPr/>
          </a:p>
          <a:p>
            <a:pPr marL="0" marR="0" lvl="0" indent="0" algn="l" rtl="0">
              <a:lnSpc>
                <a:spcPct val="90000"/>
              </a:lnSpc>
              <a:spcBef>
                <a:spcPts val="1200"/>
              </a:spcBef>
              <a:spcAft>
                <a:spcPts val="0"/>
              </a:spcAft>
              <a:buClr>
                <a:schemeClr val="accent1"/>
              </a:buClr>
              <a:buSzPts val="1200"/>
              <a:buFont typeface="Noto Sans Symbols"/>
              <a:buNone/>
            </a:pPr>
            <a:endParaRPr sz="1200" b="1" i="0" u="sng"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1" i="0" u="sng" strike="noStrike" cap="none">
                <a:solidFill>
                  <a:srgbClr val="FFFFFF"/>
                </a:solidFill>
                <a:latin typeface="Montserrat"/>
                <a:ea typeface="Montserrat"/>
                <a:cs typeface="Montserrat"/>
                <a:sym typeface="Montserrat"/>
              </a:rPr>
              <a:t>Pruebas y Resultados</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a:solidFill>
                  <a:srgbClr val="FFFFFF"/>
                </a:solidFill>
                <a:latin typeface="Montserrat"/>
                <a:ea typeface="Montserrat"/>
                <a:cs typeface="Montserrat"/>
                <a:sym typeface="Montserrat"/>
              </a:rPr>
              <a:t>Conclusiones</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100"/>
              <a:buFont typeface="Noto Sans Symbols"/>
              <a:buNone/>
            </a:pPr>
            <a:r>
              <a:rPr lang="es-MX" sz="1100" b="0" i="0" u="none" strike="noStrike" cap="none">
                <a:solidFill>
                  <a:srgbClr val="FFFFFF"/>
                </a:solidFill>
                <a:latin typeface="Montserrat"/>
                <a:ea typeface="Montserrat"/>
                <a:cs typeface="Montserrat"/>
                <a:sym typeface="Montserrat"/>
              </a:rPr>
              <a:t>Recomendaciones</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p:txBody>
      </p:sp>
      <p:sp>
        <p:nvSpPr>
          <p:cNvPr id="304" name="Google Shape;304;p21"/>
          <p:cNvSpPr txBox="1"/>
          <p:nvPr/>
        </p:nvSpPr>
        <p:spPr>
          <a:xfrm>
            <a:off x="358537" y="1041116"/>
            <a:ext cx="7149083"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400" b="1" i="0" u="none" strike="noStrike" cap="none">
                <a:solidFill>
                  <a:schemeClr val="dk2"/>
                </a:solidFill>
                <a:latin typeface="Montserrat"/>
                <a:ea typeface="Montserrat"/>
                <a:cs typeface="Montserrat"/>
                <a:sym typeface="Montserrat"/>
              </a:rPr>
              <a:t>Balance de energía</a:t>
            </a:r>
            <a:endParaRPr/>
          </a:p>
        </p:txBody>
      </p:sp>
      <p:pic>
        <p:nvPicPr>
          <p:cNvPr id="305" name="Google Shape;305;p21"/>
          <p:cNvPicPr preferRelativeResize="0"/>
          <p:nvPr/>
        </p:nvPicPr>
        <p:blipFill rotWithShape="1">
          <a:blip r:embed="rId3">
            <a:alphaModFix/>
          </a:blip>
          <a:srcRect/>
          <a:stretch/>
        </p:blipFill>
        <p:spPr>
          <a:xfrm>
            <a:off x="3076892" y="1712495"/>
            <a:ext cx="5591175" cy="44196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22"/>
          <p:cNvSpPr txBox="1">
            <a:spLocks noGrp="1"/>
          </p:cNvSpPr>
          <p:nvPr>
            <p:ph type="title"/>
          </p:nvPr>
        </p:nvSpPr>
        <p:spPr>
          <a:xfrm>
            <a:off x="3242198" y="86028"/>
            <a:ext cx="7315200" cy="103067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2"/>
              </a:buClr>
              <a:buSzPts val="4400"/>
              <a:buFont typeface="Montserrat"/>
              <a:buNone/>
            </a:pPr>
            <a:r>
              <a:rPr lang="es-MX">
                <a:latin typeface="Montserrat"/>
                <a:ea typeface="Montserrat"/>
                <a:cs typeface="Montserrat"/>
                <a:sym typeface="Montserrat"/>
              </a:rPr>
              <a:t>Pruebas y Resultados</a:t>
            </a:r>
            <a:endParaRPr/>
          </a:p>
        </p:txBody>
      </p:sp>
      <p:sp>
        <p:nvSpPr>
          <p:cNvPr id="311" name="Google Shape;311;p22"/>
          <p:cNvSpPr txBox="1"/>
          <p:nvPr/>
        </p:nvSpPr>
        <p:spPr>
          <a:xfrm>
            <a:off x="6238" y="1502781"/>
            <a:ext cx="1601356" cy="4983743"/>
          </a:xfrm>
          <a:prstGeom prst="rect">
            <a:avLst/>
          </a:prstGeom>
          <a:noFill/>
          <a:ln>
            <a:noFill/>
          </a:ln>
        </p:spPr>
        <p:txBody>
          <a:bodyPr spcFirstLastPara="1" wrap="square" lIns="36000" tIns="45700" rIns="91425" bIns="45700" anchor="t" anchorCtr="0">
            <a:normAutofit/>
          </a:bodyPr>
          <a:lstStyle/>
          <a:p>
            <a:pPr marL="0" marR="0" lvl="0" indent="0" algn="l" rtl="0">
              <a:lnSpc>
                <a:spcPct val="100000"/>
              </a:lnSpc>
              <a:spcBef>
                <a:spcPts val="0"/>
              </a:spcBef>
              <a:spcAft>
                <a:spcPts val="0"/>
              </a:spcAft>
              <a:buClr>
                <a:srgbClr val="549E39"/>
              </a:buClr>
              <a:buSzPts val="1200"/>
              <a:buFont typeface="Noto Sans Symbols"/>
              <a:buNone/>
            </a:pPr>
            <a:r>
              <a:rPr lang="es-MX" sz="1200" b="0" i="0" u="none" strike="noStrike" cap="none">
                <a:solidFill>
                  <a:srgbClr val="FFFFFF"/>
                </a:solidFill>
                <a:latin typeface="Montserrat"/>
                <a:ea typeface="Montserrat"/>
                <a:cs typeface="Montserrat"/>
                <a:sym typeface="Montserrat"/>
              </a:rPr>
              <a:t>Introducción</a:t>
            </a:r>
            <a:endParaRPr/>
          </a:p>
          <a:p>
            <a:pPr marL="0" marR="0" lvl="0" indent="0" algn="l" rtl="0">
              <a:lnSpc>
                <a:spcPct val="100000"/>
              </a:lnSpc>
              <a:spcBef>
                <a:spcPts val="1200"/>
              </a:spcBef>
              <a:spcAft>
                <a:spcPts val="0"/>
              </a:spcAft>
              <a:buClr>
                <a:srgbClr val="549E39"/>
              </a:buClr>
              <a:buSzPts val="1200"/>
              <a:buFont typeface="Noto Sans Symbols"/>
              <a:buNone/>
            </a:pPr>
            <a:endParaRPr sz="1200" b="1" i="0" u="sng" strike="noStrike" cap="none">
              <a:solidFill>
                <a:srgbClr val="FFFFFF"/>
              </a:solidFill>
              <a:latin typeface="Montserrat"/>
              <a:ea typeface="Montserrat"/>
              <a:cs typeface="Montserrat"/>
              <a:sym typeface="Montserrat"/>
            </a:endParaRPr>
          </a:p>
          <a:p>
            <a:pPr marL="0" marR="0" lvl="0" indent="0" algn="l" rtl="0">
              <a:lnSpc>
                <a:spcPct val="100000"/>
              </a:lnSpc>
              <a:spcBef>
                <a:spcPts val="1200"/>
              </a:spcBef>
              <a:spcAft>
                <a:spcPts val="0"/>
              </a:spcAft>
              <a:buClr>
                <a:srgbClr val="549E39"/>
              </a:buClr>
              <a:buSzPts val="1200"/>
              <a:buFont typeface="Noto Sans Symbols"/>
              <a:buNone/>
            </a:pPr>
            <a:r>
              <a:rPr lang="es-MX" sz="1200" b="0" i="0" u="none" strike="noStrike" cap="none">
                <a:solidFill>
                  <a:srgbClr val="FFFFFF"/>
                </a:solidFill>
                <a:latin typeface="Montserrat"/>
                <a:ea typeface="Montserrat"/>
                <a:cs typeface="Montserrat"/>
                <a:sym typeface="Montserrat"/>
              </a:rPr>
              <a:t>Marco teórico</a:t>
            </a:r>
            <a:endParaRPr/>
          </a:p>
          <a:p>
            <a:pPr marL="0" marR="0" lvl="0" indent="0" algn="l" rtl="0">
              <a:lnSpc>
                <a:spcPct val="100000"/>
              </a:lnSpc>
              <a:spcBef>
                <a:spcPts val="1200"/>
              </a:spcBef>
              <a:spcAft>
                <a:spcPts val="0"/>
              </a:spcAft>
              <a:buClr>
                <a:srgbClr val="549E39"/>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a:solidFill>
                  <a:srgbClr val="FFFFFF"/>
                </a:solidFill>
                <a:latin typeface="Montserrat"/>
                <a:ea typeface="Montserrat"/>
                <a:cs typeface="Montserrat"/>
                <a:sym typeface="Montserrat"/>
              </a:rPr>
              <a:t>Metodología</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a:solidFill>
                  <a:srgbClr val="FFFFFF"/>
                </a:solidFill>
                <a:latin typeface="Montserrat"/>
                <a:ea typeface="Montserrat"/>
                <a:cs typeface="Montserrat"/>
                <a:sym typeface="Montserrat"/>
              </a:rPr>
              <a:t>Repotenciación</a:t>
            </a:r>
            <a:endParaRPr/>
          </a:p>
          <a:p>
            <a:pPr marL="0" marR="0" lvl="0" indent="0" algn="l" rtl="0">
              <a:lnSpc>
                <a:spcPct val="90000"/>
              </a:lnSpc>
              <a:spcBef>
                <a:spcPts val="1200"/>
              </a:spcBef>
              <a:spcAft>
                <a:spcPts val="0"/>
              </a:spcAft>
              <a:buClr>
                <a:schemeClr val="accent1"/>
              </a:buClr>
              <a:buSzPts val="1200"/>
              <a:buFont typeface="Noto Sans Symbols"/>
              <a:buNone/>
            </a:pPr>
            <a:endParaRPr sz="1200" b="1" i="0" u="sng"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1" i="0" u="sng" strike="noStrike" cap="none">
                <a:solidFill>
                  <a:srgbClr val="FFFFFF"/>
                </a:solidFill>
                <a:latin typeface="Montserrat"/>
                <a:ea typeface="Montserrat"/>
                <a:cs typeface="Montserrat"/>
                <a:sym typeface="Montserrat"/>
              </a:rPr>
              <a:t>Pruebas y Resultados</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a:solidFill>
                  <a:srgbClr val="FFFFFF"/>
                </a:solidFill>
                <a:latin typeface="Montserrat"/>
                <a:ea typeface="Montserrat"/>
                <a:cs typeface="Montserrat"/>
                <a:sym typeface="Montserrat"/>
              </a:rPr>
              <a:t>Conclusiones</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100"/>
              <a:buFont typeface="Noto Sans Symbols"/>
              <a:buNone/>
            </a:pPr>
            <a:r>
              <a:rPr lang="es-MX" sz="1100" b="0" i="0" u="none" strike="noStrike" cap="none">
                <a:solidFill>
                  <a:srgbClr val="FFFFFF"/>
                </a:solidFill>
                <a:latin typeface="Montserrat"/>
                <a:ea typeface="Montserrat"/>
                <a:cs typeface="Montserrat"/>
                <a:sym typeface="Montserrat"/>
              </a:rPr>
              <a:t>Recomendaciones</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p:txBody>
      </p:sp>
      <p:sp>
        <p:nvSpPr>
          <p:cNvPr id="313" name="Google Shape;313;p22"/>
          <p:cNvSpPr txBox="1"/>
          <p:nvPr/>
        </p:nvSpPr>
        <p:spPr>
          <a:xfrm>
            <a:off x="358537" y="1041116"/>
            <a:ext cx="7149083"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400" b="1" i="0" u="none" strike="noStrike" cap="none">
                <a:solidFill>
                  <a:schemeClr val="dk2"/>
                </a:solidFill>
                <a:latin typeface="Montserrat"/>
                <a:ea typeface="Montserrat"/>
                <a:cs typeface="Montserrat"/>
                <a:sym typeface="Montserrat"/>
              </a:rPr>
              <a:t>Balance de energía aire</a:t>
            </a:r>
            <a:endParaRPr/>
          </a:p>
        </p:txBody>
      </p:sp>
      <p:pic>
        <p:nvPicPr>
          <p:cNvPr id="314" name="Google Shape;314;p22"/>
          <p:cNvPicPr preferRelativeResize="0"/>
          <p:nvPr/>
        </p:nvPicPr>
        <p:blipFill rotWithShape="1">
          <a:blip r:embed="rId3">
            <a:alphaModFix/>
          </a:blip>
          <a:srcRect/>
          <a:stretch/>
        </p:blipFill>
        <p:spPr>
          <a:xfrm>
            <a:off x="4824412" y="1783022"/>
            <a:ext cx="3668115" cy="577533"/>
          </a:xfrm>
          <a:prstGeom prst="rect">
            <a:avLst/>
          </a:prstGeom>
          <a:noFill/>
          <a:ln>
            <a:noFill/>
          </a:ln>
        </p:spPr>
      </p:pic>
      <p:pic>
        <p:nvPicPr>
          <p:cNvPr id="315" name="Google Shape;315;p22"/>
          <p:cNvPicPr preferRelativeResize="0"/>
          <p:nvPr/>
        </p:nvPicPr>
        <p:blipFill rotWithShape="1">
          <a:blip r:embed="rId4">
            <a:alphaModFix/>
          </a:blip>
          <a:srcRect/>
          <a:stretch/>
        </p:blipFill>
        <p:spPr>
          <a:xfrm>
            <a:off x="4137977" y="2578599"/>
            <a:ext cx="5250856" cy="1030672"/>
          </a:xfrm>
          <a:prstGeom prst="rect">
            <a:avLst/>
          </a:prstGeom>
          <a:noFill/>
          <a:ln>
            <a:noFill/>
          </a:ln>
        </p:spPr>
      </p:pic>
      <p:pic>
        <p:nvPicPr>
          <p:cNvPr id="316" name="Google Shape;316;p22"/>
          <p:cNvPicPr preferRelativeResize="0"/>
          <p:nvPr/>
        </p:nvPicPr>
        <p:blipFill rotWithShape="1">
          <a:blip r:embed="rId5">
            <a:alphaModFix/>
          </a:blip>
          <a:srcRect/>
          <a:stretch/>
        </p:blipFill>
        <p:spPr>
          <a:xfrm>
            <a:off x="4951050" y="3822453"/>
            <a:ext cx="3455988" cy="2089667"/>
          </a:xfrm>
          <a:prstGeom prst="rect">
            <a:avLst/>
          </a:prstGeom>
          <a:noFill/>
          <a:ln>
            <a:noFill/>
          </a:ln>
        </p:spPr>
      </p:pic>
      <p:pic>
        <p:nvPicPr>
          <p:cNvPr id="317" name="Google Shape;317;p22"/>
          <p:cNvPicPr preferRelativeResize="0"/>
          <p:nvPr/>
        </p:nvPicPr>
        <p:blipFill rotWithShape="1">
          <a:blip r:embed="rId6">
            <a:alphaModFix/>
          </a:blip>
          <a:srcRect/>
          <a:stretch/>
        </p:blipFill>
        <p:spPr>
          <a:xfrm>
            <a:off x="8407038" y="5265848"/>
            <a:ext cx="3204652" cy="1292543"/>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23"/>
          <p:cNvSpPr txBox="1">
            <a:spLocks noGrp="1"/>
          </p:cNvSpPr>
          <p:nvPr>
            <p:ph type="title"/>
          </p:nvPr>
        </p:nvSpPr>
        <p:spPr>
          <a:xfrm>
            <a:off x="3242198" y="86028"/>
            <a:ext cx="7315200" cy="103067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2"/>
              </a:buClr>
              <a:buSzPts val="4400"/>
              <a:buFont typeface="Montserrat"/>
              <a:buNone/>
            </a:pPr>
            <a:r>
              <a:rPr lang="es-MX">
                <a:latin typeface="Montserrat"/>
                <a:ea typeface="Montserrat"/>
                <a:cs typeface="Montserrat"/>
                <a:sym typeface="Montserrat"/>
              </a:rPr>
              <a:t>Pruebas y Resultados</a:t>
            </a:r>
            <a:endParaRPr/>
          </a:p>
        </p:txBody>
      </p:sp>
      <p:sp>
        <p:nvSpPr>
          <p:cNvPr id="323" name="Google Shape;323;p23"/>
          <p:cNvSpPr txBox="1"/>
          <p:nvPr/>
        </p:nvSpPr>
        <p:spPr>
          <a:xfrm>
            <a:off x="6238" y="1502781"/>
            <a:ext cx="1601356" cy="4983743"/>
          </a:xfrm>
          <a:prstGeom prst="rect">
            <a:avLst/>
          </a:prstGeom>
          <a:noFill/>
          <a:ln>
            <a:noFill/>
          </a:ln>
        </p:spPr>
        <p:txBody>
          <a:bodyPr spcFirstLastPara="1" wrap="square" lIns="36000" tIns="45700" rIns="91425" bIns="45700" anchor="t" anchorCtr="0">
            <a:normAutofit/>
          </a:bodyPr>
          <a:lstStyle/>
          <a:p>
            <a:pPr marL="0" marR="0" lvl="0" indent="0" algn="l" rtl="0">
              <a:lnSpc>
                <a:spcPct val="100000"/>
              </a:lnSpc>
              <a:spcBef>
                <a:spcPts val="0"/>
              </a:spcBef>
              <a:spcAft>
                <a:spcPts val="0"/>
              </a:spcAft>
              <a:buClr>
                <a:srgbClr val="549E39"/>
              </a:buClr>
              <a:buSzPts val="1200"/>
              <a:buFont typeface="Noto Sans Symbols"/>
              <a:buNone/>
            </a:pPr>
            <a:r>
              <a:rPr lang="es-MX" sz="1200" b="0" i="0" u="none" strike="noStrike" cap="none">
                <a:solidFill>
                  <a:srgbClr val="FFFFFF"/>
                </a:solidFill>
                <a:latin typeface="Montserrat"/>
                <a:ea typeface="Montserrat"/>
                <a:cs typeface="Montserrat"/>
                <a:sym typeface="Montserrat"/>
              </a:rPr>
              <a:t>Introducción</a:t>
            </a:r>
            <a:endParaRPr/>
          </a:p>
          <a:p>
            <a:pPr marL="0" marR="0" lvl="0" indent="0" algn="l" rtl="0">
              <a:lnSpc>
                <a:spcPct val="100000"/>
              </a:lnSpc>
              <a:spcBef>
                <a:spcPts val="1200"/>
              </a:spcBef>
              <a:spcAft>
                <a:spcPts val="0"/>
              </a:spcAft>
              <a:buClr>
                <a:srgbClr val="549E39"/>
              </a:buClr>
              <a:buSzPts val="1200"/>
              <a:buFont typeface="Noto Sans Symbols"/>
              <a:buNone/>
            </a:pPr>
            <a:endParaRPr sz="1200" b="1" i="0" u="sng" strike="noStrike" cap="none">
              <a:solidFill>
                <a:srgbClr val="FFFFFF"/>
              </a:solidFill>
              <a:latin typeface="Montserrat"/>
              <a:ea typeface="Montserrat"/>
              <a:cs typeface="Montserrat"/>
              <a:sym typeface="Montserrat"/>
            </a:endParaRPr>
          </a:p>
          <a:p>
            <a:pPr marL="0" marR="0" lvl="0" indent="0" algn="l" rtl="0">
              <a:lnSpc>
                <a:spcPct val="100000"/>
              </a:lnSpc>
              <a:spcBef>
                <a:spcPts val="1200"/>
              </a:spcBef>
              <a:spcAft>
                <a:spcPts val="0"/>
              </a:spcAft>
              <a:buClr>
                <a:srgbClr val="549E39"/>
              </a:buClr>
              <a:buSzPts val="1200"/>
              <a:buFont typeface="Noto Sans Symbols"/>
              <a:buNone/>
            </a:pPr>
            <a:r>
              <a:rPr lang="es-MX" sz="1200" b="0" i="0" u="none" strike="noStrike" cap="none">
                <a:solidFill>
                  <a:srgbClr val="FFFFFF"/>
                </a:solidFill>
                <a:latin typeface="Montserrat"/>
                <a:ea typeface="Montserrat"/>
                <a:cs typeface="Montserrat"/>
                <a:sym typeface="Montserrat"/>
              </a:rPr>
              <a:t>Marco teórico</a:t>
            </a:r>
            <a:endParaRPr/>
          </a:p>
          <a:p>
            <a:pPr marL="0" marR="0" lvl="0" indent="0" algn="l" rtl="0">
              <a:lnSpc>
                <a:spcPct val="100000"/>
              </a:lnSpc>
              <a:spcBef>
                <a:spcPts val="1200"/>
              </a:spcBef>
              <a:spcAft>
                <a:spcPts val="0"/>
              </a:spcAft>
              <a:buClr>
                <a:srgbClr val="549E39"/>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a:solidFill>
                  <a:srgbClr val="FFFFFF"/>
                </a:solidFill>
                <a:latin typeface="Montserrat"/>
                <a:ea typeface="Montserrat"/>
                <a:cs typeface="Montserrat"/>
                <a:sym typeface="Montserrat"/>
              </a:rPr>
              <a:t>Metodología</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a:solidFill>
                  <a:srgbClr val="FFFFFF"/>
                </a:solidFill>
                <a:latin typeface="Montserrat"/>
                <a:ea typeface="Montserrat"/>
                <a:cs typeface="Montserrat"/>
                <a:sym typeface="Montserrat"/>
              </a:rPr>
              <a:t>Repotenciación</a:t>
            </a:r>
            <a:endParaRPr/>
          </a:p>
          <a:p>
            <a:pPr marL="0" marR="0" lvl="0" indent="0" algn="l" rtl="0">
              <a:lnSpc>
                <a:spcPct val="90000"/>
              </a:lnSpc>
              <a:spcBef>
                <a:spcPts val="1200"/>
              </a:spcBef>
              <a:spcAft>
                <a:spcPts val="0"/>
              </a:spcAft>
              <a:buClr>
                <a:schemeClr val="accent1"/>
              </a:buClr>
              <a:buSzPts val="1200"/>
              <a:buFont typeface="Noto Sans Symbols"/>
              <a:buNone/>
            </a:pPr>
            <a:endParaRPr sz="1200" b="1" i="0" u="sng"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1" i="0" u="sng" strike="noStrike" cap="none">
                <a:solidFill>
                  <a:srgbClr val="FFFFFF"/>
                </a:solidFill>
                <a:latin typeface="Montserrat"/>
                <a:ea typeface="Montserrat"/>
                <a:cs typeface="Montserrat"/>
                <a:sym typeface="Montserrat"/>
              </a:rPr>
              <a:t>Pruebas y Resultados</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a:solidFill>
                  <a:srgbClr val="FFFFFF"/>
                </a:solidFill>
                <a:latin typeface="Montserrat"/>
                <a:ea typeface="Montserrat"/>
                <a:cs typeface="Montserrat"/>
                <a:sym typeface="Montserrat"/>
              </a:rPr>
              <a:t>Conclusiones</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100"/>
              <a:buFont typeface="Noto Sans Symbols"/>
              <a:buNone/>
            </a:pPr>
            <a:r>
              <a:rPr lang="es-MX" sz="1100" b="0" i="0" u="none" strike="noStrike" cap="none">
                <a:solidFill>
                  <a:srgbClr val="FFFFFF"/>
                </a:solidFill>
                <a:latin typeface="Montserrat"/>
                <a:ea typeface="Montserrat"/>
                <a:cs typeface="Montserrat"/>
                <a:sym typeface="Montserrat"/>
              </a:rPr>
              <a:t>Recomendaciones</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p:txBody>
      </p:sp>
      <p:pic>
        <p:nvPicPr>
          <p:cNvPr id="325" name="Google Shape;325;p23"/>
          <p:cNvPicPr preferRelativeResize="0"/>
          <p:nvPr/>
        </p:nvPicPr>
        <p:blipFill rotWithShape="1">
          <a:blip r:embed="rId3">
            <a:alphaModFix/>
          </a:blip>
          <a:srcRect/>
          <a:stretch/>
        </p:blipFill>
        <p:spPr>
          <a:xfrm>
            <a:off x="3242198" y="1238250"/>
            <a:ext cx="6972300" cy="49911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24"/>
          <p:cNvSpPr txBox="1">
            <a:spLocks noGrp="1"/>
          </p:cNvSpPr>
          <p:nvPr>
            <p:ph type="title"/>
          </p:nvPr>
        </p:nvSpPr>
        <p:spPr>
          <a:xfrm>
            <a:off x="3242198" y="86028"/>
            <a:ext cx="7315200" cy="103067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2"/>
              </a:buClr>
              <a:buSzPts val="4400"/>
              <a:buFont typeface="Montserrat"/>
              <a:buNone/>
            </a:pPr>
            <a:r>
              <a:rPr lang="es-MX">
                <a:latin typeface="Montserrat"/>
                <a:ea typeface="Montserrat"/>
                <a:cs typeface="Montserrat"/>
                <a:sym typeface="Montserrat"/>
              </a:rPr>
              <a:t>Pruebas y Resultados</a:t>
            </a:r>
            <a:endParaRPr/>
          </a:p>
        </p:txBody>
      </p:sp>
      <p:sp>
        <p:nvSpPr>
          <p:cNvPr id="331" name="Google Shape;331;p24"/>
          <p:cNvSpPr txBox="1"/>
          <p:nvPr/>
        </p:nvSpPr>
        <p:spPr>
          <a:xfrm>
            <a:off x="6238" y="1502781"/>
            <a:ext cx="1601356" cy="4983743"/>
          </a:xfrm>
          <a:prstGeom prst="rect">
            <a:avLst/>
          </a:prstGeom>
          <a:noFill/>
          <a:ln>
            <a:noFill/>
          </a:ln>
        </p:spPr>
        <p:txBody>
          <a:bodyPr spcFirstLastPara="1" wrap="square" lIns="36000" tIns="45700" rIns="91425" bIns="45700" anchor="t" anchorCtr="0">
            <a:normAutofit/>
          </a:bodyPr>
          <a:lstStyle/>
          <a:p>
            <a:pPr marL="0" marR="0" lvl="0" indent="0" algn="l" rtl="0">
              <a:lnSpc>
                <a:spcPct val="100000"/>
              </a:lnSpc>
              <a:spcBef>
                <a:spcPts val="0"/>
              </a:spcBef>
              <a:spcAft>
                <a:spcPts val="0"/>
              </a:spcAft>
              <a:buClr>
                <a:srgbClr val="549E39"/>
              </a:buClr>
              <a:buSzPts val="1200"/>
              <a:buFont typeface="Noto Sans Symbols"/>
              <a:buNone/>
            </a:pPr>
            <a:r>
              <a:rPr lang="es-MX" sz="1200" b="0" i="0" u="none" strike="noStrike" cap="none">
                <a:solidFill>
                  <a:srgbClr val="FFFFFF"/>
                </a:solidFill>
                <a:latin typeface="Montserrat"/>
                <a:ea typeface="Montserrat"/>
                <a:cs typeface="Montserrat"/>
                <a:sym typeface="Montserrat"/>
              </a:rPr>
              <a:t>Introducción</a:t>
            </a:r>
            <a:endParaRPr/>
          </a:p>
          <a:p>
            <a:pPr marL="0" marR="0" lvl="0" indent="0" algn="l" rtl="0">
              <a:lnSpc>
                <a:spcPct val="100000"/>
              </a:lnSpc>
              <a:spcBef>
                <a:spcPts val="1200"/>
              </a:spcBef>
              <a:spcAft>
                <a:spcPts val="0"/>
              </a:spcAft>
              <a:buClr>
                <a:srgbClr val="549E39"/>
              </a:buClr>
              <a:buSzPts val="1200"/>
              <a:buFont typeface="Noto Sans Symbols"/>
              <a:buNone/>
            </a:pPr>
            <a:endParaRPr sz="1200" b="1" i="0" u="sng" strike="noStrike" cap="none">
              <a:solidFill>
                <a:srgbClr val="FFFFFF"/>
              </a:solidFill>
              <a:latin typeface="Montserrat"/>
              <a:ea typeface="Montserrat"/>
              <a:cs typeface="Montserrat"/>
              <a:sym typeface="Montserrat"/>
            </a:endParaRPr>
          </a:p>
          <a:p>
            <a:pPr marL="0" marR="0" lvl="0" indent="0" algn="l" rtl="0">
              <a:lnSpc>
                <a:spcPct val="100000"/>
              </a:lnSpc>
              <a:spcBef>
                <a:spcPts val="1200"/>
              </a:spcBef>
              <a:spcAft>
                <a:spcPts val="0"/>
              </a:spcAft>
              <a:buClr>
                <a:srgbClr val="549E39"/>
              </a:buClr>
              <a:buSzPts val="1200"/>
              <a:buFont typeface="Noto Sans Symbols"/>
              <a:buNone/>
            </a:pPr>
            <a:r>
              <a:rPr lang="es-MX" sz="1200" b="0" i="0" u="none" strike="noStrike" cap="none">
                <a:solidFill>
                  <a:srgbClr val="FFFFFF"/>
                </a:solidFill>
                <a:latin typeface="Montserrat"/>
                <a:ea typeface="Montserrat"/>
                <a:cs typeface="Montserrat"/>
                <a:sym typeface="Montserrat"/>
              </a:rPr>
              <a:t>Marco teórico</a:t>
            </a:r>
            <a:endParaRPr/>
          </a:p>
          <a:p>
            <a:pPr marL="0" marR="0" lvl="0" indent="0" algn="l" rtl="0">
              <a:lnSpc>
                <a:spcPct val="100000"/>
              </a:lnSpc>
              <a:spcBef>
                <a:spcPts val="1200"/>
              </a:spcBef>
              <a:spcAft>
                <a:spcPts val="0"/>
              </a:spcAft>
              <a:buClr>
                <a:srgbClr val="549E39"/>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a:solidFill>
                  <a:srgbClr val="FFFFFF"/>
                </a:solidFill>
                <a:latin typeface="Montserrat"/>
                <a:ea typeface="Montserrat"/>
                <a:cs typeface="Montserrat"/>
                <a:sym typeface="Montserrat"/>
              </a:rPr>
              <a:t>Metodología</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a:solidFill>
                  <a:srgbClr val="FFFFFF"/>
                </a:solidFill>
                <a:latin typeface="Montserrat"/>
                <a:ea typeface="Montserrat"/>
                <a:cs typeface="Montserrat"/>
                <a:sym typeface="Montserrat"/>
              </a:rPr>
              <a:t>Repotenciación</a:t>
            </a:r>
            <a:endParaRPr/>
          </a:p>
          <a:p>
            <a:pPr marL="0" marR="0" lvl="0" indent="0" algn="l" rtl="0">
              <a:lnSpc>
                <a:spcPct val="90000"/>
              </a:lnSpc>
              <a:spcBef>
                <a:spcPts val="1200"/>
              </a:spcBef>
              <a:spcAft>
                <a:spcPts val="0"/>
              </a:spcAft>
              <a:buClr>
                <a:schemeClr val="accent1"/>
              </a:buClr>
              <a:buSzPts val="1200"/>
              <a:buFont typeface="Noto Sans Symbols"/>
              <a:buNone/>
            </a:pPr>
            <a:endParaRPr sz="1200" b="1" i="0" u="sng"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1" i="0" u="sng" strike="noStrike" cap="none">
                <a:solidFill>
                  <a:srgbClr val="FFFFFF"/>
                </a:solidFill>
                <a:latin typeface="Montserrat"/>
                <a:ea typeface="Montserrat"/>
                <a:cs typeface="Montserrat"/>
                <a:sym typeface="Montserrat"/>
              </a:rPr>
              <a:t>Pruebas y Resultados</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a:solidFill>
                  <a:srgbClr val="FFFFFF"/>
                </a:solidFill>
                <a:latin typeface="Montserrat"/>
                <a:ea typeface="Montserrat"/>
                <a:cs typeface="Montserrat"/>
                <a:sym typeface="Montserrat"/>
              </a:rPr>
              <a:t>Conclusiones</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100"/>
              <a:buFont typeface="Noto Sans Symbols"/>
              <a:buNone/>
            </a:pPr>
            <a:r>
              <a:rPr lang="es-MX" sz="1100" b="0" i="0" u="none" strike="noStrike" cap="none">
                <a:solidFill>
                  <a:srgbClr val="FFFFFF"/>
                </a:solidFill>
                <a:latin typeface="Montserrat"/>
                <a:ea typeface="Montserrat"/>
                <a:cs typeface="Montserrat"/>
                <a:sym typeface="Montserrat"/>
              </a:rPr>
              <a:t>Recomendaciones</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p:txBody>
      </p:sp>
      <p:pic>
        <p:nvPicPr>
          <p:cNvPr id="333" name="Google Shape;333;p24"/>
          <p:cNvPicPr preferRelativeResize="0"/>
          <p:nvPr/>
        </p:nvPicPr>
        <p:blipFill rotWithShape="1">
          <a:blip r:embed="rId3">
            <a:alphaModFix/>
          </a:blip>
          <a:srcRect/>
          <a:stretch/>
        </p:blipFill>
        <p:spPr>
          <a:xfrm>
            <a:off x="3319144" y="1346834"/>
            <a:ext cx="7023735" cy="466314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25"/>
          <p:cNvSpPr txBox="1">
            <a:spLocks noGrp="1"/>
          </p:cNvSpPr>
          <p:nvPr>
            <p:ph type="title"/>
          </p:nvPr>
        </p:nvSpPr>
        <p:spPr>
          <a:xfrm>
            <a:off x="3242198" y="86028"/>
            <a:ext cx="7315200" cy="103067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2"/>
              </a:buClr>
              <a:buSzPts val="4400"/>
              <a:buFont typeface="Montserrat"/>
              <a:buNone/>
            </a:pPr>
            <a:r>
              <a:rPr lang="es-MX">
                <a:latin typeface="Montserrat"/>
                <a:ea typeface="Montserrat"/>
                <a:cs typeface="Montserrat"/>
                <a:sym typeface="Montserrat"/>
              </a:rPr>
              <a:t>Pruebas y Resultados</a:t>
            </a:r>
            <a:endParaRPr/>
          </a:p>
        </p:txBody>
      </p:sp>
      <p:sp>
        <p:nvSpPr>
          <p:cNvPr id="339" name="Google Shape;339;p25"/>
          <p:cNvSpPr txBox="1"/>
          <p:nvPr/>
        </p:nvSpPr>
        <p:spPr>
          <a:xfrm>
            <a:off x="6238" y="1502781"/>
            <a:ext cx="1601356" cy="4983743"/>
          </a:xfrm>
          <a:prstGeom prst="rect">
            <a:avLst/>
          </a:prstGeom>
          <a:noFill/>
          <a:ln>
            <a:noFill/>
          </a:ln>
        </p:spPr>
        <p:txBody>
          <a:bodyPr spcFirstLastPara="1" wrap="square" lIns="36000" tIns="45700" rIns="91425" bIns="45700" anchor="t" anchorCtr="0">
            <a:normAutofit/>
          </a:bodyPr>
          <a:lstStyle/>
          <a:p>
            <a:pPr marL="0" marR="0" lvl="0" indent="0" algn="l" rtl="0">
              <a:lnSpc>
                <a:spcPct val="100000"/>
              </a:lnSpc>
              <a:spcBef>
                <a:spcPts val="0"/>
              </a:spcBef>
              <a:spcAft>
                <a:spcPts val="0"/>
              </a:spcAft>
              <a:buClr>
                <a:srgbClr val="549E39"/>
              </a:buClr>
              <a:buSzPts val="1200"/>
              <a:buFont typeface="Noto Sans Symbols"/>
              <a:buNone/>
            </a:pPr>
            <a:r>
              <a:rPr lang="es-MX" sz="1200" b="0" i="0" u="none" strike="noStrike" cap="none">
                <a:solidFill>
                  <a:srgbClr val="FFFFFF"/>
                </a:solidFill>
                <a:latin typeface="Montserrat"/>
                <a:ea typeface="Montserrat"/>
                <a:cs typeface="Montserrat"/>
                <a:sym typeface="Montserrat"/>
              </a:rPr>
              <a:t>Introducción</a:t>
            </a:r>
            <a:endParaRPr/>
          </a:p>
          <a:p>
            <a:pPr marL="0" marR="0" lvl="0" indent="0" algn="l" rtl="0">
              <a:lnSpc>
                <a:spcPct val="100000"/>
              </a:lnSpc>
              <a:spcBef>
                <a:spcPts val="1200"/>
              </a:spcBef>
              <a:spcAft>
                <a:spcPts val="0"/>
              </a:spcAft>
              <a:buClr>
                <a:srgbClr val="549E39"/>
              </a:buClr>
              <a:buSzPts val="1200"/>
              <a:buFont typeface="Noto Sans Symbols"/>
              <a:buNone/>
            </a:pPr>
            <a:endParaRPr sz="1200" b="1" i="0" u="sng" strike="noStrike" cap="none">
              <a:solidFill>
                <a:srgbClr val="FFFFFF"/>
              </a:solidFill>
              <a:latin typeface="Montserrat"/>
              <a:ea typeface="Montserrat"/>
              <a:cs typeface="Montserrat"/>
              <a:sym typeface="Montserrat"/>
            </a:endParaRPr>
          </a:p>
          <a:p>
            <a:pPr marL="0" marR="0" lvl="0" indent="0" algn="l" rtl="0">
              <a:lnSpc>
                <a:spcPct val="100000"/>
              </a:lnSpc>
              <a:spcBef>
                <a:spcPts val="1200"/>
              </a:spcBef>
              <a:spcAft>
                <a:spcPts val="0"/>
              </a:spcAft>
              <a:buClr>
                <a:srgbClr val="549E39"/>
              </a:buClr>
              <a:buSzPts val="1200"/>
              <a:buFont typeface="Noto Sans Symbols"/>
              <a:buNone/>
            </a:pPr>
            <a:r>
              <a:rPr lang="es-MX" sz="1200" b="0" i="0" u="none" strike="noStrike" cap="none">
                <a:solidFill>
                  <a:srgbClr val="FFFFFF"/>
                </a:solidFill>
                <a:latin typeface="Montserrat"/>
                <a:ea typeface="Montserrat"/>
                <a:cs typeface="Montserrat"/>
                <a:sym typeface="Montserrat"/>
              </a:rPr>
              <a:t>Marco teórico</a:t>
            </a:r>
            <a:endParaRPr/>
          </a:p>
          <a:p>
            <a:pPr marL="0" marR="0" lvl="0" indent="0" algn="l" rtl="0">
              <a:lnSpc>
                <a:spcPct val="100000"/>
              </a:lnSpc>
              <a:spcBef>
                <a:spcPts val="1200"/>
              </a:spcBef>
              <a:spcAft>
                <a:spcPts val="0"/>
              </a:spcAft>
              <a:buClr>
                <a:srgbClr val="549E39"/>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a:solidFill>
                  <a:srgbClr val="FFFFFF"/>
                </a:solidFill>
                <a:latin typeface="Montserrat"/>
                <a:ea typeface="Montserrat"/>
                <a:cs typeface="Montserrat"/>
                <a:sym typeface="Montserrat"/>
              </a:rPr>
              <a:t>Metodología</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a:solidFill>
                  <a:srgbClr val="FFFFFF"/>
                </a:solidFill>
                <a:latin typeface="Montserrat"/>
                <a:ea typeface="Montserrat"/>
                <a:cs typeface="Montserrat"/>
                <a:sym typeface="Montserrat"/>
              </a:rPr>
              <a:t>Repotenciación</a:t>
            </a:r>
            <a:endParaRPr/>
          </a:p>
          <a:p>
            <a:pPr marL="0" marR="0" lvl="0" indent="0" algn="l" rtl="0">
              <a:lnSpc>
                <a:spcPct val="90000"/>
              </a:lnSpc>
              <a:spcBef>
                <a:spcPts val="1200"/>
              </a:spcBef>
              <a:spcAft>
                <a:spcPts val="0"/>
              </a:spcAft>
              <a:buClr>
                <a:schemeClr val="accent1"/>
              </a:buClr>
              <a:buSzPts val="1200"/>
              <a:buFont typeface="Noto Sans Symbols"/>
              <a:buNone/>
            </a:pPr>
            <a:endParaRPr sz="1200" b="1" i="0" u="sng"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1" i="0" u="sng" strike="noStrike" cap="none">
                <a:solidFill>
                  <a:srgbClr val="FFFFFF"/>
                </a:solidFill>
                <a:latin typeface="Montserrat"/>
                <a:ea typeface="Montserrat"/>
                <a:cs typeface="Montserrat"/>
                <a:sym typeface="Montserrat"/>
              </a:rPr>
              <a:t>Pruebas y Resultados</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a:solidFill>
                  <a:srgbClr val="FFFFFF"/>
                </a:solidFill>
                <a:latin typeface="Montserrat"/>
                <a:ea typeface="Montserrat"/>
                <a:cs typeface="Montserrat"/>
                <a:sym typeface="Montserrat"/>
              </a:rPr>
              <a:t>Conclusiones</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100"/>
              <a:buFont typeface="Noto Sans Symbols"/>
              <a:buNone/>
            </a:pPr>
            <a:r>
              <a:rPr lang="es-MX" sz="1100" b="0" i="0" u="none" strike="noStrike" cap="none">
                <a:solidFill>
                  <a:srgbClr val="FFFFFF"/>
                </a:solidFill>
                <a:latin typeface="Montserrat"/>
                <a:ea typeface="Montserrat"/>
                <a:cs typeface="Montserrat"/>
                <a:sym typeface="Montserrat"/>
              </a:rPr>
              <a:t>Recomendaciones</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p:txBody>
      </p:sp>
      <p:sp>
        <p:nvSpPr>
          <p:cNvPr id="341" name="Google Shape;341;p25"/>
          <p:cNvSpPr txBox="1"/>
          <p:nvPr/>
        </p:nvSpPr>
        <p:spPr>
          <a:xfrm>
            <a:off x="358537" y="1041116"/>
            <a:ext cx="7149083"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400" b="1" i="0" u="none" strike="noStrike" cap="none">
                <a:solidFill>
                  <a:schemeClr val="dk2"/>
                </a:solidFill>
                <a:latin typeface="Montserrat"/>
                <a:ea typeface="Montserrat"/>
                <a:cs typeface="Montserrat"/>
                <a:sym typeface="Montserrat"/>
              </a:rPr>
              <a:t>Balance de energía agua</a:t>
            </a:r>
            <a:endParaRPr/>
          </a:p>
        </p:txBody>
      </p:sp>
      <p:pic>
        <p:nvPicPr>
          <p:cNvPr id="342" name="Google Shape;342;p25"/>
          <p:cNvPicPr preferRelativeResize="0"/>
          <p:nvPr/>
        </p:nvPicPr>
        <p:blipFill rotWithShape="1">
          <a:blip r:embed="rId3">
            <a:alphaModFix/>
          </a:blip>
          <a:srcRect/>
          <a:stretch/>
        </p:blipFill>
        <p:spPr>
          <a:xfrm>
            <a:off x="2977831" y="2071789"/>
            <a:ext cx="4167133" cy="1332349"/>
          </a:xfrm>
          <a:prstGeom prst="rect">
            <a:avLst/>
          </a:prstGeom>
          <a:noFill/>
          <a:ln>
            <a:noFill/>
          </a:ln>
        </p:spPr>
      </p:pic>
      <p:pic>
        <p:nvPicPr>
          <p:cNvPr id="343" name="Google Shape;343;p25"/>
          <p:cNvPicPr preferRelativeResize="0"/>
          <p:nvPr/>
        </p:nvPicPr>
        <p:blipFill rotWithShape="1">
          <a:blip r:embed="rId4">
            <a:alphaModFix/>
          </a:blip>
          <a:srcRect/>
          <a:stretch/>
        </p:blipFill>
        <p:spPr>
          <a:xfrm>
            <a:off x="7359347" y="2042063"/>
            <a:ext cx="3771900" cy="1362075"/>
          </a:xfrm>
          <a:prstGeom prst="rect">
            <a:avLst/>
          </a:prstGeom>
          <a:noFill/>
          <a:ln>
            <a:noFill/>
          </a:ln>
        </p:spPr>
      </p:pic>
      <p:pic>
        <p:nvPicPr>
          <p:cNvPr id="344" name="Google Shape;344;p25"/>
          <p:cNvPicPr preferRelativeResize="0"/>
          <p:nvPr/>
        </p:nvPicPr>
        <p:blipFill rotWithShape="1">
          <a:blip r:embed="rId5">
            <a:alphaModFix/>
          </a:blip>
          <a:srcRect/>
          <a:stretch/>
        </p:blipFill>
        <p:spPr>
          <a:xfrm>
            <a:off x="4131515" y="3790141"/>
            <a:ext cx="6213591" cy="133234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26"/>
          <p:cNvSpPr txBox="1">
            <a:spLocks noGrp="1"/>
          </p:cNvSpPr>
          <p:nvPr>
            <p:ph type="title"/>
          </p:nvPr>
        </p:nvSpPr>
        <p:spPr>
          <a:xfrm>
            <a:off x="3242198" y="237025"/>
            <a:ext cx="7315200" cy="781839"/>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2"/>
              </a:buClr>
              <a:buSzPts val="4400"/>
              <a:buFont typeface="Montserrat"/>
              <a:buNone/>
            </a:pPr>
            <a:r>
              <a:rPr lang="es-MX">
                <a:latin typeface="Montserrat"/>
                <a:ea typeface="Montserrat"/>
                <a:cs typeface="Montserrat"/>
                <a:sym typeface="Montserrat"/>
              </a:rPr>
              <a:t>Conclusiones</a:t>
            </a:r>
            <a:endParaRPr/>
          </a:p>
        </p:txBody>
      </p:sp>
      <p:sp>
        <p:nvSpPr>
          <p:cNvPr id="350" name="Google Shape;350;p26"/>
          <p:cNvSpPr txBox="1"/>
          <p:nvPr/>
        </p:nvSpPr>
        <p:spPr>
          <a:xfrm>
            <a:off x="2018806" y="922584"/>
            <a:ext cx="9787114" cy="5986216"/>
          </a:xfrm>
          <a:prstGeom prst="rect">
            <a:avLst/>
          </a:prstGeom>
          <a:noFill/>
          <a:ln>
            <a:noFill/>
          </a:ln>
        </p:spPr>
        <p:txBody>
          <a:bodyPr spcFirstLastPara="1" wrap="square" lIns="91425" tIns="45700" rIns="91425" bIns="45700" anchor="t" anchorCtr="0">
            <a:noAutofit/>
          </a:bodyPr>
          <a:lstStyle/>
          <a:p>
            <a:pPr marL="285750" marR="0" lvl="0" indent="-285750" algn="l" rtl="0">
              <a:lnSpc>
                <a:spcPct val="150000"/>
              </a:lnSpc>
              <a:spcBef>
                <a:spcPts val="0"/>
              </a:spcBef>
              <a:spcAft>
                <a:spcPts val="0"/>
              </a:spcAft>
              <a:buClr>
                <a:schemeClr val="dk1"/>
              </a:buClr>
              <a:buSzPts val="2200"/>
              <a:buFont typeface="Arial"/>
              <a:buChar char="•"/>
            </a:pPr>
            <a:r>
              <a:rPr lang="es-MX" sz="2200" b="0" i="0" u="none" strike="noStrike" cap="none">
                <a:solidFill>
                  <a:schemeClr val="dk1"/>
                </a:solidFill>
                <a:latin typeface="Corbel"/>
                <a:ea typeface="Corbel"/>
                <a:cs typeface="Corbel"/>
                <a:sym typeface="Corbel"/>
              </a:rPr>
              <a:t>En cuanto a las condiciones actuales de la torre de enfriamiento, en primer lugar, se logró identificar las fallas en el equipo, tanto mecánicas como eléctricas, mediante el levantamiento técnico realizado en el mismo, observando estados de deterioro en algunas partes mecánicas, como es el acrílico, mangueras, resistencias, cables, breakers debido a la falta de mantenimiento preventivo. Se concluyo que las actividades de mantenimiento preventivo tanto como mantenimiento correctivo se ejecutaron y finalizaron al 100%, seguidamente, se desarrolló un manual de mantenimiento preventivo del equipo para que así, la torre de enfriamiento pueda alargar su vida útil. </a:t>
            </a:r>
            <a:endParaRPr sz="2200" b="0" i="0" u="none" strike="noStrike" cap="none">
              <a:solidFill>
                <a:schemeClr val="dk1"/>
              </a:solidFill>
              <a:latin typeface="Corbel"/>
              <a:ea typeface="Corbel"/>
              <a:cs typeface="Corbel"/>
              <a:sym typeface="Corbel"/>
            </a:endParaRPr>
          </a:p>
        </p:txBody>
      </p:sp>
      <p:sp>
        <p:nvSpPr>
          <p:cNvPr id="351" name="Google Shape;351;p26"/>
          <p:cNvSpPr txBox="1"/>
          <p:nvPr/>
        </p:nvSpPr>
        <p:spPr>
          <a:xfrm>
            <a:off x="6238" y="1502781"/>
            <a:ext cx="1601356" cy="4983743"/>
          </a:xfrm>
          <a:prstGeom prst="rect">
            <a:avLst/>
          </a:prstGeom>
          <a:noFill/>
          <a:ln>
            <a:noFill/>
          </a:ln>
        </p:spPr>
        <p:txBody>
          <a:bodyPr spcFirstLastPara="1" wrap="square" lIns="36000" tIns="45700" rIns="91425" bIns="45700" anchor="t" anchorCtr="0">
            <a:normAutofit/>
          </a:bodyPr>
          <a:lstStyle/>
          <a:p>
            <a:pPr marL="0" marR="0" lvl="0" indent="0" algn="l" rtl="0">
              <a:lnSpc>
                <a:spcPct val="100000"/>
              </a:lnSpc>
              <a:spcBef>
                <a:spcPts val="0"/>
              </a:spcBef>
              <a:spcAft>
                <a:spcPts val="0"/>
              </a:spcAft>
              <a:buClr>
                <a:srgbClr val="549E39"/>
              </a:buClr>
              <a:buSzPts val="1200"/>
              <a:buFont typeface="Noto Sans Symbols"/>
              <a:buNone/>
            </a:pPr>
            <a:r>
              <a:rPr lang="es-MX" sz="1200" b="0" i="0" u="none" strike="noStrike" cap="none">
                <a:solidFill>
                  <a:srgbClr val="FFFFFF"/>
                </a:solidFill>
                <a:latin typeface="Montserrat"/>
                <a:ea typeface="Montserrat"/>
                <a:cs typeface="Montserrat"/>
                <a:sym typeface="Montserrat"/>
              </a:rPr>
              <a:t>Introducción</a:t>
            </a:r>
            <a:endParaRPr/>
          </a:p>
          <a:p>
            <a:pPr marL="0" marR="0" lvl="0" indent="0" algn="l" rtl="0">
              <a:lnSpc>
                <a:spcPct val="100000"/>
              </a:lnSpc>
              <a:spcBef>
                <a:spcPts val="1200"/>
              </a:spcBef>
              <a:spcAft>
                <a:spcPts val="0"/>
              </a:spcAft>
              <a:buClr>
                <a:srgbClr val="549E39"/>
              </a:buClr>
              <a:buSzPts val="1200"/>
              <a:buFont typeface="Noto Sans Symbols"/>
              <a:buNone/>
            </a:pPr>
            <a:endParaRPr sz="1200" b="1" i="0" u="sng" strike="noStrike" cap="none">
              <a:solidFill>
                <a:srgbClr val="FFFFFF"/>
              </a:solidFill>
              <a:latin typeface="Montserrat"/>
              <a:ea typeface="Montserrat"/>
              <a:cs typeface="Montserrat"/>
              <a:sym typeface="Montserrat"/>
            </a:endParaRPr>
          </a:p>
          <a:p>
            <a:pPr marL="0" marR="0" lvl="0" indent="0" algn="l" rtl="0">
              <a:lnSpc>
                <a:spcPct val="100000"/>
              </a:lnSpc>
              <a:spcBef>
                <a:spcPts val="1200"/>
              </a:spcBef>
              <a:spcAft>
                <a:spcPts val="0"/>
              </a:spcAft>
              <a:buClr>
                <a:srgbClr val="549E39"/>
              </a:buClr>
              <a:buSzPts val="1200"/>
              <a:buFont typeface="Noto Sans Symbols"/>
              <a:buNone/>
            </a:pPr>
            <a:r>
              <a:rPr lang="es-MX" sz="1200" b="0" i="0" u="none" strike="noStrike" cap="none">
                <a:solidFill>
                  <a:srgbClr val="FFFFFF"/>
                </a:solidFill>
                <a:latin typeface="Montserrat"/>
                <a:ea typeface="Montserrat"/>
                <a:cs typeface="Montserrat"/>
                <a:sym typeface="Montserrat"/>
              </a:rPr>
              <a:t>Marco teórico</a:t>
            </a:r>
            <a:endParaRPr/>
          </a:p>
          <a:p>
            <a:pPr marL="0" marR="0" lvl="0" indent="0" algn="l" rtl="0">
              <a:lnSpc>
                <a:spcPct val="100000"/>
              </a:lnSpc>
              <a:spcBef>
                <a:spcPts val="1200"/>
              </a:spcBef>
              <a:spcAft>
                <a:spcPts val="0"/>
              </a:spcAft>
              <a:buClr>
                <a:srgbClr val="549E39"/>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a:solidFill>
                  <a:srgbClr val="FFFFFF"/>
                </a:solidFill>
                <a:latin typeface="Montserrat"/>
                <a:ea typeface="Montserrat"/>
                <a:cs typeface="Montserrat"/>
                <a:sym typeface="Montserrat"/>
              </a:rPr>
              <a:t>Metodología</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a:solidFill>
                  <a:srgbClr val="FFFFFF"/>
                </a:solidFill>
                <a:latin typeface="Montserrat"/>
                <a:ea typeface="Montserrat"/>
                <a:cs typeface="Montserrat"/>
                <a:sym typeface="Montserrat"/>
              </a:rPr>
              <a:t>Repotenciación</a:t>
            </a:r>
            <a:endParaRPr/>
          </a:p>
          <a:p>
            <a:pPr marL="0" marR="0" lvl="0" indent="0" algn="l" rtl="0">
              <a:lnSpc>
                <a:spcPct val="90000"/>
              </a:lnSpc>
              <a:spcBef>
                <a:spcPts val="1200"/>
              </a:spcBef>
              <a:spcAft>
                <a:spcPts val="0"/>
              </a:spcAft>
              <a:buClr>
                <a:schemeClr val="accent1"/>
              </a:buClr>
              <a:buSzPts val="1200"/>
              <a:buFont typeface="Noto Sans Symbols"/>
              <a:buNone/>
            </a:pPr>
            <a:endParaRPr sz="1200" b="1" i="0" u="sng"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a:solidFill>
                  <a:srgbClr val="FFFFFF"/>
                </a:solidFill>
                <a:latin typeface="Montserrat"/>
                <a:ea typeface="Montserrat"/>
                <a:cs typeface="Montserrat"/>
                <a:sym typeface="Montserrat"/>
              </a:rPr>
              <a:t>Pruebas y Resultados</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1" i="0" u="sng" strike="noStrike" cap="none">
                <a:solidFill>
                  <a:srgbClr val="FFFFFF"/>
                </a:solidFill>
                <a:latin typeface="Montserrat"/>
                <a:ea typeface="Montserrat"/>
                <a:cs typeface="Montserrat"/>
                <a:sym typeface="Montserrat"/>
              </a:rPr>
              <a:t>Conclusiones</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100"/>
              <a:buFont typeface="Noto Sans Symbols"/>
              <a:buNone/>
            </a:pPr>
            <a:r>
              <a:rPr lang="es-MX" sz="1100" b="0" i="0" u="none" strike="noStrike" cap="none">
                <a:solidFill>
                  <a:srgbClr val="FFFFFF"/>
                </a:solidFill>
                <a:latin typeface="Montserrat"/>
                <a:ea typeface="Montserrat"/>
                <a:cs typeface="Montserrat"/>
                <a:sym typeface="Montserrat"/>
              </a:rPr>
              <a:t>Recomendaciones</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27"/>
          <p:cNvSpPr txBox="1">
            <a:spLocks noGrp="1"/>
          </p:cNvSpPr>
          <p:nvPr>
            <p:ph type="title"/>
          </p:nvPr>
        </p:nvSpPr>
        <p:spPr>
          <a:xfrm>
            <a:off x="3242198" y="237025"/>
            <a:ext cx="7315200" cy="781839"/>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2"/>
              </a:buClr>
              <a:buSzPts val="4400"/>
              <a:buFont typeface="Montserrat"/>
              <a:buNone/>
            </a:pPr>
            <a:r>
              <a:rPr lang="es-MX">
                <a:latin typeface="Montserrat"/>
                <a:ea typeface="Montserrat"/>
                <a:cs typeface="Montserrat"/>
                <a:sym typeface="Montserrat"/>
              </a:rPr>
              <a:t>Conclusiones</a:t>
            </a:r>
            <a:endParaRPr/>
          </a:p>
        </p:txBody>
      </p:sp>
      <p:sp>
        <p:nvSpPr>
          <p:cNvPr id="358" name="Google Shape;358;p27"/>
          <p:cNvSpPr txBox="1"/>
          <p:nvPr/>
        </p:nvSpPr>
        <p:spPr>
          <a:xfrm>
            <a:off x="2018806" y="922584"/>
            <a:ext cx="9787114" cy="5986216"/>
          </a:xfrm>
          <a:prstGeom prst="rect">
            <a:avLst/>
          </a:prstGeom>
          <a:noFill/>
          <a:ln>
            <a:noFill/>
          </a:ln>
        </p:spPr>
        <p:txBody>
          <a:bodyPr spcFirstLastPara="1" wrap="square" lIns="91425" tIns="45700" rIns="91425" bIns="45700" anchor="t" anchorCtr="0">
            <a:noAutofit/>
          </a:bodyPr>
          <a:lstStyle/>
          <a:p>
            <a:pPr marL="285750" marR="0" lvl="0" indent="-285750" algn="l" rtl="0">
              <a:lnSpc>
                <a:spcPct val="150000"/>
              </a:lnSpc>
              <a:spcBef>
                <a:spcPts val="0"/>
              </a:spcBef>
              <a:spcAft>
                <a:spcPts val="0"/>
              </a:spcAft>
              <a:buClr>
                <a:schemeClr val="dk1"/>
              </a:buClr>
              <a:buSzPts val="2200"/>
              <a:buFont typeface="Arial"/>
              <a:buChar char="•"/>
            </a:pPr>
            <a:r>
              <a:rPr lang="es-MX" sz="2200" b="0" i="0" u="none" strike="noStrike" cap="none">
                <a:solidFill>
                  <a:schemeClr val="dk1"/>
                </a:solidFill>
                <a:latin typeface="Corbel"/>
                <a:ea typeface="Corbel"/>
                <a:cs typeface="Corbel"/>
                <a:sym typeface="Corbel"/>
              </a:rPr>
              <a:t>En base al levantamiento técnico del equipo específicamente al sistema eléctrico, se determinó que la mejor opción era la actualización a nuevos componentes de similares características para no alterar el funcionamiento de la torre de enfriamiento y que permita realizar su reemplazo en caso de fallas de ser necesario.</a:t>
            </a:r>
            <a:endParaRPr/>
          </a:p>
          <a:p>
            <a:pPr marL="285750" marR="0" lvl="0" indent="-285750" algn="l" rtl="0">
              <a:lnSpc>
                <a:spcPct val="150000"/>
              </a:lnSpc>
              <a:spcBef>
                <a:spcPts val="800"/>
              </a:spcBef>
              <a:spcAft>
                <a:spcPts val="0"/>
              </a:spcAft>
              <a:buClr>
                <a:schemeClr val="dk1"/>
              </a:buClr>
              <a:buSzPts val="2200"/>
              <a:buFont typeface="Arial"/>
              <a:buChar char="•"/>
            </a:pPr>
            <a:r>
              <a:rPr lang="es-MX" sz="2200" b="0" i="0" u="none" strike="noStrike" cap="none">
                <a:solidFill>
                  <a:schemeClr val="dk1"/>
                </a:solidFill>
                <a:latin typeface="Corbel"/>
                <a:ea typeface="Corbel"/>
                <a:cs typeface="Corbel"/>
                <a:sym typeface="Corbel"/>
              </a:rPr>
              <a:t>Para la implementación del sistema de adquisición de datos se usó la misma DAQ ya implementada y en base a las entradas analógicas de la tarjeta, se realizó una selección sensores que en su estructura tengan el sistema de acondicionamiento ya integrado tomando en cuenta los rangos de medición de cada uno de los mismos y su precisión para obtener datos reales en las practicas.</a:t>
            </a:r>
            <a:endParaRPr/>
          </a:p>
        </p:txBody>
      </p:sp>
      <p:sp>
        <p:nvSpPr>
          <p:cNvPr id="359" name="Google Shape;359;p27"/>
          <p:cNvSpPr txBox="1"/>
          <p:nvPr/>
        </p:nvSpPr>
        <p:spPr>
          <a:xfrm>
            <a:off x="6238" y="1502781"/>
            <a:ext cx="1601356" cy="4983743"/>
          </a:xfrm>
          <a:prstGeom prst="rect">
            <a:avLst/>
          </a:prstGeom>
          <a:noFill/>
          <a:ln>
            <a:noFill/>
          </a:ln>
        </p:spPr>
        <p:txBody>
          <a:bodyPr spcFirstLastPara="1" wrap="square" lIns="36000" tIns="45700" rIns="91425" bIns="45700" anchor="t" anchorCtr="0">
            <a:normAutofit/>
          </a:bodyPr>
          <a:lstStyle/>
          <a:p>
            <a:pPr marL="0" marR="0" lvl="0" indent="0" algn="l" rtl="0">
              <a:lnSpc>
                <a:spcPct val="100000"/>
              </a:lnSpc>
              <a:spcBef>
                <a:spcPts val="0"/>
              </a:spcBef>
              <a:spcAft>
                <a:spcPts val="0"/>
              </a:spcAft>
              <a:buClr>
                <a:srgbClr val="549E39"/>
              </a:buClr>
              <a:buSzPts val="1200"/>
              <a:buFont typeface="Noto Sans Symbols"/>
              <a:buNone/>
            </a:pPr>
            <a:r>
              <a:rPr lang="es-MX" sz="1200" b="0" i="0" u="none" strike="noStrike" cap="none" dirty="0">
                <a:solidFill>
                  <a:srgbClr val="FFFFFF"/>
                </a:solidFill>
                <a:latin typeface="Montserrat"/>
                <a:ea typeface="Montserrat"/>
                <a:cs typeface="Montserrat"/>
                <a:sym typeface="Montserrat"/>
              </a:rPr>
              <a:t>Introducción</a:t>
            </a:r>
            <a:endParaRPr dirty="0"/>
          </a:p>
          <a:p>
            <a:pPr marL="0" marR="0" lvl="0" indent="0" algn="l" rtl="0">
              <a:lnSpc>
                <a:spcPct val="100000"/>
              </a:lnSpc>
              <a:spcBef>
                <a:spcPts val="1200"/>
              </a:spcBef>
              <a:spcAft>
                <a:spcPts val="0"/>
              </a:spcAft>
              <a:buClr>
                <a:srgbClr val="549E39"/>
              </a:buClr>
              <a:buSzPts val="1200"/>
              <a:buFont typeface="Noto Sans Symbols"/>
              <a:buNone/>
            </a:pPr>
            <a:endParaRPr sz="1200" b="1" i="0" u="sng" strike="noStrike" cap="none" dirty="0">
              <a:solidFill>
                <a:srgbClr val="FFFFFF"/>
              </a:solidFill>
              <a:latin typeface="Montserrat"/>
              <a:ea typeface="Montserrat"/>
              <a:cs typeface="Montserrat"/>
              <a:sym typeface="Montserrat"/>
            </a:endParaRPr>
          </a:p>
          <a:p>
            <a:pPr marL="0" marR="0" lvl="0" indent="0" algn="l" rtl="0">
              <a:lnSpc>
                <a:spcPct val="100000"/>
              </a:lnSpc>
              <a:spcBef>
                <a:spcPts val="1200"/>
              </a:spcBef>
              <a:spcAft>
                <a:spcPts val="0"/>
              </a:spcAft>
              <a:buClr>
                <a:srgbClr val="549E39"/>
              </a:buClr>
              <a:buSzPts val="1200"/>
              <a:buFont typeface="Noto Sans Symbols"/>
              <a:buNone/>
            </a:pPr>
            <a:r>
              <a:rPr lang="es-MX" sz="1200" b="0" i="0" u="none" strike="noStrike" cap="none" dirty="0">
                <a:solidFill>
                  <a:srgbClr val="FFFFFF"/>
                </a:solidFill>
                <a:latin typeface="Montserrat"/>
                <a:ea typeface="Montserrat"/>
                <a:cs typeface="Montserrat"/>
                <a:sym typeface="Montserrat"/>
              </a:rPr>
              <a:t>Marco teórico</a:t>
            </a:r>
            <a:endParaRPr dirty="0"/>
          </a:p>
          <a:p>
            <a:pPr marL="0" marR="0" lvl="0" indent="0" algn="l" rtl="0">
              <a:lnSpc>
                <a:spcPct val="100000"/>
              </a:lnSpc>
              <a:spcBef>
                <a:spcPts val="1200"/>
              </a:spcBef>
              <a:spcAft>
                <a:spcPts val="0"/>
              </a:spcAft>
              <a:buClr>
                <a:srgbClr val="549E39"/>
              </a:buClr>
              <a:buSzPts val="1200"/>
              <a:buFont typeface="Noto Sans Symbols"/>
              <a:buNone/>
            </a:pPr>
            <a:endParaRPr sz="1200" b="0" i="0" u="none" strike="noStrike" cap="none" dirty="0">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dirty="0">
                <a:solidFill>
                  <a:srgbClr val="FFFFFF"/>
                </a:solidFill>
                <a:latin typeface="Montserrat"/>
                <a:ea typeface="Montserrat"/>
                <a:cs typeface="Montserrat"/>
                <a:sym typeface="Montserrat"/>
              </a:rPr>
              <a:t>Metodología</a:t>
            </a:r>
            <a:endParaRPr dirty="0"/>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dirty="0">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dirty="0">
                <a:solidFill>
                  <a:srgbClr val="FFFFFF"/>
                </a:solidFill>
                <a:latin typeface="Montserrat"/>
                <a:ea typeface="Montserrat"/>
                <a:cs typeface="Montserrat"/>
                <a:sym typeface="Montserrat"/>
              </a:rPr>
              <a:t>Repotenciación</a:t>
            </a:r>
            <a:endParaRPr dirty="0"/>
          </a:p>
          <a:p>
            <a:pPr marL="0" marR="0" lvl="0" indent="0" algn="l" rtl="0">
              <a:lnSpc>
                <a:spcPct val="90000"/>
              </a:lnSpc>
              <a:spcBef>
                <a:spcPts val="1200"/>
              </a:spcBef>
              <a:spcAft>
                <a:spcPts val="0"/>
              </a:spcAft>
              <a:buClr>
                <a:schemeClr val="accent1"/>
              </a:buClr>
              <a:buSzPts val="1200"/>
              <a:buFont typeface="Noto Sans Symbols"/>
              <a:buNone/>
            </a:pPr>
            <a:endParaRPr sz="1200" b="1" i="0" u="sng" strike="noStrike" cap="none" dirty="0">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dirty="0">
                <a:solidFill>
                  <a:srgbClr val="FFFFFF"/>
                </a:solidFill>
                <a:latin typeface="Montserrat"/>
                <a:ea typeface="Montserrat"/>
                <a:cs typeface="Montserrat"/>
                <a:sym typeface="Montserrat"/>
              </a:rPr>
              <a:t>Pruebas y Resultados</a:t>
            </a:r>
            <a:endParaRPr dirty="0"/>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dirty="0">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1" i="0" u="sng" strike="noStrike" cap="none" dirty="0">
                <a:solidFill>
                  <a:srgbClr val="FFFFFF"/>
                </a:solidFill>
                <a:latin typeface="Montserrat"/>
                <a:ea typeface="Montserrat"/>
                <a:cs typeface="Montserrat"/>
                <a:sym typeface="Montserrat"/>
              </a:rPr>
              <a:t>Conclusiones</a:t>
            </a:r>
            <a:endParaRPr dirty="0"/>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dirty="0">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100"/>
              <a:buFont typeface="Noto Sans Symbols"/>
              <a:buNone/>
            </a:pPr>
            <a:r>
              <a:rPr lang="es-MX" sz="1100" b="0" i="0" u="none" strike="noStrike" cap="none" dirty="0">
                <a:solidFill>
                  <a:srgbClr val="FFFFFF"/>
                </a:solidFill>
                <a:latin typeface="Montserrat"/>
                <a:ea typeface="Montserrat"/>
                <a:cs typeface="Montserrat"/>
                <a:sym typeface="Montserrat"/>
              </a:rPr>
              <a:t>Recomendaciones</a:t>
            </a:r>
            <a:endParaRPr dirty="0"/>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dirty="0">
              <a:solidFill>
                <a:srgbClr val="FFFFFF"/>
              </a:solidFill>
              <a:latin typeface="Montserrat"/>
              <a:ea typeface="Montserrat"/>
              <a:cs typeface="Montserrat"/>
              <a:sym typeface="Montserra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4"/>
          <p:cNvSpPr txBox="1">
            <a:spLocks noGrp="1"/>
          </p:cNvSpPr>
          <p:nvPr>
            <p:ph type="title"/>
          </p:nvPr>
        </p:nvSpPr>
        <p:spPr>
          <a:xfrm>
            <a:off x="2747697" y="274889"/>
            <a:ext cx="8304202" cy="756057"/>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2"/>
              </a:buClr>
              <a:buSzPts val="4400"/>
              <a:buFont typeface="Montserrat"/>
              <a:buNone/>
            </a:pPr>
            <a:r>
              <a:rPr lang="es-MX">
                <a:latin typeface="Montserrat"/>
                <a:ea typeface="Montserrat"/>
                <a:cs typeface="Montserrat"/>
                <a:sym typeface="Montserrat"/>
              </a:rPr>
              <a:t>Justificación e importancia</a:t>
            </a:r>
            <a:endParaRPr/>
          </a:p>
        </p:txBody>
      </p:sp>
      <p:grpSp>
        <p:nvGrpSpPr>
          <p:cNvPr id="125" name="Google Shape;125;p4"/>
          <p:cNvGrpSpPr/>
          <p:nvPr/>
        </p:nvGrpSpPr>
        <p:grpSpPr>
          <a:xfrm>
            <a:off x="3961962" y="1368362"/>
            <a:ext cx="5875670" cy="4834599"/>
            <a:chOff x="719764" y="1526"/>
            <a:chExt cx="5875670" cy="4834599"/>
          </a:xfrm>
        </p:grpSpPr>
        <p:sp>
          <p:nvSpPr>
            <p:cNvPr id="126" name="Google Shape;126;p4"/>
            <p:cNvSpPr/>
            <p:nvPr/>
          </p:nvSpPr>
          <p:spPr>
            <a:xfrm>
              <a:off x="2482453" y="1526"/>
              <a:ext cx="2350293" cy="1527690"/>
            </a:xfrm>
            <a:prstGeom prst="roundRect">
              <a:avLst>
                <a:gd name="adj" fmla="val 16667"/>
              </a:avLst>
            </a:prstGeom>
            <a:solidFill>
              <a:srgbClr val="539E36"/>
            </a:solidFill>
            <a:ln w="107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4"/>
            <p:cNvSpPr txBox="1"/>
            <p:nvPr/>
          </p:nvSpPr>
          <p:spPr>
            <a:xfrm>
              <a:off x="2557029" y="76102"/>
              <a:ext cx="2201141" cy="1378538"/>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Corbel"/>
                <a:buNone/>
              </a:pPr>
              <a:r>
                <a:rPr lang="es-MX" sz="1600" b="0" i="0" u="none" strike="noStrike" cap="none">
                  <a:solidFill>
                    <a:schemeClr val="lt1"/>
                  </a:solidFill>
                  <a:latin typeface="Corbel"/>
                  <a:ea typeface="Corbel"/>
                  <a:cs typeface="Corbel"/>
                  <a:sym typeface="Corbel"/>
                </a:rPr>
                <a:t>En el ámbito académico es importante analizar el funcionamiento de la torre de enfriamiento</a:t>
              </a:r>
              <a:endParaRPr sz="1600" b="0" i="0" u="none" strike="noStrike" cap="none">
                <a:solidFill>
                  <a:schemeClr val="lt1"/>
                </a:solidFill>
                <a:latin typeface="Corbel"/>
                <a:ea typeface="Corbel"/>
                <a:cs typeface="Corbel"/>
                <a:sym typeface="Corbel"/>
              </a:endParaRPr>
            </a:p>
          </p:txBody>
        </p:sp>
        <p:sp>
          <p:nvSpPr>
            <p:cNvPr id="128" name="Google Shape;128;p4"/>
            <p:cNvSpPr/>
            <p:nvPr/>
          </p:nvSpPr>
          <p:spPr>
            <a:xfrm>
              <a:off x="1622223" y="765372"/>
              <a:ext cx="4070753" cy="4070753"/>
            </a:xfrm>
            <a:custGeom>
              <a:avLst/>
              <a:gdLst/>
              <a:ahLst/>
              <a:cxnLst/>
              <a:rect l="l" t="t" r="r" b="b"/>
              <a:pathLst>
                <a:path w="120000" h="120000" extrusionOk="0">
                  <a:moveTo>
                    <a:pt x="103918" y="19120"/>
                  </a:moveTo>
                  <a:cubicBezTo>
                    <a:pt x="113119" y="29005"/>
                    <a:pt x="118717" y="41705"/>
                    <a:pt x="119805" y="55165"/>
                  </a:cubicBezTo>
                </a:path>
              </a:pathLst>
            </a:custGeom>
            <a:noFill/>
            <a:ln w="9525" cap="flat" cmpd="sng">
              <a:solidFill>
                <a:srgbClr val="539E3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p:nvPr/>
          </p:nvSpPr>
          <p:spPr>
            <a:xfrm>
              <a:off x="4245141" y="3054592"/>
              <a:ext cx="2350293" cy="1527690"/>
            </a:xfrm>
            <a:prstGeom prst="roundRect">
              <a:avLst>
                <a:gd name="adj" fmla="val 16667"/>
              </a:avLst>
            </a:prstGeom>
            <a:solidFill>
              <a:srgbClr val="539E36"/>
            </a:solidFill>
            <a:ln w="107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4"/>
            <p:cNvSpPr txBox="1"/>
            <p:nvPr/>
          </p:nvSpPr>
          <p:spPr>
            <a:xfrm>
              <a:off x="4319717" y="3129168"/>
              <a:ext cx="2201141" cy="1378538"/>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Corbel"/>
                <a:buNone/>
              </a:pPr>
              <a:r>
                <a:rPr lang="es-MX" sz="1600" b="0" i="0" u="none" strike="noStrike" cap="none">
                  <a:solidFill>
                    <a:schemeClr val="lt1"/>
                  </a:solidFill>
                  <a:latin typeface="Corbel"/>
                  <a:ea typeface="Corbel"/>
                  <a:cs typeface="Corbel"/>
                  <a:sym typeface="Corbel"/>
                </a:rPr>
                <a:t>Se busca  determinar los parámetros necesarios para realizar balances de masa y energía.</a:t>
              </a:r>
              <a:endParaRPr sz="1600" b="0" i="0" u="none" strike="noStrike" cap="none">
                <a:solidFill>
                  <a:schemeClr val="lt1"/>
                </a:solidFill>
                <a:latin typeface="Corbel"/>
                <a:ea typeface="Corbel"/>
                <a:cs typeface="Corbel"/>
                <a:sym typeface="Corbel"/>
              </a:endParaRPr>
            </a:p>
          </p:txBody>
        </p:sp>
        <p:sp>
          <p:nvSpPr>
            <p:cNvPr id="131" name="Google Shape;131;p4"/>
            <p:cNvSpPr/>
            <p:nvPr/>
          </p:nvSpPr>
          <p:spPr>
            <a:xfrm>
              <a:off x="1622223" y="765372"/>
              <a:ext cx="4070753" cy="4070753"/>
            </a:xfrm>
            <a:custGeom>
              <a:avLst/>
              <a:gdLst/>
              <a:ahLst/>
              <a:cxnLst/>
              <a:rect l="l" t="t" r="r" b="b"/>
              <a:pathLst>
                <a:path w="120000" h="120000" extrusionOk="0">
                  <a:moveTo>
                    <a:pt x="78379" y="117116"/>
                  </a:moveTo>
                  <a:cubicBezTo>
                    <a:pt x="66428" y="120962"/>
                    <a:pt x="53571" y="120962"/>
                    <a:pt x="41620" y="117116"/>
                  </a:cubicBezTo>
                </a:path>
              </a:pathLst>
            </a:custGeom>
            <a:noFill/>
            <a:ln w="9525" cap="flat" cmpd="sng">
              <a:solidFill>
                <a:srgbClr val="539E3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4"/>
            <p:cNvSpPr/>
            <p:nvPr/>
          </p:nvSpPr>
          <p:spPr>
            <a:xfrm>
              <a:off x="719764" y="3054592"/>
              <a:ext cx="2350293" cy="1527690"/>
            </a:xfrm>
            <a:prstGeom prst="roundRect">
              <a:avLst>
                <a:gd name="adj" fmla="val 16667"/>
              </a:avLst>
            </a:prstGeom>
            <a:solidFill>
              <a:srgbClr val="539E36"/>
            </a:solidFill>
            <a:ln w="107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4"/>
            <p:cNvSpPr txBox="1"/>
            <p:nvPr/>
          </p:nvSpPr>
          <p:spPr>
            <a:xfrm>
              <a:off x="794340" y="3129168"/>
              <a:ext cx="2201141" cy="1378538"/>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Corbel"/>
                <a:buNone/>
              </a:pPr>
              <a:r>
                <a:rPr lang="es-MX" sz="1600" b="0" i="0" u="none" strike="noStrike" cap="none">
                  <a:solidFill>
                    <a:schemeClr val="lt1"/>
                  </a:solidFill>
                  <a:latin typeface="Corbel"/>
                  <a:ea typeface="Corbel"/>
                  <a:cs typeface="Corbel"/>
                  <a:sym typeface="Corbel"/>
                </a:rPr>
                <a:t>Equipar al Laboratorio de Energías con un equipo rehabilitado para realizar las prácticas que se requieran</a:t>
              </a:r>
              <a:endParaRPr sz="1600" b="0" i="0" u="none" strike="noStrike" cap="none">
                <a:solidFill>
                  <a:schemeClr val="lt1"/>
                </a:solidFill>
                <a:latin typeface="Corbel"/>
                <a:ea typeface="Corbel"/>
                <a:cs typeface="Corbel"/>
                <a:sym typeface="Corbel"/>
              </a:endParaRPr>
            </a:p>
          </p:txBody>
        </p:sp>
        <p:sp>
          <p:nvSpPr>
            <p:cNvPr id="134" name="Google Shape;134;p4"/>
            <p:cNvSpPr/>
            <p:nvPr/>
          </p:nvSpPr>
          <p:spPr>
            <a:xfrm>
              <a:off x="1622223" y="765372"/>
              <a:ext cx="4070753" cy="4070753"/>
            </a:xfrm>
            <a:custGeom>
              <a:avLst/>
              <a:gdLst/>
              <a:ahLst/>
              <a:cxnLst/>
              <a:rect l="l" t="t" r="r" b="b"/>
              <a:pathLst>
                <a:path w="120000" h="120000" extrusionOk="0">
                  <a:moveTo>
                    <a:pt x="195" y="55165"/>
                  </a:moveTo>
                  <a:lnTo>
                    <a:pt x="195" y="55165"/>
                  </a:lnTo>
                  <a:cubicBezTo>
                    <a:pt x="1283" y="41704"/>
                    <a:pt x="6881" y="29005"/>
                    <a:pt x="16082" y="19120"/>
                  </a:cubicBezTo>
                </a:path>
              </a:pathLst>
            </a:custGeom>
            <a:noFill/>
            <a:ln w="9525" cap="flat" cmpd="sng">
              <a:solidFill>
                <a:srgbClr val="539E3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 name="Google Shape;136;p4"/>
          <p:cNvSpPr txBox="1"/>
          <p:nvPr/>
        </p:nvSpPr>
        <p:spPr>
          <a:xfrm>
            <a:off x="6238" y="1502781"/>
            <a:ext cx="1601356" cy="4983743"/>
          </a:xfrm>
          <a:prstGeom prst="rect">
            <a:avLst/>
          </a:prstGeom>
          <a:noFill/>
          <a:ln>
            <a:noFill/>
          </a:ln>
        </p:spPr>
        <p:txBody>
          <a:bodyPr spcFirstLastPara="1" wrap="square" lIns="36000" tIns="45700" rIns="91425" bIns="45700" anchor="t" anchorCtr="0">
            <a:normAutofit/>
          </a:bodyPr>
          <a:lstStyle/>
          <a:p>
            <a:pPr marL="0" marR="0" lvl="0" indent="0" algn="l" rtl="0">
              <a:lnSpc>
                <a:spcPct val="100000"/>
              </a:lnSpc>
              <a:spcBef>
                <a:spcPts val="0"/>
              </a:spcBef>
              <a:spcAft>
                <a:spcPts val="0"/>
              </a:spcAft>
              <a:buClr>
                <a:srgbClr val="549E39"/>
              </a:buClr>
              <a:buSzPts val="1200"/>
              <a:buFont typeface="Noto Sans Symbols"/>
              <a:buNone/>
            </a:pPr>
            <a:r>
              <a:rPr lang="es-MX" sz="1200" b="1" i="0" u="sng" strike="noStrike" cap="none">
                <a:solidFill>
                  <a:srgbClr val="FFFFFF"/>
                </a:solidFill>
                <a:latin typeface="Montserrat"/>
                <a:ea typeface="Montserrat"/>
                <a:cs typeface="Montserrat"/>
                <a:sym typeface="Montserrat"/>
              </a:rPr>
              <a:t>Introducción</a:t>
            </a:r>
            <a:endParaRPr/>
          </a:p>
          <a:p>
            <a:pPr marL="0" marR="0" lvl="0" indent="0" algn="l" rtl="0">
              <a:lnSpc>
                <a:spcPct val="100000"/>
              </a:lnSpc>
              <a:spcBef>
                <a:spcPts val="1200"/>
              </a:spcBef>
              <a:spcAft>
                <a:spcPts val="0"/>
              </a:spcAft>
              <a:buClr>
                <a:srgbClr val="549E39"/>
              </a:buClr>
              <a:buSzPts val="1200"/>
              <a:buFont typeface="Noto Sans Symbols"/>
              <a:buNone/>
            </a:pPr>
            <a:endParaRPr sz="1200" b="1" i="0" u="sng" strike="noStrike" cap="none">
              <a:solidFill>
                <a:srgbClr val="FFFFFF"/>
              </a:solidFill>
              <a:latin typeface="Montserrat"/>
              <a:ea typeface="Montserrat"/>
              <a:cs typeface="Montserrat"/>
              <a:sym typeface="Montserrat"/>
            </a:endParaRPr>
          </a:p>
          <a:p>
            <a:pPr marL="0" marR="0" lvl="0" indent="0" algn="l" rtl="0">
              <a:lnSpc>
                <a:spcPct val="100000"/>
              </a:lnSpc>
              <a:spcBef>
                <a:spcPts val="1200"/>
              </a:spcBef>
              <a:spcAft>
                <a:spcPts val="0"/>
              </a:spcAft>
              <a:buClr>
                <a:srgbClr val="549E39"/>
              </a:buClr>
              <a:buSzPts val="1200"/>
              <a:buFont typeface="Noto Sans Symbols"/>
              <a:buNone/>
            </a:pPr>
            <a:r>
              <a:rPr lang="es-MX" sz="1200" b="0" i="0" u="none" strike="noStrike" cap="none">
                <a:solidFill>
                  <a:srgbClr val="FFFFFF"/>
                </a:solidFill>
                <a:latin typeface="Montserrat"/>
                <a:ea typeface="Montserrat"/>
                <a:cs typeface="Montserrat"/>
                <a:sym typeface="Montserrat"/>
              </a:rPr>
              <a:t>Levantamiento técnico</a:t>
            </a:r>
            <a:endParaRPr/>
          </a:p>
          <a:p>
            <a:pPr marL="0" marR="0" lvl="0" indent="0" algn="l" rtl="0">
              <a:lnSpc>
                <a:spcPct val="100000"/>
              </a:lnSpc>
              <a:spcBef>
                <a:spcPts val="1200"/>
              </a:spcBef>
              <a:spcAft>
                <a:spcPts val="0"/>
              </a:spcAft>
              <a:buClr>
                <a:srgbClr val="549E39"/>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a:solidFill>
                  <a:srgbClr val="FFFFFF"/>
                </a:solidFill>
                <a:latin typeface="Montserrat"/>
                <a:ea typeface="Montserrat"/>
                <a:cs typeface="Montserrat"/>
                <a:sym typeface="Montserrat"/>
              </a:rPr>
              <a:t>Mantenimiento</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a:solidFill>
                  <a:srgbClr val="FFFFFF"/>
                </a:solidFill>
                <a:latin typeface="Montserrat"/>
                <a:ea typeface="Montserrat"/>
                <a:cs typeface="Montserrat"/>
                <a:sym typeface="Montserrat"/>
              </a:rPr>
              <a:t>Repotenciación</a:t>
            </a:r>
            <a:endParaRPr/>
          </a:p>
          <a:p>
            <a:pPr marL="0" marR="0" lvl="0" indent="0" algn="l" rtl="0">
              <a:lnSpc>
                <a:spcPct val="90000"/>
              </a:lnSpc>
              <a:spcBef>
                <a:spcPts val="1200"/>
              </a:spcBef>
              <a:spcAft>
                <a:spcPts val="0"/>
              </a:spcAft>
              <a:buClr>
                <a:schemeClr val="accent1"/>
              </a:buClr>
              <a:buSzPts val="1200"/>
              <a:buFont typeface="Noto Sans Symbols"/>
              <a:buNone/>
            </a:pPr>
            <a:endParaRPr sz="1200" b="1" i="0" u="sng"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a:solidFill>
                  <a:srgbClr val="FFFFFF"/>
                </a:solidFill>
                <a:latin typeface="Montserrat"/>
                <a:ea typeface="Montserrat"/>
                <a:cs typeface="Montserrat"/>
                <a:sym typeface="Montserrat"/>
              </a:rPr>
              <a:t>Pruebas y Resultados</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a:solidFill>
                  <a:srgbClr val="FFFFFF"/>
                </a:solidFill>
                <a:latin typeface="Montserrat"/>
                <a:ea typeface="Montserrat"/>
                <a:cs typeface="Montserrat"/>
                <a:sym typeface="Montserrat"/>
              </a:rPr>
              <a:t>Conclusiones</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100"/>
              <a:buFont typeface="Noto Sans Symbols"/>
              <a:buNone/>
            </a:pPr>
            <a:r>
              <a:rPr lang="es-MX" sz="1100" b="0" i="0" u="none" strike="noStrike" cap="none">
                <a:solidFill>
                  <a:srgbClr val="FFFFFF"/>
                </a:solidFill>
                <a:latin typeface="Montserrat"/>
                <a:ea typeface="Montserrat"/>
                <a:cs typeface="Montserrat"/>
                <a:sym typeface="Montserrat"/>
              </a:rPr>
              <a:t>Recomendaciones</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28"/>
          <p:cNvSpPr txBox="1">
            <a:spLocks noGrp="1"/>
          </p:cNvSpPr>
          <p:nvPr>
            <p:ph type="title"/>
          </p:nvPr>
        </p:nvSpPr>
        <p:spPr>
          <a:xfrm>
            <a:off x="3242198" y="237025"/>
            <a:ext cx="7315200" cy="781839"/>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2"/>
              </a:buClr>
              <a:buSzPts val="4400"/>
              <a:buFont typeface="Montserrat"/>
              <a:buNone/>
            </a:pPr>
            <a:r>
              <a:rPr lang="es-MX">
                <a:latin typeface="Montserrat"/>
                <a:ea typeface="Montserrat"/>
                <a:cs typeface="Montserrat"/>
                <a:sym typeface="Montserrat"/>
              </a:rPr>
              <a:t>Conclusiones</a:t>
            </a:r>
            <a:endParaRPr/>
          </a:p>
        </p:txBody>
      </p:sp>
      <p:sp>
        <p:nvSpPr>
          <p:cNvPr id="366" name="Google Shape;366;p28"/>
          <p:cNvSpPr txBox="1"/>
          <p:nvPr/>
        </p:nvSpPr>
        <p:spPr>
          <a:xfrm>
            <a:off x="1933028" y="2680264"/>
            <a:ext cx="9787114" cy="5986216"/>
          </a:xfrm>
          <a:prstGeom prst="rect">
            <a:avLst/>
          </a:prstGeom>
          <a:noFill/>
          <a:ln>
            <a:noFill/>
          </a:ln>
        </p:spPr>
        <p:txBody>
          <a:bodyPr spcFirstLastPara="1" wrap="square" lIns="91425" tIns="45700" rIns="91425" bIns="45700" anchor="t" anchorCtr="0">
            <a:noAutofit/>
          </a:bodyPr>
          <a:lstStyle/>
          <a:p>
            <a:pPr marL="285750" marR="0" lvl="0" indent="-285750" algn="l" rtl="0">
              <a:lnSpc>
                <a:spcPct val="150000"/>
              </a:lnSpc>
              <a:spcBef>
                <a:spcPts val="0"/>
              </a:spcBef>
              <a:spcAft>
                <a:spcPts val="0"/>
              </a:spcAft>
              <a:buClr>
                <a:schemeClr val="dk1"/>
              </a:buClr>
              <a:buSzPts val="2200"/>
              <a:buFont typeface="Arial"/>
              <a:buChar char="•"/>
            </a:pPr>
            <a:r>
              <a:rPr lang="es-MX" sz="2200" b="0" i="0" u="none" strike="noStrike" cap="none">
                <a:solidFill>
                  <a:schemeClr val="dk1"/>
                </a:solidFill>
                <a:latin typeface="Corbel"/>
                <a:ea typeface="Corbel"/>
                <a:cs typeface="Corbel"/>
                <a:sym typeface="Corbel"/>
              </a:rPr>
              <a:t>Para el diseño e implementación para el sistema HMI se tomó en cuenta la norma ISA 101 2015, además de esto se realizó el escalamiento y filtrado de las señales provenientes de los sensores para mostrarlos en la interfaz gráfica al usuario.</a:t>
            </a:r>
            <a:endParaRPr/>
          </a:p>
        </p:txBody>
      </p:sp>
      <p:sp>
        <p:nvSpPr>
          <p:cNvPr id="367" name="Google Shape;367;p28"/>
          <p:cNvSpPr txBox="1"/>
          <p:nvPr/>
        </p:nvSpPr>
        <p:spPr>
          <a:xfrm>
            <a:off x="6238" y="1502781"/>
            <a:ext cx="1601356" cy="4983743"/>
          </a:xfrm>
          <a:prstGeom prst="rect">
            <a:avLst/>
          </a:prstGeom>
          <a:noFill/>
          <a:ln>
            <a:noFill/>
          </a:ln>
        </p:spPr>
        <p:txBody>
          <a:bodyPr spcFirstLastPara="1" wrap="square" lIns="36000" tIns="45700" rIns="91425" bIns="45700" anchor="t" anchorCtr="0">
            <a:normAutofit/>
          </a:bodyPr>
          <a:lstStyle/>
          <a:p>
            <a:pPr marL="0" marR="0" lvl="0" indent="0" algn="l" rtl="0">
              <a:lnSpc>
                <a:spcPct val="100000"/>
              </a:lnSpc>
              <a:spcBef>
                <a:spcPts val="0"/>
              </a:spcBef>
              <a:spcAft>
                <a:spcPts val="0"/>
              </a:spcAft>
              <a:buClr>
                <a:srgbClr val="549E39"/>
              </a:buClr>
              <a:buSzPts val="1200"/>
              <a:buFont typeface="Noto Sans Symbols"/>
              <a:buNone/>
            </a:pPr>
            <a:r>
              <a:rPr lang="es-MX" sz="1200" b="0" i="0" u="none" strike="noStrike" cap="none">
                <a:solidFill>
                  <a:srgbClr val="FFFFFF"/>
                </a:solidFill>
                <a:latin typeface="Montserrat"/>
                <a:ea typeface="Montserrat"/>
                <a:cs typeface="Montserrat"/>
                <a:sym typeface="Montserrat"/>
              </a:rPr>
              <a:t>Introducción</a:t>
            </a:r>
            <a:endParaRPr/>
          </a:p>
          <a:p>
            <a:pPr marL="0" marR="0" lvl="0" indent="0" algn="l" rtl="0">
              <a:lnSpc>
                <a:spcPct val="100000"/>
              </a:lnSpc>
              <a:spcBef>
                <a:spcPts val="1200"/>
              </a:spcBef>
              <a:spcAft>
                <a:spcPts val="0"/>
              </a:spcAft>
              <a:buClr>
                <a:srgbClr val="549E39"/>
              </a:buClr>
              <a:buSzPts val="1200"/>
              <a:buFont typeface="Noto Sans Symbols"/>
              <a:buNone/>
            </a:pPr>
            <a:endParaRPr sz="1200" b="1" i="0" u="sng" strike="noStrike" cap="none">
              <a:solidFill>
                <a:srgbClr val="FFFFFF"/>
              </a:solidFill>
              <a:latin typeface="Montserrat"/>
              <a:ea typeface="Montserrat"/>
              <a:cs typeface="Montserrat"/>
              <a:sym typeface="Montserrat"/>
            </a:endParaRPr>
          </a:p>
          <a:p>
            <a:pPr marL="0" marR="0" lvl="0" indent="0" algn="l" rtl="0">
              <a:lnSpc>
                <a:spcPct val="100000"/>
              </a:lnSpc>
              <a:spcBef>
                <a:spcPts val="1200"/>
              </a:spcBef>
              <a:spcAft>
                <a:spcPts val="0"/>
              </a:spcAft>
              <a:buClr>
                <a:srgbClr val="549E39"/>
              </a:buClr>
              <a:buSzPts val="1200"/>
              <a:buFont typeface="Noto Sans Symbols"/>
              <a:buNone/>
            </a:pPr>
            <a:r>
              <a:rPr lang="es-MX" sz="1200" b="0" i="0" u="none" strike="noStrike" cap="none">
                <a:solidFill>
                  <a:srgbClr val="FFFFFF"/>
                </a:solidFill>
                <a:latin typeface="Montserrat"/>
                <a:ea typeface="Montserrat"/>
                <a:cs typeface="Montserrat"/>
                <a:sym typeface="Montserrat"/>
              </a:rPr>
              <a:t>Marco teórico</a:t>
            </a:r>
            <a:endParaRPr/>
          </a:p>
          <a:p>
            <a:pPr marL="0" marR="0" lvl="0" indent="0" algn="l" rtl="0">
              <a:lnSpc>
                <a:spcPct val="100000"/>
              </a:lnSpc>
              <a:spcBef>
                <a:spcPts val="1200"/>
              </a:spcBef>
              <a:spcAft>
                <a:spcPts val="0"/>
              </a:spcAft>
              <a:buClr>
                <a:srgbClr val="549E39"/>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a:solidFill>
                  <a:srgbClr val="FFFFFF"/>
                </a:solidFill>
                <a:latin typeface="Montserrat"/>
                <a:ea typeface="Montserrat"/>
                <a:cs typeface="Montserrat"/>
                <a:sym typeface="Montserrat"/>
              </a:rPr>
              <a:t>Metodología</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a:solidFill>
                  <a:srgbClr val="FFFFFF"/>
                </a:solidFill>
                <a:latin typeface="Montserrat"/>
                <a:ea typeface="Montserrat"/>
                <a:cs typeface="Montserrat"/>
                <a:sym typeface="Montserrat"/>
              </a:rPr>
              <a:t>Repotenciación</a:t>
            </a:r>
            <a:endParaRPr/>
          </a:p>
          <a:p>
            <a:pPr marL="0" marR="0" lvl="0" indent="0" algn="l" rtl="0">
              <a:lnSpc>
                <a:spcPct val="90000"/>
              </a:lnSpc>
              <a:spcBef>
                <a:spcPts val="1200"/>
              </a:spcBef>
              <a:spcAft>
                <a:spcPts val="0"/>
              </a:spcAft>
              <a:buClr>
                <a:schemeClr val="accent1"/>
              </a:buClr>
              <a:buSzPts val="1200"/>
              <a:buFont typeface="Noto Sans Symbols"/>
              <a:buNone/>
            </a:pPr>
            <a:endParaRPr sz="1200" b="1" i="0" u="sng"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a:solidFill>
                  <a:srgbClr val="FFFFFF"/>
                </a:solidFill>
                <a:latin typeface="Montserrat"/>
                <a:ea typeface="Montserrat"/>
                <a:cs typeface="Montserrat"/>
                <a:sym typeface="Montserrat"/>
              </a:rPr>
              <a:t>Pruebas y Resultados</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1" i="0" u="sng" strike="noStrike" cap="none">
                <a:solidFill>
                  <a:srgbClr val="FFFFFF"/>
                </a:solidFill>
                <a:latin typeface="Montserrat"/>
                <a:ea typeface="Montserrat"/>
                <a:cs typeface="Montserrat"/>
                <a:sym typeface="Montserrat"/>
              </a:rPr>
              <a:t>Conclusiones</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100"/>
              <a:buFont typeface="Noto Sans Symbols"/>
              <a:buNone/>
            </a:pPr>
            <a:r>
              <a:rPr lang="es-MX" sz="1100" b="0" i="0" u="none" strike="noStrike" cap="none">
                <a:solidFill>
                  <a:srgbClr val="FFFFFF"/>
                </a:solidFill>
                <a:latin typeface="Montserrat"/>
                <a:ea typeface="Montserrat"/>
                <a:cs typeface="Montserrat"/>
                <a:sym typeface="Montserrat"/>
              </a:rPr>
              <a:t>Recomendaciones</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29"/>
          <p:cNvSpPr txBox="1"/>
          <p:nvPr/>
        </p:nvSpPr>
        <p:spPr>
          <a:xfrm>
            <a:off x="2018806" y="933269"/>
            <a:ext cx="9807721" cy="5289183"/>
          </a:xfrm>
          <a:prstGeom prst="rect">
            <a:avLst/>
          </a:prstGeom>
          <a:noFill/>
          <a:ln>
            <a:noFill/>
          </a:ln>
        </p:spPr>
        <p:txBody>
          <a:bodyPr spcFirstLastPara="1" wrap="square" lIns="91425" tIns="45700" rIns="91425" bIns="45700" anchor="t" anchorCtr="0">
            <a:noAutofit/>
          </a:bodyPr>
          <a:lstStyle/>
          <a:p>
            <a:pPr marL="285750" marR="0" lvl="0" indent="-285750" algn="l" rtl="0">
              <a:lnSpc>
                <a:spcPct val="150000"/>
              </a:lnSpc>
              <a:spcBef>
                <a:spcPts val="0"/>
              </a:spcBef>
              <a:spcAft>
                <a:spcPts val="0"/>
              </a:spcAft>
              <a:buClr>
                <a:schemeClr val="dk1"/>
              </a:buClr>
              <a:buSzPts val="2400"/>
              <a:buFont typeface="Arial"/>
              <a:buChar char="•"/>
            </a:pPr>
            <a:r>
              <a:rPr lang="es-MX" sz="2400" b="0" i="0" u="none" strike="noStrike" cap="none">
                <a:solidFill>
                  <a:schemeClr val="dk1"/>
                </a:solidFill>
                <a:latin typeface="Corbel"/>
                <a:ea typeface="Corbel"/>
                <a:cs typeface="Corbel"/>
                <a:sym typeface="Corbel"/>
              </a:rPr>
              <a:t>Aplicar los formatos elaborados como es el Manual de mantenimiento y manual de usuario, para así mantener un registro histórico individualizado de cada parte de la torre de enfriamiento para así, llevar un control de los programas de mantenimiento y uso.</a:t>
            </a:r>
            <a:endParaRPr/>
          </a:p>
          <a:p>
            <a:pPr marL="285750" marR="0" lvl="0" indent="-285750" algn="l" rtl="0">
              <a:lnSpc>
                <a:spcPct val="150000"/>
              </a:lnSpc>
              <a:spcBef>
                <a:spcPts val="800"/>
              </a:spcBef>
              <a:spcAft>
                <a:spcPts val="0"/>
              </a:spcAft>
              <a:buClr>
                <a:schemeClr val="dk1"/>
              </a:buClr>
              <a:buSzPts val="2400"/>
              <a:buFont typeface="Arial"/>
              <a:buChar char="•"/>
            </a:pPr>
            <a:r>
              <a:rPr lang="es-MX" sz="2400" b="0" i="0" u="none" strike="noStrike" cap="none">
                <a:solidFill>
                  <a:schemeClr val="dk1"/>
                </a:solidFill>
                <a:latin typeface="Corbel"/>
                <a:ea typeface="Corbel"/>
                <a:cs typeface="Corbel"/>
                <a:sym typeface="Corbel"/>
              </a:rPr>
              <a:t>Concienciar a los operadores, que en este caso son estudiantes de la materia de termodinámica la importancia de un buen manejo del manual de usuario para que en un futuro no haya errores en prácticas o fallas en el equipo por uso inadecuado. </a:t>
            </a:r>
            <a:endParaRPr/>
          </a:p>
        </p:txBody>
      </p:sp>
      <p:sp>
        <p:nvSpPr>
          <p:cNvPr id="374" name="Google Shape;374;p29"/>
          <p:cNvSpPr txBox="1"/>
          <p:nvPr/>
        </p:nvSpPr>
        <p:spPr>
          <a:xfrm>
            <a:off x="6238" y="1502781"/>
            <a:ext cx="1601356" cy="4983743"/>
          </a:xfrm>
          <a:prstGeom prst="rect">
            <a:avLst/>
          </a:prstGeom>
          <a:noFill/>
          <a:ln>
            <a:noFill/>
          </a:ln>
        </p:spPr>
        <p:txBody>
          <a:bodyPr spcFirstLastPara="1" wrap="square" lIns="36000" tIns="45700" rIns="91425" bIns="45700" anchor="t" anchorCtr="0">
            <a:normAutofit/>
          </a:bodyPr>
          <a:lstStyle/>
          <a:p>
            <a:pPr marL="0" marR="0" lvl="0" indent="0" algn="l" rtl="0">
              <a:lnSpc>
                <a:spcPct val="100000"/>
              </a:lnSpc>
              <a:spcBef>
                <a:spcPts val="0"/>
              </a:spcBef>
              <a:spcAft>
                <a:spcPts val="0"/>
              </a:spcAft>
              <a:buClr>
                <a:srgbClr val="549E39"/>
              </a:buClr>
              <a:buSzPts val="1200"/>
              <a:buFont typeface="Noto Sans Symbols"/>
              <a:buNone/>
            </a:pPr>
            <a:r>
              <a:rPr lang="es-MX" sz="1200" b="0" i="0" u="none" strike="noStrike" cap="none">
                <a:solidFill>
                  <a:srgbClr val="FFFFFF"/>
                </a:solidFill>
                <a:latin typeface="Montserrat"/>
                <a:ea typeface="Montserrat"/>
                <a:cs typeface="Montserrat"/>
                <a:sym typeface="Montserrat"/>
              </a:rPr>
              <a:t>Introducción</a:t>
            </a:r>
            <a:endParaRPr/>
          </a:p>
          <a:p>
            <a:pPr marL="0" marR="0" lvl="0" indent="0" algn="l" rtl="0">
              <a:lnSpc>
                <a:spcPct val="100000"/>
              </a:lnSpc>
              <a:spcBef>
                <a:spcPts val="1200"/>
              </a:spcBef>
              <a:spcAft>
                <a:spcPts val="0"/>
              </a:spcAft>
              <a:buClr>
                <a:srgbClr val="549E39"/>
              </a:buClr>
              <a:buSzPts val="1200"/>
              <a:buFont typeface="Noto Sans Symbols"/>
              <a:buNone/>
            </a:pPr>
            <a:endParaRPr sz="1200" b="1" i="0" u="sng" strike="noStrike" cap="none">
              <a:solidFill>
                <a:srgbClr val="FFFFFF"/>
              </a:solidFill>
              <a:latin typeface="Montserrat"/>
              <a:ea typeface="Montserrat"/>
              <a:cs typeface="Montserrat"/>
              <a:sym typeface="Montserrat"/>
            </a:endParaRPr>
          </a:p>
          <a:p>
            <a:pPr marL="0" marR="0" lvl="0" indent="0" algn="l" rtl="0">
              <a:lnSpc>
                <a:spcPct val="100000"/>
              </a:lnSpc>
              <a:spcBef>
                <a:spcPts val="1200"/>
              </a:spcBef>
              <a:spcAft>
                <a:spcPts val="0"/>
              </a:spcAft>
              <a:buClr>
                <a:srgbClr val="549E39"/>
              </a:buClr>
              <a:buSzPts val="1200"/>
              <a:buFont typeface="Noto Sans Symbols"/>
              <a:buNone/>
            </a:pPr>
            <a:r>
              <a:rPr lang="es-MX" sz="1200" b="0" i="0" u="none" strike="noStrike" cap="none">
                <a:solidFill>
                  <a:srgbClr val="FFFFFF"/>
                </a:solidFill>
                <a:latin typeface="Montserrat"/>
                <a:ea typeface="Montserrat"/>
                <a:cs typeface="Montserrat"/>
                <a:sym typeface="Montserrat"/>
              </a:rPr>
              <a:t>Marco teórico</a:t>
            </a:r>
            <a:endParaRPr/>
          </a:p>
          <a:p>
            <a:pPr marL="0" marR="0" lvl="0" indent="0" algn="l" rtl="0">
              <a:lnSpc>
                <a:spcPct val="100000"/>
              </a:lnSpc>
              <a:spcBef>
                <a:spcPts val="1200"/>
              </a:spcBef>
              <a:spcAft>
                <a:spcPts val="0"/>
              </a:spcAft>
              <a:buClr>
                <a:srgbClr val="549E39"/>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a:solidFill>
                  <a:srgbClr val="FFFFFF"/>
                </a:solidFill>
                <a:latin typeface="Montserrat"/>
                <a:ea typeface="Montserrat"/>
                <a:cs typeface="Montserrat"/>
                <a:sym typeface="Montserrat"/>
              </a:rPr>
              <a:t>Metodología</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a:solidFill>
                  <a:srgbClr val="FFFFFF"/>
                </a:solidFill>
                <a:latin typeface="Montserrat"/>
                <a:ea typeface="Montserrat"/>
                <a:cs typeface="Montserrat"/>
                <a:sym typeface="Montserrat"/>
              </a:rPr>
              <a:t>Repotenciación</a:t>
            </a:r>
            <a:endParaRPr/>
          </a:p>
          <a:p>
            <a:pPr marL="0" marR="0" lvl="0" indent="0" algn="l" rtl="0">
              <a:lnSpc>
                <a:spcPct val="90000"/>
              </a:lnSpc>
              <a:spcBef>
                <a:spcPts val="1200"/>
              </a:spcBef>
              <a:spcAft>
                <a:spcPts val="0"/>
              </a:spcAft>
              <a:buClr>
                <a:schemeClr val="accent1"/>
              </a:buClr>
              <a:buSzPts val="1200"/>
              <a:buFont typeface="Noto Sans Symbols"/>
              <a:buNone/>
            </a:pPr>
            <a:endParaRPr sz="1200" b="1" i="0" u="sng"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a:solidFill>
                  <a:srgbClr val="FFFFFF"/>
                </a:solidFill>
                <a:latin typeface="Montserrat"/>
                <a:ea typeface="Montserrat"/>
                <a:cs typeface="Montserrat"/>
                <a:sym typeface="Montserrat"/>
              </a:rPr>
              <a:t>Pruebas y Resultados</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a:solidFill>
                  <a:srgbClr val="FFFFFF"/>
                </a:solidFill>
                <a:latin typeface="Montserrat"/>
                <a:ea typeface="Montserrat"/>
                <a:cs typeface="Montserrat"/>
                <a:sym typeface="Montserrat"/>
              </a:rPr>
              <a:t>Conclusiones</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100"/>
              <a:buFont typeface="Noto Sans Symbols"/>
              <a:buNone/>
            </a:pPr>
            <a:r>
              <a:rPr lang="es-MX" sz="1100" b="1" i="0" u="sng" strike="noStrike" cap="none">
                <a:solidFill>
                  <a:srgbClr val="FFFFFF"/>
                </a:solidFill>
                <a:latin typeface="Montserrat"/>
                <a:ea typeface="Montserrat"/>
                <a:cs typeface="Montserrat"/>
                <a:sym typeface="Montserrat"/>
              </a:rPr>
              <a:t>Recomendaciones</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p:txBody>
      </p:sp>
      <p:sp>
        <p:nvSpPr>
          <p:cNvPr id="375" name="Google Shape;375;p29"/>
          <p:cNvSpPr txBox="1">
            <a:spLocks noGrp="1"/>
          </p:cNvSpPr>
          <p:nvPr>
            <p:ph type="title"/>
          </p:nvPr>
        </p:nvSpPr>
        <p:spPr>
          <a:xfrm>
            <a:off x="3242198" y="237025"/>
            <a:ext cx="7315200" cy="781839"/>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2"/>
              </a:buClr>
              <a:buSzPts val="4400"/>
              <a:buFont typeface="Montserrat"/>
              <a:buNone/>
            </a:pPr>
            <a:r>
              <a:rPr lang="es-MX">
                <a:latin typeface="Montserrat"/>
                <a:ea typeface="Montserrat"/>
                <a:cs typeface="Montserrat"/>
                <a:sym typeface="Montserrat"/>
              </a:rPr>
              <a:t>Recomendaciones</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30"/>
          <p:cNvSpPr txBox="1"/>
          <p:nvPr/>
        </p:nvSpPr>
        <p:spPr>
          <a:xfrm>
            <a:off x="1634602" y="933269"/>
            <a:ext cx="10191925" cy="5289183"/>
          </a:xfrm>
          <a:prstGeom prst="rect">
            <a:avLst/>
          </a:prstGeom>
          <a:noFill/>
          <a:ln>
            <a:noFill/>
          </a:ln>
        </p:spPr>
        <p:txBody>
          <a:bodyPr spcFirstLastPara="1" wrap="square" lIns="91425" tIns="45700" rIns="91425" bIns="45700" anchor="t" anchorCtr="0">
            <a:noAutofit/>
          </a:bodyPr>
          <a:lstStyle/>
          <a:p>
            <a:pPr marL="285750" marR="0" lvl="0" indent="-285750" algn="l" rtl="0">
              <a:lnSpc>
                <a:spcPct val="150000"/>
              </a:lnSpc>
              <a:spcBef>
                <a:spcPts val="0"/>
              </a:spcBef>
              <a:spcAft>
                <a:spcPts val="0"/>
              </a:spcAft>
              <a:buClr>
                <a:schemeClr val="dk1"/>
              </a:buClr>
              <a:buSzPts val="2400"/>
              <a:buFont typeface="Arial"/>
              <a:buChar char="•"/>
            </a:pPr>
            <a:r>
              <a:rPr lang="es-MX" sz="2400" b="0" i="0" u="none" strike="noStrike" cap="none">
                <a:solidFill>
                  <a:schemeClr val="dk1"/>
                </a:solidFill>
                <a:latin typeface="Corbel"/>
                <a:ea typeface="Corbel"/>
                <a:cs typeface="Corbel"/>
                <a:sym typeface="Corbel"/>
              </a:rPr>
              <a:t>Para evitar reajustes en la interfaz HMI en caso de falla ya sea por negligencia o desconocimiento de los manuales de usuario, se recomienda obtener un repuesto más de los sensores para sustituirlos en caso de un daño y así, no exista desconfiguración en su acondicionamiento.</a:t>
            </a:r>
            <a:endParaRPr/>
          </a:p>
          <a:p>
            <a:pPr marL="285750" marR="0" lvl="0" indent="-285750" algn="l" rtl="0">
              <a:lnSpc>
                <a:spcPct val="150000"/>
              </a:lnSpc>
              <a:spcBef>
                <a:spcPts val="800"/>
              </a:spcBef>
              <a:spcAft>
                <a:spcPts val="0"/>
              </a:spcAft>
              <a:buClr>
                <a:schemeClr val="dk1"/>
              </a:buClr>
              <a:buSzPts val="2400"/>
              <a:buFont typeface="Arial"/>
              <a:buChar char="•"/>
            </a:pPr>
            <a:r>
              <a:rPr lang="es-MX" sz="2400" b="0" i="0" u="none" strike="noStrike" cap="none">
                <a:solidFill>
                  <a:schemeClr val="dk1"/>
                </a:solidFill>
                <a:latin typeface="Corbel"/>
                <a:ea typeface="Corbel"/>
                <a:cs typeface="Corbel"/>
                <a:sym typeface="Corbel"/>
              </a:rPr>
              <a:t>Para una futura actualización de la torre de enfriamiento, se recomienda la implementación de un panel táctil donde se muestre los datos adquiridos por los sensores evitando el procesamiento de datos con una computadora.</a:t>
            </a:r>
            <a:endParaRPr/>
          </a:p>
        </p:txBody>
      </p:sp>
      <p:sp>
        <p:nvSpPr>
          <p:cNvPr id="382" name="Google Shape;382;p30"/>
          <p:cNvSpPr txBox="1"/>
          <p:nvPr/>
        </p:nvSpPr>
        <p:spPr>
          <a:xfrm>
            <a:off x="6238" y="1502781"/>
            <a:ext cx="1601356" cy="4983743"/>
          </a:xfrm>
          <a:prstGeom prst="rect">
            <a:avLst/>
          </a:prstGeom>
          <a:noFill/>
          <a:ln>
            <a:noFill/>
          </a:ln>
        </p:spPr>
        <p:txBody>
          <a:bodyPr spcFirstLastPara="1" wrap="square" lIns="36000" tIns="45700" rIns="91425" bIns="45700" anchor="t" anchorCtr="0">
            <a:normAutofit/>
          </a:bodyPr>
          <a:lstStyle/>
          <a:p>
            <a:pPr marL="0" marR="0" lvl="0" indent="0" algn="l" rtl="0">
              <a:lnSpc>
                <a:spcPct val="100000"/>
              </a:lnSpc>
              <a:spcBef>
                <a:spcPts val="0"/>
              </a:spcBef>
              <a:spcAft>
                <a:spcPts val="0"/>
              </a:spcAft>
              <a:buClr>
                <a:srgbClr val="549E39"/>
              </a:buClr>
              <a:buSzPts val="1200"/>
              <a:buFont typeface="Noto Sans Symbols"/>
              <a:buNone/>
            </a:pPr>
            <a:r>
              <a:rPr lang="es-MX" sz="1200" b="0" i="0" u="none" strike="noStrike" cap="none">
                <a:solidFill>
                  <a:srgbClr val="FFFFFF"/>
                </a:solidFill>
                <a:latin typeface="Montserrat"/>
                <a:ea typeface="Montserrat"/>
                <a:cs typeface="Montserrat"/>
                <a:sym typeface="Montserrat"/>
              </a:rPr>
              <a:t>Introducción</a:t>
            </a:r>
            <a:endParaRPr/>
          </a:p>
          <a:p>
            <a:pPr marL="0" marR="0" lvl="0" indent="0" algn="l" rtl="0">
              <a:lnSpc>
                <a:spcPct val="100000"/>
              </a:lnSpc>
              <a:spcBef>
                <a:spcPts val="1200"/>
              </a:spcBef>
              <a:spcAft>
                <a:spcPts val="0"/>
              </a:spcAft>
              <a:buClr>
                <a:srgbClr val="549E39"/>
              </a:buClr>
              <a:buSzPts val="1200"/>
              <a:buFont typeface="Noto Sans Symbols"/>
              <a:buNone/>
            </a:pPr>
            <a:endParaRPr sz="1200" b="1" i="0" u="sng" strike="noStrike" cap="none">
              <a:solidFill>
                <a:srgbClr val="FFFFFF"/>
              </a:solidFill>
              <a:latin typeface="Montserrat"/>
              <a:ea typeface="Montserrat"/>
              <a:cs typeface="Montserrat"/>
              <a:sym typeface="Montserrat"/>
            </a:endParaRPr>
          </a:p>
          <a:p>
            <a:pPr marL="0" marR="0" lvl="0" indent="0" algn="l" rtl="0">
              <a:lnSpc>
                <a:spcPct val="100000"/>
              </a:lnSpc>
              <a:spcBef>
                <a:spcPts val="1200"/>
              </a:spcBef>
              <a:spcAft>
                <a:spcPts val="0"/>
              </a:spcAft>
              <a:buClr>
                <a:srgbClr val="549E39"/>
              </a:buClr>
              <a:buSzPts val="1200"/>
              <a:buFont typeface="Noto Sans Symbols"/>
              <a:buNone/>
            </a:pPr>
            <a:r>
              <a:rPr lang="es-MX" sz="1200" b="0" i="0" u="none" strike="noStrike" cap="none">
                <a:solidFill>
                  <a:srgbClr val="FFFFFF"/>
                </a:solidFill>
                <a:latin typeface="Montserrat"/>
                <a:ea typeface="Montserrat"/>
                <a:cs typeface="Montserrat"/>
                <a:sym typeface="Montserrat"/>
              </a:rPr>
              <a:t>Marco teórico</a:t>
            </a:r>
            <a:endParaRPr/>
          </a:p>
          <a:p>
            <a:pPr marL="0" marR="0" lvl="0" indent="0" algn="l" rtl="0">
              <a:lnSpc>
                <a:spcPct val="100000"/>
              </a:lnSpc>
              <a:spcBef>
                <a:spcPts val="1200"/>
              </a:spcBef>
              <a:spcAft>
                <a:spcPts val="0"/>
              </a:spcAft>
              <a:buClr>
                <a:srgbClr val="549E39"/>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a:solidFill>
                  <a:srgbClr val="FFFFFF"/>
                </a:solidFill>
                <a:latin typeface="Montserrat"/>
                <a:ea typeface="Montserrat"/>
                <a:cs typeface="Montserrat"/>
                <a:sym typeface="Montserrat"/>
              </a:rPr>
              <a:t>Metodología</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a:solidFill>
                  <a:srgbClr val="FFFFFF"/>
                </a:solidFill>
                <a:latin typeface="Montserrat"/>
                <a:ea typeface="Montserrat"/>
                <a:cs typeface="Montserrat"/>
                <a:sym typeface="Montserrat"/>
              </a:rPr>
              <a:t>Repotenciación</a:t>
            </a:r>
            <a:endParaRPr/>
          </a:p>
          <a:p>
            <a:pPr marL="0" marR="0" lvl="0" indent="0" algn="l" rtl="0">
              <a:lnSpc>
                <a:spcPct val="90000"/>
              </a:lnSpc>
              <a:spcBef>
                <a:spcPts val="1200"/>
              </a:spcBef>
              <a:spcAft>
                <a:spcPts val="0"/>
              </a:spcAft>
              <a:buClr>
                <a:schemeClr val="accent1"/>
              </a:buClr>
              <a:buSzPts val="1200"/>
              <a:buFont typeface="Noto Sans Symbols"/>
              <a:buNone/>
            </a:pPr>
            <a:endParaRPr sz="1200" b="1" i="0" u="sng"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a:solidFill>
                  <a:srgbClr val="FFFFFF"/>
                </a:solidFill>
                <a:latin typeface="Montserrat"/>
                <a:ea typeface="Montserrat"/>
                <a:cs typeface="Montserrat"/>
                <a:sym typeface="Montserrat"/>
              </a:rPr>
              <a:t>Pruebas y Resultados</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a:solidFill>
                  <a:srgbClr val="FFFFFF"/>
                </a:solidFill>
                <a:latin typeface="Montserrat"/>
                <a:ea typeface="Montserrat"/>
                <a:cs typeface="Montserrat"/>
                <a:sym typeface="Montserrat"/>
              </a:rPr>
              <a:t>Conclusiones</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100"/>
              <a:buFont typeface="Noto Sans Symbols"/>
              <a:buNone/>
            </a:pPr>
            <a:r>
              <a:rPr lang="es-MX" sz="1100" b="1" i="0" u="sng" strike="noStrike" cap="none">
                <a:solidFill>
                  <a:srgbClr val="FFFFFF"/>
                </a:solidFill>
                <a:latin typeface="Montserrat"/>
                <a:ea typeface="Montserrat"/>
                <a:cs typeface="Montserrat"/>
                <a:sym typeface="Montserrat"/>
              </a:rPr>
              <a:t>Recomendaciones</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p:txBody>
      </p:sp>
      <p:sp>
        <p:nvSpPr>
          <p:cNvPr id="383" name="Google Shape;383;p30"/>
          <p:cNvSpPr txBox="1">
            <a:spLocks noGrp="1"/>
          </p:cNvSpPr>
          <p:nvPr>
            <p:ph type="title"/>
          </p:nvPr>
        </p:nvSpPr>
        <p:spPr>
          <a:xfrm>
            <a:off x="3242198" y="237025"/>
            <a:ext cx="7315200" cy="781839"/>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2"/>
              </a:buClr>
              <a:buSzPts val="4400"/>
              <a:buFont typeface="Montserrat"/>
              <a:buNone/>
            </a:pPr>
            <a:r>
              <a:rPr lang="es-MX">
                <a:latin typeface="Montserrat"/>
                <a:ea typeface="Montserrat"/>
                <a:cs typeface="Montserrat"/>
                <a:sym typeface="Montserrat"/>
              </a:rPr>
              <a:t>Recomendaciones</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31"/>
          <p:cNvSpPr txBox="1">
            <a:spLocks noGrp="1"/>
          </p:cNvSpPr>
          <p:nvPr>
            <p:ph type="ctrTitle"/>
          </p:nvPr>
        </p:nvSpPr>
        <p:spPr>
          <a:xfrm>
            <a:off x="3242198" y="2444632"/>
            <a:ext cx="7315200" cy="1968736"/>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2"/>
              </a:buClr>
              <a:buSzPts val="5900"/>
              <a:buFont typeface="Montserrat"/>
              <a:buNone/>
            </a:pPr>
            <a:r>
              <a:rPr lang="es-MX">
                <a:latin typeface="Montserrat"/>
                <a:ea typeface="Montserrat"/>
                <a:cs typeface="Montserrat"/>
                <a:sym typeface="Montserrat"/>
              </a:rPr>
              <a:t>GRACIAS POR SU ATENCIÓN</a:t>
            </a:r>
            <a:endParaRPr/>
          </a:p>
        </p:txBody>
      </p:sp>
      <p:pic>
        <p:nvPicPr>
          <p:cNvPr id="391" name="Google Shape;391;p31" descr="Descripción - INGENIERÍA MECÁNICA"/>
          <p:cNvPicPr preferRelativeResize="0"/>
          <p:nvPr/>
        </p:nvPicPr>
        <p:blipFill rotWithShape="1">
          <a:blip r:embed="rId3">
            <a:alphaModFix/>
          </a:blip>
          <a:srcRect/>
          <a:stretch/>
        </p:blipFill>
        <p:spPr>
          <a:xfrm>
            <a:off x="104873" y="3848240"/>
            <a:ext cx="1293169" cy="12652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89"/>
                                        </p:tgtEl>
                                        <p:attrNameLst>
                                          <p:attrName>style.visibility</p:attrName>
                                        </p:attrNameLst>
                                      </p:cBhvr>
                                      <p:to>
                                        <p:strVal val="visible"/>
                                      </p:to>
                                    </p:set>
                                    <p:anim calcmode="lin" valueType="num">
                                      <p:cBhvr additive="base">
                                        <p:cTn id="7" dur="500"/>
                                        <p:tgtEl>
                                          <p:spTgt spid="389"/>
                                        </p:tgtEl>
                                        <p:attrNameLst>
                                          <p:attrName>ppt_w</p:attrName>
                                        </p:attrNameLst>
                                      </p:cBhvr>
                                      <p:tavLst>
                                        <p:tav tm="0">
                                          <p:val>
                                            <p:strVal val="0"/>
                                          </p:val>
                                        </p:tav>
                                        <p:tav tm="100000">
                                          <p:val>
                                            <p:strVal val="#ppt_w"/>
                                          </p:val>
                                        </p:tav>
                                      </p:tavLst>
                                    </p:anim>
                                    <p:anim calcmode="lin" valueType="num">
                                      <p:cBhvr additive="base">
                                        <p:cTn id="8" dur="500"/>
                                        <p:tgtEl>
                                          <p:spTgt spid="38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5"/>
          <p:cNvSpPr txBox="1">
            <a:spLocks noGrp="1"/>
          </p:cNvSpPr>
          <p:nvPr>
            <p:ph type="title"/>
          </p:nvPr>
        </p:nvSpPr>
        <p:spPr>
          <a:xfrm>
            <a:off x="3242198" y="300221"/>
            <a:ext cx="7315200" cy="588824"/>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2"/>
              </a:buClr>
              <a:buSzPct val="100000"/>
              <a:buFont typeface="Montserrat"/>
              <a:buNone/>
            </a:pPr>
            <a:r>
              <a:rPr lang="es-MX">
                <a:latin typeface="Montserrat"/>
                <a:ea typeface="Montserrat"/>
                <a:cs typeface="Montserrat"/>
                <a:sym typeface="Montserrat"/>
              </a:rPr>
              <a:t>Objetivos</a:t>
            </a:r>
            <a:endParaRPr/>
          </a:p>
        </p:txBody>
      </p:sp>
      <p:sp>
        <p:nvSpPr>
          <p:cNvPr id="142" name="Google Shape;142;p5"/>
          <p:cNvSpPr txBox="1">
            <a:spLocks noGrp="1"/>
          </p:cNvSpPr>
          <p:nvPr>
            <p:ph type="body" idx="1"/>
          </p:nvPr>
        </p:nvSpPr>
        <p:spPr>
          <a:xfrm>
            <a:off x="2018806" y="915940"/>
            <a:ext cx="9814606" cy="5843448"/>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2400"/>
              <a:buNone/>
            </a:pPr>
            <a:r>
              <a:rPr lang="es-MX" sz="2400" b="1" i="1">
                <a:latin typeface="Montserrat"/>
                <a:ea typeface="Montserrat"/>
                <a:cs typeface="Montserrat"/>
                <a:sym typeface="Montserrat"/>
              </a:rPr>
              <a:t>Objetivo general</a:t>
            </a:r>
            <a:endParaRPr/>
          </a:p>
          <a:p>
            <a:pPr marL="182880" lvl="0" indent="-182880" algn="l" rtl="0">
              <a:lnSpc>
                <a:spcPct val="100000"/>
              </a:lnSpc>
              <a:spcBef>
                <a:spcPts val="600"/>
              </a:spcBef>
              <a:spcAft>
                <a:spcPts val="0"/>
              </a:spcAft>
              <a:buSzPts val="2400"/>
              <a:buChar char="●"/>
            </a:pPr>
            <a:r>
              <a:rPr lang="es-MX" sz="2400"/>
              <a:t>Desarrollar la repotenciación, análisis térmico, y el diseño e implementación de un sistema de adquisición de datos para el equipo Torre de Enfriamiento, del Laboratorio de Conversión de la Energía. </a:t>
            </a:r>
            <a:endParaRPr/>
          </a:p>
          <a:p>
            <a:pPr marL="0" lvl="0" indent="0" algn="l" rtl="0">
              <a:lnSpc>
                <a:spcPct val="100000"/>
              </a:lnSpc>
              <a:spcBef>
                <a:spcPts val="1400"/>
              </a:spcBef>
              <a:spcAft>
                <a:spcPts val="0"/>
              </a:spcAft>
              <a:buSzPts val="2400"/>
              <a:buNone/>
            </a:pPr>
            <a:r>
              <a:rPr lang="es-MX" sz="2400" b="1" i="1">
                <a:latin typeface="Montserrat"/>
                <a:ea typeface="Montserrat"/>
                <a:cs typeface="Montserrat"/>
                <a:sym typeface="Montserrat"/>
              </a:rPr>
              <a:t>Objetivos específicos</a:t>
            </a:r>
            <a:endParaRPr/>
          </a:p>
          <a:p>
            <a:pPr marL="182880" lvl="0" indent="-182880" algn="l" rtl="0">
              <a:lnSpc>
                <a:spcPct val="100000"/>
              </a:lnSpc>
              <a:spcBef>
                <a:spcPts val="1400"/>
              </a:spcBef>
              <a:spcAft>
                <a:spcPts val="0"/>
              </a:spcAft>
              <a:buSzPts val="2400"/>
              <a:buChar char="●"/>
            </a:pPr>
            <a:r>
              <a:rPr lang="es-MX" sz="2400"/>
              <a:t>Realizar el análisis térmico para determinar el lugar donde se debe censar las temperaturas en cada una de las etapas.</a:t>
            </a:r>
            <a:endParaRPr/>
          </a:p>
          <a:p>
            <a:pPr marL="182880" lvl="0" indent="-182880" algn="l" rtl="0">
              <a:lnSpc>
                <a:spcPct val="100000"/>
              </a:lnSpc>
              <a:spcBef>
                <a:spcPts val="1400"/>
              </a:spcBef>
              <a:spcAft>
                <a:spcPts val="0"/>
              </a:spcAft>
              <a:buSzPts val="2400"/>
              <a:buChar char="●"/>
            </a:pPr>
            <a:r>
              <a:rPr lang="es-MX" sz="2400"/>
              <a:t>Realizar el mantenimiento preventivo y correctivo para la repotenciación de la Torre de enfriamiento.</a:t>
            </a:r>
            <a:endParaRPr/>
          </a:p>
          <a:p>
            <a:pPr marL="182880" lvl="0" indent="-182880" algn="l" rtl="0">
              <a:lnSpc>
                <a:spcPct val="100000"/>
              </a:lnSpc>
              <a:spcBef>
                <a:spcPts val="1400"/>
              </a:spcBef>
              <a:spcAft>
                <a:spcPts val="0"/>
              </a:spcAft>
              <a:buSzPts val="2400"/>
              <a:buChar char="●"/>
            </a:pPr>
            <a:r>
              <a:rPr lang="es-MX" sz="2400"/>
              <a:t>Realizar el diseño e implementación del sistema de adquisición de datos de la Torre de enfriamiento.</a:t>
            </a:r>
            <a:endParaRPr/>
          </a:p>
          <a:p>
            <a:pPr marL="182880" lvl="0" indent="-182880" algn="l" rtl="0">
              <a:lnSpc>
                <a:spcPct val="100000"/>
              </a:lnSpc>
              <a:spcBef>
                <a:spcPts val="1400"/>
              </a:spcBef>
              <a:spcAft>
                <a:spcPts val="0"/>
              </a:spcAft>
              <a:buSzPts val="2400"/>
              <a:buChar char="●"/>
            </a:pPr>
            <a:r>
              <a:rPr lang="es-MX" sz="2400"/>
              <a:t>Realizar el diseño e implementación de un interfaz HMI de la Torre de enfriamiento.</a:t>
            </a:r>
            <a:endParaRPr/>
          </a:p>
          <a:p>
            <a:pPr marL="0" lvl="0" indent="0" algn="l" rtl="0">
              <a:lnSpc>
                <a:spcPct val="100000"/>
              </a:lnSpc>
              <a:spcBef>
                <a:spcPts val="1400"/>
              </a:spcBef>
              <a:spcAft>
                <a:spcPts val="0"/>
              </a:spcAft>
              <a:buSzPts val="2400"/>
              <a:buNone/>
            </a:pPr>
            <a:endParaRPr sz="2400" b="1" i="1">
              <a:latin typeface="Montserrat"/>
              <a:ea typeface="Montserrat"/>
              <a:cs typeface="Montserrat"/>
              <a:sym typeface="Montserrat"/>
            </a:endParaRPr>
          </a:p>
        </p:txBody>
      </p:sp>
      <p:sp>
        <p:nvSpPr>
          <p:cNvPr id="144" name="Google Shape;144;p5"/>
          <p:cNvSpPr txBox="1"/>
          <p:nvPr/>
        </p:nvSpPr>
        <p:spPr>
          <a:xfrm>
            <a:off x="6238" y="1502781"/>
            <a:ext cx="1601356" cy="4983743"/>
          </a:xfrm>
          <a:prstGeom prst="rect">
            <a:avLst/>
          </a:prstGeom>
          <a:noFill/>
          <a:ln>
            <a:noFill/>
          </a:ln>
        </p:spPr>
        <p:txBody>
          <a:bodyPr spcFirstLastPara="1" wrap="square" lIns="36000" tIns="45700" rIns="91425" bIns="45700" anchor="t" anchorCtr="0">
            <a:normAutofit/>
          </a:bodyPr>
          <a:lstStyle/>
          <a:p>
            <a:pPr marL="0" marR="0" lvl="0" indent="0" algn="l" rtl="0">
              <a:lnSpc>
                <a:spcPct val="100000"/>
              </a:lnSpc>
              <a:spcBef>
                <a:spcPts val="0"/>
              </a:spcBef>
              <a:spcAft>
                <a:spcPts val="0"/>
              </a:spcAft>
              <a:buClr>
                <a:srgbClr val="549E39"/>
              </a:buClr>
              <a:buSzPts val="1200"/>
              <a:buFont typeface="Noto Sans Symbols"/>
              <a:buNone/>
            </a:pPr>
            <a:r>
              <a:rPr lang="es-MX" sz="1200" b="0" i="0" u="none" strike="noStrike" cap="none">
                <a:solidFill>
                  <a:srgbClr val="FFFFFF"/>
                </a:solidFill>
                <a:latin typeface="Montserrat"/>
                <a:ea typeface="Montserrat"/>
                <a:cs typeface="Montserrat"/>
                <a:sym typeface="Montserrat"/>
              </a:rPr>
              <a:t>Introducción</a:t>
            </a:r>
            <a:endParaRPr/>
          </a:p>
          <a:p>
            <a:pPr marL="0" marR="0" lvl="0" indent="0" algn="l" rtl="0">
              <a:lnSpc>
                <a:spcPct val="100000"/>
              </a:lnSpc>
              <a:spcBef>
                <a:spcPts val="1200"/>
              </a:spcBef>
              <a:spcAft>
                <a:spcPts val="0"/>
              </a:spcAft>
              <a:buClr>
                <a:srgbClr val="549E39"/>
              </a:buClr>
              <a:buSzPts val="1200"/>
              <a:buFont typeface="Noto Sans Symbols"/>
              <a:buNone/>
            </a:pPr>
            <a:endParaRPr sz="1200" b="1" i="0" u="sng" strike="noStrike" cap="none">
              <a:solidFill>
                <a:srgbClr val="FFFFFF"/>
              </a:solidFill>
              <a:latin typeface="Montserrat"/>
              <a:ea typeface="Montserrat"/>
              <a:cs typeface="Montserrat"/>
              <a:sym typeface="Montserrat"/>
            </a:endParaRPr>
          </a:p>
          <a:p>
            <a:pPr marL="0" marR="0" lvl="0" indent="0" algn="l" rtl="0">
              <a:lnSpc>
                <a:spcPct val="100000"/>
              </a:lnSpc>
              <a:spcBef>
                <a:spcPts val="1200"/>
              </a:spcBef>
              <a:spcAft>
                <a:spcPts val="0"/>
              </a:spcAft>
              <a:buClr>
                <a:srgbClr val="549E39"/>
              </a:buClr>
              <a:buSzPts val="1200"/>
              <a:buFont typeface="Noto Sans Symbols"/>
              <a:buNone/>
            </a:pPr>
            <a:r>
              <a:rPr lang="es-MX" sz="1200" b="0" i="0" u="none" strike="noStrike" cap="none">
                <a:solidFill>
                  <a:srgbClr val="FFFFFF"/>
                </a:solidFill>
                <a:latin typeface="Montserrat"/>
                <a:ea typeface="Montserrat"/>
                <a:cs typeface="Montserrat"/>
                <a:sym typeface="Montserrat"/>
              </a:rPr>
              <a:t>Levantamiento técnico</a:t>
            </a:r>
            <a:endParaRPr/>
          </a:p>
          <a:p>
            <a:pPr marL="0" marR="0" lvl="0" indent="0" algn="l" rtl="0">
              <a:lnSpc>
                <a:spcPct val="100000"/>
              </a:lnSpc>
              <a:spcBef>
                <a:spcPts val="1200"/>
              </a:spcBef>
              <a:spcAft>
                <a:spcPts val="0"/>
              </a:spcAft>
              <a:buClr>
                <a:srgbClr val="549E39"/>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a:solidFill>
                  <a:srgbClr val="FFFFFF"/>
                </a:solidFill>
                <a:latin typeface="Montserrat"/>
                <a:ea typeface="Montserrat"/>
                <a:cs typeface="Montserrat"/>
                <a:sym typeface="Montserrat"/>
              </a:rPr>
              <a:t>Mantenimiento</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a:solidFill>
                  <a:srgbClr val="FFFFFF"/>
                </a:solidFill>
                <a:latin typeface="Montserrat"/>
                <a:ea typeface="Montserrat"/>
                <a:cs typeface="Montserrat"/>
                <a:sym typeface="Montserrat"/>
              </a:rPr>
              <a:t>Repotenciación</a:t>
            </a:r>
            <a:endParaRPr/>
          </a:p>
          <a:p>
            <a:pPr marL="0" marR="0" lvl="0" indent="0" algn="l" rtl="0">
              <a:lnSpc>
                <a:spcPct val="90000"/>
              </a:lnSpc>
              <a:spcBef>
                <a:spcPts val="1200"/>
              </a:spcBef>
              <a:spcAft>
                <a:spcPts val="0"/>
              </a:spcAft>
              <a:buClr>
                <a:schemeClr val="accent1"/>
              </a:buClr>
              <a:buSzPts val="1200"/>
              <a:buFont typeface="Noto Sans Symbols"/>
              <a:buNone/>
            </a:pPr>
            <a:endParaRPr sz="1200" b="1" i="0" u="sng"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a:solidFill>
                  <a:srgbClr val="FFFFFF"/>
                </a:solidFill>
                <a:latin typeface="Montserrat"/>
                <a:ea typeface="Montserrat"/>
                <a:cs typeface="Montserrat"/>
                <a:sym typeface="Montserrat"/>
              </a:rPr>
              <a:t>Pruebas y Resultados</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a:solidFill>
                  <a:srgbClr val="FFFFFF"/>
                </a:solidFill>
                <a:latin typeface="Montserrat"/>
                <a:ea typeface="Montserrat"/>
                <a:cs typeface="Montserrat"/>
                <a:sym typeface="Montserrat"/>
              </a:rPr>
              <a:t>Conclusiones</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100"/>
              <a:buFont typeface="Noto Sans Symbols"/>
              <a:buNone/>
            </a:pPr>
            <a:r>
              <a:rPr lang="es-MX" sz="1100" b="0" i="0" u="none" strike="noStrike" cap="none">
                <a:solidFill>
                  <a:srgbClr val="FFFFFF"/>
                </a:solidFill>
                <a:latin typeface="Montserrat"/>
                <a:ea typeface="Montserrat"/>
                <a:cs typeface="Montserrat"/>
                <a:sym typeface="Montserrat"/>
              </a:rPr>
              <a:t>Recomendaciones</a:t>
            </a:r>
            <a:endParaRPr/>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a:solidFill>
                <a:srgbClr val="FFFFFF"/>
              </a:solidFill>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4" name="Google Shape;144;p5"/>
          <p:cNvSpPr txBox="1"/>
          <p:nvPr/>
        </p:nvSpPr>
        <p:spPr>
          <a:xfrm>
            <a:off x="6238" y="1502781"/>
            <a:ext cx="1601356" cy="4983743"/>
          </a:xfrm>
          <a:prstGeom prst="rect">
            <a:avLst/>
          </a:prstGeom>
          <a:noFill/>
          <a:ln>
            <a:noFill/>
          </a:ln>
        </p:spPr>
        <p:txBody>
          <a:bodyPr spcFirstLastPara="1" wrap="square" lIns="36000" tIns="45700" rIns="91425" bIns="45700" anchor="t" anchorCtr="0">
            <a:normAutofit/>
          </a:bodyPr>
          <a:lstStyle/>
          <a:p>
            <a:pPr marL="0" marR="0" lvl="0" indent="0" algn="l" rtl="0">
              <a:lnSpc>
                <a:spcPct val="100000"/>
              </a:lnSpc>
              <a:spcBef>
                <a:spcPts val="0"/>
              </a:spcBef>
              <a:spcAft>
                <a:spcPts val="0"/>
              </a:spcAft>
              <a:buClr>
                <a:srgbClr val="549E39"/>
              </a:buClr>
              <a:buSzPts val="1200"/>
              <a:buFont typeface="Noto Sans Symbols"/>
              <a:buNone/>
            </a:pPr>
            <a:r>
              <a:rPr lang="es-MX" sz="1200" b="0" i="0" u="none" strike="noStrike" cap="none" dirty="0">
                <a:solidFill>
                  <a:srgbClr val="FFFFFF"/>
                </a:solidFill>
                <a:latin typeface="Montserrat"/>
                <a:ea typeface="Montserrat"/>
                <a:cs typeface="Montserrat"/>
                <a:sym typeface="Montserrat"/>
              </a:rPr>
              <a:t>Introducción</a:t>
            </a:r>
            <a:endParaRPr dirty="0"/>
          </a:p>
          <a:p>
            <a:pPr marL="0" marR="0" lvl="0" indent="0" algn="l" rtl="0">
              <a:lnSpc>
                <a:spcPct val="100000"/>
              </a:lnSpc>
              <a:spcBef>
                <a:spcPts val="1200"/>
              </a:spcBef>
              <a:spcAft>
                <a:spcPts val="0"/>
              </a:spcAft>
              <a:buClr>
                <a:srgbClr val="549E39"/>
              </a:buClr>
              <a:buSzPts val="1200"/>
              <a:buFont typeface="Noto Sans Symbols"/>
              <a:buNone/>
            </a:pPr>
            <a:endParaRPr sz="1200" b="1" i="0" u="sng" strike="noStrike" cap="none" dirty="0">
              <a:solidFill>
                <a:srgbClr val="FFFFFF"/>
              </a:solidFill>
              <a:latin typeface="Montserrat"/>
              <a:ea typeface="Montserrat"/>
              <a:cs typeface="Montserrat"/>
              <a:sym typeface="Montserrat"/>
            </a:endParaRPr>
          </a:p>
          <a:p>
            <a:pPr marL="0" marR="0" lvl="0" indent="0" algn="l" rtl="0">
              <a:lnSpc>
                <a:spcPct val="100000"/>
              </a:lnSpc>
              <a:spcBef>
                <a:spcPts val="1200"/>
              </a:spcBef>
              <a:spcAft>
                <a:spcPts val="0"/>
              </a:spcAft>
              <a:buClr>
                <a:srgbClr val="549E39"/>
              </a:buClr>
              <a:buSzPts val="1200"/>
              <a:buFont typeface="Noto Sans Symbols"/>
              <a:buNone/>
            </a:pPr>
            <a:r>
              <a:rPr lang="es-MX" sz="1200" b="1" i="0" u="sng" strike="noStrike" cap="none" dirty="0">
                <a:solidFill>
                  <a:srgbClr val="FFFFFF"/>
                </a:solidFill>
                <a:latin typeface="Montserrat"/>
                <a:ea typeface="Montserrat"/>
                <a:cs typeface="Montserrat"/>
                <a:sym typeface="Montserrat"/>
              </a:rPr>
              <a:t>Levantamiento técnico</a:t>
            </a:r>
            <a:endParaRPr b="1" u="sng" dirty="0"/>
          </a:p>
          <a:p>
            <a:pPr marL="0" marR="0" lvl="0" indent="0" algn="l" rtl="0">
              <a:lnSpc>
                <a:spcPct val="100000"/>
              </a:lnSpc>
              <a:spcBef>
                <a:spcPts val="1200"/>
              </a:spcBef>
              <a:spcAft>
                <a:spcPts val="0"/>
              </a:spcAft>
              <a:buClr>
                <a:srgbClr val="549E39"/>
              </a:buClr>
              <a:buSzPts val="1200"/>
              <a:buFont typeface="Noto Sans Symbols"/>
              <a:buNone/>
            </a:pPr>
            <a:endParaRPr sz="1200" b="0" i="0" u="none" strike="noStrike" cap="none" dirty="0">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dirty="0">
                <a:solidFill>
                  <a:srgbClr val="FFFFFF"/>
                </a:solidFill>
                <a:latin typeface="Montserrat"/>
                <a:ea typeface="Montserrat"/>
                <a:cs typeface="Montserrat"/>
                <a:sym typeface="Montserrat"/>
              </a:rPr>
              <a:t>Mantenimiento</a:t>
            </a:r>
            <a:endParaRPr dirty="0"/>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dirty="0">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dirty="0">
                <a:solidFill>
                  <a:srgbClr val="FFFFFF"/>
                </a:solidFill>
                <a:latin typeface="Montserrat"/>
                <a:ea typeface="Montserrat"/>
                <a:cs typeface="Montserrat"/>
                <a:sym typeface="Montserrat"/>
              </a:rPr>
              <a:t>Repotenciación</a:t>
            </a:r>
            <a:endParaRPr dirty="0"/>
          </a:p>
          <a:p>
            <a:pPr marL="0" marR="0" lvl="0" indent="0" algn="l" rtl="0">
              <a:lnSpc>
                <a:spcPct val="90000"/>
              </a:lnSpc>
              <a:spcBef>
                <a:spcPts val="1200"/>
              </a:spcBef>
              <a:spcAft>
                <a:spcPts val="0"/>
              </a:spcAft>
              <a:buClr>
                <a:schemeClr val="accent1"/>
              </a:buClr>
              <a:buSzPts val="1200"/>
              <a:buFont typeface="Noto Sans Symbols"/>
              <a:buNone/>
            </a:pPr>
            <a:endParaRPr sz="1200" b="1" i="0" u="sng" strike="noStrike" cap="none" dirty="0">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dirty="0">
                <a:solidFill>
                  <a:srgbClr val="FFFFFF"/>
                </a:solidFill>
                <a:latin typeface="Montserrat"/>
                <a:ea typeface="Montserrat"/>
                <a:cs typeface="Montserrat"/>
                <a:sym typeface="Montserrat"/>
              </a:rPr>
              <a:t>Pruebas y Resultados</a:t>
            </a:r>
            <a:endParaRPr dirty="0"/>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dirty="0">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dirty="0">
                <a:solidFill>
                  <a:srgbClr val="FFFFFF"/>
                </a:solidFill>
                <a:latin typeface="Montserrat"/>
                <a:ea typeface="Montserrat"/>
                <a:cs typeface="Montserrat"/>
                <a:sym typeface="Montserrat"/>
              </a:rPr>
              <a:t>Conclusiones</a:t>
            </a:r>
            <a:endParaRPr dirty="0"/>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dirty="0">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100"/>
              <a:buFont typeface="Noto Sans Symbols"/>
              <a:buNone/>
            </a:pPr>
            <a:r>
              <a:rPr lang="es-MX" sz="1100" b="0" i="0" u="none" strike="noStrike" cap="none" dirty="0">
                <a:solidFill>
                  <a:srgbClr val="FFFFFF"/>
                </a:solidFill>
                <a:latin typeface="Montserrat"/>
                <a:ea typeface="Montserrat"/>
                <a:cs typeface="Montserrat"/>
                <a:sym typeface="Montserrat"/>
              </a:rPr>
              <a:t>Recomendaciones</a:t>
            </a:r>
            <a:endParaRPr dirty="0"/>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dirty="0">
              <a:solidFill>
                <a:srgbClr val="FFFFFF"/>
              </a:solidFill>
              <a:latin typeface="Montserrat"/>
              <a:ea typeface="Montserrat"/>
              <a:cs typeface="Montserrat"/>
              <a:sym typeface="Montserrat"/>
            </a:endParaRPr>
          </a:p>
        </p:txBody>
      </p:sp>
      <p:pic>
        <p:nvPicPr>
          <p:cNvPr id="6" name="Imagen 5">
            <a:extLst>
              <a:ext uri="{FF2B5EF4-FFF2-40B4-BE49-F238E27FC236}">
                <a16:creationId xmlns:a16="http://schemas.microsoft.com/office/drawing/2014/main" id="{866FE6F3-9C55-291E-3503-A2803E0AD1D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20527" y="59636"/>
            <a:ext cx="3632709" cy="6738728"/>
          </a:xfrm>
          <a:prstGeom prst="rect">
            <a:avLst/>
          </a:prstGeom>
          <a:noFill/>
          <a:ln>
            <a:noFill/>
          </a:ln>
        </p:spPr>
      </p:pic>
    </p:spTree>
    <p:extLst>
      <p:ext uri="{BB962C8B-B14F-4D97-AF65-F5344CB8AC3E}">
        <p14:creationId xmlns:p14="http://schemas.microsoft.com/office/powerpoint/2010/main" val="31537898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4" name="Google Shape;144;p5"/>
          <p:cNvSpPr txBox="1"/>
          <p:nvPr/>
        </p:nvSpPr>
        <p:spPr>
          <a:xfrm>
            <a:off x="6238" y="1502781"/>
            <a:ext cx="1601356" cy="4983743"/>
          </a:xfrm>
          <a:prstGeom prst="rect">
            <a:avLst/>
          </a:prstGeom>
          <a:noFill/>
          <a:ln>
            <a:noFill/>
          </a:ln>
        </p:spPr>
        <p:txBody>
          <a:bodyPr spcFirstLastPara="1" wrap="square" lIns="36000" tIns="45700" rIns="91425" bIns="45700" anchor="t" anchorCtr="0">
            <a:normAutofit/>
          </a:bodyPr>
          <a:lstStyle/>
          <a:p>
            <a:pPr marL="0" marR="0" lvl="0" indent="0" algn="l" rtl="0">
              <a:lnSpc>
                <a:spcPct val="100000"/>
              </a:lnSpc>
              <a:spcBef>
                <a:spcPts val="0"/>
              </a:spcBef>
              <a:spcAft>
                <a:spcPts val="0"/>
              </a:spcAft>
              <a:buClr>
                <a:srgbClr val="549E39"/>
              </a:buClr>
              <a:buSzPts val="1200"/>
              <a:buFont typeface="Noto Sans Symbols"/>
              <a:buNone/>
            </a:pPr>
            <a:r>
              <a:rPr lang="es-MX" sz="1200" b="0" i="0" u="none" strike="noStrike" cap="none" dirty="0">
                <a:solidFill>
                  <a:srgbClr val="FFFFFF"/>
                </a:solidFill>
                <a:latin typeface="Montserrat"/>
                <a:ea typeface="Montserrat"/>
                <a:cs typeface="Montserrat"/>
                <a:sym typeface="Montserrat"/>
              </a:rPr>
              <a:t>Introducción</a:t>
            </a:r>
            <a:endParaRPr dirty="0"/>
          </a:p>
          <a:p>
            <a:pPr marL="0" marR="0" lvl="0" indent="0" algn="l" rtl="0">
              <a:lnSpc>
                <a:spcPct val="100000"/>
              </a:lnSpc>
              <a:spcBef>
                <a:spcPts val="1200"/>
              </a:spcBef>
              <a:spcAft>
                <a:spcPts val="0"/>
              </a:spcAft>
              <a:buClr>
                <a:srgbClr val="549E39"/>
              </a:buClr>
              <a:buSzPts val="1200"/>
              <a:buFont typeface="Noto Sans Symbols"/>
              <a:buNone/>
            </a:pPr>
            <a:endParaRPr sz="1200" b="1" i="0" u="sng" strike="noStrike" cap="none" dirty="0">
              <a:solidFill>
                <a:srgbClr val="FFFFFF"/>
              </a:solidFill>
              <a:latin typeface="Montserrat"/>
              <a:ea typeface="Montserrat"/>
              <a:cs typeface="Montserrat"/>
              <a:sym typeface="Montserrat"/>
            </a:endParaRPr>
          </a:p>
          <a:p>
            <a:pPr marL="0" marR="0" lvl="0" indent="0" algn="l" rtl="0">
              <a:lnSpc>
                <a:spcPct val="100000"/>
              </a:lnSpc>
              <a:spcBef>
                <a:spcPts val="1200"/>
              </a:spcBef>
              <a:spcAft>
                <a:spcPts val="0"/>
              </a:spcAft>
              <a:buClr>
                <a:srgbClr val="549E39"/>
              </a:buClr>
              <a:buSzPts val="1200"/>
              <a:buFont typeface="Noto Sans Symbols"/>
              <a:buNone/>
            </a:pPr>
            <a:r>
              <a:rPr lang="es-MX" sz="1200" b="1" i="0" u="sng" strike="noStrike" cap="none" dirty="0">
                <a:solidFill>
                  <a:srgbClr val="FFFFFF"/>
                </a:solidFill>
                <a:latin typeface="Montserrat"/>
                <a:ea typeface="Montserrat"/>
                <a:cs typeface="Montserrat"/>
                <a:sym typeface="Montserrat"/>
              </a:rPr>
              <a:t>Levantamiento técnico</a:t>
            </a:r>
            <a:endParaRPr b="1" u="sng" dirty="0"/>
          </a:p>
          <a:p>
            <a:pPr marL="0" marR="0" lvl="0" indent="0" algn="l" rtl="0">
              <a:lnSpc>
                <a:spcPct val="100000"/>
              </a:lnSpc>
              <a:spcBef>
                <a:spcPts val="1200"/>
              </a:spcBef>
              <a:spcAft>
                <a:spcPts val="0"/>
              </a:spcAft>
              <a:buClr>
                <a:srgbClr val="549E39"/>
              </a:buClr>
              <a:buSzPts val="1200"/>
              <a:buFont typeface="Noto Sans Symbols"/>
              <a:buNone/>
            </a:pPr>
            <a:endParaRPr sz="1200" b="0" i="0" u="none" strike="noStrike" cap="none" dirty="0">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dirty="0">
                <a:solidFill>
                  <a:srgbClr val="FFFFFF"/>
                </a:solidFill>
                <a:latin typeface="Montserrat"/>
                <a:ea typeface="Montserrat"/>
                <a:cs typeface="Montserrat"/>
                <a:sym typeface="Montserrat"/>
              </a:rPr>
              <a:t>Mantenimiento</a:t>
            </a:r>
            <a:endParaRPr dirty="0"/>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dirty="0">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dirty="0">
                <a:solidFill>
                  <a:srgbClr val="FFFFFF"/>
                </a:solidFill>
                <a:latin typeface="Montserrat"/>
                <a:ea typeface="Montserrat"/>
                <a:cs typeface="Montserrat"/>
                <a:sym typeface="Montserrat"/>
              </a:rPr>
              <a:t>Repotenciación</a:t>
            </a:r>
            <a:endParaRPr dirty="0"/>
          </a:p>
          <a:p>
            <a:pPr marL="0" marR="0" lvl="0" indent="0" algn="l" rtl="0">
              <a:lnSpc>
                <a:spcPct val="90000"/>
              </a:lnSpc>
              <a:spcBef>
                <a:spcPts val="1200"/>
              </a:spcBef>
              <a:spcAft>
                <a:spcPts val="0"/>
              </a:spcAft>
              <a:buClr>
                <a:schemeClr val="accent1"/>
              </a:buClr>
              <a:buSzPts val="1200"/>
              <a:buFont typeface="Noto Sans Symbols"/>
              <a:buNone/>
            </a:pPr>
            <a:endParaRPr sz="1200" b="1" i="0" u="sng" strike="noStrike" cap="none" dirty="0">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dirty="0">
                <a:solidFill>
                  <a:srgbClr val="FFFFFF"/>
                </a:solidFill>
                <a:latin typeface="Montserrat"/>
                <a:ea typeface="Montserrat"/>
                <a:cs typeface="Montserrat"/>
                <a:sym typeface="Montserrat"/>
              </a:rPr>
              <a:t>Pruebas y Resultados</a:t>
            </a:r>
            <a:endParaRPr dirty="0"/>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dirty="0">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dirty="0">
                <a:solidFill>
                  <a:srgbClr val="FFFFFF"/>
                </a:solidFill>
                <a:latin typeface="Montserrat"/>
                <a:ea typeface="Montserrat"/>
                <a:cs typeface="Montserrat"/>
                <a:sym typeface="Montserrat"/>
              </a:rPr>
              <a:t>Conclusiones</a:t>
            </a:r>
            <a:endParaRPr dirty="0"/>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dirty="0">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100"/>
              <a:buFont typeface="Noto Sans Symbols"/>
              <a:buNone/>
            </a:pPr>
            <a:r>
              <a:rPr lang="es-MX" sz="1100" b="0" i="0" u="none" strike="noStrike" cap="none" dirty="0">
                <a:solidFill>
                  <a:srgbClr val="FFFFFF"/>
                </a:solidFill>
                <a:latin typeface="Montserrat"/>
                <a:ea typeface="Montserrat"/>
                <a:cs typeface="Montserrat"/>
                <a:sym typeface="Montserrat"/>
              </a:rPr>
              <a:t>Recomendaciones</a:t>
            </a:r>
            <a:endParaRPr dirty="0"/>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dirty="0">
              <a:solidFill>
                <a:srgbClr val="FFFFFF"/>
              </a:solidFill>
              <a:latin typeface="Montserrat"/>
              <a:ea typeface="Montserrat"/>
              <a:cs typeface="Montserrat"/>
              <a:sym typeface="Montserrat"/>
            </a:endParaRPr>
          </a:p>
        </p:txBody>
      </p:sp>
      <p:pic>
        <p:nvPicPr>
          <p:cNvPr id="2" name="Imagen 1">
            <a:extLst>
              <a:ext uri="{FF2B5EF4-FFF2-40B4-BE49-F238E27FC236}">
                <a16:creationId xmlns:a16="http://schemas.microsoft.com/office/drawing/2014/main" id="{C987F029-6415-AD2F-5C77-4AB93035B4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970609" y="2142035"/>
            <a:ext cx="5078774" cy="3800267"/>
          </a:xfrm>
          <a:prstGeom prst="rect">
            <a:avLst/>
          </a:prstGeom>
        </p:spPr>
      </p:pic>
      <p:pic>
        <p:nvPicPr>
          <p:cNvPr id="3" name="Imagen 2">
            <a:extLst>
              <a:ext uri="{FF2B5EF4-FFF2-40B4-BE49-F238E27FC236}">
                <a16:creationId xmlns:a16="http://schemas.microsoft.com/office/drawing/2014/main" id="{1232D26A-9681-90B3-9320-9A31D0BFA9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194760" y="2111430"/>
            <a:ext cx="5078776" cy="3861482"/>
          </a:xfrm>
          <a:prstGeom prst="rect">
            <a:avLst/>
          </a:prstGeom>
        </p:spPr>
      </p:pic>
      <p:sp>
        <p:nvSpPr>
          <p:cNvPr id="4" name="Google Shape;150;p6">
            <a:extLst>
              <a:ext uri="{FF2B5EF4-FFF2-40B4-BE49-F238E27FC236}">
                <a16:creationId xmlns:a16="http://schemas.microsoft.com/office/drawing/2014/main" id="{5417E994-FEA1-DEAA-9751-6F43CA444A16}"/>
              </a:ext>
            </a:extLst>
          </p:cNvPr>
          <p:cNvSpPr txBox="1">
            <a:spLocks noGrp="1"/>
          </p:cNvSpPr>
          <p:nvPr>
            <p:ph type="title"/>
          </p:nvPr>
        </p:nvSpPr>
        <p:spPr>
          <a:xfrm>
            <a:off x="1947390" y="98964"/>
            <a:ext cx="9419625" cy="108445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2"/>
              </a:buClr>
              <a:buSzPts val="4400"/>
              <a:buFont typeface="Montserrat"/>
              <a:buNone/>
            </a:pPr>
            <a:r>
              <a:rPr lang="es-MX" dirty="0">
                <a:latin typeface="Montserrat"/>
                <a:ea typeface="Montserrat"/>
                <a:cs typeface="Montserrat"/>
                <a:sym typeface="Montserrat"/>
              </a:rPr>
              <a:t>Levantamiento línea base</a:t>
            </a:r>
            <a:endParaRPr dirty="0"/>
          </a:p>
        </p:txBody>
      </p:sp>
    </p:spTree>
    <p:extLst>
      <p:ext uri="{BB962C8B-B14F-4D97-AF65-F5344CB8AC3E}">
        <p14:creationId xmlns:p14="http://schemas.microsoft.com/office/powerpoint/2010/main" val="22033924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4" name="Google Shape;144;p5"/>
          <p:cNvSpPr txBox="1"/>
          <p:nvPr/>
        </p:nvSpPr>
        <p:spPr>
          <a:xfrm>
            <a:off x="6238" y="1502781"/>
            <a:ext cx="1601356" cy="4983743"/>
          </a:xfrm>
          <a:prstGeom prst="rect">
            <a:avLst/>
          </a:prstGeom>
          <a:noFill/>
          <a:ln>
            <a:noFill/>
          </a:ln>
        </p:spPr>
        <p:txBody>
          <a:bodyPr spcFirstLastPara="1" wrap="square" lIns="36000" tIns="45700" rIns="91425" bIns="45700" anchor="t" anchorCtr="0">
            <a:normAutofit/>
          </a:bodyPr>
          <a:lstStyle/>
          <a:p>
            <a:pPr marL="0" marR="0" lvl="0" indent="0" algn="l" rtl="0">
              <a:lnSpc>
                <a:spcPct val="100000"/>
              </a:lnSpc>
              <a:spcBef>
                <a:spcPts val="0"/>
              </a:spcBef>
              <a:spcAft>
                <a:spcPts val="0"/>
              </a:spcAft>
              <a:buClr>
                <a:srgbClr val="549E39"/>
              </a:buClr>
              <a:buSzPts val="1200"/>
              <a:buFont typeface="Noto Sans Symbols"/>
              <a:buNone/>
            </a:pPr>
            <a:r>
              <a:rPr lang="es-MX" sz="1200" b="0" i="0" u="none" strike="noStrike" cap="none" dirty="0">
                <a:solidFill>
                  <a:srgbClr val="FFFFFF"/>
                </a:solidFill>
                <a:latin typeface="Montserrat"/>
                <a:ea typeface="Montserrat"/>
                <a:cs typeface="Montserrat"/>
                <a:sym typeface="Montserrat"/>
              </a:rPr>
              <a:t>Introducción</a:t>
            </a:r>
            <a:endParaRPr dirty="0"/>
          </a:p>
          <a:p>
            <a:pPr marL="0" marR="0" lvl="0" indent="0" algn="l" rtl="0">
              <a:lnSpc>
                <a:spcPct val="100000"/>
              </a:lnSpc>
              <a:spcBef>
                <a:spcPts val="1200"/>
              </a:spcBef>
              <a:spcAft>
                <a:spcPts val="0"/>
              </a:spcAft>
              <a:buClr>
                <a:srgbClr val="549E39"/>
              </a:buClr>
              <a:buSzPts val="1200"/>
              <a:buFont typeface="Noto Sans Symbols"/>
              <a:buNone/>
            </a:pPr>
            <a:endParaRPr sz="1200" b="1" i="0" u="sng" strike="noStrike" cap="none" dirty="0">
              <a:solidFill>
                <a:srgbClr val="FFFFFF"/>
              </a:solidFill>
              <a:latin typeface="Montserrat"/>
              <a:ea typeface="Montserrat"/>
              <a:cs typeface="Montserrat"/>
              <a:sym typeface="Montserrat"/>
            </a:endParaRPr>
          </a:p>
          <a:p>
            <a:pPr marL="0" marR="0" lvl="0" indent="0" algn="l" rtl="0">
              <a:lnSpc>
                <a:spcPct val="100000"/>
              </a:lnSpc>
              <a:spcBef>
                <a:spcPts val="1200"/>
              </a:spcBef>
              <a:spcAft>
                <a:spcPts val="0"/>
              </a:spcAft>
              <a:buClr>
                <a:srgbClr val="549E39"/>
              </a:buClr>
              <a:buSzPts val="1200"/>
              <a:buFont typeface="Noto Sans Symbols"/>
              <a:buNone/>
            </a:pPr>
            <a:r>
              <a:rPr lang="es-MX" sz="1200" b="1" i="0" u="sng" strike="noStrike" cap="none" dirty="0">
                <a:solidFill>
                  <a:srgbClr val="FFFFFF"/>
                </a:solidFill>
                <a:latin typeface="Montserrat"/>
                <a:ea typeface="Montserrat"/>
                <a:cs typeface="Montserrat"/>
                <a:sym typeface="Montserrat"/>
              </a:rPr>
              <a:t>Levantamiento técnico</a:t>
            </a:r>
            <a:endParaRPr b="1" u="sng" dirty="0"/>
          </a:p>
          <a:p>
            <a:pPr marL="0" marR="0" lvl="0" indent="0" algn="l" rtl="0">
              <a:lnSpc>
                <a:spcPct val="100000"/>
              </a:lnSpc>
              <a:spcBef>
                <a:spcPts val="1200"/>
              </a:spcBef>
              <a:spcAft>
                <a:spcPts val="0"/>
              </a:spcAft>
              <a:buClr>
                <a:srgbClr val="549E39"/>
              </a:buClr>
              <a:buSzPts val="1200"/>
              <a:buFont typeface="Noto Sans Symbols"/>
              <a:buNone/>
            </a:pPr>
            <a:endParaRPr sz="1200" b="0" i="0" u="none" strike="noStrike" cap="none" dirty="0">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dirty="0">
                <a:solidFill>
                  <a:srgbClr val="FFFFFF"/>
                </a:solidFill>
                <a:latin typeface="Montserrat"/>
                <a:ea typeface="Montserrat"/>
                <a:cs typeface="Montserrat"/>
                <a:sym typeface="Montserrat"/>
              </a:rPr>
              <a:t>Mantenimiento</a:t>
            </a:r>
            <a:endParaRPr dirty="0"/>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dirty="0">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dirty="0">
                <a:solidFill>
                  <a:srgbClr val="FFFFFF"/>
                </a:solidFill>
                <a:latin typeface="Montserrat"/>
                <a:ea typeface="Montserrat"/>
                <a:cs typeface="Montserrat"/>
                <a:sym typeface="Montserrat"/>
              </a:rPr>
              <a:t>Repotenciación</a:t>
            </a:r>
            <a:endParaRPr dirty="0"/>
          </a:p>
          <a:p>
            <a:pPr marL="0" marR="0" lvl="0" indent="0" algn="l" rtl="0">
              <a:lnSpc>
                <a:spcPct val="90000"/>
              </a:lnSpc>
              <a:spcBef>
                <a:spcPts val="1200"/>
              </a:spcBef>
              <a:spcAft>
                <a:spcPts val="0"/>
              </a:spcAft>
              <a:buClr>
                <a:schemeClr val="accent1"/>
              </a:buClr>
              <a:buSzPts val="1200"/>
              <a:buFont typeface="Noto Sans Symbols"/>
              <a:buNone/>
            </a:pPr>
            <a:endParaRPr sz="1200" b="1" i="0" u="sng" strike="noStrike" cap="none" dirty="0">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dirty="0">
                <a:solidFill>
                  <a:srgbClr val="FFFFFF"/>
                </a:solidFill>
                <a:latin typeface="Montserrat"/>
                <a:ea typeface="Montserrat"/>
                <a:cs typeface="Montserrat"/>
                <a:sym typeface="Montserrat"/>
              </a:rPr>
              <a:t>Pruebas y Resultados</a:t>
            </a:r>
            <a:endParaRPr dirty="0"/>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dirty="0">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dirty="0">
                <a:solidFill>
                  <a:srgbClr val="FFFFFF"/>
                </a:solidFill>
                <a:latin typeface="Montserrat"/>
                <a:ea typeface="Montserrat"/>
                <a:cs typeface="Montserrat"/>
                <a:sym typeface="Montserrat"/>
              </a:rPr>
              <a:t>Conclusiones</a:t>
            </a:r>
            <a:endParaRPr dirty="0"/>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dirty="0">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100"/>
              <a:buFont typeface="Noto Sans Symbols"/>
              <a:buNone/>
            </a:pPr>
            <a:r>
              <a:rPr lang="es-MX" sz="1100" b="0" i="0" u="none" strike="noStrike" cap="none" dirty="0">
                <a:solidFill>
                  <a:srgbClr val="FFFFFF"/>
                </a:solidFill>
                <a:latin typeface="Montserrat"/>
                <a:ea typeface="Montserrat"/>
                <a:cs typeface="Montserrat"/>
                <a:sym typeface="Montserrat"/>
              </a:rPr>
              <a:t>Recomendaciones</a:t>
            </a:r>
            <a:endParaRPr dirty="0"/>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dirty="0">
              <a:solidFill>
                <a:srgbClr val="FFFFFF"/>
              </a:solidFill>
              <a:latin typeface="Montserrat"/>
              <a:ea typeface="Montserrat"/>
              <a:cs typeface="Montserrat"/>
              <a:sym typeface="Montserrat"/>
            </a:endParaRPr>
          </a:p>
        </p:txBody>
      </p:sp>
      <p:sp>
        <p:nvSpPr>
          <p:cNvPr id="4" name="Google Shape;150;p6">
            <a:extLst>
              <a:ext uri="{FF2B5EF4-FFF2-40B4-BE49-F238E27FC236}">
                <a16:creationId xmlns:a16="http://schemas.microsoft.com/office/drawing/2014/main" id="{5417E994-FEA1-DEAA-9751-6F43CA444A16}"/>
              </a:ext>
            </a:extLst>
          </p:cNvPr>
          <p:cNvSpPr txBox="1">
            <a:spLocks noGrp="1"/>
          </p:cNvSpPr>
          <p:nvPr>
            <p:ph type="title"/>
          </p:nvPr>
        </p:nvSpPr>
        <p:spPr>
          <a:xfrm>
            <a:off x="1947390" y="98964"/>
            <a:ext cx="9419625" cy="108445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2"/>
              </a:buClr>
              <a:buSzPts val="4400"/>
              <a:buFont typeface="Montserrat"/>
              <a:buNone/>
            </a:pPr>
            <a:r>
              <a:rPr lang="es-MX" dirty="0">
                <a:latin typeface="Montserrat"/>
                <a:ea typeface="Montserrat"/>
                <a:cs typeface="Montserrat"/>
                <a:sym typeface="Montserrat"/>
              </a:rPr>
              <a:t>Levantamiento línea base</a:t>
            </a:r>
            <a:endParaRPr dirty="0"/>
          </a:p>
        </p:txBody>
      </p:sp>
      <p:pic>
        <p:nvPicPr>
          <p:cNvPr id="5" name="Imagen 4">
            <a:extLst>
              <a:ext uri="{FF2B5EF4-FFF2-40B4-BE49-F238E27FC236}">
                <a16:creationId xmlns:a16="http://schemas.microsoft.com/office/drawing/2014/main" id="{AE9CA9F2-DDA4-9692-5DB2-1CD4B31068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672707" y="1458104"/>
            <a:ext cx="2931379" cy="2382014"/>
          </a:xfrm>
          <a:prstGeom prst="rect">
            <a:avLst/>
          </a:prstGeom>
        </p:spPr>
      </p:pic>
      <p:pic>
        <p:nvPicPr>
          <p:cNvPr id="6" name="Imagen 5">
            <a:extLst>
              <a:ext uri="{FF2B5EF4-FFF2-40B4-BE49-F238E27FC236}">
                <a16:creationId xmlns:a16="http://schemas.microsoft.com/office/drawing/2014/main" id="{5402EE57-EE3D-804E-CC77-A5DF58D993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4568" y="1183418"/>
            <a:ext cx="2192740" cy="2931380"/>
          </a:xfrm>
          <a:prstGeom prst="rect">
            <a:avLst/>
          </a:prstGeom>
        </p:spPr>
      </p:pic>
      <p:pic>
        <p:nvPicPr>
          <p:cNvPr id="7" name="Imagen 6">
            <a:extLst>
              <a:ext uri="{FF2B5EF4-FFF2-40B4-BE49-F238E27FC236}">
                <a16:creationId xmlns:a16="http://schemas.microsoft.com/office/drawing/2014/main" id="{76FC7B5D-AEF2-36B9-F837-482BF49E37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62549" y="1183418"/>
            <a:ext cx="2292610" cy="2931380"/>
          </a:xfrm>
          <a:prstGeom prst="rect">
            <a:avLst/>
          </a:prstGeom>
        </p:spPr>
      </p:pic>
      <p:pic>
        <p:nvPicPr>
          <p:cNvPr id="2" name="Imagen 1">
            <a:extLst>
              <a:ext uri="{FF2B5EF4-FFF2-40B4-BE49-F238E27FC236}">
                <a16:creationId xmlns:a16="http://schemas.microsoft.com/office/drawing/2014/main" id="{9CC6A34A-439B-E922-B36C-D95B4FBAB9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88578" y="4418060"/>
            <a:ext cx="2854770" cy="2340976"/>
          </a:xfrm>
          <a:prstGeom prst="rect">
            <a:avLst/>
          </a:prstGeom>
        </p:spPr>
      </p:pic>
    </p:spTree>
    <p:extLst>
      <p:ext uri="{BB962C8B-B14F-4D97-AF65-F5344CB8AC3E}">
        <p14:creationId xmlns:p14="http://schemas.microsoft.com/office/powerpoint/2010/main" val="33675566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4" name="Google Shape;144;p5"/>
          <p:cNvSpPr txBox="1"/>
          <p:nvPr/>
        </p:nvSpPr>
        <p:spPr>
          <a:xfrm>
            <a:off x="6238" y="1502781"/>
            <a:ext cx="1601356" cy="4983743"/>
          </a:xfrm>
          <a:prstGeom prst="rect">
            <a:avLst/>
          </a:prstGeom>
          <a:noFill/>
          <a:ln>
            <a:noFill/>
          </a:ln>
        </p:spPr>
        <p:txBody>
          <a:bodyPr spcFirstLastPara="1" wrap="square" lIns="36000" tIns="45700" rIns="91425" bIns="45700" anchor="t" anchorCtr="0">
            <a:normAutofit/>
          </a:bodyPr>
          <a:lstStyle/>
          <a:p>
            <a:pPr marL="0" marR="0" lvl="0" indent="0" algn="l" rtl="0">
              <a:lnSpc>
                <a:spcPct val="100000"/>
              </a:lnSpc>
              <a:spcBef>
                <a:spcPts val="0"/>
              </a:spcBef>
              <a:spcAft>
                <a:spcPts val="0"/>
              </a:spcAft>
              <a:buClr>
                <a:srgbClr val="549E39"/>
              </a:buClr>
              <a:buSzPts val="1200"/>
              <a:buFont typeface="Noto Sans Symbols"/>
              <a:buNone/>
            </a:pPr>
            <a:r>
              <a:rPr lang="es-MX" sz="1200" b="0" i="0" u="none" strike="noStrike" cap="none" dirty="0">
                <a:solidFill>
                  <a:srgbClr val="FFFFFF"/>
                </a:solidFill>
                <a:latin typeface="Montserrat"/>
                <a:ea typeface="Montserrat"/>
                <a:cs typeface="Montserrat"/>
                <a:sym typeface="Montserrat"/>
              </a:rPr>
              <a:t>Introducción</a:t>
            </a:r>
            <a:endParaRPr dirty="0"/>
          </a:p>
          <a:p>
            <a:pPr marL="0" marR="0" lvl="0" indent="0" algn="l" rtl="0">
              <a:lnSpc>
                <a:spcPct val="100000"/>
              </a:lnSpc>
              <a:spcBef>
                <a:spcPts val="1200"/>
              </a:spcBef>
              <a:spcAft>
                <a:spcPts val="0"/>
              </a:spcAft>
              <a:buClr>
                <a:srgbClr val="549E39"/>
              </a:buClr>
              <a:buSzPts val="1200"/>
              <a:buFont typeface="Noto Sans Symbols"/>
              <a:buNone/>
            </a:pPr>
            <a:endParaRPr sz="1200" b="1" i="0" u="sng" strike="noStrike" cap="none" dirty="0">
              <a:solidFill>
                <a:srgbClr val="FFFFFF"/>
              </a:solidFill>
              <a:latin typeface="Montserrat"/>
              <a:ea typeface="Montserrat"/>
              <a:cs typeface="Montserrat"/>
              <a:sym typeface="Montserrat"/>
            </a:endParaRPr>
          </a:p>
          <a:p>
            <a:pPr marL="0" marR="0" lvl="0" indent="0" algn="l" rtl="0">
              <a:lnSpc>
                <a:spcPct val="100000"/>
              </a:lnSpc>
              <a:spcBef>
                <a:spcPts val="1200"/>
              </a:spcBef>
              <a:spcAft>
                <a:spcPts val="0"/>
              </a:spcAft>
              <a:buClr>
                <a:srgbClr val="549E39"/>
              </a:buClr>
              <a:buSzPts val="1200"/>
              <a:buFont typeface="Noto Sans Symbols"/>
              <a:buNone/>
            </a:pPr>
            <a:r>
              <a:rPr lang="es-MX" sz="1200" b="1" i="0" u="sng" strike="noStrike" cap="none" dirty="0">
                <a:solidFill>
                  <a:srgbClr val="FFFFFF"/>
                </a:solidFill>
                <a:latin typeface="Montserrat"/>
                <a:ea typeface="Montserrat"/>
                <a:cs typeface="Montserrat"/>
                <a:sym typeface="Montserrat"/>
              </a:rPr>
              <a:t>Levantamiento técnico</a:t>
            </a:r>
            <a:endParaRPr b="1" u="sng" dirty="0"/>
          </a:p>
          <a:p>
            <a:pPr marL="0" marR="0" lvl="0" indent="0" algn="l" rtl="0">
              <a:lnSpc>
                <a:spcPct val="100000"/>
              </a:lnSpc>
              <a:spcBef>
                <a:spcPts val="1200"/>
              </a:spcBef>
              <a:spcAft>
                <a:spcPts val="0"/>
              </a:spcAft>
              <a:buClr>
                <a:srgbClr val="549E39"/>
              </a:buClr>
              <a:buSzPts val="1200"/>
              <a:buFont typeface="Noto Sans Symbols"/>
              <a:buNone/>
            </a:pPr>
            <a:endParaRPr sz="1200" b="0" i="0" u="none" strike="noStrike" cap="none" dirty="0">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dirty="0">
                <a:solidFill>
                  <a:srgbClr val="FFFFFF"/>
                </a:solidFill>
                <a:latin typeface="Montserrat"/>
                <a:ea typeface="Montserrat"/>
                <a:cs typeface="Montserrat"/>
                <a:sym typeface="Montserrat"/>
              </a:rPr>
              <a:t>Mantenimiento</a:t>
            </a:r>
            <a:endParaRPr dirty="0"/>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dirty="0">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dirty="0">
                <a:solidFill>
                  <a:srgbClr val="FFFFFF"/>
                </a:solidFill>
                <a:latin typeface="Montserrat"/>
                <a:ea typeface="Montserrat"/>
                <a:cs typeface="Montserrat"/>
                <a:sym typeface="Montserrat"/>
              </a:rPr>
              <a:t>Repotenciación</a:t>
            </a:r>
            <a:endParaRPr dirty="0"/>
          </a:p>
          <a:p>
            <a:pPr marL="0" marR="0" lvl="0" indent="0" algn="l" rtl="0">
              <a:lnSpc>
                <a:spcPct val="90000"/>
              </a:lnSpc>
              <a:spcBef>
                <a:spcPts val="1200"/>
              </a:spcBef>
              <a:spcAft>
                <a:spcPts val="0"/>
              </a:spcAft>
              <a:buClr>
                <a:schemeClr val="accent1"/>
              </a:buClr>
              <a:buSzPts val="1200"/>
              <a:buFont typeface="Noto Sans Symbols"/>
              <a:buNone/>
            </a:pPr>
            <a:endParaRPr sz="1200" b="1" i="0" u="sng" strike="noStrike" cap="none" dirty="0">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dirty="0">
                <a:solidFill>
                  <a:srgbClr val="FFFFFF"/>
                </a:solidFill>
                <a:latin typeface="Montserrat"/>
                <a:ea typeface="Montserrat"/>
                <a:cs typeface="Montserrat"/>
                <a:sym typeface="Montserrat"/>
              </a:rPr>
              <a:t>Pruebas y Resultados</a:t>
            </a:r>
            <a:endParaRPr dirty="0"/>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dirty="0">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200"/>
              <a:buFont typeface="Noto Sans Symbols"/>
              <a:buNone/>
            </a:pPr>
            <a:r>
              <a:rPr lang="es-MX" sz="1200" b="0" i="0" u="none" strike="noStrike" cap="none" dirty="0">
                <a:solidFill>
                  <a:srgbClr val="FFFFFF"/>
                </a:solidFill>
                <a:latin typeface="Montserrat"/>
                <a:ea typeface="Montserrat"/>
                <a:cs typeface="Montserrat"/>
                <a:sym typeface="Montserrat"/>
              </a:rPr>
              <a:t>Conclusiones</a:t>
            </a:r>
            <a:endParaRPr dirty="0"/>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dirty="0">
              <a:solidFill>
                <a:srgbClr val="FFFFFF"/>
              </a:solidFill>
              <a:latin typeface="Montserrat"/>
              <a:ea typeface="Montserrat"/>
              <a:cs typeface="Montserrat"/>
              <a:sym typeface="Montserrat"/>
            </a:endParaRPr>
          </a:p>
          <a:p>
            <a:pPr marL="0" marR="0" lvl="0" indent="0" algn="l" rtl="0">
              <a:lnSpc>
                <a:spcPct val="90000"/>
              </a:lnSpc>
              <a:spcBef>
                <a:spcPts val="1200"/>
              </a:spcBef>
              <a:spcAft>
                <a:spcPts val="0"/>
              </a:spcAft>
              <a:buClr>
                <a:schemeClr val="accent1"/>
              </a:buClr>
              <a:buSzPts val="1100"/>
              <a:buFont typeface="Noto Sans Symbols"/>
              <a:buNone/>
            </a:pPr>
            <a:r>
              <a:rPr lang="es-MX" sz="1100" b="0" i="0" u="none" strike="noStrike" cap="none" dirty="0">
                <a:solidFill>
                  <a:srgbClr val="FFFFFF"/>
                </a:solidFill>
                <a:latin typeface="Montserrat"/>
                <a:ea typeface="Montserrat"/>
                <a:cs typeface="Montserrat"/>
                <a:sym typeface="Montserrat"/>
              </a:rPr>
              <a:t>Recomendaciones</a:t>
            </a:r>
            <a:endParaRPr dirty="0"/>
          </a:p>
          <a:p>
            <a:pPr marL="0" marR="0" lvl="0" indent="0" algn="l" rtl="0">
              <a:lnSpc>
                <a:spcPct val="90000"/>
              </a:lnSpc>
              <a:spcBef>
                <a:spcPts val="1200"/>
              </a:spcBef>
              <a:spcAft>
                <a:spcPts val="0"/>
              </a:spcAft>
              <a:buClr>
                <a:schemeClr val="accent1"/>
              </a:buClr>
              <a:buSzPts val="1200"/>
              <a:buFont typeface="Noto Sans Symbols"/>
              <a:buNone/>
            </a:pPr>
            <a:endParaRPr sz="1200" b="0" i="0" u="none" strike="noStrike" cap="none" dirty="0">
              <a:solidFill>
                <a:srgbClr val="FFFFFF"/>
              </a:solidFill>
              <a:latin typeface="Montserrat"/>
              <a:ea typeface="Montserrat"/>
              <a:cs typeface="Montserrat"/>
              <a:sym typeface="Montserrat"/>
            </a:endParaRPr>
          </a:p>
        </p:txBody>
      </p:sp>
      <p:sp>
        <p:nvSpPr>
          <p:cNvPr id="4" name="Google Shape;150;p6">
            <a:extLst>
              <a:ext uri="{FF2B5EF4-FFF2-40B4-BE49-F238E27FC236}">
                <a16:creationId xmlns:a16="http://schemas.microsoft.com/office/drawing/2014/main" id="{5417E994-FEA1-DEAA-9751-6F43CA444A16}"/>
              </a:ext>
            </a:extLst>
          </p:cNvPr>
          <p:cNvSpPr txBox="1">
            <a:spLocks noGrp="1"/>
          </p:cNvSpPr>
          <p:nvPr>
            <p:ph type="title"/>
          </p:nvPr>
        </p:nvSpPr>
        <p:spPr>
          <a:xfrm>
            <a:off x="1947390" y="98964"/>
            <a:ext cx="9419625" cy="108445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2"/>
              </a:buClr>
              <a:buSzPts val="4400"/>
              <a:buFont typeface="Montserrat"/>
              <a:buNone/>
            </a:pPr>
            <a:r>
              <a:rPr lang="es-MX" dirty="0">
                <a:latin typeface="Montserrat"/>
                <a:ea typeface="Montserrat"/>
                <a:cs typeface="Montserrat"/>
                <a:sym typeface="Montserrat"/>
              </a:rPr>
              <a:t>Levantamiento línea base</a:t>
            </a:r>
            <a:endParaRPr dirty="0"/>
          </a:p>
        </p:txBody>
      </p:sp>
      <p:pic>
        <p:nvPicPr>
          <p:cNvPr id="8" name="Imagen 7">
            <a:extLst>
              <a:ext uri="{FF2B5EF4-FFF2-40B4-BE49-F238E27FC236}">
                <a16:creationId xmlns:a16="http://schemas.microsoft.com/office/drawing/2014/main" id="{5886C5D4-7461-4413-78E9-3B0C7EEC6B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262941" y="1795600"/>
            <a:ext cx="3067811" cy="2093102"/>
          </a:xfrm>
          <a:prstGeom prst="rect">
            <a:avLst/>
          </a:prstGeom>
        </p:spPr>
      </p:pic>
      <p:pic>
        <p:nvPicPr>
          <p:cNvPr id="9" name="Imagen 8">
            <a:extLst>
              <a:ext uri="{FF2B5EF4-FFF2-40B4-BE49-F238E27FC236}">
                <a16:creationId xmlns:a16="http://schemas.microsoft.com/office/drawing/2014/main" id="{D4843A6D-7A73-9F53-0CBB-25E1403B94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3545" y="4510586"/>
            <a:ext cx="3197939" cy="2248450"/>
          </a:xfrm>
          <a:prstGeom prst="rect">
            <a:avLst/>
          </a:prstGeom>
        </p:spPr>
      </p:pic>
      <p:pic>
        <p:nvPicPr>
          <p:cNvPr id="11" name="Imagen 10">
            <a:extLst>
              <a:ext uri="{FF2B5EF4-FFF2-40B4-BE49-F238E27FC236}">
                <a16:creationId xmlns:a16="http://schemas.microsoft.com/office/drawing/2014/main" id="{868931E1-CF3A-38C9-0D9A-8160A098C3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24090" y="1317949"/>
            <a:ext cx="2164529" cy="3058107"/>
          </a:xfrm>
          <a:prstGeom prst="rect">
            <a:avLst/>
          </a:prstGeom>
        </p:spPr>
      </p:pic>
      <p:pic>
        <p:nvPicPr>
          <p:cNvPr id="12" name="Imagen 11">
            <a:extLst>
              <a:ext uri="{FF2B5EF4-FFF2-40B4-BE49-F238E27FC236}">
                <a16:creationId xmlns:a16="http://schemas.microsoft.com/office/drawing/2014/main" id="{62B457E2-F067-30BE-A439-461466DA155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53867" y="1317949"/>
            <a:ext cx="2339135" cy="3058107"/>
          </a:xfrm>
          <a:prstGeom prst="rect">
            <a:avLst/>
          </a:prstGeom>
        </p:spPr>
      </p:pic>
      <p:pic>
        <p:nvPicPr>
          <p:cNvPr id="13" name="Imagen 12">
            <a:extLst>
              <a:ext uri="{FF2B5EF4-FFF2-40B4-BE49-F238E27FC236}">
                <a16:creationId xmlns:a16="http://schemas.microsoft.com/office/drawing/2014/main" id="{DA804164-96CA-30FD-9A89-A9479DA1CFB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74487" y="1308245"/>
            <a:ext cx="2248291" cy="3067811"/>
          </a:xfrm>
          <a:prstGeom prst="rect">
            <a:avLst/>
          </a:prstGeom>
        </p:spPr>
      </p:pic>
    </p:spTree>
    <p:extLst>
      <p:ext uri="{BB962C8B-B14F-4D97-AF65-F5344CB8AC3E}">
        <p14:creationId xmlns:p14="http://schemas.microsoft.com/office/powerpoint/2010/main" val="3855187590"/>
      </p:ext>
    </p:extLst>
  </p:cSld>
  <p:clrMapOvr>
    <a:masterClrMapping/>
  </p:clrMapOvr>
</p:sld>
</file>

<file path=ppt/theme/theme1.xml><?xml version="1.0" encoding="utf-8"?>
<a:theme xmlns:a="http://schemas.openxmlformats.org/drawingml/2006/main" name="ESPE">
  <a:themeElements>
    <a:clrScheme name="Verde">
      <a:dk1>
        <a:srgbClr val="000000"/>
      </a:dk1>
      <a:lt1>
        <a:srgbClr val="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TotalTime>
  <Words>1553</Words>
  <Application>Microsoft Office PowerPoint</Application>
  <PresentationFormat>Panorámica</PresentationFormat>
  <Paragraphs>704</Paragraphs>
  <Slides>43</Slides>
  <Notes>43</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43</vt:i4>
      </vt:variant>
    </vt:vector>
  </HeadingPairs>
  <TitlesOfParts>
    <vt:vector size="51" baseType="lpstr">
      <vt:lpstr>Corbel</vt:lpstr>
      <vt:lpstr>Montserrat</vt:lpstr>
      <vt:lpstr>Noto Sans Symbols</vt:lpstr>
      <vt:lpstr>Symbol</vt:lpstr>
      <vt:lpstr>Calibri</vt:lpstr>
      <vt:lpstr>Arial</vt:lpstr>
      <vt:lpstr>Cambria Math</vt:lpstr>
      <vt:lpstr>ESPE</vt:lpstr>
      <vt:lpstr>DEPARTAMENTO DE CIENCIAS DE LA ENERGÍA Y MECÁNICA CARRERA DE INGENIERÍA MECÁNICA   TRABAJO DE INTEGRACIÓN CURRICULAR, PREVIO A LA OBTENCIÓN DEL TÍTULO DE INGENIERO MECÁNICO</vt:lpstr>
      <vt:lpstr>CONTENIDO</vt:lpstr>
      <vt:lpstr>Antecedentes</vt:lpstr>
      <vt:lpstr>Justificación e importancia</vt:lpstr>
      <vt:lpstr>Objetivos</vt:lpstr>
      <vt:lpstr>Presentación de PowerPoint</vt:lpstr>
      <vt:lpstr>Levantamiento línea base</vt:lpstr>
      <vt:lpstr>Levantamiento línea base</vt:lpstr>
      <vt:lpstr>Levantamiento línea base</vt:lpstr>
      <vt:lpstr>Levantamiento línea base</vt:lpstr>
      <vt:lpstr>Mantenimiento preventivo</vt:lpstr>
      <vt:lpstr>Mantenimiento Modificativo</vt:lpstr>
      <vt:lpstr>Mantenimiento Correctivo</vt:lpstr>
      <vt:lpstr>Mantenimiento Correctivo</vt:lpstr>
      <vt:lpstr>Mantenimiento Correctivo</vt:lpstr>
      <vt:lpstr>Mantenimiento Correctivo</vt:lpstr>
      <vt:lpstr>Mantenimiento Correctivo</vt:lpstr>
      <vt:lpstr>Mantenimiento Correctivo</vt:lpstr>
      <vt:lpstr>Diseño del sistema eléctrico</vt:lpstr>
      <vt:lpstr>Diseño del sistema eléctrico</vt:lpstr>
      <vt:lpstr>Diseño del sistema eléctrico</vt:lpstr>
      <vt:lpstr>Diseño del sistema eléctrico</vt:lpstr>
      <vt:lpstr>Diseño de la interfaz HMI</vt:lpstr>
      <vt:lpstr>Diseño de la interfaz HMI</vt:lpstr>
      <vt:lpstr>Diseño de la interfaz HMI</vt:lpstr>
      <vt:lpstr>Diseño de la interfaz HMI</vt:lpstr>
      <vt:lpstr>Pruebas y Resultados</vt:lpstr>
      <vt:lpstr>Pruebas y Resultados</vt:lpstr>
      <vt:lpstr>Pruebas y Resultados</vt:lpstr>
      <vt:lpstr>Pruebas y Resultados</vt:lpstr>
      <vt:lpstr>Pruebas y Resultados</vt:lpstr>
      <vt:lpstr>Pruebas y Resultados</vt:lpstr>
      <vt:lpstr>Pruebas y Resultados</vt:lpstr>
      <vt:lpstr>Pruebas y Resultados</vt:lpstr>
      <vt:lpstr>Pruebas y Resultados</vt:lpstr>
      <vt:lpstr>Pruebas y Resultados</vt:lpstr>
      <vt:lpstr>Pruebas y Resultados</vt:lpstr>
      <vt:lpstr>Conclusiones</vt:lpstr>
      <vt:lpstr>Conclusiones</vt:lpstr>
      <vt:lpstr>Conclusiones</vt:lpstr>
      <vt:lpstr>Recomendaciones</vt:lpstr>
      <vt:lpstr>Recomendaciones</vt:lpstr>
      <vt:lpstr>GRACIAS POR SU ATENCIÓN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DEPARTAMENTO DE CIENCIAS DE LA ENERGÍA Y MECÁNICA CARRERA DE INGENIERÍA MECÁNICA   TRABAJO DE INTEGRACIÓN CURRICULAR, PREVIO A LA OBTENCIÓN DEL TÍTULO DE INGENIERO MECÁNICO</dc:title>
  <dc:creator>Joel Parra;Charly Chiriboga</dc:creator>
  <cp:lastModifiedBy>aegarcia4@espe.edu.ec</cp:lastModifiedBy>
  <cp:revision>3</cp:revision>
  <dcterms:created xsi:type="dcterms:W3CDTF">2021-08-18T05:23:49Z</dcterms:created>
  <dcterms:modified xsi:type="dcterms:W3CDTF">2023-02-25T15:47:49Z</dcterms:modified>
</cp:coreProperties>
</file>