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7" r:id="rId1"/>
    <p:sldMasterId id="2147483700" r:id="rId2"/>
  </p:sldMasterIdLst>
  <p:notesMasterIdLst>
    <p:notesMasterId r:id="rId53"/>
  </p:notesMasterIdLst>
  <p:handoutMasterIdLst>
    <p:handoutMasterId r:id="rId54"/>
  </p:handoutMasterIdLst>
  <p:sldIdLst>
    <p:sldId id="336" r:id="rId3"/>
    <p:sldId id="438" r:id="rId4"/>
    <p:sldId id="490" r:id="rId5"/>
    <p:sldId id="440" r:id="rId6"/>
    <p:sldId id="439" r:id="rId7"/>
    <p:sldId id="441" r:id="rId8"/>
    <p:sldId id="442" r:id="rId9"/>
    <p:sldId id="558" r:id="rId10"/>
    <p:sldId id="559" r:id="rId11"/>
    <p:sldId id="557" r:id="rId12"/>
    <p:sldId id="555" r:id="rId13"/>
    <p:sldId id="494" r:id="rId14"/>
    <p:sldId id="556" r:id="rId15"/>
    <p:sldId id="497" r:id="rId16"/>
    <p:sldId id="498" r:id="rId17"/>
    <p:sldId id="449" r:id="rId18"/>
    <p:sldId id="523" r:id="rId19"/>
    <p:sldId id="524" r:id="rId20"/>
    <p:sldId id="525" r:id="rId21"/>
    <p:sldId id="526" r:id="rId22"/>
    <p:sldId id="527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535" r:id="rId31"/>
    <p:sldId id="537" r:id="rId32"/>
    <p:sldId id="538" r:id="rId33"/>
    <p:sldId id="539" r:id="rId34"/>
    <p:sldId id="540" r:id="rId35"/>
    <p:sldId id="541" r:id="rId36"/>
    <p:sldId id="542" r:id="rId37"/>
    <p:sldId id="543" r:id="rId38"/>
    <p:sldId id="562" r:id="rId39"/>
    <p:sldId id="560" r:id="rId40"/>
    <p:sldId id="545" r:id="rId41"/>
    <p:sldId id="544" r:id="rId42"/>
    <p:sldId id="548" r:id="rId43"/>
    <p:sldId id="549" r:id="rId44"/>
    <p:sldId id="563" r:id="rId45"/>
    <p:sldId id="447" r:id="rId46"/>
    <p:sldId id="564" r:id="rId47"/>
    <p:sldId id="565" r:id="rId48"/>
    <p:sldId id="468" r:id="rId49"/>
    <p:sldId id="522" r:id="rId50"/>
    <p:sldId id="493" r:id="rId51"/>
    <p:sldId id="471" r:id="rId5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CIÓN" id="{5CFDC328-6314-4FAD-8973-18F9A7BFDEF1}">
          <p14:sldIdLst>
            <p14:sldId id="336"/>
            <p14:sldId id="438"/>
            <p14:sldId id="490"/>
            <p14:sldId id="440"/>
          </p14:sldIdLst>
        </p14:section>
        <p14:section name="Capitulo I" id="{C7DD3F52-4537-4045-B7F9-9558BD42236E}">
          <p14:sldIdLst>
            <p14:sldId id="439"/>
            <p14:sldId id="441"/>
            <p14:sldId id="442"/>
          </p14:sldIdLst>
        </p14:section>
        <p14:section name="Capítulo II" id="{75EED4DE-0ACE-43A3-9A71-07F642CB7FB0}">
          <p14:sldIdLst>
            <p14:sldId id="558"/>
            <p14:sldId id="559"/>
            <p14:sldId id="557"/>
            <p14:sldId id="555"/>
            <p14:sldId id="494"/>
            <p14:sldId id="556"/>
            <p14:sldId id="497"/>
            <p14:sldId id="498"/>
            <p14:sldId id="449"/>
            <p14:sldId id="523"/>
            <p14:sldId id="524"/>
          </p14:sldIdLst>
        </p14:section>
        <p14:section name="CAPÍTULO III" id="{AB335F92-62B6-4D14-8C4B-21C7152CEE28}">
          <p14:sldIdLst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7"/>
            <p14:sldId id="538"/>
            <p14:sldId id="539"/>
            <p14:sldId id="540"/>
            <p14:sldId id="541"/>
            <p14:sldId id="542"/>
          </p14:sldIdLst>
        </p14:section>
        <p14:section name="Capitulo IV" id="{AB057CD4-5A36-49BB-9280-71698EA9A5F0}">
          <p14:sldIdLst>
            <p14:sldId id="543"/>
            <p14:sldId id="562"/>
            <p14:sldId id="560"/>
            <p14:sldId id="545"/>
            <p14:sldId id="544"/>
            <p14:sldId id="548"/>
            <p14:sldId id="549"/>
          </p14:sldIdLst>
        </p14:section>
        <p14:section name="Capitulo V" id="{7DABBF48-86E3-4C57-A053-FB559D32BF3B}">
          <p14:sldIdLst>
            <p14:sldId id="563"/>
            <p14:sldId id="447"/>
            <p14:sldId id="564"/>
            <p14:sldId id="565"/>
            <p14:sldId id="468"/>
            <p14:sldId id="522"/>
            <p14:sldId id="493"/>
            <p14:sldId id="4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" initials="A" lastIdx="7" clrIdx="0">
    <p:extLst>
      <p:ext uri="{19B8F6BF-5375-455C-9EA6-DF929625EA0E}">
        <p15:presenceInfo xmlns:p15="http://schemas.microsoft.com/office/powerpoint/2012/main" userId="Andrea" providerId="None"/>
      </p:ext>
    </p:extLst>
  </p:cmAuthor>
  <p:cmAuthor id="2" name="Pc" initials="P" lastIdx="1" clrIdx="1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8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400" autoAdjust="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schavez2@espe.edu.ec" userId="a984f91e-282b-421a-965b-b4cde224b080" providerId="ADAL" clId="{22A66266-3FB4-446B-A69F-9C32FD85ADFD}"/>
    <pc:docChg chg="undo redo custSel addSld delSld modSld sldOrd addSection modSection">
      <pc:chgData name="sschavez2@espe.edu.ec" userId="a984f91e-282b-421a-965b-b4cde224b080" providerId="ADAL" clId="{22A66266-3FB4-446B-A69F-9C32FD85ADFD}" dt="2023-03-01T04:00:59.006" v="3383" actId="47"/>
      <pc:docMkLst>
        <pc:docMk/>
      </pc:docMkLst>
      <pc:sldChg chg="modSp mod">
        <pc:chgData name="sschavez2@espe.edu.ec" userId="a984f91e-282b-421a-965b-b4cde224b080" providerId="ADAL" clId="{22A66266-3FB4-446B-A69F-9C32FD85ADFD}" dt="2023-03-01T03:19:07.911" v="3038" actId="207"/>
        <pc:sldMkLst>
          <pc:docMk/>
          <pc:sldMk cId="2790993876" sldId="336"/>
        </pc:sldMkLst>
        <pc:spChg chg="mod">
          <ac:chgData name="sschavez2@espe.edu.ec" userId="a984f91e-282b-421a-965b-b4cde224b080" providerId="ADAL" clId="{22A66266-3FB4-446B-A69F-9C32FD85ADFD}" dt="2023-03-01T03:19:07.911" v="3038" actId="207"/>
          <ac:spMkLst>
            <pc:docMk/>
            <pc:sldMk cId="2790993876" sldId="336"/>
            <ac:spMk id="10" creationId="{1B44BEE3-5E5C-4C87-BB8E-2FE82A95B143}"/>
          </ac:spMkLst>
        </pc:spChg>
        <pc:spChg chg="mod">
          <ac:chgData name="sschavez2@espe.edu.ec" userId="a984f91e-282b-421a-965b-b4cde224b080" providerId="ADAL" clId="{22A66266-3FB4-446B-A69F-9C32FD85ADFD}" dt="2023-03-01T03:19:07.911" v="3038" actId="207"/>
          <ac:spMkLst>
            <pc:docMk/>
            <pc:sldMk cId="2790993876" sldId="336"/>
            <ac:spMk id="12" creationId="{D77CB54F-119B-41F1-B3A8-694B171B4F82}"/>
          </ac:spMkLst>
        </pc:spChg>
        <pc:spChg chg="mod">
          <ac:chgData name="sschavez2@espe.edu.ec" userId="a984f91e-282b-421a-965b-b4cde224b080" providerId="ADAL" clId="{22A66266-3FB4-446B-A69F-9C32FD85ADFD}" dt="2023-03-01T03:19:07.911" v="3038" actId="207"/>
          <ac:spMkLst>
            <pc:docMk/>
            <pc:sldMk cId="2790993876" sldId="336"/>
            <ac:spMk id="14" creationId="{16277B6F-A647-444F-A31D-0F088D5CCB46}"/>
          </ac:spMkLst>
        </pc:spChg>
        <pc:spChg chg="mod">
          <ac:chgData name="sschavez2@espe.edu.ec" userId="a984f91e-282b-421a-965b-b4cde224b080" providerId="ADAL" clId="{22A66266-3FB4-446B-A69F-9C32FD85ADFD}" dt="2023-03-01T03:19:07.911" v="3038" actId="207"/>
          <ac:spMkLst>
            <pc:docMk/>
            <pc:sldMk cId="2790993876" sldId="336"/>
            <ac:spMk id="16" creationId="{318EB3D1-C123-498B-B6DB-5EDA155404EA}"/>
          </ac:spMkLst>
        </pc:spChg>
        <pc:spChg chg="mod">
          <ac:chgData name="sschavez2@espe.edu.ec" userId="a984f91e-282b-421a-965b-b4cde224b080" providerId="ADAL" clId="{22A66266-3FB4-446B-A69F-9C32FD85ADFD}" dt="2023-03-01T03:19:07.911" v="3038" actId="207"/>
          <ac:spMkLst>
            <pc:docMk/>
            <pc:sldMk cId="2790993876" sldId="336"/>
            <ac:spMk id="18" creationId="{B60E6395-4E1E-47CE-B700-6351CF2939FA}"/>
          </ac:spMkLst>
        </pc:spChg>
        <pc:spChg chg="mod">
          <ac:chgData name="sschavez2@espe.edu.ec" userId="a984f91e-282b-421a-965b-b4cde224b080" providerId="ADAL" clId="{22A66266-3FB4-446B-A69F-9C32FD85ADFD}" dt="2023-03-01T03:19:07.911" v="3038" actId="207"/>
          <ac:spMkLst>
            <pc:docMk/>
            <pc:sldMk cId="2790993876" sldId="336"/>
            <ac:spMk id="20" creationId="{310FB14D-D666-4105-A803-25B7A0CA27DC}"/>
          </ac:spMkLst>
        </pc:spChg>
        <pc:spChg chg="mod">
          <ac:chgData name="sschavez2@espe.edu.ec" userId="a984f91e-282b-421a-965b-b4cde224b080" providerId="ADAL" clId="{22A66266-3FB4-446B-A69F-9C32FD85ADFD}" dt="2023-03-01T03:19:07.911" v="3038" actId="207"/>
          <ac:spMkLst>
            <pc:docMk/>
            <pc:sldMk cId="2790993876" sldId="336"/>
            <ac:spMk id="22" creationId="{62FA0988-49D4-450F-8C9C-5B9497CFEB8D}"/>
          </ac:spMkLst>
        </pc:spChg>
      </pc:sldChg>
      <pc:sldChg chg="delSp modSp mod">
        <pc:chgData name="sschavez2@espe.edu.ec" userId="a984f91e-282b-421a-965b-b4cde224b080" providerId="ADAL" clId="{22A66266-3FB4-446B-A69F-9C32FD85ADFD}" dt="2023-03-01T03:28:06.380" v="3113" actId="478"/>
        <pc:sldMkLst>
          <pc:docMk/>
          <pc:sldMk cId="1453320430" sldId="438"/>
        </pc:sldMkLst>
        <pc:spChg chg="mod">
          <ac:chgData name="sschavez2@espe.edu.ec" userId="a984f91e-282b-421a-965b-b4cde224b080" providerId="ADAL" clId="{22A66266-3FB4-446B-A69F-9C32FD85ADFD}" dt="2023-03-01T03:19:42.561" v="3041" actId="1076"/>
          <ac:spMkLst>
            <pc:docMk/>
            <pc:sldMk cId="1453320430" sldId="438"/>
            <ac:spMk id="2" creationId="{00000000-0000-0000-0000-000000000000}"/>
          </ac:spMkLst>
        </pc:spChg>
        <pc:spChg chg="del mod">
          <ac:chgData name="sschavez2@espe.edu.ec" userId="a984f91e-282b-421a-965b-b4cde224b080" providerId="ADAL" clId="{22A66266-3FB4-446B-A69F-9C32FD85ADFD}" dt="2023-03-01T03:28:06.380" v="3113" actId="478"/>
          <ac:spMkLst>
            <pc:docMk/>
            <pc:sldMk cId="1453320430" sldId="438"/>
            <ac:spMk id="3" creationId="{45AE97FE-D0D8-4EBC-9E47-D345A3ADC375}"/>
          </ac:spMkLst>
        </pc:spChg>
        <pc:graphicFrameChg chg="mod modGraphic">
          <ac:chgData name="sschavez2@espe.edu.ec" userId="a984f91e-282b-421a-965b-b4cde224b080" providerId="ADAL" clId="{22A66266-3FB4-446B-A69F-9C32FD85ADFD}" dt="2023-03-01T03:19:45.928" v="3042" actId="207"/>
          <ac:graphicFrameMkLst>
            <pc:docMk/>
            <pc:sldMk cId="1453320430" sldId="438"/>
            <ac:graphicFrameMk id="18" creationId="{00000000-0000-0000-0000-000000000000}"/>
          </ac:graphicFrameMkLst>
        </pc:graphicFrameChg>
        <pc:cxnChg chg="mod">
          <ac:chgData name="sschavez2@espe.edu.ec" userId="a984f91e-282b-421a-965b-b4cde224b080" providerId="ADAL" clId="{22A66266-3FB4-446B-A69F-9C32FD85ADFD}" dt="2023-03-01T03:19:42.561" v="3041" actId="1076"/>
          <ac:cxnSpMkLst>
            <pc:docMk/>
            <pc:sldMk cId="1453320430" sldId="438"/>
            <ac:cxnSpMk id="7" creationId="{00000000-0000-0000-0000-000000000000}"/>
          </ac:cxnSpMkLst>
        </pc:cxnChg>
      </pc:sldChg>
      <pc:sldChg chg="delSp modSp mod">
        <pc:chgData name="sschavez2@espe.edu.ec" userId="a984f91e-282b-421a-965b-b4cde224b080" providerId="ADAL" clId="{22A66266-3FB4-446B-A69F-9C32FD85ADFD}" dt="2023-03-01T03:28:15.284" v="3116" actId="478"/>
        <pc:sldMkLst>
          <pc:docMk/>
          <pc:sldMk cId="2568281910" sldId="439"/>
        </pc:sldMkLst>
        <pc:spChg chg="mod">
          <ac:chgData name="sschavez2@espe.edu.ec" userId="a984f91e-282b-421a-965b-b4cde224b080" providerId="ADAL" clId="{22A66266-3FB4-446B-A69F-9C32FD85ADFD}" dt="2023-03-01T03:20:39.149" v="3045" actId="207"/>
          <ac:spMkLst>
            <pc:docMk/>
            <pc:sldMk cId="2568281910" sldId="439"/>
            <ac:spMk id="2" creationId="{00000000-0000-0000-0000-000000000000}"/>
          </ac:spMkLst>
        </pc:spChg>
        <pc:spChg chg="del mod">
          <ac:chgData name="sschavez2@espe.edu.ec" userId="a984f91e-282b-421a-965b-b4cde224b080" providerId="ADAL" clId="{22A66266-3FB4-446B-A69F-9C32FD85ADFD}" dt="2023-03-01T03:28:15.284" v="3116" actId="478"/>
          <ac:spMkLst>
            <pc:docMk/>
            <pc:sldMk cId="2568281910" sldId="439"/>
            <ac:spMk id="4" creationId="{DECA343B-148E-499F-A2C4-BEA5E54D8EAB}"/>
          </ac:spMkLst>
        </pc:spChg>
        <pc:spChg chg="mod">
          <ac:chgData name="sschavez2@espe.edu.ec" userId="a984f91e-282b-421a-965b-b4cde224b080" providerId="ADAL" clId="{22A66266-3FB4-446B-A69F-9C32FD85ADFD}" dt="2023-03-01T03:23:46.416" v="3067" actId="207"/>
          <ac:spMkLst>
            <pc:docMk/>
            <pc:sldMk cId="2568281910" sldId="439"/>
            <ac:spMk id="5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23:37.179" v="3066" actId="207"/>
          <ac:spMkLst>
            <pc:docMk/>
            <pc:sldMk cId="2568281910" sldId="439"/>
            <ac:spMk id="8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25:10.299" v="3068" actId="207"/>
          <ac:spMkLst>
            <pc:docMk/>
            <pc:sldMk cId="2568281910" sldId="439"/>
            <ac:spMk id="12" creationId="{25C39D12-68CF-4970-B39F-D1E34A5354AD}"/>
          </ac:spMkLst>
        </pc:spChg>
        <pc:graphicFrameChg chg="mod">
          <ac:chgData name="sschavez2@espe.edu.ec" userId="a984f91e-282b-421a-965b-b4cde224b080" providerId="ADAL" clId="{22A66266-3FB4-446B-A69F-9C32FD85ADFD}" dt="2023-02-26T16:07:45.351" v="164"/>
          <ac:graphicFrameMkLst>
            <pc:docMk/>
            <pc:sldMk cId="2568281910" sldId="439"/>
            <ac:graphicFrameMk id="3" creationId="{00000000-0000-0000-0000-000000000000}"/>
          </ac:graphicFrameMkLst>
        </pc:graphicFrameChg>
        <pc:graphicFrameChg chg="mod">
          <ac:chgData name="sschavez2@espe.edu.ec" userId="a984f91e-282b-421a-965b-b4cde224b080" providerId="ADAL" clId="{22A66266-3FB4-446B-A69F-9C32FD85ADFD}" dt="2023-02-26T16:07:52.624" v="165"/>
          <ac:graphicFrameMkLst>
            <pc:docMk/>
            <pc:sldMk cId="2568281910" sldId="439"/>
            <ac:graphicFrameMk id="6" creationId="{00000000-0000-0000-0000-000000000000}"/>
          </ac:graphicFrameMkLst>
        </pc:graphicFrameChg>
      </pc:sldChg>
      <pc:sldChg chg="delSp modSp add del mod delAnim">
        <pc:chgData name="sschavez2@espe.edu.ec" userId="a984f91e-282b-421a-965b-b4cde224b080" providerId="ADAL" clId="{22A66266-3FB4-446B-A69F-9C32FD85ADFD}" dt="2023-03-01T04:00:59.006" v="3383" actId="47"/>
        <pc:sldMkLst>
          <pc:docMk/>
          <pc:sldMk cId="3350195026" sldId="440"/>
        </pc:sldMkLst>
        <pc:spChg chg="mod">
          <ac:chgData name="sschavez2@espe.edu.ec" userId="a984f91e-282b-421a-965b-b4cde224b080" providerId="ADAL" clId="{22A66266-3FB4-446B-A69F-9C32FD85ADFD}" dt="2023-03-01T03:22:22.951" v="3054" actId="207"/>
          <ac:spMkLst>
            <pc:docMk/>
            <pc:sldMk cId="3350195026" sldId="440"/>
            <ac:spMk id="2" creationId="{00000000-0000-0000-0000-000000000000}"/>
          </ac:spMkLst>
        </pc:spChg>
        <pc:spChg chg="del mod">
          <ac:chgData name="sschavez2@espe.edu.ec" userId="a984f91e-282b-421a-965b-b4cde224b080" providerId="ADAL" clId="{22A66266-3FB4-446B-A69F-9C32FD85ADFD}" dt="2023-03-01T03:28:12.512" v="3115" actId="478"/>
          <ac:spMkLst>
            <pc:docMk/>
            <pc:sldMk cId="3350195026" sldId="440"/>
            <ac:spMk id="4" creationId="{E376EDA3-DE60-4E40-9A0A-9D60E75AFD99}"/>
          </ac:spMkLst>
        </pc:spChg>
        <pc:spChg chg="del mod">
          <ac:chgData name="sschavez2@espe.edu.ec" userId="a984f91e-282b-421a-965b-b4cde224b080" providerId="ADAL" clId="{22A66266-3FB4-446B-A69F-9C32FD85ADFD}" dt="2023-03-01T03:23:10.373" v="3064" actId="478"/>
          <ac:spMkLst>
            <pc:docMk/>
            <pc:sldMk cId="3350195026" sldId="440"/>
            <ac:spMk id="6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22:56.558" v="3061" actId="20577"/>
          <ac:spMkLst>
            <pc:docMk/>
            <pc:sldMk cId="3350195026" sldId="440"/>
            <ac:spMk id="19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22:28.104" v="3055" actId="207"/>
          <ac:spMkLst>
            <pc:docMk/>
            <pc:sldMk cId="3350195026" sldId="440"/>
            <ac:spMk id="24" creationId="{25C39D12-68CF-4970-B39F-D1E34A5354AD}"/>
          </ac:spMkLst>
        </pc:spChg>
      </pc:sldChg>
      <pc:sldChg chg="delSp modSp mod">
        <pc:chgData name="sschavez2@espe.edu.ec" userId="a984f91e-282b-421a-965b-b4cde224b080" providerId="ADAL" clId="{22A66266-3FB4-446B-A69F-9C32FD85ADFD}" dt="2023-03-01T03:28:18.518" v="3117" actId="478"/>
        <pc:sldMkLst>
          <pc:docMk/>
          <pc:sldMk cId="137464460" sldId="441"/>
        </pc:sldMkLst>
        <pc:spChg chg="mod">
          <ac:chgData name="sschavez2@espe.edu.ec" userId="a984f91e-282b-421a-965b-b4cde224b080" providerId="ADAL" clId="{22A66266-3FB4-446B-A69F-9C32FD85ADFD}" dt="2023-03-01T03:25:22.776" v="3069" actId="207"/>
          <ac:spMkLst>
            <pc:docMk/>
            <pc:sldMk cId="137464460" sldId="441"/>
            <ac:spMk id="2" creationId="{00000000-0000-0000-0000-000000000000}"/>
          </ac:spMkLst>
        </pc:spChg>
        <pc:spChg chg="del mod">
          <ac:chgData name="sschavez2@espe.edu.ec" userId="a984f91e-282b-421a-965b-b4cde224b080" providerId="ADAL" clId="{22A66266-3FB4-446B-A69F-9C32FD85ADFD}" dt="2023-03-01T03:28:18.518" v="3117" actId="478"/>
          <ac:spMkLst>
            <pc:docMk/>
            <pc:sldMk cId="137464460" sldId="441"/>
            <ac:spMk id="3" creationId="{143A3C21-09F8-4C2D-B923-DB1AF621F8B7}"/>
          </ac:spMkLst>
        </pc:spChg>
        <pc:spChg chg="mod">
          <ac:chgData name="sschavez2@espe.edu.ec" userId="a984f91e-282b-421a-965b-b4cde224b080" providerId="ADAL" clId="{22A66266-3FB4-446B-A69F-9C32FD85ADFD}" dt="2023-03-01T03:25:22.776" v="3069" actId="207"/>
          <ac:spMkLst>
            <pc:docMk/>
            <pc:sldMk cId="137464460" sldId="441"/>
            <ac:spMk id="13" creationId="{25C39D12-68CF-4970-B39F-D1E34A5354AD}"/>
          </ac:spMkLst>
        </pc:spChg>
        <pc:graphicFrameChg chg="mod modGraphic">
          <ac:chgData name="sschavez2@espe.edu.ec" userId="a984f91e-282b-421a-965b-b4cde224b080" providerId="ADAL" clId="{22A66266-3FB4-446B-A69F-9C32FD85ADFD}" dt="2023-03-01T03:25:27.981" v="3070" actId="207"/>
          <ac:graphicFrameMkLst>
            <pc:docMk/>
            <pc:sldMk cId="137464460" sldId="441"/>
            <ac:graphicFrameMk id="6" creationId="{00000000-0000-0000-0000-000000000000}"/>
          </ac:graphicFrameMkLst>
        </pc:graphicFrameChg>
        <pc:graphicFrameChg chg="mod modGraphic">
          <ac:chgData name="sschavez2@espe.edu.ec" userId="a984f91e-282b-421a-965b-b4cde224b080" providerId="ADAL" clId="{22A66266-3FB4-446B-A69F-9C32FD85ADFD}" dt="2023-03-01T03:25:29.983" v="3071" actId="207"/>
          <ac:graphicFrameMkLst>
            <pc:docMk/>
            <pc:sldMk cId="137464460" sldId="441"/>
            <ac:graphicFrameMk id="8" creationId="{00000000-0000-0000-0000-000000000000}"/>
          </ac:graphicFrameMkLst>
        </pc:graphicFrameChg>
      </pc:sldChg>
      <pc:sldChg chg="addSp delSp modSp mod">
        <pc:chgData name="sschavez2@espe.edu.ec" userId="a984f91e-282b-421a-965b-b4cde224b080" providerId="ADAL" clId="{22A66266-3FB4-446B-A69F-9C32FD85ADFD}" dt="2023-03-01T03:28:23.901" v="3118" actId="478"/>
        <pc:sldMkLst>
          <pc:docMk/>
          <pc:sldMk cId="355326835" sldId="442"/>
        </pc:sldMkLst>
        <pc:spChg chg="mod">
          <ac:chgData name="sschavez2@espe.edu.ec" userId="a984f91e-282b-421a-965b-b4cde224b080" providerId="ADAL" clId="{22A66266-3FB4-446B-A69F-9C32FD85ADFD}" dt="2023-03-01T03:25:36.677" v="3072" actId="207"/>
          <ac:spMkLst>
            <pc:docMk/>
            <pc:sldMk cId="355326835" sldId="442"/>
            <ac:spMk id="2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2-26T22:00:29.472" v="1344" actId="20577"/>
          <ac:spMkLst>
            <pc:docMk/>
            <pc:sldMk cId="355326835" sldId="442"/>
            <ac:spMk id="3" creationId="{00000000-0000-0000-0000-000000000000}"/>
          </ac:spMkLst>
        </pc:spChg>
        <pc:spChg chg="del mod">
          <ac:chgData name="sschavez2@espe.edu.ec" userId="a984f91e-282b-421a-965b-b4cde224b080" providerId="ADAL" clId="{22A66266-3FB4-446B-A69F-9C32FD85ADFD}" dt="2023-03-01T03:28:23.901" v="3118" actId="478"/>
          <ac:spMkLst>
            <pc:docMk/>
            <pc:sldMk cId="355326835" sldId="442"/>
            <ac:spMk id="4" creationId="{47411E00-8BFC-4B9F-8E7A-7121AD8415DA}"/>
          </ac:spMkLst>
        </pc:spChg>
        <pc:spChg chg="mod">
          <ac:chgData name="sschavez2@espe.edu.ec" userId="a984f91e-282b-421a-965b-b4cde224b080" providerId="ADAL" clId="{22A66266-3FB4-446B-A69F-9C32FD85ADFD}" dt="2023-03-01T03:25:36.677" v="3072" actId="207"/>
          <ac:spMkLst>
            <pc:docMk/>
            <pc:sldMk cId="355326835" sldId="442"/>
            <ac:spMk id="11" creationId="{25C39D12-68CF-4970-B39F-D1E34A5354AD}"/>
          </ac:spMkLst>
        </pc:spChg>
        <pc:picChg chg="del">
          <ac:chgData name="sschavez2@espe.edu.ec" userId="a984f91e-282b-421a-965b-b4cde224b080" providerId="ADAL" clId="{22A66266-3FB4-446B-A69F-9C32FD85ADFD}" dt="2023-02-26T21:51:21.458" v="1231" actId="478"/>
          <ac:picMkLst>
            <pc:docMk/>
            <pc:sldMk cId="355326835" sldId="442"/>
            <ac:picMk id="6" creationId="{34673941-62F3-45B6-A0B4-0809B79BFB73}"/>
          </ac:picMkLst>
        </pc:picChg>
        <pc:picChg chg="add del mod">
          <ac:chgData name="sschavez2@espe.edu.ec" userId="a984f91e-282b-421a-965b-b4cde224b080" providerId="ADAL" clId="{22A66266-3FB4-446B-A69F-9C32FD85ADFD}" dt="2023-02-26T21:51:32.653" v="1236" actId="478"/>
          <ac:picMkLst>
            <pc:docMk/>
            <pc:sldMk cId="355326835" sldId="442"/>
            <ac:picMk id="8" creationId="{5BAC27BA-FDAA-40C3-BFD5-4D91C04E8829}"/>
          </ac:picMkLst>
        </pc:picChg>
        <pc:picChg chg="add mod">
          <ac:chgData name="sschavez2@espe.edu.ec" userId="a984f91e-282b-421a-965b-b4cde224b080" providerId="ADAL" clId="{22A66266-3FB4-446B-A69F-9C32FD85ADFD}" dt="2023-02-26T21:57:05.776" v="1243"/>
          <ac:picMkLst>
            <pc:docMk/>
            <pc:sldMk cId="355326835" sldId="442"/>
            <ac:picMk id="9" creationId="{33533500-3B90-41AD-A407-C35FEC4634B0}"/>
          </ac:picMkLst>
        </pc:picChg>
      </pc:sldChg>
      <pc:sldChg chg="modSp add del mod">
        <pc:chgData name="sschavez2@espe.edu.ec" userId="a984f91e-282b-421a-965b-b4cde224b080" providerId="ADAL" clId="{22A66266-3FB4-446B-A69F-9C32FD85ADFD}" dt="2023-03-01T04:00:57.839" v="3382" actId="47"/>
        <pc:sldMkLst>
          <pc:docMk/>
          <pc:sldMk cId="718415882" sldId="443"/>
        </pc:sldMkLst>
        <pc:spChg chg="mod">
          <ac:chgData name="sschavez2@espe.edu.ec" userId="a984f91e-282b-421a-965b-b4cde224b080" providerId="ADAL" clId="{22A66266-3FB4-446B-A69F-9C32FD85ADFD}" dt="2023-03-01T03:26:05.983" v="3098" actId="20577"/>
          <ac:spMkLst>
            <pc:docMk/>
            <pc:sldMk cId="718415882" sldId="443"/>
            <ac:spMk id="2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718415882" sldId="443"/>
            <ac:spMk id="8" creationId="{309ED459-6665-4388-8C8C-0DC3E8A78DA7}"/>
          </ac:spMkLst>
        </pc:spChg>
        <pc:spChg chg="mod">
          <ac:chgData name="sschavez2@espe.edu.ec" userId="a984f91e-282b-421a-965b-b4cde224b080" providerId="ADAL" clId="{22A66266-3FB4-446B-A69F-9C32FD85ADFD}" dt="2023-03-01T03:25:52.535" v="3073" actId="207"/>
          <ac:spMkLst>
            <pc:docMk/>
            <pc:sldMk cId="718415882" sldId="443"/>
            <ac:spMk id="28" creationId="{25C39D12-68CF-4970-B39F-D1E34A5354AD}"/>
          </ac:spMkLst>
        </pc:spChg>
        <pc:graphicFrameChg chg="modGraphic">
          <ac:chgData name="sschavez2@espe.edu.ec" userId="a984f91e-282b-421a-965b-b4cde224b080" providerId="ADAL" clId="{22A66266-3FB4-446B-A69F-9C32FD85ADFD}" dt="2023-03-01T03:26:32.105" v="3100" actId="12385"/>
          <ac:graphicFrameMkLst>
            <pc:docMk/>
            <pc:sldMk cId="718415882" sldId="443"/>
            <ac:graphicFrameMk id="3" creationId="{00000000-0000-0000-0000-000000000000}"/>
          </ac:graphicFrameMkLst>
        </pc:graphicFrameChg>
      </pc:sldChg>
      <pc:sldChg chg="delSp modSp mod">
        <pc:chgData name="sschavez2@espe.edu.ec" userId="a984f91e-282b-421a-965b-b4cde224b080" providerId="ADAL" clId="{22A66266-3FB4-446B-A69F-9C32FD85ADFD}" dt="2023-03-01T03:35:51.491" v="3141" actId="255"/>
        <pc:sldMkLst>
          <pc:docMk/>
          <pc:sldMk cId="2021330812" sldId="447"/>
        </pc:sldMkLst>
        <pc:spChg chg="mod">
          <ac:chgData name="sschavez2@espe.edu.ec" userId="a984f91e-282b-421a-965b-b4cde224b080" providerId="ADAL" clId="{22A66266-3FB4-446B-A69F-9C32FD85ADFD}" dt="2023-03-01T03:35:51.491" v="3141" actId="255"/>
          <ac:spMkLst>
            <pc:docMk/>
            <pc:sldMk cId="2021330812" sldId="447"/>
            <ac:spMk id="3" creationId="{00000000-0000-0000-0000-000000000000}"/>
          </ac:spMkLst>
        </pc:spChg>
        <pc:spChg chg="del mod">
          <ac:chgData name="sschavez2@espe.edu.ec" userId="a984f91e-282b-421a-965b-b4cde224b080" providerId="ADAL" clId="{22A66266-3FB4-446B-A69F-9C32FD85ADFD}" dt="2023-03-01T03:16:01.883" v="3023" actId="478"/>
          <ac:spMkLst>
            <pc:docMk/>
            <pc:sldMk cId="2021330812" sldId="447"/>
            <ac:spMk id="4" creationId="{AA263BA2-96B4-4346-8C98-6B3956523820}"/>
          </ac:spMkLst>
        </pc:spChg>
      </pc:sldChg>
      <pc:sldChg chg="addSp delSp modSp mod">
        <pc:chgData name="sschavez2@espe.edu.ec" userId="a984f91e-282b-421a-965b-b4cde224b080" providerId="ADAL" clId="{22A66266-3FB4-446B-A69F-9C32FD85ADFD}" dt="2023-03-01T03:31:58.759" v="3128" actId="207"/>
        <pc:sldMkLst>
          <pc:docMk/>
          <pc:sldMk cId="2343209828" sldId="449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343209828" sldId="449"/>
            <ac:spMk id="3" creationId="{26F35EA1-F7F4-4160-8C25-5E88242BFEFC}"/>
          </ac:spMkLst>
        </pc:spChg>
        <pc:spChg chg="mod">
          <ac:chgData name="sschavez2@espe.edu.ec" userId="a984f91e-282b-421a-965b-b4cde224b080" providerId="ADAL" clId="{22A66266-3FB4-446B-A69F-9C32FD85ADFD}" dt="2023-03-01T03:31:52.860" v="3127" actId="207"/>
          <ac:spMkLst>
            <pc:docMk/>
            <pc:sldMk cId="2343209828" sldId="449"/>
            <ac:spMk id="5" creationId="{00000000-0000-0000-0000-000000000000}"/>
          </ac:spMkLst>
        </pc:spChg>
        <pc:spChg chg="add mod">
          <ac:chgData name="sschavez2@espe.edu.ec" userId="a984f91e-282b-421a-965b-b4cde224b080" providerId="ADAL" clId="{22A66266-3FB4-446B-A69F-9C32FD85ADFD}" dt="2023-03-01T03:31:42.169" v="3125" actId="571"/>
          <ac:spMkLst>
            <pc:docMk/>
            <pc:sldMk cId="2343209828" sldId="449"/>
            <ac:spMk id="8" creationId="{E728046F-D6EE-4A94-9575-899E5C7C4F50}"/>
          </ac:spMkLst>
        </pc:spChg>
        <pc:spChg chg="mod">
          <ac:chgData name="sschavez2@espe.edu.ec" userId="a984f91e-282b-421a-965b-b4cde224b080" providerId="ADAL" clId="{22A66266-3FB4-446B-A69F-9C32FD85ADFD}" dt="2023-03-01T03:31:43.982" v="3126" actId="207"/>
          <ac:spMkLst>
            <pc:docMk/>
            <pc:sldMk cId="2343209828" sldId="449"/>
            <ac:spMk id="20" creationId="{25C39D12-68CF-4970-B39F-D1E34A5354AD}"/>
          </ac:spMkLst>
        </pc:s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16" creationId="{062CE16E-E03B-4AEB-945C-100D7911EC0A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19" creationId="{C8630B47-DE38-47F3-9CF6-F2081362DD74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24" creationId="{C70514B0-F6E5-477F-9E77-E92551BBF72A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28" creationId="{C425BD00-246C-4BAF-97CB-76271D4D9525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32" creationId="{F72FA74B-EDD4-4545-9A7E-E2B93114C2C2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38" creationId="{3CC838C9-36DF-46DD-8B24-48D9F79608E1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44" creationId="{E7740392-AC22-4EA2-9867-69AA7DE4AA51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49" creationId="{A422E3E4-E199-4EEF-9908-EA6D7FA3128E}"/>
          </ac:grpSpMkLst>
        </pc:grpChg>
        <pc:grpChg chg="del">
          <ac:chgData name="sschavez2@espe.edu.ec" userId="a984f91e-282b-421a-965b-b4cde224b080" providerId="ADAL" clId="{22A66266-3FB4-446B-A69F-9C32FD85ADFD}" dt="2023-02-27T04:39:36.914" v="2169" actId="478"/>
          <ac:grpSpMkLst>
            <pc:docMk/>
            <pc:sldMk cId="2343209828" sldId="449"/>
            <ac:grpSpMk id="52" creationId="{E76C9B24-0E03-4614-82B1-0C5270C9D743}"/>
          </ac:grpSpMkLst>
        </pc:grpChg>
        <pc:graphicFrameChg chg="del">
          <ac:chgData name="sschavez2@espe.edu.ec" userId="a984f91e-282b-421a-965b-b4cde224b080" providerId="ADAL" clId="{22A66266-3FB4-446B-A69F-9C32FD85ADFD}" dt="2023-02-27T04:41:32.628" v="2226" actId="478"/>
          <ac:graphicFrameMkLst>
            <pc:docMk/>
            <pc:sldMk cId="2343209828" sldId="449"/>
            <ac:graphicFrameMk id="2" creationId="{749D58DF-90CB-424D-A96D-0B78C46DCCB0}"/>
          </ac:graphicFrameMkLst>
        </pc:graphicFrameChg>
        <pc:graphicFrameChg chg="add mod modGraphic">
          <ac:chgData name="sschavez2@espe.edu.ec" userId="a984f91e-282b-421a-965b-b4cde224b080" providerId="ADAL" clId="{22A66266-3FB4-446B-A69F-9C32FD85ADFD}" dt="2023-03-01T03:31:58.759" v="3128" actId="207"/>
          <ac:graphicFrameMkLst>
            <pc:docMk/>
            <pc:sldMk cId="2343209828" sldId="449"/>
            <ac:graphicFrameMk id="4" creationId="{155C4B17-07BA-4C97-BA96-210ADC0508DA}"/>
          </ac:graphicFrameMkLst>
        </pc:graphicFrameChg>
        <pc:picChg chg="del">
          <ac:chgData name="sschavez2@espe.edu.ec" userId="a984f91e-282b-421a-965b-b4cde224b080" providerId="ADAL" clId="{22A66266-3FB4-446B-A69F-9C32FD85ADFD}" dt="2023-02-27T04:39:32.562" v="2168" actId="478"/>
          <ac:picMkLst>
            <pc:docMk/>
            <pc:sldMk cId="2343209828" sldId="449"/>
            <ac:picMk id="26" creationId="{90DF44FB-5CD8-4D18-B21B-3AC311226830}"/>
          </ac:picMkLst>
        </pc:picChg>
        <pc:picChg chg="add mod">
          <ac:chgData name="sschavez2@espe.edu.ec" userId="a984f91e-282b-421a-965b-b4cde224b080" providerId="ADAL" clId="{22A66266-3FB4-446B-A69F-9C32FD85ADFD}" dt="2023-02-27T04:43:56.112" v="2284" actId="1076"/>
          <ac:picMkLst>
            <pc:docMk/>
            <pc:sldMk cId="2343209828" sldId="449"/>
            <ac:picMk id="3073" creationId="{33D15BD4-8717-447A-8065-C04A06753499}"/>
          </ac:picMkLst>
        </pc:pic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31" creationId="{94996F60-8BF4-4F06-9D7A-86047068CE8F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33" creationId="{0D99E152-0EE8-44EF-ABFD-E897BAD4C46C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35" creationId="{5132D8BA-EE03-46E6-8EDA-8B0CEDC6E7FB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37" creationId="{ABAFA171-421C-404C-936C-0499B0F81914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39" creationId="{56A7EE1C-0D46-4EF5-8ECA-B806F7E7EFD8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41" creationId="{0D34E674-8D35-47D7-BC6B-BFDAEEDB9390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43" creationId="{9BD6F6E9-46AC-4A49-9B22-673AFE9A229B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45" creationId="{6C76BFB6-7339-4CC6-A28E-54A96AF182C2}"/>
          </ac:cxnSpMkLst>
        </pc:cxnChg>
        <pc:cxnChg chg="del">
          <ac:chgData name="sschavez2@espe.edu.ec" userId="a984f91e-282b-421a-965b-b4cde224b080" providerId="ADAL" clId="{22A66266-3FB4-446B-A69F-9C32FD85ADFD}" dt="2023-02-27T04:39:36.914" v="2169" actId="478"/>
          <ac:cxnSpMkLst>
            <pc:docMk/>
            <pc:sldMk cId="2343209828" sldId="449"/>
            <ac:cxnSpMk id="47" creationId="{FA82BF79-B7DC-406F-95B9-6EE9467D9722}"/>
          </ac:cxnSpMkLst>
        </pc:cxnChg>
      </pc:sldChg>
      <pc:sldChg chg="delSp modSp mod">
        <pc:chgData name="sschavez2@espe.edu.ec" userId="a984f91e-282b-421a-965b-b4cde224b080" providerId="ADAL" clId="{22A66266-3FB4-446B-A69F-9C32FD85ADFD}" dt="2023-03-01T03:42:02.918" v="3170"/>
        <pc:sldMkLst>
          <pc:docMk/>
          <pc:sldMk cId="3417670626" sldId="468"/>
        </pc:sldMkLst>
        <pc:spChg chg="del mod">
          <ac:chgData name="sschavez2@espe.edu.ec" userId="a984f91e-282b-421a-965b-b4cde224b080" providerId="ADAL" clId="{22A66266-3FB4-446B-A69F-9C32FD85ADFD}" dt="2023-03-01T03:16:18.265" v="3026" actId="478"/>
          <ac:spMkLst>
            <pc:docMk/>
            <pc:sldMk cId="3417670626" sldId="468"/>
            <ac:spMk id="3" creationId="{685BAAB5-C0E9-40BD-9F32-BCCA57C10077}"/>
          </ac:spMkLst>
        </pc:spChg>
        <pc:spChg chg="mod">
          <ac:chgData name="sschavez2@espe.edu.ec" userId="a984f91e-282b-421a-965b-b4cde224b080" providerId="ADAL" clId="{22A66266-3FB4-446B-A69F-9C32FD85ADFD}" dt="2023-03-01T03:42:02.918" v="3170"/>
          <ac:spMkLst>
            <pc:docMk/>
            <pc:sldMk cId="3417670626" sldId="468"/>
            <ac:spMk id="5" creationId="{00000000-0000-0000-0000-000000000000}"/>
          </ac:spMkLst>
        </pc:spChg>
      </pc:sldChg>
      <pc:sldChg chg="delSp modSp mod">
        <pc:chgData name="sschavez2@espe.edu.ec" userId="a984f91e-282b-421a-965b-b4cde224b080" providerId="ADAL" clId="{22A66266-3FB4-446B-A69F-9C32FD85ADFD}" dt="2023-03-01T03:41:36.325" v="3167" actId="1076"/>
        <pc:sldMkLst>
          <pc:docMk/>
          <pc:sldMk cId="1866973835" sldId="471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866973835" sldId="471"/>
            <ac:spMk id="3" creationId="{D4FF5030-639C-4349-AA14-021244B152F1}"/>
          </ac:spMkLst>
        </pc:spChg>
        <pc:spChg chg="mod">
          <ac:chgData name="sschavez2@espe.edu.ec" userId="a984f91e-282b-421a-965b-b4cde224b080" providerId="ADAL" clId="{22A66266-3FB4-446B-A69F-9C32FD85ADFD}" dt="2023-03-01T03:41:36.325" v="3167" actId="1076"/>
          <ac:spMkLst>
            <pc:docMk/>
            <pc:sldMk cId="1866973835" sldId="471"/>
            <ac:spMk id="8" creationId="{00000000-0000-0000-0000-000000000000}"/>
          </ac:spMkLst>
        </pc:spChg>
        <pc:picChg chg="del">
          <ac:chgData name="sschavez2@espe.edu.ec" userId="a984f91e-282b-421a-965b-b4cde224b080" providerId="ADAL" clId="{22A66266-3FB4-446B-A69F-9C32FD85ADFD}" dt="2023-03-01T03:41:27.283" v="3164" actId="478"/>
          <ac:picMkLst>
            <pc:docMk/>
            <pc:sldMk cId="1866973835" sldId="471"/>
            <ac:picMk id="6" creationId="{75A7DC91-AD22-4B42-9A4C-0BAFEAECA013}"/>
          </ac:picMkLst>
        </pc:picChg>
      </pc:sldChg>
      <pc:sldChg chg="addSp delSp modSp mod">
        <pc:chgData name="sschavez2@espe.edu.ec" userId="a984f91e-282b-421a-965b-b4cde224b080" providerId="ADAL" clId="{22A66266-3FB4-446B-A69F-9C32FD85ADFD}" dt="2023-03-01T03:28:08.770" v="3114" actId="478"/>
        <pc:sldMkLst>
          <pc:docMk/>
          <pc:sldMk cId="515447163" sldId="490"/>
        </pc:sldMkLst>
        <pc:spChg chg="mod">
          <ac:chgData name="sschavez2@espe.edu.ec" userId="a984f91e-282b-421a-965b-b4cde224b080" providerId="ADAL" clId="{22A66266-3FB4-446B-A69F-9C32FD85ADFD}" dt="2023-03-01T03:21:18.213" v="3047" actId="207"/>
          <ac:spMkLst>
            <pc:docMk/>
            <pc:sldMk cId="515447163" sldId="490"/>
            <ac:spMk id="2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2-26T19:40:16.681" v="257"/>
          <ac:spMkLst>
            <pc:docMk/>
            <pc:sldMk cId="515447163" sldId="490"/>
            <ac:spMk id="3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21:15.898" v="3046" actId="207"/>
          <ac:spMkLst>
            <pc:docMk/>
            <pc:sldMk cId="515447163" sldId="490"/>
            <ac:spMk id="4" creationId="{25C39D12-68CF-4970-B39F-D1E34A5354AD}"/>
          </ac:spMkLst>
        </pc:spChg>
        <pc:spChg chg="del mod">
          <ac:chgData name="sschavez2@espe.edu.ec" userId="a984f91e-282b-421a-965b-b4cde224b080" providerId="ADAL" clId="{22A66266-3FB4-446B-A69F-9C32FD85ADFD}" dt="2023-03-01T03:28:08.770" v="3114" actId="478"/>
          <ac:spMkLst>
            <pc:docMk/>
            <pc:sldMk cId="515447163" sldId="490"/>
            <ac:spMk id="5" creationId="{FADC83F4-E75A-4F7A-ABB9-EA6A9757E66C}"/>
          </ac:spMkLst>
        </pc:spChg>
        <pc:graphicFrameChg chg="mod modGraphic">
          <ac:chgData name="sschavez2@espe.edu.ec" userId="a984f91e-282b-421a-965b-b4cde224b080" providerId="ADAL" clId="{22A66266-3FB4-446B-A69F-9C32FD85ADFD}" dt="2023-03-01T03:21:47.966" v="3050" actId="207"/>
          <ac:graphicFrameMkLst>
            <pc:docMk/>
            <pc:sldMk cId="515447163" sldId="490"/>
            <ac:graphicFrameMk id="6" creationId="{00000000-0000-0000-0000-000000000000}"/>
          </ac:graphicFrameMkLst>
        </pc:graphicFrameChg>
        <pc:graphicFrameChg chg="mod modGraphic">
          <ac:chgData name="sschavez2@espe.edu.ec" userId="a984f91e-282b-421a-965b-b4cde224b080" providerId="ADAL" clId="{22A66266-3FB4-446B-A69F-9C32FD85ADFD}" dt="2023-03-01T03:21:56.543" v="3051" actId="207"/>
          <ac:graphicFrameMkLst>
            <pc:docMk/>
            <pc:sldMk cId="515447163" sldId="490"/>
            <ac:graphicFrameMk id="8" creationId="{00000000-0000-0000-0000-000000000000}"/>
          </ac:graphicFrameMkLst>
        </pc:graphicFrameChg>
        <pc:picChg chg="del">
          <ac:chgData name="sschavez2@espe.edu.ec" userId="a984f91e-282b-421a-965b-b4cde224b080" providerId="ADAL" clId="{22A66266-3FB4-446B-A69F-9C32FD85ADFD}" dt="2023-02-26T19:52:57.680" v="572" actId="478"/>
          <ac:picMkLst>
            <pc:docMk/>
            <pc:sldMk cId="515447163" sldId="490"/>
            <ac:picMk id="12" creationId="{E866E70F-A228-483C-A9F6-EA60F7D09701}"/>
          </ac:picMkLst>
        </pc:picChg>
        <pc:picChg chg="add mod">
          <ac:chgData name="sschavez2@espe.edu.ec" userId="a984f91e-282b-421a-965b-b4cde224b080" providerId="ADAL" clId="{22A66266-3FB4-446B-A69F-9C32FD85ADFD}" dt="2023-02-26T19:55:06.767" v="594" actId="1582"/>
          <ac:picMkLst>
            <pc:docMk/>
            <pc:sldMk cId="515447163" sldId="490"/>
            <ac:picMk id="13" creationId="{E5C932F1-0DA5-4243-B4C4-4E40A7457A62}"/>
          </ac:picMkLst>
        </pc:picChg>
        <pc:picChg chg="del">
          <ac:chgData name="sschavez2@espe.edu.ec" userId="a984f91e-282b-421a-965b-b4cde224b080" providerId="ADAL" clId="{22A66266-3FB4-446B-A69F-9C32FD85ADFD}" dt="2023-02-26T19:53:11.539" v="578" actId="478"/>
          <ac:picMkLst>
            <pc:docMk/>
            <pc:sldMk cId="515447163" sldId="490"/>
            <ac:picMk id="14" creationId="{9669B781-41DD-4C1A-86D0-2646B649E399}"/>
          </ac:picMkLst>
        </pc:picChg>
        <pc:picChg chg="add mod">
          <ac:chgData name="sschavez2@espe.edu.ec" userId="a984f91e-282b-421a-965b-b4cde224b080" providerId="ADAL" clId="{22A66266-3FB4-446B-A69F-9C32FD85ADFD}" dt="2023-02-26T19:54:56.514" v="591" actId="1582"/>
          <ac:picMkLst>
            <pc:docMk/>
            <pc:sldMk cId="515447163" sldId="490"/>
            <ac:picMk id="15" creationId="{CFF3A664-EE57-48FB-B3C2-FB8F60FE158F}"/>
          </ac:picMkLst>
        </pc:picChg>
        <pc:picChg chg="add del">
          <ac:chgData name="sschavez2@espe.edu.ec" userId="a984f91e-282b-421a-965b-b4cde224b080" providerId="ADAL" clId="{22A66266-3FB4-446B-A69F-9C32FD85ADFD}" dt="2023-02-26T19:53:00.881" v="574"/>
          <ac:picMkLst>
            <pc:docMk/>
            <pc:sldMk cId="515447163" sldId="490"/>
            <ac:picMk id="2050" creationId="{486C3645-F415-4674-8E61-EEC323300245}"/>
          </ac:picMkLst>
        </pc:picChg>
        <pc:picChg chg="add mod">
          <ac:chgData name="sschavez2@espe.edu.ec" userId="a984f91e-282b-421a-965b-b4cde224b080" providerId="ADAL" clId="{22A66266-3FB4-446B-A69F-9C32FD85ADFD}" dt="2023-02-26T19:55:03.647" v="593" actId="1582"/>
          <ac:picMkLst>
            <pc:docMk/>
            <pc:sldMk cId="515447163" sldId="490"/>
            <ac:picMk id="2052" creationId="{61A76C88-6173-411A-AFFE-412FC9D045BB}"/>
          </ac:picMkLst>
        </pc:picChg>
        <pc:picChg chg="add mod">
          <ac:chgData name="sschavez2@espe.edu.ec" userId="a984f91e-282b-421a-965b-b4cde224b080" providerId="ADAL" clId="{22A66266-3FB4-446B-A69F-9C32FD85ADFD}" dt="2023-02-26T19:55:00.506" v="592" actId="1582"/>
          <ac:picMkLst>
            <pc:docMk/>
            <pc:sldMk cId="515447163" sldId="490"/>
            <ac:picMk id="2054" creationId="{9ADE8E85-B73B-45AB-939B-356F13407D22}"/>
          </ac:picMkLst>
        </pc:picChg>
        <pc:picChg chg="del">
          <ac:chgData name="sschavez2@espe.edu.ec" userId="a984f91e-282b-421a-965b-b4cde224b080" providerId="ADAL" clId="{22A66266-3FB4-446B-A69F-9C32FD85ADFD}" dt="2023-02-26T19:49:43.777" v="567" actId="478"/>
          <ac:picMkLst>
            <pc:docMk/>
            <pc:sldMk cId="515447163" sldId="490"/>
            <ac:picMk id="3074" creationId="{DDF504FB-229C-4B22-90C4-C38FB78FBB67}"/>
          </ac:picMkLst>
        </pc:picChg>
        <pc:picChg chg="del">
          <ac:chgData name="sschavez2@espe.edu.ec" userId="a984f91e-282b-421a-965b-b4cde224b080" providerId="ADAL" clId="{22A66266-3FB4-446B-A69F-9C32FD85ADFD}" dt="2023-02-26T19:50:09.955" v="570" actId="478"/>
          <ac:picMkLst>
            <pc:docMk/>
            <pc:sldMk cId="515447163" sldId="490"/>
            <ac:picMk id="3078" creationId="{CBAAE4DC-B913-4C1D-8459-87BD1B5C2BE9}"/>
          </ac:picMkLst>
        </pc:picChg>
      </pc:sldChg>
      <pc:sldChg chg="delSp modSp del mod">
        <pc:chgData name="sschavez2@espe.edu.ec" userId="a984f91e-282b-421a-965b-b4cde224b080" providerId="ADAL" clId="{22A66266-3FB4-446B-A69F-9C32FD85ADFD}" dt="2023-03-01T03:36:01.090" v="3142" actId="47"/>
        <pc:sldMkLst>
          <pc:docMk/>
          <pc:sldMk cId="3321154681" sldId="491"/>
        </pc:sldMkLst>
        <pc:spChg chg="del mod">
          <ac:chgData name="sschavez2@espe.edu.ec" userId="a984f91e-282b-421a-965b-b4cde224b080" providerId="ADAL" clId="{22A66266-3FB4-446B-A69F-9C32FD85ADFD}" dt="2023-03-01T03:16:07.667" v="3024" actId="478"/>
          <ac:spMkLst>
            <pc:docMk/>
            <pc:sldMk cId="3321154681" sldId="491"/>
            <ac:spMk id="4" creationId="{259210B2-5275-402F-9C84-DF8FE9DDDEC3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3127695104" sldId="493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127695104" sldId="493"/>
            <ac:spMk id="3" creationId="{2B100D27-F089-4F1E-B924-569180C18099}"/>
          </ac:spMkLst>
        </pc:spChg>
      </pc:sldChg>
      <pc:sldChg chg="addSp delSp modSp mod">
        <pc:chgData name="sschavez2@espe.edu.ec" userId="a984f91e-282b-421a-965b-b4cde224b080" providerId="ADAL" clId="{22A66266-3FB4-446B-A69F-9C32FD85ADFD}" dt="2023-03-01T03:56:41.508" v="3379" actId="20577"/>
        <pc:sldMkLst>
          <pc:docMk/>
          <pc:sldMk cId="3440007899" sldId="494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440007899" sldId="494"/>
            <ac:spMk id="2" creationId="{D6E4B017-1CDC-4123-816B-5AE789633FED}"/>
          </ac:spMkLst>
        </pc:spChg>
        <pc:spChg chg="add mod">
          <ac:chgData name="sschavez2@espe.edu.ec" userId="a984f91e-282b-421a-965b-b4cde224b080" providerId="ADAL" clId="{22A66266-3FB4-446B-A69F-9C32FD85ADFD}" dt="2023-03-01T03:56:41.508" v="3379" actId="20577"/>
          <ac:spMkLst>
            <pc:docMk/>
            <pc:sldMk cId="3440007899" sldId="494"/>
            <ac:spMk id="3" creationId="{C23D7466-9A83-4115-B409-82952E81365A}"/>
          </ac:spMkLst>
        </pc:spChg>
        <pc:spChg chg="mod">
          <ac:chgData name="sschavez2@espe.edu.ec" userId="a984f91e-282b-421a-965b-b4cde224b080" providerId="ADAL" clId="{22A66266-3FB4-446B-A69F-9C32FD85ADFD}" dt="2023-03-01T03:26:45.647" v="3102" actId="207"/>
          <ac:spMkLst>
            <pc:docMk/>
            <pc:sldMk cId="3440007899" sldId="494"/>
            <ac:spMk id="14" creationId="{25C39D12-68CF-4970-B39F-D1E34A5354AD}"/>
          </ac:spMkLst>
        </pc:spChg>
        <pc:picChg chg="del">
          <ac:chgData name="sschavez2@espe.edu.ec" userId="a984f91e-282b-421a-965b-b4cde224b080" providerId="ADAL" clId="{22A66266-3FB4-446B-A69F-9C32FD85ADFD}" dt="2023-03-01T03:53:29.407" v="3207" actId="478"/>
          <ac:picMkLst>
            <pc:docMk/>
            <pc:sldMk cId="3440007899" sldId="494"/>
            <ac:picMk id="20" creationId="{BC0DEEE6-5361-402D-B2A8-50A64389C12D}"/>
          </ac:picMkLst>
        </pc:picChg>
        <pc:picChg chg="add mod">
          <ac:chgData name="sschavez2@espe.edu.ec" userId="a984f91e-282b-421a-965b-b4cde224b080" providerId="ADAL" clId="{22A66266-3FB4-446B-A69F-9C32FD85ADFD}" dt="2023-03-01T03:55:17.800" v="3211" actId="1076"/>
          <ac:picMkLst>
            <pc:docMk/>
            <pc:sldMk cId="3440007899" sldId="494"/>
            <ac:picMk id="2050" creationId="{8ECE17EE-3109-44CE-BC42-309255C2B453}"/>
          </ac:picMkLst>
        </pc:picChg>
      </pc:sldChg>
      <pc:sldChg chg="modSp mod">
        <pc:chgData name="sschavez2@espe.edu.ec" userId="a984f91e-282b-421a-965b-b4cde224b080" providerId="ADAL" clId="{22A66266-3FB4-446B-A69F-9C32FD85ADFD}" dt="2023-03-01T03:27:34.887" v="3110" actId="207"/>
        <pc:sldMkLst>
          <pc:docMk/>
          <pc:sldMk cId="824447594" sldId="495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824447594" sldId="495"/>
            <ac:spMk id="3" creationId="{9F6D6C13-6D97-49D7-9F1E-4FDD618FA216}"/>
          </ac:spMkLst>
        </pc:spChg>
        <pc:spChg chg="mod">
          <ac:chgData name="sschavez2@espe.edu.ec" userId="a984f91e-282b-421a-965b-b4cde224b080" providerId="ADAL" clId="{22A66266-3FB4-446B-A69F-9C32FD85ADFD}" dt="2023-03-01T03:27:21.502" v="3108" actId="207"/>
          <ac:spMkLst>
            <pc:docMk/>
            <pc:sldMk cId="824447594" sldId="495"/>
            <ac:spMk id="14" creationId="{25C39D12-68CF-4970-B39F-D1E34A5354AD}"/>
          </ac:spMkLst>
        </pc:spChg>
        <pc:spChg chg="mod">
          <ac:chgData name="sschavez2@espe.edu.ec" userId="a984f91e-282b-421a-965b-b4cde224b080" providerId="ADAL" clId="{22A66266-3FB4-446B-A69F-9C32FD85ADFD}" dt="2023-03-01T03:27:07.672" v="3105" actId="14100"/>
          <ac:spMkLst>
            <pc:docMk/>
            <pc:sldMk cId="824447594" sldId="495"/>
            <ac:spMk id="32" creationId="{56966AA8-647D-43F3-A185-C813EABEE2FF}"/>
          </ac:spMkLst>
        </pc:spChg>
        <pc:grpChg chg="mod">
          <ac:chgData name="sschavez2@espe.edu.ec" userId="a984f91e-282b-421a-965b-b4cde224b080" providerId="ADAL" clId="{22A66266-3FB4-446B-A69F-9C32FD85ADFD}" dt="2023-03-01T03:27:17.126" v="3107" actId="1076"/>
          <ac:grpSpMkLst>
            <pc:docMk/>
            <pc:sldMk cId="824447594" sldId="495"/>
            <ac:grpSpMk id="28" creationId="{B43F4A33-936E-4FD6-9C86-0027FD12E8C2}"/>
          </ac:grpSpMkLst>
        </pc:grpChg>
        <pc:graphicFrameChg chg="mod modGraphic">
          <ac:chgData name="sschavez2@espe.edu.ec" userId="a984f91e-282b-421a-965b-b4cde224b080" providerId="ADAL" clId="{22A66266-3FB4-446B-A69F-9C32FD85ADFD}" dt="2023-03-01T03:27:31.914" v="3109" actId="207"/>
          <ac:graphicFrameMkLst>
            <pc:docMk/>
            <pc:sldMk cId="824447594" sldId="495"/>
            <ac:graphicFrameMk id="2" creationId="{DF17028B-D6AF-4B18-8FF3-0333A8F93E0A}"/>
          </ac:graphicFrameMkLst>
        </pc:graphicFrameChg>
        <pc:graphicFrameChg chg="mod modGraphic">
          <ac:chgData name="sschavez2@espe.edu.ec" userId="a984f91e-282b-421a-965b-b4cde224b080" providerId="ADAL" clId="{22A66266-3FB4-446B-A69F-9C32FD85ADFD}" dt="2023-03-01T03:27:34.887" v="3110" actId="207"/>
          <ac:graphicFrameMkLst>
            <pc:docMk/>
            <pc:sldMk cId="824447594" sldId="495"/>
            <ac:graphicFrameMk id="4" creationId="{D99D73C4-775A-4E3C-9338-2D2FF93648E9}"/>
          </ac:graphicFrameMkLst>
        </pc:graphicFrameChg>
        <pc:picChg chg="mod">
          <ac:chgData name="sschavez2@espe.edu.ec" userId="a984f91e-282b-421a-965b-b4cde224b080" providerId="ADAL" clId="{22A66266-3FB4-446B-A69F-9C32FD85ADFD}" dt="2023-02-27T01:03:40.214" v="2152" actId="1076"/>
          <ac:picMkLst>
            <pc:docMk/>
            <pc:sldMk cId="824447594" sldId="495"/>
            <ac:picMk id="22" creationId="{7EE37214-EAD6-448B-94A9-67D47CF7BD34}"/>
          </ac:picMkLst>
        </pc:picChg>
      </pc:sldChg>
      <pc:sldChg chg="delSp modSp mod">
        <pc:chgData name="sschavez2@espe.edu.ec" userId="a984f91e-282b-421a-965b-b4cde224b080" providerId="ADAL" clId="{22A66266-3FB4-446B-A69F-9C32FD85ADFD}" dt="2023-03-01T03:27:55.073" v="3112" actId="207"/>
        <pc:sldMkLst>
          <pc:docMk/>
          <pc:sldMk cId="408985752" sldId="496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408985752" sldId="496"/>
            <ac:spMk id="2" creationId="{0150F9BF-D332-4B75-9153-37945B42C4F3}"/>
          </ac:spMkLst>
        </pc:spChg>
        <pc:spChg chg="mod">
          <ac:chgData name="sschavez2@espe.edu.ec" userId="a984f91e-282b-421a-965b-b4cde224b080" providerId="ADAL" clId="{22A66266-3FB4-446B-A69F-9C32FD85ADFD}" dt="2023-03-01T03:27:55.073" v="3112" actId="207"/>
          <ac:spMkLst>
            <pc:docMk/>
            <pc:sldMk cId="408985752" sldId="496"/>
            <ac:spMk id="14" creationId="{25C39D12-68CF-4970-B39F-D1E34A5354AD}"/>
          </ac:spMkLst>
        </pc:spChg>
        <pc:graphicFrameChg chg="mod modGraphic">
          <ac:chgData name="sschavez2@espe.edu.ec" userId="a984f91e-282b-421a-965b-b4cde224b080" providerId="ADAL" clId="{22A66266-3FB4-446B-A69F-9C32FD85ADFD}" dt="2023-03-01T03:27:47.588" v="3111" actId="207"/>
          <ac:graphicFrameMkLst>
            <pc:docMk/>
            <pc:sldMk cId="408985752" sldId="496"/>
            <ac:graphicFrameMk id="9" creationId="{91D1D44D-0FCF-41D6-8C20-6F33A901A0C7}"/>
          </ac:graphicFrameMkLst>
        </pc:graphicFrameChg>
        <pc:picChg chg="del">
          <ac:chgData name="sschavez2@espe.edu.ec" userId="a984f91e-282b-421a-965b-b4cde224b080" providerId="ADAL" clId="{22A66266-3FB4-446B-A69F-9C32FD85ADFD}" dt="2023-02-27T01:04:06.671" v="2154" actId="478"/>
          <ac:picMkLst>
            <pc:docMk/>
            <pc:sldMk cId="408985752" sldId="496"/>
            <ac:picMk id="7" creationId="{FFED61B1-DC0E-4B73-A685-F14362F3E542}"/>
          </ac:picMkLst>
        </pc:picChg>
      </pc:sldChg>
      <pc:sldChg chg="addSp delSp modSp mod">
        <pc:chgData name="sschavez2@espe.edu.ec" userId="a984f91e-282b-421a-965b-b4cde224b080" providerId="ADAL" clId="{22A66266-3FB4-446B-A69F-9C32FD85ADFD}" dt="2023-03-01T03:31:25.718" v="3119" actId="207"/>
        <pc:sldMkLst>
          <pc:docMk/>
          <pc:sldMk cId="2980365927" sldId="497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980365927" sldId="497"/>
            <ac:spMk id="2" creationId="{406C9A9E-04E7-4799-BF48-5D76984D8E25}"/>
          </ac:spMkLst>
        </pc:spChg>
        <pc:spChg chg="mod">
          <ac:chgData name="sschavez2@espe.edu.ec" userId="a984f91e-282b-421a-965b-b4cde224b080" providerId="ADAL" clId="{22A66266-3FB4-446B-A69F-9C32FD85ADFD}" dt="2023-02-27T04:50:29.899" v="2322" actId="20577"/>
          <ac:spMkLst>
            <pc:docMk/>
            <pc:sldMk cId="2980365927" sldId="497"/>
            <ac:spMk id="12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31:25.718" v="3119" actId="207"/>
          <ac:spMkLst>
            <pc:docMk/>
            <pc:sldMk cId="2980365927" sldId="497"/>
            <ac:spMk id="14" creationId="{25C39D12-68CF-4970-B39F-D1E34A5354AD}"/>
          </ac:spMkLst>
        </pc:spChg>
        <pc:picChg chg="add del">
          <ac:chgData name="sschavez2@espe.edu.ec" userId="a984f91e-282b-421a-965b-b4cde224b080" providerId="ADAL" clId="{22A66266-3FB4-446B-A69F-9C32FD85ADFD}" dt="2023-02-27T04:50:32.698" v="2323" actId="478"/>
          <ac:picMkLst>
            <pc:docMk/>
            <pc:sldMk cId="2980365927" sldId="497"/>
            <ac:picMk id="7" creationId="{8CF080A7-1220-4D05-9FAE-4B05FE09418A}"/>
          </ac:picMkLst>
        </pc:picChg>
        <pc:picChg chg="add mod">
          <ac:chgData name="sschavez2@espe.edu.ec" userId="a984f91e-282b-421a-965b-b4cde224b080" providerId="ADAL" clId="{22A66266-3FB4-446B-A69F-9C32FD85ADFD}" dt="2023-02-27T04:48:35.643" v="2316"/>
          <ac:picMkLst>
            <pc:docMk/>
            <pc:sldMk cId="2980365927" sldId="497"/>
            <ac:picMk id="8" creationId="{36BD6E55-5471-447C-9BEF-9173E7D86EA0}"/>
          </ac:picMkLst>
        </pc:picChg>
        <pc:picChg chg="add mod">
          <ac:chgData name="sschavez2@espe.edu.ec" userId="a984f91e-282b-421a-965b-b4cde224b080" providerId="ADAL" clId="{22A66266-3FB4-446B-A69F-9C32FD85ADFD}" dt="2023-02-27T04:50:43.020" v="2327" actId="1076"/>
          <ac:picMkLst>
            <pc:docMk/>
            <pc:sldMk cId="2980365927" sldId="497"/>
            <ac:picMk id="9" creationId="{2BDD663B-FB44-424E-8F2E-2A3C5DFF7ACA}"/>
          </ac:picMkLst>
        </pc:picChg>
      </pc:sldChg>
      <pc:sldChg chg="modSp mod">
        <pc:chgData name="sschavez2@espe.edu.ec" userId="a984f91e-282b-421a-965b-b4cde224b080" providerId="ADAL" clId="{22A66266-3FB4-446B-A69F-9C32FD85ADFD}" dt="2023-03-01T03:31:32.128" v="3121" actId="207"/>
        <pc:sldMkLst>
          <pc:docMk/>
          <pc:sldMk cId="877618905" sldId="498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877618905" sldId="498"/>
            <ac:spMk id="2" creationId="{D15E3D49-B1E5-49C5-9837-38618E51F0EB}"/>
          </ac:spMkLst>
        </pc:spChg>
        <pc:spChg chg="mod">
          <ac:chgData name="sschavez2@espe.edu.ec" userId="a984f91e-282b-421a-965b-b4cde224b080" providerId="ADAL" clId="{22A66266-3FB4-446B-A69F-9C32FD85ADFD}" dt="2023-03-01T03:31:32.128" v="3121" actId="207"/>
          <ac:spMkLst>
            <pc:docMk/>
            <pc:sldMk cId="877618905" sldId="498"/>
            <ac:spMk id="14" creationId="{25C39D12-68CF-4970-B39F-D1E34A5354AD}"/>
          </ac:spMkLst>
        </pc:spChg>
      </pc:sldChg>
      <pc:sldChg chg="del">
        <pc:chgData name="sschavez2@espe.edu.ec" userId="a984f91e-282b-421a-965b-b4cde224b080" providerId="ADAL" clId="{22A66266-3FB4-446B-A69F-9C32FD85ADFD}" dt="2023-02-27T06:30:57.993" v="2888" actId="2696"/>
        <pc:sldMkLst>
          <pc:docMk/>
          <pc:sldMk cId="76756549" sldId="511"/>
        </pc:sldMkLst>
      </pc:sldChg>
      <pc:sldChg chg="del">
        <pc:chgData name="sschavez2@espe.edu.ec" userId="a984f91e-282b-421a-965b-b4cde224b080" providerId="ADAL" clId="{22A66266-3FB4-446B-A69F-9C32FD85ADFD}" dt="2023-03-01T02:51:49.156" v="3000" actId="2696"/>
        <pc:sldMkLst>
          <pc:docMk/>
          <pc:sldMk cId="1055784693" sldId="512"/>
        </pc:sldMkLst>
      </pc:sldChg>
      <pc:sldChg chg="del">
        <pc:chgData name="sschavez2@espe.edu.ec" userId="a984f91e-282b-421a-965b-b4cde224b080" providerId="ADAL" clId="{22A66266-3FB4-446B-A69F-9C32FD85ADFD}" dt="2023-03-01T02:51:52.851" v="3001" actId="47"/>
        <pc:sldMkLst>
          <pc:docMk/>
          <pc:sldMk cId="3467203547" sldId="513"/>
        </pc:sldMkLst>
      </pc:sldChg>
      <pc:sldChg chg="del">
        <pc:chgData name="sschavez2@espe.edu.ec" userId="a984f91e-282b-421a-965b-b4cde224b080" providerId="ADAL" clId="{22A66266-3FB4-446B-A69F-9C32FD85ADFD}" dt="2023-03-01T02:51:54.053" v="3002" actId="47"/>
        <pc:sldMkLst>
          <pc:docMk/>
          <pc:sldMk cId="780908018" sldId="514"/>
        </pc:sldMkLst>
      </pc:sldChg>
      <pc:sldChg chg="del">
        <pc:chgData name="sschavez2@espe.edu.ec" userId="a984f91e-282b-421a-965b-b4cde224b080" providerId="ADAL" clId="{22A66266-3FB4-446B-A69F-9C32FD85ADFD}" dt="2023-03-01T02:51:55.087" v="3003" actId="47"/>
        <pc:sldMkLst>
          <pc:docMk/>
          <pc:sldMk cId="909015307" sldId="515"/>
        </pc:sldMkLst>
      </pc:sldChg>
      <pc:sldChg chg="del">
        <pc:chgData name="sschavez2@espe.edu.ec" userId="a984f91e-282b-421a-965b-b4cde224b080" providerId="ADAL" clId="{22A66266-3FB4-446B-A69F-9C32FD85ADFD}" dt="2023-03-01T02:51:56.245" v="3004" actId="47"/>
        <pc:sldMkLst>
          <pc:docMk/>
          <pc:sldMk cId="2275394013" sldId="516"/>
        </pc:sldMkLst>
      </pc:sldChg>
      <pc:sldChg chg="del">
        <pc:chgData name="sschavez2@espe.edu.ec" userId="a984f91e-282b-421a-965b-b4cde224b080" providerId="ADAL" clId="{22A66266-3FB4-446B-A69F-9C32FD85ADFD}" dt="2023-03-01T02:51:57.651" v="3005" actId="47"/>
        <pc:sldMkLst>
          <pc:docMk/>
          <pc:sldMk cId="3733297310" sldId="517"/>
        </pc:sldMkLst>
      </pc:sldChg>
      <pc:sldChg chg="del">
        <pc:chgData name="sschavez2@espe.edu.ec" userId="a984f91e-282b-421a-965b-b4cde224b080" providerId="ADAL" clId="{22A66266-3FB4-446B-A69F-9C32FD85ADFD}" dt="2023-03-01T02:51:58.668" v="3006" actId="47"/>
        <pc:sldMkLst>
          <pc:docMk/>
          <pc:sldMk cId="4062772058" sldId="518"/>
        </pc:sldMkLst>
      </pc:sldChg>
      <pc:sldChg chg="delSp modSp del mod">
        <pc:chgData name="sschavez2@espe.edu.ec" userId="a984f91e-282b-421a-965b-b4cde224b080" providerId="ADAL" clId="{22A66266-3FB4-446B-A69F-9C32FD85ADFD}" dt="2023-03-01T03:36:02.504" v="3143" actId="47"/>
        <pc:sldMkLst>
          <pc:docMk/>
          <pc:sldMk cId="586878314" sldId="519"/>
        </pc:sldMkLst>
        <pc:spChg chg="del mod">
          <ac:chgData name="sschavez2@espe.edu.ec" userId="a984f91e-282b-421a-965b-b4cde224b080" providerId="ADAL" clId="{22A66266-3FB4-446B-A69F-9C32FD85ADFD}" dt="2023-03-01T03:16:13.520" v="3025" actId="478"/>
          <ac:spMkLst>
            <pc:docMk/>
            <pc:sldMk cId="586878314" sldId="519"/>
            <ac:spMk id="4" creationId="{259210B2-5275-402F-9C84-DF8FE9DDDEC3}"/>
          </ac:spMkLst>
        </pc:spChg>
      </pc:sldChg>
      <pc:sldChg chg="delSp modSp del mod">
        <pc:chgData name="sschavez2@espe.edu.ec" userId="a984f91e-282b-421a-965b-b4cde224b080" providerId="ADAL" clId="{22A66266-3FB4-446B-A69F-9C32FD85ADFD}" dt="2023-03-01T03:40:47.090" v="3163" actId="47"/>
        <pc:sldMkLst>
          <pc:docMk/>
          <pc:sldMk cId="2156335580" sldId="520"/>
        </pc:sldMkLst>
        <pc:spChg chg="mod">
          <ac:chgData name="sschavez2@espe.edu.ec" userId="a984f91e-282b-421a-965b-b4cde224b080" providerId="ADAL" clId="{22A66266-3FB4-446B-A69F-9C32FD85ADFD}" dt="2023-03-01T03:18:20.603" v="3035" actId="207"/>
          <ac:spMkLst>
            <pc:docMk/>
            <pc:sldMk cId="2156335580" sldId="520"/>
            <ac:spMk id="2" creationId="{00000000-0000-0000-0000-000000000000}"/>
          </ac:spMkLst>
        </pc:spChg>
        <pc:spChg chg="del mod">
          <ac:chgData name="sschavez2@espe.edu.ec" userId="a984f91e-282b-421a-965b-b4cde224b080" providerId="ADAL" clId="{22A66266-3FB4-446B-A69F-9C32FD85ADFD}" dt="2023-03-01T03:16:22.594" v="3027" actId="478"/>
          <ac:spMkLst>
            <pc:docMk/>
            <pc:sldMk cId="2156335580" sldId="520"/>
            <ac:spMk id="3" creationId="{685BAAB5-C0E9-40BD-9F32-BCCA57C10077}"/>
          </ac:spMkLst>
        </pc:spChg>
        <pc:spChg chg="mod">
          <ac:chgData name="sschavez2@espe.edu.ec" userId="a984f91e-282b-421a-965b-b4cde224b080" providerId="ADAL" clId="{22A66266-3FB4-446B-A69F-9C32FD85ADFD}" dt="2023-03-01T03:18:20.603" v="3035" actId="207"/>
          <ac:spMkLst>
            <pc:docMk/>
            <pc:sldMk cId="2156335580" sldId="520"/>
            <ac:spMk id="5" creationId="{00000000-0000-0000-0000-000000000000}"/>
          </ac:spMkLst>
        </pc:spChg>
        <pc:graphicFrameChg chg="mod modGraphic">
          <ac:chgData name="sschavez2@espe.edu.ec" userId="a984f91e-282b-421a-965b-b4cde224b080" providerId="ADAL" clId="{22A66266-3FB4-446B-A69F-9C32FD85ADFD}" dt="2023-03-01T03:18:44.386" v="3037" actId="12385"/>
          <ac:graphicFrameMkLst>
            <pc:docMk/>
            <pc:sldMk cId="2156335580" sldId="520"/>
            <ac:graphicFrameMk id="8" creationId="{CC0EE626-99B1-496F-96D1-12E74028A573}"/>
          </ac:graphicFrameMkLst>
        </pc:graphicFrameChg>
      </pc:sldChg>
      <pc:sldChg chg="modSp mod">
        <pc:chgData name="sschavez2@espe.edu.ec" userId="a984f91e-282b-421a-965b-b4cde224b080" providerId="ADAL" clId="{22A66266-3FB4-446B-A69F-9C32FD85ADFD}" dt="2023-03-01T03:42:27.368" v="3173"/>
        <pc:sldMkLst>
          <pc:docMk/>
          <pc:sldMk cId="695250813" sldId="522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695250813" sldId="522"/>
            <ac:spMk id="3" creationId="{37F11E66-15D5-4226-9221-2CF10E8DA8A5}"/>
          </ac:spMkLst>
        </pc:spChg>
        <pc:spChg chg="mod">
          <ac:chgData name="sschavez2@espe.edu.ec" userId="a984f91e-282b-421a-965b-b4cde224b080" providerId="ADAL" clId="{22A66266-3FB4-446B-A69F-9C32FD85ADFD}" dt="2023-03-01T03:42:27.368" v="3173"/>
          <ac:spMkLst>
            <pc:docMk/>
            <pc:sldMk cId="695250813" sldId="522"/>
            <ac:spMk id="6" creationId="{00000000-0000-0000-0000-000000000000}"/>
          </ac:spMkLst>
        </pc:spChg>
      </pc:sldChg>
      <pc:sldChg chg="addSp delSp modSp add mod">
        <pc:chgData name="sschavez2@espe.edu.ec" userId="a984f91e-282b-421a-965b-b4cde224b080" providerId="ADAL" clId="{22A66266-3FB4-446B-A69F-9C32FD85ADFD}" dt="2023-03-01T03:32:21.906" v="3129" actId="207"/>
        <pc:sldMkLst>
          <pc:docMk/>
          <pc:sldMk cId="356791408" sldId="523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56791408" sldId="523"/>
            <ac:spMk id="3" creationId="{26F35EA1-F7F4-4160-8C25-5E88242BFEFC}"/>
          </ac:spMkLst>
        </pc:spChg>
        <pc:spChg chg="mod">
          <ac:chgData name="sschavez2@espe.edu.ec" userId="a984f91e-282b-421a-965b-b4cde224b080" providerId="ADAL" clId="{22A66266-3FB4-446B-A69F-9C32FD85ADFD}" dt="2023-03-01T03:32:21.906" v="3129" actId="207"/>
          <ac:spMkLst>
            <pc:docMk/>
            <pc:sldMk cId="356791408" sldId="523"/>
            <ac:spMk id="20" creationId="{25C39D12-68CF-4970-B39F-D1E34A5354AD}"/>
          </ac:spMkLst>
        </pc:spChg>
        <pc:graphicFrameChg chg="add del mod modGraphic">
          <ac:chgData name="sschavez2@espe.edu.ec" userId="a984f91e-282b-421a-965b-b4cde224b080" providerId="ADAL" clId="{22A66266-3FB4-446B-A69F-9C32FD85ADFD}" dt="2023-02-27T04:45:22.151" v="2295" actId="1076"/>
          <ac:graphicFrameMkLst>
            <pc:docMk/>
            <pc:sldMk cId="356791408" sldId="523"/>
            <ac:graphicFrameMk id="4" creationId="{155C4B17-07BA-4C97-BA96-210ADC0508DA}"/>
          </ac:graphicFrameMkLst>
        </pc:graphicFrameChg>
        <pc:picChg chg="add mod">
          <ac:chgData name="sschavez2@espe.edu.ec" userId="a984f91e-282b-421a-965b-b4cde224b080" providerId="ADAL" clId="{22A66266-3FB4-446B-A69F-9C32FD85ADFD}" dt="2023-02-27T04:45:32.908" v="2299" actId="1076"/>
          <ac:picMkLst>
            <pc:docMk/>
            <pc:sldMk cId="356791408" sldId="523"/>
            <ac:picMk id="8" creationId="{1CA1E9CE-52D9-4538-ABEE-DC572F15E429}"/>
          </ac:picMkLst>
        </pc:picChg>
        <pc:picChg chg="add del">
          <ac:chgData name="sschavez2@espe.edu.ec" userId="a984f91e-282b-421a-965b-b4cde224b080" providerId="ADAL" clId="{22A66266-3FB4-446B-A69F-9C32FD85ADFD}" dt="2023-02-27T04:44:47.662" v="2291" actId="478"/>
          <ac:picMkLst>
            <pc:docMk/>
            <pc:sldMk cId="356791408" sldId="523"/>
            <ac:picMk id="3073" creationId="{33D15BD4-8717-447A-8065-C04A06753499}"/>
          </ac:picMkLst>
        </pc:picChg>
      </pc:sldChg>
      <pc:sldChg chg="addSp delSp modSp add mod">
        <pc:chgData name="sschavez2@espe.edu.ec" userId="a984f91e-282b-421a-965b-b4cde224b080" providerId="ADAL" clId="{22A66266-3FB4-446B-A69F-9C32FD85ADFD}" dt="2023-03-01T03:32:29.606" v="3130" actId="207"/>
        <pc:sldMkLst>
          <pc:docMk/>
          <pc:sldMk cId="3085336991" sldId="524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085336991" sldId="524"/>
            <ac:spMk id="3" creationId="{26F35EA1-F7F4-4160-8C25-5E88242BFEFC}"/>
          </ac:spMkLst>
        </pc:spChg>
        <pc:spChg chg="mod">
          <ac:chgData name="sschavez2@espe.edu.ec" userId="a984f91e-282b-421a-965b-b4cde224b080" providerId="ADAL" clId="{22A66266-3FB4-446B-A69F-9C32FD85ADFD}" dt="2023-03-01T03:32:29.606" v="3130" actId="207"/>
          <ac:spMkLst>
            <pc:docMk/>
            <pc:sldMk cId="3085336991" sldId="524"/>
            <ac:spMk id="20" creationId="{25C39D12-68CF-4970-B39F-D1E34A5354AD}"/>
          </ac:spMkLst>
        </pc:spChg>
        <pc:graphicFrameChg chg="mod modGraphic">
          <ac:chgData name="sschavez2@espe.edu.ec" userId="a984f91e-282b-421a-965b-b4cde224b080" providerId="ADAL" clId="{22A66266-3FB4-446B-A69F-9C32FD85ADFD}" dt="2023-02-27T04:46:15.175" v="2303" actId="403"/>
          <ac:graphicFrameMkLst>
            <pc:docMk/>
            <pc:sldMk cId="3085336991" sldId="524"/>
            <ac:graphicFrameMk id="4" creationId="{155C4B17-07BA-4C97-BA96-210ADC0508DA}"/>
          </ac:graphicFrameMkLst>
        </pc:graphicFrameChg>
        <pc:picChg chg="add mod">
          <ac:chgData name="sschavez2@espe.edu.ec" userId="a984f91e-282b-421a-965b-b4cde224b080" providerId="ADAL" clId="{22A66266-3FB4-446B-A69F-9C32FD85ADFD}" dt="2023-02-27T04:46:26.039" v="2307" actId="1076"/>
          <ac:picMkLst>
            <pc:docMk/>
            <pc:sldMk cId="3085336991" sldId="524"/>
            <ac:picMk id="8" creationId="{7F22D38C-D5B0-4BCE-8653-496697708C81}"/>
          </ac:picMkLst>
        </pc:picChg>
        <pc:picChg chg="del">
          <ac:chgData name="sschavez2@espe.edu.ec" userId="a984f91e-282b-421a-965b-b4cde224b080" providerId="ADAL" clId="{22A66266-3FB4-446B-A69F-9C32FD85ADFD}" dt="2023-02-27T04:46:06.206" v="2300" actId="478"/>
          <ac:picMkLst>
            <pc:docMk/>
            <pc:sldMk cId="3085336991" sldId="524"/>
            <ac:picMk id="3073" creationId="{33D15BD4-8717-447A-8065-C04A06753499}"/>
          </ac:picMkLst>
        </pc:picChg>
      </pc:sldChg>
      <pc:sldChg chg="addSp delSp modSp add mod ord">
        <pc:chgData name="sschavez2@espe.edu.ec" userId="a984f91e-282b-421a-965b-b4cde224b080" providerId="ADAL" clId="{22A66266-3FB4-446B-A69F-9C32FD85ADFD}" dt="2023-03-01T03:32:32.669" v="3131" actId="207"/>
        <pc:sldMkLst>
          <pc:docMk/>
          <pc:sldMk cId="3803881759" sldId="525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803881759" sldId="525"/>
            <ac:spMk id="2" creationId="{406C9A9E-04E7-4799-BF48-5D76984D8E25}"/>
          </ac:spMkLst>
        </pc:spChg>
        <pc:spChg chg="add mod">
          <ac:chgData name="sschavez2@espe.edu.ec" userId="a984f91e-282b-421a-965b-b4cde224b080" providerId="ADAL" clId="{22A66266-3FB4-446B-A69F-9C32FD85ADFD}" dt="2023-02-27T05:02:12.441" v="2388" actId="20577"/>
          <ac:spMkLst>
            <pc:docMk/>
            <pc:sldMk cId="3803881759" sldId="525"/>
            <ac:spMk id="10" creationId="{1BD21951-B29A-42BC-ABFA-E14148074B61}"/>
          </ac:spMkLst>
        </pc:spChg>
        <pc:spChg chg="mod">
          <ac:chgData name="sschavez2@espe.edu.ec" userId="a984f91e-282b-421a-965b-b4cde224b080" providerId="ADAL" clId="{22A66266-3FB4-446B-A69F-9C32FD85ADFD}" dt="2023-02-27T05:01:44.434" v="2365" actId="20577"/>
          <ac:spMkLst>
            <pc:docMk/>
            <pc:sldMk cId="3803881759" sldId="525"/>
            <ac:spMk id="12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32:32.669" v="3131" actId="207"/>
          <ac:spMkLst>
            <pc:docMk/>
            <pc:sldMk cId="3803881759" sldId="525"/>
            <ac:spMk id="14" creationId="{25C39D12-68CF-4970-B39F-D1E34A5354AD}"/>
          </ac:spMkLst>
        </pc:spChg>
        <pc:graphicFrameChg chg="add mod modGraphic">
          <ac:chgData name="sschavez2@espe.edu.ec" userId="a984f91e-282b-421a-965b-b4cde224b080" providerId="ADAL" clId="{22A66266-3FB4-446B-A69F-9C32FD85ADFD}" dt="2023-02-27T05:03:24.752" v="2399" actId="1076"/>
          <ac:graphicFrameMkLst>
            <pc:docMk/>
            <pc:sldMk cId="3803881759" sldId="525"/>
            <ac:graphicFrameMk id="3" creationId="{A3D6CBD8-8771-4CAC-BCC2-60E12C3BCB51}"/>
          </ac:graphicFrameMkLst>
        </pc:graphicFrameChg>
        <pc:picChg chg="del">
          <ac:chgData name="sschavez2@espe.edu.ec" userId="a984f91e-282b-421a-965b-b4cde224b080" providerId="ADAL" clId="{22A66266-3FB4-446B-A69F-9C32FD85ADFD}" dt="2023-02-27T05:00:30.040" v="2341" actId="478"/>
          <ac:picMkLst>
            <pc:docMk/>
            <pc:sldMk cId="3803881759" sldId="525"/>
            <ac:picMk id="9" creationId="{2BDD663B-FB44-424E-8F2E-2A3C5DFF7ACA}"/>
          </ac:picMkLst>
        </pc:picChg>
        <pc:cxnChg chg="add mod">
          <ac:chgData name="sschavez2@espe.edu.ec" userId="a984f91e-282b-421a-965b-b4cde224b080" providerId="ADAL" clId="{22A66266-3FB4-446B-A69F-9C32FD85ADFD}" dt="2023-02-27T05:02:04.768" v="2367" actId="14100"/>
          <ac:cxnSpMkLst>
            <pc:docMk/>
            <pc:sldMk cId="3803881759" sldId="525"/>
            <ac:cxnSpMk id="8" creationId="{43CBC7E7-4795-4FB7-965B-B25351659CE3}"/>
          </ac:cxnSpMkLst>
        </pc:cxnChg>
      </pc:sldChg>
      <pc:sldChg chg="modSp add mod">
        <pc:chgData name="sschavez2@espe.edu.ec" userId="a984f91e-282b-421a-965b-b4cde224b080" providerId="ADAL" clId="{22A66266-3FB4-446B-A69F-9C32FD85ADFD}" dt="2023-03-01T03:32:36.870" v="3132" actId="207"/>
        <pc:sldMkLst>
          <pc:docMk/>
          <pc:sldMk cId="1900736251" sldId="526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900736251" sldId="526"/>
            <ac:spMk id="2" creationId="{406C9A9E-04E7-4799-BF48-5D76984D8E25}"/>
          </ac:spMkLst>
        </pc:spChg>
        <pc:spChg chg="mod">
          <ac:chgData name="sschavez2@espe.edu.ec" userId="a984f91e-282b-421a-965b-b4cde224b080" providerId="ADAL" clId="{22A66266-3FB4-446B-A69F-9C32FD85ADFD}" dt="2023-02-27T05:03:35.046" v="2415" actId="20577"/>
          <ac:spMkLst>
            <pc:docMk/>
            <pc:sldMk cId="1900736251" sldId="526"/>
            <ac:spMk id="10" creationId="{1BD21951-B29A-42BC-ABFA-E14148074B61}"/>
          </ac:spMkLst>
        </pc:spChg>
        <pc:spChg chg="mod">
          <ac:chgData name="sschavez2@espe.edu.ec" userId="a984f91e-282b-421a-965b-b4cde224b080" providerId="ADAL" clId="{22A66266-3FB4-446B-A69F-9C32FD85ADFD}" dt="2023-03-01T03:32:36.870" v="3132" actId="207"/>
          <ac:spMkLst>
            <pc:docMk/>
            <pc:sldMk cId="1900736251" sldId="526"/>
            <ac:spMk id="14" creationId="{25C39D12-68CF-4970-B39F-D1E34A5354AD}"/>
          </ac:spMkLst>
        </pc:spChg>
        <pc:graphicFrameChg chg="mod modGraphic">
          <ac:chgData name="sschavez2@espe.edu.ec" userId="a984f91e-282b-421a-965b-b4cde224b080" providerId="ADAL" clId="{22A66266-3FB4-446B-A69F-9C32FD85ADFD}" dt="2023-02-27T05:03:49.766" v="2417" actId="1076"/>
          <ac:graphicFrameMkLst>
            <pc:docMk/>
            <pc:sldMk cId="1900736251" sldId="526"/>
            <ac:graphicFrameMk id="3" creationId="{A3D6CBD8-8771-4CAC-BCC2-60E12C3BCB51}"/>
          </ac:graphicFrameMkLst>
        </pc:graphicFrameChg>
      </pc:sldChg>
      <pc:sldChg chg="addSp delSp modSp add mod">
        <pc:chgData name="sschavez2@espe.edu.ec" userId="a984f91e-282b-421a-965b-b4cde224b080" providerId="ADAL" clId="{22A66266-3FB4-446B-A69F-9C32FD85ADFD}" dt="2023-03-01T03:32:41.420" v="3133" actId="207"/>
        <pc:sldMkLst>
          <pc:docMk/>
          <pc:sldMk cId="201268155" sldId="527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01268155" sldId="527"/>
            <ac:spMk id="2" creationId="{406C9A9E-04E7-4799-BF48-5D76984D8E25}"/>
          </ac:spMkLst>
        </pc:spChg>
        <pc:spChg chg="mod">
          <ac:chgData name="sschavez2@espe.edu.ec" userId="a984f91e-282b-421a-965b-b4cde224b080" providerId="ADAL" clId="{22A66266-3FB4-446B-A69F-9C32FD85ADFD}" dt="2023-02-27T05:04:30.931" v="2450" actId="20577"/>
          <ac:spMkLst>
            <pc:docMk/>
            <pc:sldMk cId="201268155" sldId="527"/>
            <ac:spMk id="10" creationId="{1BD21951-B29A-42BC-ABFA-E14148074B61}"/>
          </ac:spMkLst>
        </pc:spChg>
        <pc:spChg chg="mod">
          <ac:chgData name="sschavez2@espe.edu.ec" userId="a984f91e-282b-421a-965b-b4cde224b080" providerId="ADAL" clId="{22A66266-3FB4-446B-A69F-9C32FD85ADFD}" dt="2023-03-01T03:32:41.420" v="3133" actId="207"/>
          <ac:spMkLst>
            <pc:docMk/>
            <pc:sldMk cId="201268155" sldId="527"/>
            <ac:spMk id="14" creationId="{25C39D12-68CF-4970-B39F-D1E34A5354AD}"/>
          </ac:spMkLst>
        </pc:spChg>
        <pc:graphicFrameChg chg="del">
          <ac:chgData name="sschavez2@espe.edu.ec" userId="a984f91e-282b-421a-965b-b4cde224b080" providerId="ADAL" clId="{22A66266-3FB4-446B-A69F-9C32FD85ADFD}" dt="2023-02-27T05:04:20.915" v="2419" actId="478"/>
          <ac:graphicFrameMkLst>
            <pc:docMk/>
            <pc:sldMk cId="201268155" sldId="527"/>
            <ac:graphicFrameMk id="3" creationId="{A3D6CBD8-8771-4CAC-BCC2-60E12C3BCB51}"/>
          </ac:graphicFrameMkLst>
        </pc:graphicFrameChg>
        <pc:picChg chg="add mod">
          <ac:chgData name="sschavez2@espe.edu.ec" userId="a984f91e-282b-421a-965b-b4cde224b080" providerId="ADAL" clId="{22A66266-3FB4-446B-A69F-9C32FD85ADFD}" dt="2023-02-27T05:05:38.468" v="2465" actId="1076"/>
          <ac:picMkLst>
            <pc:docMk/>
            <pc:sldMk cId="201268155" sldId="527"/>
            <ac:picMk id="9" creationId="{AD0CE393-0089-4AD1-958B-7474BE87DE22}"/>
          </ac:picMkLst>
        </pc:picChg>
        <pc:picChg chg="add mod">
          <ac:chgData name="sschavez2@espe.edu.ec" userId="a984f91e-282b-421a-965b-b4cde224b080" providerId="ADAL" clId="{22A66266-3FB4-446B-A69F-9C32FD85ADFD}" dt="2023-02-27T05:05:34.705" v="2464" actId="1076"/>
          <ac:picMkLst>
            <pc:docMk/>
            <pc:sldMk cId="201268155" sldId="527"/>
            <ac:picMk id="11" creationId="{B5CC9524-1CE8-4BED-9984-C5CD77473ABF}"/>
          </ac:picMkLst>
        </pc:picChg>
        <pc:picChg chg="add mod">
          <ac:chgData name="sschavez2@espe.edu.ec" userId="a984f91e-282b-421a-965b-b4cde224b080" providerId="ADAL" clId="{22A66266-3FB4-446B-A69F-9C32FD85ADFD}" dt="2023-02-27T05:05:32.735" v="2463" actId="1076"/>
          <ac:picMkLst>
            <pc:docMk/>
            <pc:sldMk cId="201268155" sldId="527"/>
            <ac:picMk id="13" creationId="{E2957E01-19C8-4D75-86A4-4974BDF0D664}"/>
          </ac:picMkLst>
        </pc:picChg>
        <pc:picChg chg="add mod">
          <ac:chgData name="sschavez2@espe.edu.ec" userId="a984f91e-282b-421a-965b-b4cde224b080" providerId="ADAL" clId="{22A66266-3FB4-446B-A69F-9C32FD85ADFD}" dt="2023-02-27T05:06:33.713" v="2480" actId="1076"/>
          <ac:picMkLst>
            <pc:docMk/>
            <pc:sldMk cId="201268155" sldId="527"/>
            <ac:picMk id="16" creationId="{E6FADEA6-53F7-40B4-ABEE-472ECFC41950}"/>
          </ac:picMkLst>
        </pc:picChg>
        <pc:picChg chg="add mod">
          <ac:chgData name="sschavez2@espe.edu.ec" userId="a984f91e-282b-421a-965b-b4cde224b080" providerId="ADAL" clId="{22A66266-3FB4-446B-A69F-9C32FD85ADFD}" dt="2023-02-27T05:06:36.653" v="2481" actId="1076"/>
          <ac:picMkLst>
            <pc:docMk/>
            <pc:sldMk cId="201268155" sldId="527"/>
            <ac:picMk id="17" creationId="{E41CB803-EAC9-426D-A3B8-1446B5BA2F3A}"/>
          </ac:picMkLst>
        </pc:picChg>
        <pc:picChg chg="add mod">
          <ac:chgData name="sschavez2@espe.edu.ec" userId="a984f91e-282b-421a-965b-b4cde224b080" providerId="ADAL" clId="{22A66266-3FB4-446B-A69F-9C32FD85ADFD}" dt="2023-02-27T05:06:16.307" v="2474" actId="1076"/>
          <ac:picMkLst>
            <pc:docMk/>
            <pc:sldMk cId="201268155" sldId="527"/>
            <ac:picMk id="18" creationId="{3EE7B0F2-9CE4-4224-B2A3-8A00024CA1B5}"/>
          </ac:picMkLst>
        </pc:picChg>
        <pc:picChg chg="add mod">
          <ac:chgData name="sschavez2@espe.edu.ec" userId="a984f91e-282b-421a-965b-b4cde224b080" providerId="ADAL" clId="{22A66266-3FB4-446B-A69F-9C32FD85ADFD}" dt="2023-02-27T05:06:41.263" v="2482" actId="1076"/>
          <ac:picMkLst>
            <pc:docMk/>
            <pc:sldMk cId="201268155" sldId="527"/>
            <ac:picMk id="19" creationId="{66DAC4E2-DE4B-4685-9657-55E01F0C9E43}"/>
          </ac:picMkLst>
        </pc:picChg>
      </pc:sldChg>
      <pc:sldChg chg="addSp delSp modSp add mod">
        <pc:chgData name="sschavez2@espe.edu.ec" userId="a984f91e-282b-421a-965b-b4cde224b080" providerId="ADAL" clId="{22A66266-3FB4-446B-A69F-9C32FD85ADFD}" dt="2023-03-01T03:33:29.610" v="3135" actId="16037"/>
        <pc:sldMkLst>
          <pc:docMk/>
          <pc:sldMk cId="26902606" sldId="528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6902606" sldId="528"/>
            <ac:spMk id="2" creationId="{406C9A9E-04E7-4799-BF48-5D76984D8E25}"/>
          </ac:spMkLst>
        </pc:spChg>
        <pc:spChg chg="add mod">
          <ac:chgData name="sschavez2@espe.edu.ec" userId="a984f91e-282b-421a-965b-b4cde224b080" providerId="ADAL" clId="{22A66266-3FB4-446B-A69F-9C32FD85ADFD}" dt="2023-02-27T05:11:14.749" v="2722" actId="1582"/>
          <ac:spMkLst>
            <pc:docMk/>
            <pc:sldMk cId="26902606" sldId="528"/>
            <ac:spMk id="6" creationId="{6D606B75-A523-4A44-A382-1C9942F4B522}"/>
          </ac:spMkLst>
        </pc:spChg>
        <pc:spChg chg="mod">
          <ac:chgData name="sschavez2@espe.edu.ec" userId="a984f91e-282b-421a-965b-b4cde224b080" providerId="ADAL" clId="{22A66266-3FB4-446B-A69F-9C32FD85ADFD}" dt="2023-02-27T05:08:27.047" v="2553" actId="20577"/>
          <ac:spMkLst>
            <pc:docMk/>
            <pc:sldMk cId="26902606" sldId="528"/>
            <ac:spMk id="10" creationId="{1BD21951-B29A-42BC-ABFA-E14148074B61}"/>
          </ac:spMkLst>
        </pc:spChg>
        <pc:spChg chg="mod">
          <ac:chgData name="sschavez2@espe.edu.ec" userId="a984f91e-282b-421a-965b-b4cde224b080" providerId="ADAL" clId="{22A66266-3FB4-446B-A69F-9C32FD85ADFD}" dt="2023-02-27T05:08:00.269" v="2510" actId="20577"/>
          <ac:spMkLst>
            <pc:docMk/>
            <pc:sldMk cId="26902606" sldId="528"/>
            <ac:spMk id="12" creationId="{00000000-0000-0000-0000-000000000000}"/>
          </ac:spMkLst>
        </pc:spChg>
        <pc:spChg chg="mod">
          <ac:chgData name="sschavez2@espe.edu.ec" userId="a984f91e-282b-421a-965b-b4cde224b080" providerId="ADAL" clId="{22A66266-3FB4-446B-A69F-9C32FD85ADFD}" dt="2023-03-01T03:33:29.610" v="3135" actId="16037"/>
          <ac:spMkLst>
            <pc:docMk/>
            <pc:sldMk cId="26902606" sldId="528"/>
            <ac:spMk id="14" creationId="{25C39D12-68CF-4970-B39F-D1E34A5354AD}"/>
          </ac:spMkLst>
        </pc:spChg>
        <pc:spChg chg="add mod">
          <ac:chgData name="sschavez2@espe.edu.ec" userId="a984f91e-282b-421a-965b-b4cde224b080" providerId="ADAL" clId="{22A66266-3FB4-446B-A69F-9C32FD85ADFD}" dt="2023-02-27T05:10:30.517" v="2718" actId="20577"/>
          <ac:spMkLst>
            <pc:docMk/>
            <pc:sldMk cId="26902606" sldId="528"/>
            <ac:spMk id="20" creationId="{BA5D5805-4AF5-482C-9F05-1C846FC51D31}"/>
          </ac:spMkLst>
        </pc:spChg>
        <pc:spChg chg="add mod">
          <ac:chgData name="sschavez2@espe.edu.ec" userId="a984f91e-282b-421a-965b-b4cde224b080" providerId="ADAL" clId="{22A66266-3FB4-446B-A69F-9C32FD85ADFD}" dt="2023-02-27T05:11:44.026" v="2728" actId="1076"/>
          <ac:spMkLst>
            <pc:docMk/>
            <pc:sldMk cId="26902606" sldId="528"/>
            <ac:spMk id="21" creationId="{875C12A6-CDCB-4BAD-A7F9-9EAC0631F410}"/>
          </ac:spMkLst>
        </pc:spChg>
        <pc:graphicFrameChg chg="add del mod">
          <ac:chgData name="sschavez2@espe.edu.ec" userId="a984f91e-282b-421a-965b-b4cde224b080" providerId="ADAL" clId="{22A66266-3FB4-446B-A69F-9C32FD85ADFD}" dt="2023-02-27T05:08:42.825" v="2557"/>
          <ac:graphicFrameMkLst>
            <pc:docMk/>
            <pc:sldMk cId="26902606" sldId="528"/>
            <ac:graphicFrameMk id="3" creationId="{CE68F6CA-048D-4659-AFC8-832015679108}"/>
          </ac:graphicFrameMkLst>
        </pc:graphicFrameChg>
        <pc:picChg chg="add mod">
          <ac:chgData name="sschavez2@espe.edu.ec" userId="a984f91e-282b-421a-965b-b4cde224b080" providerId="ADAL" clId="{22A66266-3FB4-446B-A69F-9C32FD85ADFD}" dt="2023-02-27T05:11:36.953" v="2727" actId="1076"/>
          <ac:picMkLst>
            <pc:docMk/>
            <pc:sldMk cId="26902606" sldId="528"/>
            <ac:picMk id="4" creationId="{73139884-5125-476A-972E-2FFC8B699010}"/>
          </ac:picMkLst>
        </pc:picChg>
        <pc:picChg chg="del">
          <ac:chgData name="sschavez2@espe.edu.ec" userId="a984f91e-282b-421a-965b-b4cde224b080" providerId="ADAL" clId="{22A66266-3FB4-446B-A69F-9C32FD85ADFD}" dt="2023-02-27T05:07:39.691" v="2484" actId="478"/>
          <ac:picMkLst>
            <pc:docMk/>
            <pc:sldMk cId="26902606" sldId="528"/>
            <ac:picMk id="9" creationId="{AD0CE393-0089-4AD1-958B-7474BE87DE22}"/>
          </ac:picMkLst>
        </pc:picChg>
        <pc:picChg chg="del">
          <ac:chgData name="sschavez2@espe.edu.ec" userId="a984f91e-282b-421a-965b-b4cde224b080" providerId="ADAL" clId="{22A66266-3FB4-446B-A69F-9C32FD85ADFD}" dt="2023-02-27T05:07:40.139" v="2485" actId="478"/>
          <ac:picMkLst>
            <pc:docMk/>
            <pc:sldMk cId="26902606" sldId="528"/>
            <ac:picMk id="11" creationId="{B5CC9524-1CE8-4BED-9984-C5CD77473ABF}"/>
          </ac:picMkLst>
        </pc:picChg>
        <pc:picChg chg="del">
          <ac:chgData name="sschavez2@espe.edu.ec" userId="a984f91e-282b-421a-965b-b4cde224b080" providerId="ADAL" clId="{22A66266-3FB4-446B-A69F-9C32FD85ADFD}" dt="2023-02-27T05:07:40.713" v="2486" actId="478"/>
          <ac:picMkLst>
            <pc:docMk/>
            <pc:sldMk cId="26902606" sldId="528"/>
            <ac:picMk id="13" creationId="{E2957E01-19C8-4D75-86A4-4974BDF0D664}"/>
          </ac:picMkLst>
        </pc:picChg>
        <pc:picChg chg="del">
          <ac:chgData name="sschavez2@espe.edu.ec" userId="a984f91e-282b-421a-965b-b4cde224b080" providerId="ADAL" clId="{22A66266-3FB4-446B-A69F-9C32FD85ADFD}" dt="2023-02-27T05:07:42.756" v="2490" actId="478"/>
          <ac:picMkLst>
            <pc:docMk/>
            <pc:sldMk cId="26902606" sldId="528"/>
            <ac:picMk id="16" creationId="{E6FADEA6-53F7-40B4-ABEE-472ECFC41950}"/>
          </ac:picMkLst>
        </pc:picChg>
        <pc:picChg chg="del">
          <ac:chgData name="sschavez2@espe.edu.ec" userId="a984f91e-282b-421a-965b-b4cde224b080" providerId="ADAL" clId="{22A66266-3FB4-446B-A69F-9C32FD85ADFD}" dt="2023-02-27T05:07:42.153" v="2489" actId="478"/>
          <ac:picMkLst>
            <pc:docMk/>
            <pc:sldMk cId="26902606" sldId="528"/>
            <ac:picMk id="17" creationId="{E41CB803-EAC9-426D-A3B8-1446B5BA2F3A}"/>
          </ac:picMkLst>
        </pc:picChg>
        <pc:picChg chg="del">
          <ac:chgData name="sschavez2@espe.edu.ec" userId="a984f91e-282b-421a-965b-b4cde224b080" providerId="ADAL" clId="{22A66266-3FB4-446B-A69F-9C32FD85ADFD}" dt="2023-02-27T05:07:41.648" v="2488" actId="478"/>
          <ac:picMkLst>
            <pc:docMk/>
            <pc:sldMk cId="26902606" sldId="528"/>
            <ac:picMk id="18" creationId="{3EE7B0F2-9CE4-4224-B2A3-8A00024CA1B5}"/>
          </ac:picMkLst>
        </pc:picChg>
        <pc:picChg chg="del">
          <ac:chgData name="sschavez2@espe.edu.ec" userId="a984f91e-282b-421a-965b-b4cde224b080" providerId="ADAL" clId="{22A66266-3FB4-446B-A69F-9C32FD85ADFD}" dt="2023-02-27T05:07:41.193" v="2487" actId="478"/>
          <ac:picMkLst>
            <pc:docMk/>
            <pc:sldMk cId="26902606" sldId="528"/>
            <ac:picMk id="19" creationId="{66DAC4E2-DE4B-4685-9657-55E01F0C9E43}"/>
          </ac:picMkLst>
        </pc:picChg>
      </pc:sldChg>
      <pc:sldChg chg="addSp delSp modSp add mod">
        <pc:chgData name="sschavez2@espe.edu.ec" userId="a984f91e-282b-421a-965b-b4cde224b080" providerId="ADAL" clId="{22A66266-3FB4-446B-A69F-9C32FD85ADFD}" dt="2023-03-01T03:17:42.125" v="3031"/>
        <pc:sldMkLst>
          <pc:docMk/>
          <pc:sldMk cId="2997099945" sldId="529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997099945" sldId="529"/>
            <ac:spMk id="2" creationId="{406C9A9E-04E7-4799-BF48-5D76984D8E25}"/>
          </ac:spMkLst>
        </pc:spChg>
        <pc:spChg chg="add del mod">
          <ac:chgData name="sschavez2@espe.edu.ec" userId="a984f91e-282b-421a-965b-b4cde224b080" providerId="ADAL" clId="{22A66266-3FB4-446B-A69F-9C32FD85ADFD}" dt="2023-02-27T05:21:03.958" v="2848" actId="478"/>
          <ac:spMkLst>
            <pc:docMk/>
            <pc:sldMk cId="2997099945" sldId="529"/>
            <ac:spMk id="3" creationId="{48031C86-52AE-41D3-9C21-32F782818510}"/>
          </ac:spMkLst>
        </pc:spChg>
        <pc:spChg chg="add del mod">
          <ac:chgData name="sschavez2@espe.edu.ec" userId="a984f91e-282b-421a-965b-b4cde224b080" providerId="ADAL" clId="{22A66266-3FB4-446B-A69F-9C32FD85ADFD}" dt="2023-02-27T05:20:27.879" v="2843" actId="478"/>
          <ac:spMkLst>
            <pc:docMk/>
            <pc:sldMk cId="2997099945" sldId="529"/>
            <ac:spMk id="5" creationId="{FEA61C74-FD40-40B6-8F75-45597E24072F}"/>
          </ac:spMkLst>
        </pc:spChg>
        <pc:spChg chg="del">
          <ac:chgData name="sschavez2@espe.edu.ec" userId="a984f91e-282b-421a-965b-b4cde224b080" providerId="ADAL" clId="{22A66266-3FB4-446B-A69F-9C32FD85ADFD}" dt="2023-02-27T05:12:37.393" v="2731" actId="478"/>
          <ac:spMkLst>
            <pc:docMk/>
            <pc:sldMk cId="2997099945" sldId="529"/>
            <ac:spMk id="6" creationId="{6D606B75-A523-4A44-A382-1C9942F4B522}"/>
          </ac:spMkLst>
        </pc:spChg>
        <pc:spChg chg="add mod">
          <ac:chgData name="sschavez2@espe.edu.ec" userId="a984f91e-282b-421a-965b-b4cde224b080" providerId="ADAL" clId="{22A66266-3FB4-446B-A69F-9C32FD85ADFD}" dt="2023-02-27T05:20:31.681" v="2845" actId="1076"/>
          <ac:spMkLst>
            <pc:docMk/>
            <pc:sldMk cId="2997099945" sldId="529"/>
            <ac:spMk id="7" creationId="{52920FC6-517B-4ED5-AFAC-84E9518AE798}"/>
          </ac:spMkLst>
        </pc:spChg>
        <pc:spChg chg="add">
          <ac:chgData name="sschavez2@espe.edu.ec" userId="a984f91e-282b-421a-965b-b4cde224b080" providerId="ADAL" clId="{22A66266-3FB4-446B-A69F-9C32FD85ADFD}" dt="2023-02-27T05:21:11.858" v="2849" actId="11529"/>
          <ac:spMkLst>
            <pc:docMk/>
            <pc:sldMk cId="2997099945" sldId="529"/>
            <ac:spMk id="9" creationId="{E7005208-AEE5-46FB-BB1A-BCE9E8969C56}"/>
          </ac:spMkLst>
        </pc:spChg>
        <pc:spChg chg="mod">
          <ac:chgData name="sschavez2@espe.edu.ec" userId="a984f91e-282b-421a-965b-b4cde224b080" providerId="ADAL" clId="{22A66266-3FB4-446B-A69F-9C32FD85ADFD}" dt="2023-02-27T05:12:58.770" v="2770" actId="20577"/>
          <ac:spMkLst>
            <pc:docMk/>
            <pc:sldMk cId="2997099945" sldId="529"/>
            <ac:spMk id="10" creationId="{1BD21951-B29A-42BC-ABFA-E14148074B61}"/>
          </ac:spMkLst>
        </pc:spChg>
        <pc:spChg chg="add del mod">
          <ac:chgData name="sschavez2@espe.edu.ec" userId="a984f91e-282b-421a-965b-b4cde224b080" providerId="ADAL" clId="{22A66266-3FB4-446B-A69F-9C32FD85ADFD}" dt="2023-02-27T05:21:29.263" v="2852" actId="478"/>
          <ac:spMkLst>
            <pc:docMk/>
            <pc:sldMk cId="2997099945" sldId="529"/>
            <ac:spMk id="11" creationId="{8D3D00C6-9810-47BA-ADC8-4B6A9D23DC9A}"/>
          </ac:spMkLst>
        </pc:spChg>
        <pc:spChg chg="del">
          <ac:chgData name="sschavez2@espe.edu.ec" userId="a984f91e-282b-421a-965b-b4cde224b080" providerId="ADAL" clId="{22A66266-3FB4-446B-A69F-9C32FD85ADFD}" dt="2023-02-27T05:12:38.612" v="2732" actId="478"/>
          <ac:spMkLst>
            <pc:docMk/>
            <pc:sldMk cId="2997099945" sldId="529"/>
            <ac:spMk id="20" creationId="{BA5D5805-4AF5-482C-9F05-1C846FC51D31}"/>
          </ac:spMkLst>
        </pc:spChg>
        <pc:spChg chg="del">
          <ac:chgData name="sschavez2@espe.edu.ec" userId="a984f91e-282b-421a-965b-b4cde224b080" providerId="ADAL" clId="{22A66266-3FB4-446B-A69F-9C32FD85ADFD}" dt="2023-02-27T05:12:40.018" v="2733" actId="478"/>
          <ac:spMkLst>
            <pc:docMk/>
            <pc:sldMk cId="2997099945" sldId="529"/>
            <ac:spMk id="21" creationId="{875C12A6-CDCB-4BAD-A7F9-9EAC0631F410}"/>
          </ac:spMkLst>
        </pc:spChg>
        <pc:spChg chg="add del mod">
          <ac:chgData name="sschavez2@espe.edu.ec" userId="a984f91e-282b-421a-965b-b4cde224b080" providerId="ADAL" clId="{22A66266-3FB4-446B-A69F-9C32FD85ADFD}" dt="2023-02-27T05:20:28.614" v="2844" actId="478"/>
          <ac:spMkLst>
            <pc:docMk/>
            <pc:sldMk cId="2997099945" sldId="529"/>
            <ac:spMk id="23" creationId="{0916F5A7-7146-4D99-AC07-244AB7EB911F}"/>
          </ac:spMkLst>
        </pc:spChg>
        <pc:spChg chg="add mod">
          <ac:chgData name="sschavez2@espe.edu.ec" userId="a984f91e-282b-421a-965b-b4cde224b080" providerId="ADAL" clId="{22A66266-3FB4-446B-A69F-9C32FD85ADFD}" dt="2023-02-27T05:20:36.577" v="2847" actId="1076"/>
          <ac:spMkLst>
            <pc:docMk/>
            <pc:sldMk cId="2997099945" sldId="529"/>
            <ac:spMk id="24" creationId="{8947894A-BDA5-4CC6-A95A-DB523DEEAA06}"/>
          </ac:spMkLst>
        </pc:spChg>
        <pc:spChg chg="add del mod">
          <ac:chgData name="sschavez2@espe.edu.ec" userId="a984f91e-282b-421a-965b-b4cde224b080" providerId="ADAL" clId="{22A66266-3FB4-446B-A69F-9C32FD85ADFD}" dt="2023-02-27T05:24:08.398" v="2873" actId="478"/>
          <ac:spMkLst>
            <pc:docMk/>
            <pc:sldMk cId="2997099945" sldId="529"/>
            <ac:spMk id="25" creationId="{90B457D5-398C-48FD-A7C9-F552273CEC90}"/>
          </ac:spMkLst>
        </pc:spChg>
        <pc:picChg chg="del">
          <ac:chgData name="sschavez2@espe.edu.ec" userId="a984f91e-282b-421a-965b-b4cde224b080" providerId="ADAL" clId="{22A66266-3FB4-446B-A69F-9C32FD85ADFD}" dt="2023-02-27T05:12:36.277" v="2730" actId="478"/>
          <ac:picMkLst>
            <pc:docMk/>
            <pc:sldMk cId="2997099945" sldId="529"/>
            <ac:picMk id="4" creationId="{73139884-5125-476A-972E-2FFC8B699010}"/>
          </ac:picMkLst>
        </pc:picChg>
        <pc:picChg chg="add mod">
          <ac:chgData name="sschavez2@espe.edu.ec" userId="a984f91e-282b-421a-965b-b4cde224b080" providerId="ADAL" clId="{22A66266-3FB4-446B-A69F-9C32FD85ADFD}" dt="2023-02-27T05:18:07.564" v="2818" actId="1076"/>
          <ac:picMkLst>
            <pc:docMk/>
            <pc:sldMk cId="2997099945" sldId="529"/>
            <ac:picMk id="13" creationId="{6DF5CF24-C23A-4A6B-AE4C-3535EB679DCD}"/>
          </ac:picMkLst>
        </pc:picChg>
        <pc:picChg chg="add mod">
          <ac:chgData name="sschavez2@espe.edu.ec" userId="a984f91e-282b-421a-965b-b4cde224b080" providerId="ADAL" clId="{22A66266-3FB4-446B-A69F-9C32FD85ADFD}" dt="2023-02-27T05:18:15.371" v="2821" actId="1076"/>
          <ac:picMkLst>
            <pc:docMk/>
            <pc:sldMk cId="2997099945" sldId="529"/>
            <ac:picMk id="16" creationId="{20A1CE53-AEE4-4533-8109-B535B77AE431}"/>
          </ac:picMkLst>
        </pc:picChg>
        <pc:picChg chg="add mod modCrop">
          <ac:chgData name="sschavez2@espe.edu.ec" userId="a984f91e-282b-421a-965b-b4cde224b080" providerId="ADAL" clId="{22A66266-3FB4-446B-A69F-9C32FD85ADFD}" dt="2023-02-27T05:19:25.967" v="2831" actId="1076"/>
          <ac:picMkLst>
            <pc:docMk/>
            <pc:sldMk cId="2997099945" sldId="529"/>
            <ac:picMk id="17" creationId="{3E920C7B-617E-47BE-BB46-3E6EA3C082C8}"/>
          </ac:picMkLst>
        </pc:picChg>
        <pc:picChg chg="add mod">
          <ac:chgData name="sschavez2@espe.edu.ec" userId="a984f91e-282b-421a-965b-b4cde224b080" providerId="ADAL" clId="{22A66266-3FB4-446B-A69F-9C32FD85ADFD}" dt="2023-02-27T05:19:09.410" v="2828" actId="1076"/>
          <ac:picMkLst>
            <pc:docMk/>
            <pc:sldMk cId="2997099945" sldId="529"/>
            <ac:picMk id="18" creationId="{C915893B-9C86-4796-BC33-E6CCBD9F3EDD}"/>
          </ac:picMkLst>
        </pc:picChg>
        <pc:picChg chg="add del mod">
          <ac:chgData name="sschavez2@espe.edu.ec" userId="a984f91e-282b-421a-965b-b4cde224b080" providerId="ADAL" clId="{22A66266-3FB4-446B-A69F-9C32FD85ADFD}" dt="2023-02-27T05:17:47.663" v="2815" actId="478"/>
          <ac:picMkLst>
            <pc:docMk/>
            <pc:sldMk cId="2997099945" sldId="529"/>
            <ac:picMk id="19" creationId="{F695DFE4-B1B5-49C5-A2D1-8506CC2D4E61}"/>
          </ac:picMkLst>
        </pc:picChg>
        <pc:picChg chg="add mod">
          <ac:chgData name="sschavez2@espe.edu.ec" userId="a984f91e-282b-421a-965b-b4cde224b080" providerId="ADAL" clId="{22A66266-3FB4-446B-A69F-9C32FD85ADFD}" dt="2023-02-27T05:19:21.297" v="2829" actId="1076"/>
          <ac:picMkLst>
            <pc:docMk/>
            <pc:sldMk cId="2997099945" sldId="529"/>
            <ac:picMk id="22" creationId="{FE152B58-DC0D-406C-9E9F-349D188639E6}"/>
          </ac:picMkLst>
        </pc:picChg>
        <pc:cxnChg chg="add del mod">
          <ac:chgData name="sschavez2@espe.edu.ec" userId="a984f91e-282b-421a-965b-b4cde224b080" providerId="ADAL" clId="{22A66266-3FB4-446B-A69F-9C32FD85ADFD}" dt="2023-02-27T05:21:53.293" v="2857" actId="478"/>
          <ac:cxnSpMkLst>
            <pc:docMk/>
            <pc:sldMk cId="2997099945" sldId="529"/>
            <ac:cxnSpMk id="27" creationId="{79552E1F-BFF1-43FB-B4B7-FB8FCF7E199A}"/>
          </ac:cxnSpMkLst>
        </pc:cxnChg>
        <pc:cxnChg chg="add del mod">
          <ac:chgData name="sschavez2@espe.edu.ec" userId="a984f91e-282b-421a-965b-b4cde224b080" providerId="ADAL" clId="{22A66266-3FB4-446B-A69F-9C32FD85ADFD}" dt="2023-02-27T05:22:48.179" v="2864" actId="478"/>
          <ac:cxnSpMkLst>
            <pc:docMk/>
            <pc:sldMk cId="2997099945" sldId="529"/>
            <ac:cxnSpMk id="30" creationId="{AB791F18-7DD5-4B42-9513-F8E430CFE910}"/>
          </ac:cxnSpMkLst>
        </pc:cxnChg>
        <pc:cxnChg chg="add del mod">
          <ac:chgData name="sschavez2@espe.edu.ec" userId="a984f91e-282b-421a-965b-b4cde224b080" providerId="ADAL" clId="{22A66266-3FB4-446B-A69F-9C32FD85ADFD}" dt="2023-02-27T05:23:50.807" v="2871" actId="478"/>
          <ac:cxnSpMkLst>
            <pc:docMk/>
            <pc:sldMk cId="2997099945" sldId="529"/>
            <ac:cxnSpMk id="36" creationId="{2E729453-1773-480C-B3BD-CAB62921A03A}"/>
          </ac:cxnSpMkLst>
        </pc:cxnChg>
      </pc:sldChg>
      <pc:sldChg chg="addSp modSp add mod">
        <pc:chgData name="sschavez2@espe.edu.ec" userId="a984f91e-282b-421a-965b-b4cde224b080" providerId="ADAL" clId="{22A66266-3FB4-446B-A69F-9C32FD85ADFD}" dt="2023-03-01T03:17:42.125" v="3031"/>
        <pc:sldMkLst>
          <pc:docMk/>
          <pc:sldMk cId="1728646495" sldId="530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728646495" sldId="530"/>
            <ac:spMk id="2" creationId="{406C9A9E-04E7-4799-BF48-5D76984D8E25}"/>
          </ac:spMkLst>
        </pc:spChg>
        <pc:spChg chg="mod">
          <ac:chgData name="sschavez2@espe.edu.ec" userId="a984f91e-282b-421a-965b-b4cde224b080" providerId="ADAL" clId="{22A66266-3FB4-446B-A69F-9C32FD85ADFD}" dt="2023-02-27T05:14:19.402" v="2791" actId="20577"/>
          <ac:spMkLst>
            <pc:docMk/>
            <pc:sldMk cId="1728646495" sldId="530"/>
            <ac:spMk id="10" creationId="{1BD21951-B29A-42BC-ABFA-E14148074B61}"/>
          </ac:spMkLst>
        </pc:spChg>
        <pc:picChg chg="add mod">
          <ac:chgData name="sschavez2@espe.edu.ec" userId="a984f91e-282b-421a-965b-b4cde224b080" providerId="ADAL" clId="{22A66266-3FB4-446B-A69F-9C32FD85ADFD}" dt="2023-02-27T05:26:51.487" v="2878" actId="1076"/>
          <ac:picMkLst>
            <pc:docMk/>
            <pc:sldMk cId="1728646495" sldId="530"/>
            <ac:picMk id="9" creationId="{850BA93A-4EA1-4C6F-9C45-D6E5E9098D74}"/>
          </ac:picMkLst>
        </pc:picChg>
        <pc:picChg chg="add mod">
          <ac:chgData name="sschavez2@espe.edu.ec" userId="a984f91e-282b-421a-965b-b4cde224b080" providerId="ADAL" clId="{22A66266-3FB4-446B-A69F-9C32FD85ADFD}" dt="2023-02-27T05:26:53.346" v="2879" actId="1076"/>
          <ac:picMkLst>
            <pc:docMk/>
            <pc:sldMk cId="1728646495" sldId="530"/>
            <ac:picMk id="11" creationId="{19E4656A-0D3C-4851-85C0-233298378DAE}"/>
          </ac:picMkLst>
        </pc:picChg>
      </pc:sldChg>
      <pc:sldChg chg="addSp delSp modSp mod">
        <pc:chgData name="sschavez2@espe.edu.ec" userId="a984f91e-282b-421a-965b-b4cde224b080" providerId="ADAL" clId="{22A66266-3FB4-446B-A69F-9C32FD85ADFD}" dt="2023-03-01T03:45:30.473" v="3206" actId="1076"/>
        <pc:sldMkLst>
          <pc:docMk/>
          <pc:sldMk cId="3936938027" sldId="531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936938027" sldId="531"/>
            <ac:spMk id="2" creationId="{406C9A9E-04E7-4799-BF48-5D76984D8E25}"/>
          </ac:spMkLst>
        </pc:spChg>
        <pc:spChg chg="del">
          <ac:chgData name="sschavez2@espe.edu.ec" userId="a984f91e-282b-421a-965b-b4cde224b080" providerId="ADAL" clId="{22A66266-3FB4-446B-A69F-9C32FD85ADFD}" dt="2023-03-01T03:42:57.954" v="3174" actId="478"/>
          <ac:spMkLst>
            <pc:docMk/>
            <pc:sldMk cId="3936938027" sldId="531"/>
            <ac:spMk id="10" creationId="{1BD21951-B29A-42BC-ABFA-E14148074B61}"/>
          </ac:spMkLst>
        </pc:spChg>
        <pc:spChg chg="add mod">
          <ac:chgData name="sschavez2@espe.edu.ec" userId="a984f91e-282b-421a-965b-b4cde224b080" providerId="ADAL" clId="{22A66266-3FB4-446B-A69F-9C32FD85ADFD}" dt="2023-03-01T03:43:58.174" v="3185" actId="1076"/>
          <ac:spMkLst>
            <pc:docMk/>
            <pc:sldMk cId="3936938027" sldId="531"/>
            <ac:spMk id="16" creationId="{3C2AFE29-36B6-47DB-9F5C-01DADABB4432}"/>
          </ac:spMkLst>
        </pc:spChg>
        <pc:spChg chg="add mod">
          <ac:chgData name="sschavez2@espe.edu.ec" userId="a984f91e-282b-421a-965b-b4cde224b080" providerId="ADAL" clId="{22A66266-3FB4-446B-A69F-9C32FD85ADFD}" dt="2023-03-01T03:44:08.780" v="3187" actId="1076"/>
          <ac:spMkLst>
            <pc:docMk/>
            <pc:sldMk cId="3936938027" sldId="531"/>
            <ac:spMk id="17" creationId="{CD647661-53AC-4C49-A3CE-B994E9284BE1}"/>
          </ac:spMkLst>
        </pc:spChg>
        <pc:spChg chg="add mod">
          <ac:chgData name="sschavez2@espe.edu.ec" userId="a984f91e-282b-421a-965b-b4cde224b080" providerId="ADAL" clId="{22A66266-3FB4-446B-A69F-9C32FD85ADFD}" dt="2023-03-01T03:44:19.187" v="3189" actId="1076"/>
          <ac:spMkLst>
            <pc:docMk/>
            <pc:sldMk cId="3936938027" sldId="531"/>
            <ac:spMk id="18" creationId="{19630056-D77B-4776-923A-A5735FFCED3E}"/>
          </ac:spMkLst>
        </pc:spChg>
        <pc:spChg chg="add mod">
          <ac:chgData name="sschavez2@espe.edu.ec" userId="a984f91e-282b-421a-965b-b4cde224b080" providerId="ADAL" clId="{22A66266-3FB4-446B-A69F-9C32FD85ADFD}" dt="2023-03-01T03:44:27" v="3191" actId="1076"/>
          <ac:spMkLst>
            <pc:docMk/>
            <pc:sldMk cId="3936938027" sldId="531"/>
            <ac:spMk id="19" creationId="{9B811977-DE45-468D-B98D-64DE1932B8AD}"/>
          </ac:spMkLst>
        </pc:spChg>
        <pc:spChg chg="add mod">
          <ac:chgData name="sschavez2@espe.edu.ec" userId="a984f91e-282b-421a-965b-b4cde224b080" providerId="ADAL" clId="{22A66266-3FB4-446B-A69F-9C32FD85ADFD}" dt="2023-03-01T03:45:24.421" v="3205" actId="1076"/>
          <ac:spMkLst>
            <pc:docMk/>
            <pc:sldMk cId="3936938027" sldId="531"/>
            <ac:spMk id="20" creationId="{08C0DB60-C5DD-4351-BFA5-42478B7F65B3}"/>
          </ac:spMkLst>
        </pc:spChg>
        <pc:spChg chg="add mod">
          <ac:chgData name="sschavez2@espe.edu.ec" userId="a984f91e-282b-421a-965b-b4cde224b080" providerId="ADAL" clId="{22A66266-3FB4-446B-A69F-9C32FD85ADFD}" dt="2023-03-01T03:44:54.027" v="3198" actId="1076"/>
          <ac:spMkLst>
            <pc:docMk/>
            <pc:sldMk cId="3936938027" sldId="531"/>
            <ac:spMk id="22" creationId="{4130A66F-714A-4E01-8BC9-43C419D3D2AE}"/>
          </ac:spMkLst>
        </pc:spChg>
        <pc:spChg chg="add mod">
          <ac:chgData name="sschavez2@espe.edu.ec" userId="a984f91e-282b-421a-965b-b4cde224b080" providerId="ADAL" clId="{22A66266-3FB4-446B-A69F-9C32FD85ADFD}" dt="2023-03-01T03:45:03.239" v="3200" actId="1076"/>
          <ac:spMkLst>
            <pc:docMk/>
            <pc:sldMk cId="3936938027" sldId="531"/>
            <ac:spMk id="24" creationId="{A47A11B8-A5A9-4B62-8FC8-2ED8F653295B}"/>
          </ac:spMkLst>
        </pc:spChg>
        <pc:spChg chg="add mod">
          <ac:chgData name="sschavez2@espe.edu.ec" userId="a984f91e-282b-421a-965b-b4cde224b080" providerId="ADAL" clId="{22A66266-3FB4-446B-A69F-9C32FD85ADFD}" dt="2023-03-01T03:45:12.859" v="3202" actId="1076"/>
          <ac:spMkLst>
            <pc:docMk/>
            <pc:sldMk cId="3936938027" sldId="531"/>
            <ac:spMk id="26" creationId="{9BDD1CB5-3CF7-4636-8045-800876B9425F}"/>
          </ac:spMkLst>
        </pc:spChg>
        <pc:spChg chg="add mod">
          <ac:chgData name="sschavez2@espe.edu.ec" userId="a984f91e-282b-421a-965b-b4cde224b080" providerId="ADAL" clId="{22A66266-3FB4-446B-A69F-9C32FD85ADFD}" dt="2023-03-01T03:45:30.473" v="3206" actId="1076"/>
          <ac:spMkLst>
            <pc:docMk/>
            <pc:sldMk cId="3936938027" sldId="531"/>
            <ac:spMk id="28" creationId="{B34FB210-1066-41C2-B418-35BF89BBBAAE}"/>
          </ac:spMkLst>
        </pc:spChg>
        <pc:picChg chg="add mod">
          <ac:chgData name="sschavez2@espe.edu.ec" userId="a984f91e-282b-421a-965b-b4cde224b080" providerId="ADAL" clId="{22A66266-3FB4-446B-A69F-9C32FD85ADFD}" dt="2023-03-01T03:43:46.682" v="3183" actId="14100"/>
          <ac:picMkLst>
            <pc:docMk/>
            <pc:sldMk cId="3936938027" sldId="531"/>
            <ac:picMk id="9" creationId="{38F2B280-5512-44CC-9705-3C71A356A6E2}"/>
          </ac:picMkLst>
        </pc:picChg>
        <pc:picChg chg="add mod">
          <ac:chgData name="sschavez2@espe.edu.ec" userId="a984f91e-282b-421a-965b-b4cde224b080" providerId="ADAL" clId="{22A66266-3FB4-446B-A69F-9C32FD85ADFD}" dt="2023-03-01T03:43:41.208" v="3181" actId="14100"/>
          <ac:picMkLst>
            <pc:docMk/>
            <pc:sldMk cId="3936938027" sldId="531"/>
            <ac:picMk id="11" creationId="{A3D2808D-1C32-458B-9C68-C322BF4E102A}"/>
          </ac:picMkLst>
        </pc:picChg>
        <pc:picChg chg="add mod">
          <ac:chgData name="sschavez2@espe.edu.ec" userId="a984f91e-282b-421a-965b-b4cde224b080" providerId="ADAL" clId="{22A66266-3FB4-446B-A69F-9C32FD85ADFD}" dt="2023-03-01T03:43:37.085" v="3179" actId="1076"/>
          <ac:picMkLst>
            <pc:docMk/>
            <pc:sldMk cId="3936938027" sldId="531"/>
            <ac:picMk id="13" creationId="{66119691-5965-4B76-B10A-2093CA09C5CA}"/>
          </ac:picMkLst>
        </pc:picChg>
        <pc:cxnChg chg="del">
          <ac:chgData name="sschavez2@espe.edu.ec" userId="a984f91e-282b-421a-965b-b4cde224b080" providerId="ADAL" clId="{22A66266-3FB4-446B-A69F-9C32FD85ADFD}" dt="2023-03-01T03:42:58.897" v="3175" actId="478"/>
          <ac:cxnSpMkLst>
            <pc:docMk/>
            <pc:sldMk cId="3936938027" sldId="531"/>
            <ac:cxnSpMk id="8" creationId="{43CBC7E7-4795-4FB7-965B-B25351659CE3}"/>
          </ac:cxnSpMkLst>
        </pc:cxn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794798520" sldId="532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794798520" sldId="532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1861996758" sldId="533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861996758" sldId="533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2202611348" sldId="534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202611348" sldId="534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2811329657" sldId="535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811329657" sldId="535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2603626495" sldId="536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603626495" sldId="536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2973422525" sldId="537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973422525" sldId="537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3391257685" sldId="538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391257685" sldId="538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1694740184" sldId="539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694740184" sldId="539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2130303816" sldId="540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130303816" sldId="540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2837412458" sldId="541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837412458" sldId="541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2643961864" sldId="542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643961864" sldId="542"/>
            <ac:spMk id="2" creationId="{406C9A9E-04E7-4799-BF48-5D76984D8E25}"/>
          </ac:spMkLst>
        </pc:sp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301323713" sldId="543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01323713" sldId="543"/>
            <ac:spMk id="2" creationId="{406C9A9E-04E7-4799-BF48-5D76984D8E25}"/>
          </ac:spMkLst>
        </pc:spChg>
      </pc:sldChg>
      <pc:sldChg chg="addSp delSp modSp mod">
        <pc:chgData name="sschavez2@espe.edu.ec" userId="a984f91e-282b-421a-965b-b4cde224b080" providerId="ADAL" clId="{22A66266-3FB4-446B-A69F-9C32FD85ADFD}" dt="2023-03-01T03:17:42.125" v="3031"/>
        <pc:sldMkLst>
          <pc:docMk/>
          <pc:sldMk cId="1140133040" sldId="544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140133040" sldId="544"/>
            <ac:spMk id="2" creationId="{406C9A9E-04E7-4799-BF48-5D76984D8E25}"/>
          </ac:spMkLst>
        </pc:spChg>
        <pc:spChg chg="del">
          <ac:chgData name="sschavez2@espe.edu.ec" userId="a984f91e-282b-421a-965b-b4cde224b080" providerId="ADAL" clId="{22A66266-3FB4-446B-A69F-9C32FD85ADFD}" dt="2023-03-01T02:48:33.397" v="2952" actId="478"/>
          <ac:spMkLst>
            <pc:docMk/>
            <pc:sldMk cId="1140133040" sldId="544"/>
            <ac:spMk id="9" creationId="{848C6049-E48B-455A-BC7D-06E2ED2CE019}"/>
          </ac:spMkLst>
        </pc:spChg>
        <pc:spChg chg="mod">
          <ac:chgData name="sschavez2@espe.edu.ec" userId="a984f91e-282b-421a-965b-b4cde224b080" providerId="ADAL" clId="{22A66266-3FB4-446B-A69F-9C32FD85ADFD}" dt="2023-03-01T02:48:20.856" v="2951" actId="20577"/>
          <ac:spMkLst>
            <pc:docMk/>
            <pc:sldMk cId="1140133040" sldId="544"/>
            <ac:spMk id="12" creationId="{00000000-0000-0000-0000-000000000000}"/>
          </ac:spMkLst>
        </pc:spChg>
        <pc:picChg chg="add mod">
          <ac:chgData name="sschavez2@espe.edu.ec" userId="a984f91e-282b-421a-965b-b4cde224b080" providerId="ADAL" clId="{22A66266-3FB4-446B-A69F-9C32FD85ADFD}" dt="2023-03-01T02:49:11.392" v="2964" actId="1076"/>
          <ac:picMkLst>
            <pc:docMk/>
            <pc:sldMk cId="1140133040" sldId="544"/>
            <ac:picMk id="10" creationId="{274F4444-E181-4866-A42C-E36133F9AE4F}"/>
          </ac:picMkLst>
        </pc:picChg>
        <pc:picChg chg="add mod">
          <ac:chgData name="sschavez2@espe.edu.ec" userId="a984f91e-282b-421a-965b-b4cde224b080" providerId="ADAL" clId="{22A66266-3FB4-446B-A69F-9C32FD85ADFD}" dt="2023-03-01T02:48:46.495" v="2957" actId="1076"/>
          <ac:picMkLst>
            <pc:docMk/>
            <pc:sldMk cId="1140133040" sldId="544"/>
            <ac:picMk id="11" creationId="{ED7CA5AD-CE6F-46F4-87A7-1095A458DDFE}"/>
          </ac:picMkLst>
        </pc:picChg>
        <pc:picChg chg="add mod">
          <ac:chgData name="sschavez2@espe.edu.ec" userId="a984f91e-282b-421a-965b-b4cde224b080" providerId="ADAL" clId="{22A66266-3FB4-446B-A69F-9C32FD85ADFD}" dt="2023-03-01T02:48:51.789" v="2959" actId="1076"/>
          <ac:picMkLst>
            <pc:docMk/>
            <pc:sldMk cId="1140133040" sldId="544"/>
            <ac:picMk id="13" creationId="{B2E1F794-19A4-4148-8D8F-3D08BDB568F8}"/>
          </ac:picMkLst>
        </pc:picChg>
        <pc:picChg chg="add mod">
          <ac:chgData name="sschavez2@espe.edu.ec" userId="a984f91e-282b-421a-965b-b4cde224b080" providerId="ADAL" clId="{22A66266-3FB4-446B-A69F-9C32FD85ADFD}" dt="2023-03-01T02:48:59.180" v="2961" actId="1076"/>
          <ac:picMkLst>
            <pc:docMk/>
            <pc:sldMk cId="1140133040" sldId="544"/>
            <ac:picMk id="16" creationId="{239431C5-6AAB-413F-9068-C65C01F0110A}"/>
          </ac:picMkLst>
        </pc:picChg>
        <pc:picChg chg="add mod">
          <ac:chgData name="sschavez2@espe.edu.ec" userId="a984f91e-282b-421a-965b-b4cde224b080" providerId="ADAL" clId="{22A66266-3FB4-446B-A69F-9C32FD85ADFD}" dt="2023-03-01T02:49:07.813" v="2963" actId="1076"/>
          <ac:picMkLst>
            <pc:docMk/>
            <pc:sldMk cId="1140133040" sldId="544"/>
            <ac:picMk id="17" creationId="{333D14B9-73ED-414E-B97A-22602B3C9D3E}"/>
          </ac:picMkLst>
        </pc:picChg>
        <pc:picChg chg="add mod">
          <ac:chgData name="sschavez2@espe.edu.ec" userId="a984f91e-282b-421a-965b-b4cde224b080" providerId="ADAL" clId="{22A66266-3FB4-446B-A69F-9C32FD85ADFD}" dt="2023-03-01T02:49:18.380" v="2966" actId="1076"/>
          <ac:picMkLst>
            <pc:docMk/>
            <pc:sldMk cId="1140133040" sldId="544"/>
            <ac:picMk id="18" creationId="{0FB47DDC-4D62-4E2F-9042-4D5291030CE1}"/>
          </ac:picMkLst>
        </pc:picChg>
        <pc:picChg chg="add mod">
          <ac:chgData name="sschavez2@espe.edu.ec" userId="a984f91e-282b-421a-965b-b4cde224b080" providerId="ADAL" clId="{22A66266-3FB4-446B-A69F-9C32FD85ADFD}" dt="2023-03-01T02:49:30.471" v="2968" actId="1076"/>
          <ac:picMkLst>
            <pc:docMk/>
            <pc:sldMk cId="1140133040" sldId="544"/>
            <ac:picMk id="19" creationId="{B56C5333-F86F-488C-A6C0-D4441B35F166}"/>
          </ac:picMkLst>
        </pc:picChg>
        <pc:picChg chg="add mod">
          <ac:chgData name="sschavez2@espe.edu.ec" userId="a984f91e-282b-421a-965b-b4cde224b080" providerId="ADAL" clId="{22A66266-3FB4-446B-A69F-9C32FD85ADFD}" dt="2023-03-01T02:49:36.673" v="2970" actId="1076"/>
          <ac:picMkLst>
            <pc:docMk/>
            <pc:sldMk cId="1140133040" sldId="544"/>
            <ac:picMk id="20" creationId="{A178CF42-D0EE-4775-80F9-FD1349F74BC9}"/>
          </ac:picMkLst>
        </pc:picChg>
        <pc:picChg chg="add mod">
          <ac:chgData name="sschavez2@espe.edu.ec" userId="a984f91e-282b-421a-965b-b4cde224b080" providerId="ADAL" clId="{22A66266-3FB4-446B-A69F-9C32FD85ADFD}" dt="2023-03-01T02:49:49.001" v="2972" actId="1076"/>
          <ac:picMkLst>
            <pc:docMk/>
            <pc:sldMk cId="1140133040" sldId="544"/>
            <ac:picMk id="21" creationId="{6E5B8327-4996-4586-B0B7-B8AF30CDDDE5}"/>
          </ac:picMkLst>
        </pc:picChg>
        <pc:picChg chg="add mod">
          <ac:chgData name="sschavez2@espe.edu.ec" userId="a984f91e-282b-421a-965b-b4cde224b080" providerId="ADAL" clId="{22A66266-3FB4-446B-A69F-9C32FD85ADFD}" dt="2023-03-01T02:49:55.164" v="2974" actId="1076"/>
          <ac:picMkLst>
            <pc:docMk/>
            <pc:sldMk cId="1140133040" sldId="544"/>
            <ac:picMk id="22" creationId="{6933B9D2-B782-4D51-99E9-6B6B24799CF0}"/>
          </ac:picMkLst>
        </pc:picChg>
        <pc:cxnChg chg="del">
          <ac:chgData name="sschavez2@espe.edu.ec" userId="a984f91e-282b-421a-965b-b4cde224b080" providerId="ADAL" clId="{22A66266-3FB4-446B-A69F-9C32FD85ADFD}" dt="2023-03-01T02:48:34.247" v="2953" actId="478"/>
          <ac:cxnSpMkLst>
            <pc:docMk/>
            <pc:sldMk cId="1140133040" sldId="544"/>
            <ac:cxnSpMk id="8" creationId="{B60F800D-127F-4E39-9EBD-398BFD9A0282}"/>
          </ac:cxnSpMkLst>
        </pc:cxnChg>
      </pc:sldChg>
      <pc:sldChg chg="modSp">
        <pc:chgData name="sschavez2@espe.edu.ec" userId="a984f91e-282b-421a-965b-b4cde224b080" providerId="ADAL" clId="{22A66266-3FB4-446B-A69F-9C32FD85ADFD}" dt="2023-03-01T03:17:42.125" v="3031"/>
        <pc:sldMkLst>
          <pc:docMk/>
          <pc:sldMk cId="1248321534" sldId="545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248321534" sldId="545"/>
            <ac:spMk id="2" creationId="{406C9A9E-04E7-4799-BF48-5D76984D8E25}"/>
          </ac:spMkLst>
        </pc:spChg>
      </pc:sldChg>
      <pc:sldChg chg="addSp delSp modSp mod">
        <pc:chgData name="sschavez2@espe.edu.ec" userId="a984f91e-282b-421a-965b-b4cde224b080" providerId="ADAL" clId="{22A66266-3FB4-446B-A69F-9C32FD85ADFD}" dt="2023-03-01T03:17:42.125" v="3031"/>
        <pc:sldMkLst>
          <pc:docMk/>
          <pc:sldMk cId="2998684599" sldId="546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2998684599" sldId="546"/>
            <ac:spMk id="2" creationId="{406C9A9E-04E7-4799-BF48-5D76984D8E25}"/>
          </ac:spMkLst>
        </pc:spChg>
        <pc:spChg chg="del">
          <ac:chgData name="sschavez2@espe.edu.ec" userId="a984f91e-282b-421a-965b-b4cde224b080" providerId="ADAL" clId="{22A66266-3FB4-446B-A69F-9C32FD85ADFD}" dt="2023-03-01T02:44:23.829" v="2890" actId="478"/>
          <ac:spMkLst>
            <pc:docMk/>
            <pc:sldMk cId="2998684599" sldId="546"/>
            <ac:spMk id="4" creationId="{A4698C16-15D1-490A-B949-0D1F8B52231F}"/>
          </ac:spMkLst>
        </pc:spChg>
        <pc:spChg chg="add mod">
          <ac:chgData name="sschavez2@espe.edu.ec" userId="a984f91e-282b-421a-965b-b4cde224b080" providerId="ADAL" clId="{22A66266-3FB4-446B-A69F-9C32FD85ADFD}" dt="2023-03-01T02:45:21.749" v="2913" actId="1076"/>
          <ac:spMkLst>
            <pc:docMk/>
            <pc:sldMk cId="2998684599" sldId="546"/>
            <ac:spMk id="9" creationId="{FD2853D6-0706-4333-80F7-C743C0A15260}"/>
          </ac:spMkLst>
        </pc:spChg>
        <pc:spChg chg="add mod">
          <ac:chgData name="sschavez2@espe.edu.ec" userId="a984f91e-282b-421a-965b-b4cde224b080" providerId="ADAL" clId="{22A66266-3FB4-446B-A69F-9C32FD85ADFD}" dt="2023-03-01T02:45:49.755" v="2918" actId="1076"/>
          <ac:spMkLst>
            <pc:docMk/>
            <pc:sldMk cId="2998684599" sldId="546"/>
            <ac:spMk id="11" creationId="{E7BB9BE5-7DF2-4565-AA3F-AA7521115C5A}"/>
          </ac:spMkLst>
        </pc:spChg>
        <pc:spChg chg="mod">
          <ac:chgData name="sschavez2@espe.edu.ec" userId="a984f91e-282b-421a-965b-b4cde224b080" providerId="ADAL" clId="{22A66266-3FB4-446B-A69F-9C32FD85ADFD}" dt="2023-03-01T02:44:40.883" v="2911" actId="6549"/>
          <ac:spMkLst>
            <pc:docMk/>
            <pc:sldMk cId="2998684599" sldId="546"/>
            <ac:spMk id="12" creationId="{00000000-0000-0000-0000-000000000000}"/>
          </ac:spMkLst>
        </pc:spChg>
        <pc:spChg chg="add mod">
          <ac:chgData name="sschavez2@espe.edu.ec" userId="a984f91e-282b-421a-965b-b4cde224b080" providerId="ADAL" clId="{22A66266-3FB4-446B-A69F-9C32FD85ADFD}" dt="2023-03-01T02:45:53.743" v="2919" actId="1076"/>
          <ac:spMkLst>
            <pc:docMk/>
            <pc:sldMk cId="2998684599" sldId="546"/>
            <ac:spMk id="13" creationId="{610EDC8B-40AD-4E07-B894-D9CDC57F5191}"/>
          </ac:spMkLst>
        </pc:spChg>
        <pc:picChg chg="del">
          <ac:chgData name="sschavez2@espe.edu.ec" userId="a984f91e-282b-421a-965b-b4cde224b080" providerId="ADAL" clId="{22A66266-3FB4-446B-A69F-9C32FD85ADFD}" dt="2023-03-01T02:44:23.059" v="2889" actId="478"/>
          <ac:picMkLst>
            <pc:docMk/>
            <pc:sldMk cId="2998684599" sldId="546"/>
            <ac:picMk id="3" creationId="{CB171286-7753-4997-B87C-D0DF21C800D1}"/>
          </ac:picMkLst>
        </pc:picChg>
        <pc:picChg chg="add mod">
          <ac:chgData name="sschavez2@espe.edu.ec" userId="a984f91e-282b-421a-965b-b4cde224b080" providerId="ADAL" clId="{22A66266-3FB4-446B-A69F-9C32FD85ADFD}" dt="2023-03-01T02:46:12.116" v="2922" actId="14100"/>
          <ac:picMkLst>
            <pc:docMk/>
            <pc:sldMk cId="2998684599" sldId="546"/>
            <ac:picMk id="16" creationId="{4477071B-1BC6-43B0-98C0-C803660E63A8}"/>
          </ac:picMkLst>
        </pc:picChg>
      </pc:sldChg>
      <pc:sldChg chg="addSp delSp modSp add mod">
        <pc:chgData name="sschavez2@espe.edu.ec" userId="a984f91e-282b-421a-965b-b4cde224b080" providerId="ADAL" clId="{22A66266-3FB4-446B-A69F-9C32FD85ADFD}" dt="2023-03-01T03:17:42.125" v="3031"/>
        <pc:sldMkLst>
          <pc:docMk/>
          <pc:sldMk cId="3487894700" sldId="547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3487894700" sldId="547"/>
            <ac:spMk id="2" creationId="{406C9A9E-04E7-4799-BF48-5D76984D8E25}"/>
          </ac:spMkLst>
        </pc:spChg>
        <pc:spChg chg="del">
          <ac:chgData name="sschavez2@espe.edu.ec" userId="a984f91e-282b-421a-965b-b4cde224b080" providerId="ADAL" clId="{22A66266-3FB4-446B-A69F-9C32FD85ADFD}" dt="2023-03-01T02:46:38.672" v="2925" actId="478"/>
          <ac:spMkLst>
            <pc:docMk/>
            <pc:sldMk cId="3487894700" sldId="547"/>
            <ac:spMk id="9" creationId="{FD2853D6-0706-4333-80F7-C743C0A15260}"/>
          </ac:spMkLst>
        </pc:spChg>
        <pc:spChg chg="del">
          <ac:chgData name="sschavez2@espe.edu.ec" userId="a984f91e-282b-421a-965b-b4cde224b080" providerId="ADAL" clId="{22A66266-3FB4-446B-A69F-9C32FD85ADFD}" dt="2023-03-01T02:46:38.672" v="2925" actId="478"/>
          <ac:spMkLst>
            <pc:docMk/>
            <pc:sldMk cId="3487894700" sldId="547"/>
            <ac:spMk id="11" creationId="{E7BB9BE5-7DF2-4565-AA3F-AA7521115C5A}"/>
          </ac:spMkLst>
        </pc:spChg>
        <pc:spChg chg="del">
          <ac:chgData name="sschavez2@espe.edu.ec" userId="a984f91e-282b-421a-965b-b4cde224b080" providerId="ADAL" clId="{22A66266-3FB4-446B-A69F-9C32FD85ADFD}" dt="2023-03-01T02:46:38.672" v="2925" actId="478"/>
          <ac:spMkLst>
            <pc:docMk/>
            <pc:sldMk cId="3487894700" sldId="547"/>
            <ac:spMk id="13" creationId="{610EDC8B-40AD-4E07-B894-D9CDC57F5191}"/>
          </ac:spMkLst>
        </pc:spChg>
        <pc:spChg chg="add mod">
          <ac:chgData name="sschavez2@espe.edu.ec" userId="a984f91e-282b-421a-965b-b4cde224b080" providerId="ADAL" clId="{22A66266-3FB4-446B-A69F-9C32FD85ADFD}" dt="2023-03-01T02:47:15.198" v="2935" actId="404"/>
          <ac:spMkLst>
            <pc:docMk/>
            <pc:sldMk cId="3487894700" sldId="547"/>
            <ac:spMk id="17" creationId="{D4E16732-2CC7-4AEF-ACB5-97E7D11C792A}"/>
          </ac:spMkLst>
        </pc:spChg>
        <pc:picChg chg="add mod">
          <ac:chgData name="sschavez2@espe.edu.ec" userId="a984f91e-282b-421a-965b-b4cde224b080" providerId="ADAL" clId="{22A66266-3FB4-446B-A69F-9C32FD85ADFD}" dt="2023-03-01T02:46:53.935" v="2929" actId="1076"/>
          <ac:picMkLst>
            <pc:docMk/>
            <pc:sldMk cId="3487894700" sldId="547"/>
            <ac:picMk id="10" creationId="{4A429B94-4FE5-4511-93BB-D684CE86F317}"/>
          </ac:picMkLst>
        </pc:picChg>
        <pc:picChg chg="del">
          <ac:chgData name="sschavez2@espe.edu.ec" userId="a984f91e-282b-421a-965b-b4cde224b080" providerId="ADAL" clId="{22A66266-3FB4-446B-A69F-9C32FD85ADFD}" dt="2023-03-01T02:46:34.794" v="2924" actId="478"/>
          <ac:picMkLst>
            <pc:docMk/>
            <pc:sldMk cId="3487894700" sldId="547"/>
            <ac:picMk id="16" creationId="{4477071B-1BC6-43B0-98C0-C803660E63A8}"/>
          </ac:picMkLst>
        </pc:picChg>
        <pc:picChg chg="add mod">
          <ac:chgData name="sschavez2@espe.edu.ec" userId="a984f91e-282b-421a-965b-b4cde224b080" providerId="ADAL" clId="{22A66266-3FB4-446B-A69F-9C32FD85ADFD}" dt="2023-03-01T02:47:34.461" v="2939" actId="1076"/>
          <ac:picMkLst>
            <pc:docMk/>
            <pc:sldMk cId="3487894700" sldId="547"/>
            <ac:picMk id="18" creationId="{DE6801FB-D3CA-4E43-A933-4A8DD53D2D88}"/>
          </ac:picMkLst>
        </pc:picChg>
      </pc:sldChg>
      <pc:sldChg chg="addSp delSp modSp add mod">
        <pc:chgData name="sschavez2@espe.edu.ec" userId="a984f91e-282b-421a-965b-b4cde224b080" providerId="ADAL" clId="{22A66266-3FB4-446B-A69F-9C32FD85ADFD}" dt="2023-03-01T03:17:42.125" v="3031"/>
        <pc:sldMkLst>
          <pc:docMk/>
          <pc:sldMk cId="1764746929" sldId="548"/>
        </pc:sldMkLst>
        <pc:spChg chg="add del 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1764746929" sldId="548"/>
            <ac:spMk id="2" creationId="{406C9A9E-04E7-4799-BF48-5D76984D8E25}"/>
          </ac:spMkLst>
        </pc:spChg>
        <pc:picChg chg="del">
          <ac:chgData name="sschavez2@espe.edu.ec" userId="a984f91e-282b-421a-965b-b4cde224b080" providerId="ADAL" clId="{22A66266-3FB4-446B-A69F-9C32FD85ADFD}" dt="2023-03-01T02:50:08.107" v="2976" actId="478"/>
          <ac:picMkLst>
            <pc:docMk/>
            <pc:sldMk cId="1764746929" sldId="548"/>
            <ac:picMk id="10" creationId="{274F4444-E181-4866-A42C-E36133F9AE4F}"/>
          </ac:picMkLst>
        </pc:picChg>
        <pc:picChg chg="del">
          <ac:chgData name="sschavez2@espe.edu.ec" userId="a984f91e-282b-421a-965b-b4cde224b080" providerId="ADAL" clId="{22A66266-3FB4-446B-A69F-9C32FD85ADFD}" dt="2023-03-01T02:50:08.547" v="2977" actId="478"/>
          <ac:picMkLst>
            <pc:docMk/>
            <pc:sldMk cId="1764746929" sldId="548"/>
            <ac:picMk id="11" creationId="{ED7CA5AD-CE6F-46F4-87A7-1095A458DDFE}"/>
          </ac:picMkLst>
        </pc:picChg>
        <pc:picChg chg="del">
          <ac:chgData name="sschavez2@espe.edu.ec" userId="a984f91e-282b-421a-965b-b4cde224b080" providerId="ADAL" clId="{22A66266-3FB4-446B-A69F-9C32FD85ADFD}" dt="2023-03-01T02:50:08.958" v="2978" actId="478"/>
          <ac:picMkLst>
            <pc:docMk/>
            <pc:sldMk cId="1764746929" sldId="548"/>
            <ac:picMk id="13" creationId="{B2E1F794-19A4-4148-8D8F-3D08BDB568F8}"/>
          </ac:picMkLst>
        </pc:picChg>
        <pc:picChg chg="del">
          <ac:chgData name="sschavez2@espe.edu.ec" userId="a984f91e-282b-421a-965b-b4cde224b080" providerId="ADAL" clId="{22A66266-3FB4-446B-A69F-9C32FD85ADFD}" dt="2023-03-01T02:50:09.389" v="2979" actId="478"/>
          <ac:picMkLst>
            <pc:docMk/>
            <pc:sldMk cId="1764746929" sldId="548"/>
            <ac:picMk id="16" creationId="{239431C5-6AAB-413F-9068-C65C01F0110A}"/>
          </ac:picMkLst>
        </pc:picChg>
        <pc:picChg chg="del">
          <ac:chgData name="sschavez2@espe.edu.ec" userId="a984f91e-282b-421a-965b-b4cde224b080" providerId="ADAL" clId="{22A66266-3FB4-446B-A69F-9C32FD85ADFD}" dt="2023-03-01T02:50:09.875" v="2980" actId="478"/>
          <ac:picMkLst>
            <pc:docMk/>
            <pc:sldMk cId="1764746929" sldId="548"/>
            <ac:picMk id="17" creationId="{333D14B9-73ED-414E-B97A-22602B3C9D3E}"/>
          </ac:picMkLst>
        </pc:picChg>
        <pc:picChg chg="del">
          <ac:chgData name="sschavez2@espe.edu.ec" userId="a984f91e-282b-421a-965b-b4cde224b080" providerId="ADAL" clId="{22A66266-3FB4-446B-A69F-9C32FD85ADFD}" dt="2023-03-01T02:50:12.094" v="2985" actId="478"/>
          <ac:picMkLst>
            <pc:docMk/>
            <pc:sldMk cId="1764746929" sldId="548"/>
            <ac:picMk id="18" creationId="{0FB47DDC-4D62-4E2F-9042-4D5291030CE1}"/>
          </ac:picMkLst>
        </pc:picChg>
        <pc:picChg chg="del">
          <ac:chgData name="sschavez2@espe.edu.ec" userId="a984f91e-282b-421a-965b-b4cde224b080" providerId="ADAL" clId="{22A66266-3FB4-446B-A69F-9C32FD85ADFD}" dt="2023-03-01T02:50:11.680" v="2984" actId="478"/>
          <ac:picMkLst>
            <pc:docMk/>
            <pc:sldMk cId="1764746929" sldId="548"/>
            <ac:picMk id="19" creationId="{B56C5333-F86F-488C-A6C0-D4441B35F166}"/>
          </ac:picMkLst>
        </pc:picChg>
        <pc:picChg chg="del">
          <ac:chgData name="sschavez2@espe.edu.ec" userId="a984f91e-282b-421a-965b-b4cde224b080" providerId="ADAL" clId="{22A66266-3FB4-446B-A69F-9C32FD85ADFD}" dt="2023-03-01T02:50:11.198" v="2983" actId="478"/>
          <ac:picMkLst>
            <pc:docMk/>
            <pc:sldMk cId="1764746929" sldId="548"/>
            <ac:picMk id="20" creationId="{A178CF42-D0EE-4775-80F9-FD1349F74BC9}"/>
          </ac:picMkLst>
        </pc:picChg>
        <pc:picChg chg="del">
          <ac:chgData name="sschavez2@espe.edu.ec" userId="a984f91e-282b-421a-965b-b4cde224b080" providerId="ADAL" clId="{22A66266-3FB4-446B-A69F-9C32FD85ADFD}" dt="2023-03-01T02:50:10.775" v="2982" actId="478"/>
          <ac:picMkLst>
            <pc:docMk/>
            <pc:sldMk cId="1764746929" sldId="548"/>
            <ac:picMk id="21" creationId="{6E5B8327-4996-4586-B0B7-B8AF30CDDDE5}"/>
          </ac:picMkLst>
        </pc:picChg>
        <pc:picChg chg="del">
          <ac:chgData name="sschavez2@espe.edu.ec" userId="a984f91e-282b-421a-965b-b4cde224b080" providerId="ADAL" clId="{22A66266-3FB4-446B-A69F-9C32FD85ADFD}" dt="2023-03-01T02:50:10.294" v="2981" actId="478"/>
          <ac:picMkLst>
            <pc:docMk/>
            <pc:sldMk cId="1764746929" sldId="548"/>
            <ac:picMk id="22" creationId="{6933B9D2-B782-4D51-99E9-6B6B24799CF0}"/>
          </ac:picMkLst>
        </pc:picChg>
        <pc:picChg chg="add mod">
          <ac:chgData name="sschavez2@espe.edu.ec" userId="a984f91e-282b-421a-965b-b4cde224b080" providerId="ADAL" clId="{22A66266-3FB4-446B-A69F-9C32FD85ADFD}" dt="2023-03-01T02:50:53.079" v="2994" actId="1076"/>
          <ac:picMkLst>
            <pc:docMk/>
            <pc:sldMk cId="1764746929" sldId="548"/>
            <ac:picMk id="23" creationId="{C8A5AFE5-064F-40AD-B53D-1F397C8FCDEF}"/>
          </ac:picMkLst>
        </pc:picChg>
        <pc:picChg chg="add mod">
          <ac:chgData name="sschavez2@espe.edu.ec" userId="a984f91e-282b-421a-965b-b4cde224b080" providerId="ADAL" clId="{22A66266-3FB4-446B-A69F-9C32FD85ADFD}" dt="2023-03-01T02:50:55.404" v="2995" actId="1076"/>
          <ac:picMkLst>
            <pc:docMk/>
            <pc:sldMk cId="1764746929" sldId="548"/>
            <ac:picMk id="24" creationId="{CE2BB8A5-E2E7-4DFB-9D1F-C938B97C030E}"/>
          </ac:picMkLst>
        </pc:picChg>
      </pc:sldChg>
      <pc:sldChg chg="addSp delSp modSp add mod">
        <pc:chgData name="sschavez2@espe.edu.ec" userId="a984f91e-282b-421a-965b-b4cde224b080" providerId="ADAL" clId="{22A66266-3FB4-446B-A69F-9C32FD85ADFD}" dt="2023-03-01T03:17:42.125" v="3031"/>
        <pc:sldMkLst>
          <pc:docMk/>
          <pc:sldMk cId="663511714" sldId="549"/>
        </pc:sldMkLst>
        <pc:spChg chg="mod">
          <ac:chgData name="sschavez2@espe.edu.ec" userId="a984f91e-282b-421a-965b-b4cde224b080" providerId="ADAL" clId="{22A66266-3FB4-446B-A69F-9C32FD85ADFD}" dt="2023-03-01T03:17:42.125" v="3031"/>
          <ac:spMkLst>
            <pc:docMk/>
            <pc:sldMk cId="663511714" sldId="549"/>
            <ac:spMk id="2" creationId="{406C9A9E-04E7-4799-BF48-5D76984D8E25}"/>
          </ac:spMkLst>
        </pc:spChg>
        <pc:picChg chg="add">
          <ac:chgData name="sschavez2@espe.edu.ec" userId="a984f91e-282b-421a-965b-b4cde224b080" providerId="ADAL" clId="{22A66266-3FB4-446B-A69F-9C32FD85ADFD}" dt="2023-03-01T02:51:33.189" v="2999"/>
          <ac:picMkLst>
            <pc:docMk/>
            <pc:sldMk cId="663511714" sldId="549"/>
            <ac:picMk id="3" creationId="{BAA39EF2-11F1-4B3A-BF11-57709B438F85}"/>
          </ac:picMkLst>
        </pc:picChg>
        <pc:picChg chg="del">
          <ac:chgData name="sschavez2@espe.edu.ec" userId="a984f91e-282b-421a-965b-b4cde224b080" providerId="ADAL" clId="{22A66266-3FB4-446B-A69F-9C32FD85ADFD}" dt="2023-03-01T02:51:29.683" v="2997" actId="478"/>
          <ac:picMkLst>
            <pc:docMk/>
            <pc:sldMk cId="663511714" sldId="549"/>
            <ac:picMk id="23" creationId="{C8A5AFE5-064F-40AD-B53D-1F397C8FCDEF}"/>
          </ac:picMkLst>
        </pc:picChg>
        <pc:picChg chg="del">
          <ac:chgData name="sschavez2@espe.edu.ec" userId="a984f91e-282b-421a-965b-b4cde224b080" providerId="ADAL" clId="{22A66266-3FB4-446B-A69F-9C32FD85ADFD}" dt="2023-03-01T02:51:30.157" v="2998" actId="478"/>
          <ac:picMkLst>
            <pc:docMk/>
            <pc:sldMk cId="663511714" sldId="549"/>
            <ac:picMk id="24" creationId="{CE2BB8A5-E2E7-4DFB-9D1F-C938B97C030E}"/>
          </ac:picMkLst>
        </pc:picChg>
      </pc:sldChg>
      <pc:sldChg chg="modSp add mod">
        <pc:chgData name="sschavez2@espe.edu.ec" userId="a984f91e-282b-421a-965b-b4cde224b080" providerId="ADAL" clId="{22A66266-3FB4-446B-A69F-9C32FD85ADFD}" dt="2023-03-01T03:36:33.908" v="3148"/>
        <pc:sldMkLst>
          <pc:docMk/>
          <pc:sldMk cId="2309166621" sldId="550"/>
        </pc:sldMkLst>
        <pc:spChg chg="mod">
          <ac:chgData name="sschavez2@espe.edu.ec" userId="a984f91e-282b-421a-965b-b4cde224b080" providerId="ADAL" clId="{22A66266-3FB4-446B-A69F-9C32FD85ADFD}" dt="2023-03-01T03:36:33.908" v="3148"/>
          <ac:spMkLst>
            <pc:docMk/>
            <pc:sldMk cId="2309166621" sldId="550"/>
            <ac:spMk id="3" creationId="{00000000-0000-0000-0000-000000000000}"/>
          </ac:spMkLst>
        </pc:spChg>
      </pc:sldChg>
      <pc:sldChg chg="add">
        <pc:chgData name="sschavez2@espe.edu.ec" userId="a984f91e-282b-421a-965b-b4cde224b080" providerId="ADAL" clId="{22A66266-3FB4-446B-A69F-9C32FD85ADFD}" dt="2023-03-01T03:36:06.873" v="3145" actId="2890"/>
        <pc:sldMkLst>
          <pc:docMk/>
          <pc:sldMk cId="2900343841" sldId="551"/>
        </pc:sldMkLst>
      </pc:sldChg>
      <pc:sldChg chg="modSp add mod">
        <pc:chgData name="sschavez2@espe.edu.ec" userId="a984f91e-282b-421a-965b-b4cde224b080" providerId="ADAL" clId="{22A66266-3FB4-446B-A69F-9C32FD85ADFD}" dt="2023-03-01T03:37:05.113" v="3152"/>
        <pc:sldMkLst>
          <pc:docMk/>
          <pc:sldMk cId="198814119" sldId="552"/>
        </pc:sldMkLst>
        <pc:spChg chg="mod">
          <ac:chgData name="sschavez2@espe.edu.ec" userId="a984f91e-282b-421a-965b-b4cde224b080" providerId="ADAL" clId="{22A66266-3FB4-446B-A69F-9C32FD85ADFD}" dt="2023-03-01T03:37:05.113" v="3152"/>
          <ac:spMkLst>
            <pc:docMk/>
            <pc:sldMk cId="198814119" sldId="552"/>
            <ac:spMk id="3" creationId="{00000000-0000-0000-0000-000000000000}"/>
          </ac:spMkLst>
        </pc:spChg>
      </pc:sldChg>
      <pc:sldChg chg="modSp add mod">
        <pc:chgData name="sschavez2@espe.edu.ec" userId="a984f91e-282b-421a-965b-b4cde224b080" providerId="ADAL" clId="{22A66266-3FB4-446B-A69F-9C32FD85ADFD}" dt="2023-03-01T03:37:49.046" v="3158"/>
        <pc:sldMkLst>
          <pc:docMk/>
          <pc:sldMk cId="1308834898" sldId="553"/>
        </pc:sldMkLst>
        <pc:spChg chg="mod">
          <ac:chgData name="sschavez2@espe.edu.ec" userId="a984f91e-282b-421a-965b-b4cde224b080" providerId="ADAL" clId="{22A66266-3FB4-446B-A69F-9C32FD85ADFD}" dt="2023-03-01T03:37:49.046" v="3158"/>
          <ac:spMkLst>
            <pc:docMk/>
            <pc:sldMk cId="1308834898" sldId="553"/>
            <ac:spMk id="3" creationId="{00000000-0000-0000-0000-000000000000}"/>
          </ac:spMkLst>
        </pc:spChg>
      </pc:sldChg>
      <pc:sldChg chg="modSp add mod">
        <pc:chgData name="sschavez2@espe.edu.ec" userId="a984f91e-282b-421a-965b-b4cde224b080" providerId="ADAL" clId="{22A66266-3FB4-446B-A69F-9C32FD85ADFD}" dt="2023-03-01T03:38:13.811" v="3162"/>
        <pc:sldMkLst>
          <pc:docMk/>
          <pc:sldMk cId="894566305" sldId="554"/>
        </pc:sldMkLst>
        <pc:spChg chg="mod">
          <ac:chgData name="sschavez2@espe.edu.ec" userId="a984f91e-282b-421a-965b-b4cde224b080" providerId="ADAL" clId="{22A66266-3FB4-446B-A69F-9C32FD85ADFD}" dt="2023-03-01T03:38:13.811" v="3162"/>
          <ac:spMkLst>
            <pc:docMk/>
            <pc:sldMk cId="894566305" sldId="554"/>
            <ac:spMk id="3" creationId="{00000000-0000-0000-0000-000000000000}"/>
          </ac:spMkLst>
        </pc:spChg>
      </pc:sldChg>
    </pc:docChg>
  </pc:docChgLst>
  <pc:docChgLst>
    <pc:chgData name="STEVEN SANTIAGO CHAVEZ PLAZA" userId="a984f91e-282b-421a-965b-b4cde224b080" providerId="ADAL" clId="{22A66266-3FB4-446B-A69F-9C32FD85ADFD}"/>
    <pc:docChg chg="undo custSel addSld delSld modSld sldOrd modSection">
      <pc:chgData name="STEVEN SANTIAGO CHAVEZ PLAZA" userId="a984f91e-282b-421a-965b-b4cde224b080" providerId="ADAL" clId="{22A66266-3FB4-446B-A69F-9C32FD85ADFD}" dt="2023-03-03T12:53:50.326" v="2350" actId="20577"/>
      <pc:docMkLst>
        <pc:docMk/>
      </pc:docMkLst>
      <pc:sldChg chg="modSp mod">
        <pc:chgData name="STEVEN SANTIAGO CHAVEZ PLAZA" userId="a984f91e-282b-421a-965b-b4cde224b080" providerId="ADAL" clId="{22A66266-3FB4-446B-A69F-9C32FD85ADFD}" dt="2023-03-03T12:53:50.326" v="2350" actId="20577"/>
        <pc:sldMkLst>
          <pc:docMk/>
          <pc:sldMk cId="2790993876" sldId="336"/>
        </pc:sldMkLst>
        <pc:spChg chg="mod">
          <ac:chgData name="STEVEN SANTIAGO CHAVEZ PLAZA" userId="a984f91e-282b-421a-965b-b4cde224b080" providerId="ADAL" clId="{22A66266-3FB4-446B-A69F-9C32FD85ADFD}" dt="2023-03-03T12:53:50.326" v="2350" actId="20577"/>
          <ac:spMkLst>
            <pc:docMk/>
            <pc:sldMk cId="2790993876" sldId="336"/>
            <ac:spMk id="20" creationId="{310FB14D-D666-4105-A803-25B7A0CA27DC}"/>
          </ac:spMkLst>
        </pc:spChg>
      </pc:sldChg>
      <pc:sldChg chg="addSp delSp modSp mod">
        <pc:chgData name="STEVEN SANTIAGO CHAVEZ PLAZA" userId="a984f91e-282b-421a-965b-b4cde224b080" providerId="ADAL" clId="{22A66266-3FB4-446B-A69F-9C32FD85ADFD}" dt="2023-03-03T02:34:52.312" v="1305" actId="1076"/>
        <pc:sldMkLst>
          <pc:docMk/>
          <pc:sldMk cId="2568281910" sldId="439"/>
        </pc:sldMkLst>
        <pc:spChg chg="del mod">
          <ac:chgData name="STEVEN SANTIAGO CHAVEZ PLAZA" userId="a984f91e-282b-421a-965b-b4cde224b080" providerId="ADAL" clId="{22A66266-3FB4-446B-A69F-9C32FD85ADFD}" dt="2023-03-03T02:13:25.244" v="1225" actId="478"/>
          <ac:spMkLst>
            <pc:docMk/>
            <pc:sldMk cId="2568281910" sldId="439"/>
            <ac:spMk id="8" creationId="{00000000-0000-0000-0000-000000000000}"/>
          </ac:spMkLst>
        </pc:spChg>
        <pc:graphicFrameChg chg="mod">
          <ac:chgData name="STEVEN SANTIAGO CHAVEZ PLAZA" userId="a984f91e-282b-421a-965b-b4cde224b080" providerId="ADAL" clId="{22A66266-3FB4-446B-A69F-9C32FD85ADFD}" dt="2023-03-03T02:31:33.217" v="1291"/>
          <ac:graphicFrameMkLst>
            <pc:docMk/>
            <pc:sldMk cId="2568281910" sldId="439"/>
            <ac:graphicFrameMk id="6" creationId="{00000000-0000-0000-0000-000000000000}"/>
          </ac:graphicFrameMkLst>
        </pc:graphicFrameChg>
        <pc:picChg chg="add mod modCrop">
          <ac:chgData name="STEVEN SANTIAGO CHAVEZ PLAZA" userId="a984f91e-282b-421a-965b-b4cde224b080" providerId="ADAL" clId="{22A66266-3FB4-446B-A69F-9C32FD85ADFD}" dt="2023-03-03T02:31:55.425" v="1294" actId="1076"/>
          <ac:picMkLst>
            <pc:docMk/>
            <pc:sldMk cId="2568281910" sldId="439"/>
            <ac:picMk id="11" creationId="{201D0D02-DCB2-47CE-948B-6B9A604B2846}"/>
          </ac:picMkLst>
        </pc:picChg>
        <pc:picChg chg="add del mod">
          <ac:chgData name="STEVEN SANTIAGO CHAVEZ PLAZA" userId="a984f91e-282b-421a-965b-b4cde224b080" providerId="ADAL" clId="{22A66266-3FB4-446B-A69F-9C32FD85ADFD}" dt="2023-03-03T02:20:20.327" v="1233" actId="478"/>
          <ac:picMkLst>
            <pc:docMk/>
            <pc:sldMk cId="2568281910" sldId="439"/>
            <ac:picMk id="4098" creationId="{9D5F8EC6-499E-4850-97FE-0ECE9920718F}"/>
          </ac:picMkLst>
        </pc:picChg>
        <pc:picChg chg="add del mod">
          <ac:chgData name="STEVEN SANTIAGO CHAVEZ PLAZA" userId="a984f91e-282b-421a-965b-b4cde224b080" providerId="ADAL" clId="{22A66266-3FB4-446B-A69F-9C32FD85ADFD}" dt="2023-03-03T02:34:32.405" v="1297" actId="478"/>
          <ac:picMkLst>
            <pc:docMk/>
            <pc:sldMk cId="2568281910" sldId="439"/>
            <ac:picMk id="4100" creationId="{91424EB9-C1B5-4D1B-9660-520D8EC6E707}"/>
          </ac:picMkLst>
        </pc:picChg>
        <pc:picChg chg="add mod">
          <ac:chgData name="STEVEN SANTIAGO CHAVEZ PLAZA" userId="a984f91e-282b-421a-965b-b4cde224b080" providerId="ADAL" clId="{22A66266-3FB4-446B-A69F-9C32FD85ADFD}" dt="2023-03-03T02:22:00.701" v="1240" actId="1076"/>
          <ac:picMkLst>
            <pc:docMk/>
            <pc:sldMk cId="2568281910" sldId="439"/>
            <ac:picMk id="4102" creationId="{9036C8E3-4D08-442B-B01D-45B78AD81B03}"/>
          </ac:picMkLst>
        </pc:picChg>
        <pc:picChg chg="add del mod">
          <ac:chgData name="STEVEN SANTIAGO CHAVEZ PLAZA" userId="a984f91e-282b-421a-965b-b4cde224b080" providerId="ADAL" clId="{22A66266-3FB4-446B-A69F-9C32FD85ADFD}" dt="2023-03-03T02:29:11.989" v="1255" actId="478"/>
          <ac:picMkLst>
            <pc:docMk/>
            <pc:sldMk cId="2568281910" sldId="439"/>
            <ac:picMk id="4104" creationId="{1844E057-467B-47F4-B20F-BD1DDB4838EF}"/>
          </ac:picMkLst>
        </pc:picChg>
        <pc:picChg chg="add mod">
          <ac:chgData name="STEVEN SANTIAGO CHAVEZ PLAZA" userId="a984f91e-282b-421a-965b-b4cde224b080" providerId="ADAL" clId="{22A66266-3FB4-446B-A69F-9C32FD85ADFD}" dt="2023-03-03T02:31:51.080" v="1292" actId="1076"/>
          <ac:picMkLst>
            <pc:docMk/>
            <pc:sldMk cId="2568281910" sldId="439"/>
            <ac:picMk id="4106" creationId="{3AF96E1A-A630-47EB-A023-F9FAA38CD540}"/>
          </ac:picMkLst>
        </pc:picChg>
        <pc:picChg chg="add mod">
          <ac:chgData name="STEVEN SANTIAGO CHAVEZ PLAZA" userId="a984f91e-282b-421a-965b-b4cde224b080" providerId="ADAL" clId="{22A66266-3FB4-446B-A69F-9C32FD85ADFD}" dt="2023-03-03T02:34:52.312" v="1305" actId="1076"/>
          <ac:picMkLst>
            <pc:docMk/>
            <pc:sldMk cId="2568281910" sldId="439"/>
            <ac:picMk id="4108" creationId="{716DB6D4-8C86-422C-B068-949221946A25}"/>
          </ac:picMkLst>
        </pc:picChg>
        <pc:cxnChg chg="add mod">
          <ac:chgData name="STEVEN SANTIAGO CHAVEZ PLAZA" userId="a984f91e-282b-421a-965b-b4cde224b080" providerId="ADAL" clId="{22A66266-3FB4-446B-A69F-9C32FD85ADFD}" dt="2023-03-03T02:22:22.600" v="1246" actId="1076"/>
          <ac:cxnSpMkLst>
            <pc:docMk/>
            <pc:sldMk cId="2568281910" sldId="439"/>
            <ac:cxnSpMk id="13" creationId="{23354AF2-DAA6-4389-AC7B-2737BC1625D1}"/>
          </ac:cxnSpMkLst>
        </pc:cxnChg>
        <pc:cxnChg chg="add mod">
          <ac:chgData name="STEVEN SANTIAGO CHAVEZ PLAZA" userId="a984f91e-282b-421a-965b-b4cde224b080" providerId="ADAL" clId="{22A66266-3FB4-446B-A69F-9C32FD85ADFD}" dt="2023-03-03T02:31:57.330" v="1295" actId="1076"/>
          <ac:cxnSpMkLst>
            <pc:docMk/>
            <pc:sldMk cId="2568281910" sldId="439"/>
            <ac:cxnSpMk id="15" creationId="{318CDFB7-ED9C-45DE-9542-86B0B7946FE2}"/>
          </ac:cxnSpMkLst>
        </pc:cxnChg>
        <pc:cxnChg chg="add mod">
          <ac:chgData name="STEVEN SANTIAGO CHAVEZ PLAZA" userId="a984f91e-282b-421a-965b-b4cde224b080" providerId="ADAL" clId="{22A66266-3FB4-446B-A69F-9C32FD85ADFD}" dt="2023-03-03T02:31:53.872" v="1293" actId="1076"/>
          <ac:cxnSpMkLst>
            <pc:docMk/>
            <pc:sldMk cId="2568281910" sldId="439"/>
            <ac:cxnSpMk id="19" creationId="{8BF9CC78-FF99-421B-988B-D99D27FC5CEC}"/>
          </ac:cxnSpMkLst>
        </pc:cxnChg>
      </pc:sldChg>
      <pc:sldChg chg="addSp delSp modSp mod">
        <pc:chgData name="STEVEN SANTIAGO CHAVEZ PLAZA" userId="a984f91e-282b-421a-965b-b4cde224b080" providerId="ADAL" clId="{22A66266-3FB4-446B-A69F-9C32FD85ADFD}" dt="2023-03-03T02:08:39.052" v="1223" actId="1076"/>
        <pc:sldMkLst>
          <pc:docMk/>
          <pc:sldMk cId="3350195026" sldId="440"/>
        </pc:sldMkLst>
        <pc:spChg chg="add mod">
          <ac:chgData name="STEVEN SANTIAGO CHAVEZ PLAZA" userId="a984f91e-282b-421a-965b-b4cde224b080" providerId="ADAL" clId="{22A66266-3FB4-446B-A69F-9C32FD85ADFD}" dt="2023-03-03T01:57:10.669" v="1171" actId="1076"/>
          <ac:spMkLst>
            <pc:docMk/>
            <pc:sldMk cId="3350195026" sldId="440"/>
            <ac:spMk id="5" creationId="{F8374F46-A9C4-4EDE-B206-831D46B31FC9}"/>
          </ac:spMkLst>
        </pc:spChg>
        <pc:spChg chg="add del mod">
          <ac:chgData name="STEVEN SANTIAGO CHAVEZ PLAZA" userId="a984f91e-282b-421a-965b-b4cde224b080" providerId="ADAL" clId="{22A66266-3FB4-446B-A69F-9C32FD85ADFD}" dt="2023-03-03T02:02:52.628" v="1199" actId="478"/>
          <ac:spMkLst>
            <pc:docMk/>
            <pc:sldMk cId="3350195026" sldId="440"/>
            <ac:spMk id="9" creationId="{78B886A2-2E9C-475A-BEC5-4CB276BE99E4}"/>
          </ac:spMkLst>
        </pc:spChg>
        <pc:spChg chg="add mod">
          <ac:chgData name="STEVEN SANTIAGO CHAVEZ PLAZA" userId="a984f91e-282b-421a-965b-b4cde224b080" providerId="ADAL" clId="{22A66266-3FB4-446B-A69F-9C32FD85ADFD}" dt="2023-03-03T02:02:13.300" v="1197" actId="1076"/>
          <ac:spMkLst>
            <pc:docMk/>
            <pc:sldMk cId="3350195026" sldId="440"/>
            <ac:spMk id="16" creationId="{1BD6E129-9427-4D40-AACB-42D9486311F3}"/>
          </ac:spMkLst>
        </pc:spChg>
        <pc:spChg chg="add mod">
          <ac:chgData name="STEVEN SANTIAGO CHAVEZ PLAZA" userId="a984f91e-282b-421a-965b-b4cde224b080" providerId="ADAL" clId="{22A66266-3FB4-446B-A69F-9C32FD85ADFD}" dt="2023-03-03T01:58:35.246" v="1180" actId="1076"/>
          <ac:spMkLst>
            <pc:docMk/>
            <pc:sldMk cId="3350195026" sldId="440"/>
            <ac:spMk id="17" creationId="{E8020F32-EE4B-4422-A975-287B80317AFD}"/>
          </ac:spMkLst>
        </pc:spChg>
        <pc:spChg chg="mod">
          <ac:chgData name="STEVEN SANTIAGO CHAVEZ PLAZA" userId="a984f91e-282b-421a-965b-b4cde224b080" providerId="ADAL" clId="{22A66266-3FB4-446B-A69F-9C32FD85ADFD}" dt="2023-03-03T02:03:02.410" v="1202" actId="1076"/>
          <ac:spMkLst>
            <pc:docMk/>
            <pc:sldMk cId="3350195026" sldId="440"/>
            <ac:spMk id="19" creationId="{00000000-0000-0000-0000-000000000000}"/>
          </ac:spMkLst>
        </pc:spChg>
        <pc:spChg chg="mod">
          <ac:chgData name="STEVEN SANTIAGO CHAVEZ PLAZA" userId="a984f91e-282b-421a-965b-b4cde224b080" providerId="ADAL" clId="{22A66266-3FB4-446B-A69F-9C32FD85ADFD}" dt="2023-03-03T02:02:57.083" v="1201" actId="1076"/>
          <ac:spMkLst>
            <pc:docMk/>
            <pc:sldMk cId="3350195026" sldId="440"/>
            <ac:spMk id="22" creationId="{00000000-0000-0000-0000-000000000000}"/>
          </ac:spMkLst>
        </pc:spChg>
        <pc:graphicFrameChg chg="del mod">
          <ac:chgData name="STEVEN SANTIAGO CHAVEZ PLAZA" userId="a984f91e-282b-421a-965b-b4cde224b080" providerId="ADAL" clId="{22A66266-3FB4-446B-A69F-9C32FD85ADFD}" dt="2023-03-03T01:44:41.155" v="1118" actId="478"/>
          <ac:graphicFrameMkLst>
            <pc:docMk/>
            <pc:sldMk cId="3350195026" sldId="440"/>
            <ac:graphicFrameMk id="3" creationId="{00000000-0000-0000-0000-000000000000}"/>
          </ac:graphicFrameMkLst>
        </pc:graphicFrameChg>
        <pc:picChg chg="add mod">
          <ac:chgData name="STEVEN SANTIAGO CHAVEZ PLAZA" userId="a984f91e-282b-421a-965b-b4cde224b080" providerId="ADAL" clId="{22A66266-3FB4-446B-A69F-9C32FD85ADFD}" dt="2023-03-03T01:58:55.831" v="1185" actId="1076"/>
          <ac:picMkLst>
            <pc:docMk/>
            <pc:sldMk cId="3350195026" sldId="440"/>
            <ac:picMk id="4" creationId="{162DBE3B-3F2F-4261-9F3E-56FB35F65865}"/>
          </ac:picMkLst>
        </pc:picChg>
        <pc:picChg chg="add mod">
          <ac:chgData name="STEVEN SANTIAGO CHAVEZ PLAZA" userId="a984f91e-282b-421a-965b-b4cde224b080" providerId="ADAL" clId="{22A66266-3FB4-446B-A69F-9C32FD85ADFD}" dt="2023-03-03T01:58:29.283" v="1178" actId="1076"/>
          <ac:picMkLst>
            <pc:docMk/>
            <pc:sldMk cId="3350195026" sldId="440"/>
            <ac:picMk id="8" creationId="{BF7DCF18-EE50-473C-B66C-C6F7A3AEB5BC}"/>
          </ac:picMkLst>
        </pc:picChg>
        <pc:picChg chg="add mod">
          <ac:chgData name="STEVEN SANTIAGO CHAVEZ PLAZA" userId="a984f91e-282b-421a-965b-b4cde224b080" providerId="ADAL" clId="{22A66266-3FB4-446B-A69F-9C32FD85ADFD}" dt="2023-03-03T02:05:56.227" v="1209" actId="1076"/>
          <ac:picMkLst>
            <pc:docMk/>
            <pc:sldMk cId="3350195026" sldId="440"/>
            <ac:picMk id="12" creationId="{333CBC82-979D-45E6-BE87-3FA7D3591634}"/>
          </ac:picMkLst>
        </pc:picChg>
        <pc:picChg chg="del">
          <ac:chgData name="STEVEN SANTIAGO CHAVEZ PLAZA" userId="a984f91e-282b-421a-965b-b4cde224b080" providerId="ADAL" clId="{22A66266-3FB4-446B-A69F-9C32FD85ADFD}" dt="2023-03-03T01:44:49.138" v="1119" actId="478"/>
          <ac:picMkLst>
            <pc:docMk/>
            <pc:sldMk cId="3350195026" sldId="440"/>
            <ac:picMk id="21" creationId="{2B4965D6-32D5-4748-8537-301AF2E71322}"/>
          </ac:picMkLst>
        </pc:picChg>
        <pc:picChg chg="mod">
          <ac:chgData name="STEVEN SANTIAGO CHAVEZ PLAZA" userId="a984f91e-282b-421a-965b-b4cde224b080" providerId="ADAL" clId="{22A66266-3FB4-446B-A69F-9C32FD85ADFD}" dt="2023-03-03T02:02:55.399" v="1200" actId="1076"/>
          <ac:picMkLst>
            <pc:docMk/>
            <pc:sldMk cId="3350195026" sldId="440"/>
            <ac:picMk id="3074" creationId="{00000000-0000-0000-0000-000000000000}"/>
          </ac:picMkLst>
        </pc:picChg>
        <pc:picChg chg="add mod">
          <ac:chgData name="STEVEN SANTIAGO CHAVEZ PLAZA" userId="a984f91e-282b-421a-965b-b4cde224b080" providerId="ADAL" clId="{22A66266-3FB4-446B-A69F-9C32FD85ADFD}" dt="2023-03-03T01:58:50.161" v="1184" actId="1076"/>
          <ac:picMkLst>
            <pc:docMk/>
            <pc:sldMk cId="3350195026" sldId="440"/>
            <ac:picMk id="3076" creationId="{B22D2C61-CD76-4947-8D18-36A800F816A3}"/>
          </ac:picMkLst>
        </pc:picChg>
        <pc:picChg chg="add mod">
          <ac:chgData name="STEVEN SANTIAGO CHAVEZ PLAZA" userId="a984f91e-282b-421a-965b-b4cde224b080" providerId="ADAL" clId="{22A66266-3FB4-446B-A69F-9C32FD85ADFD}" dt="2023-03-03T01:58:37.857" v="1181" actId="1076"/>
          <ac:picMkLst>
            <pc:docMk/>
            <pc:sldMk cId="3350195026" sldId="440"/>
            <ac:picMk id="3078" creationId="{F0B7D766-58D4-4E5A-B747-87A874FB03F4}"/>
          </ac:picMkLst>
        </pc:picChg>
        <pc:picChg chg="add mod">
          <ac:chgData name="STEVEN SANTIAGO CHAVEZ PLAZA" userId="a984f91e-282b-421a-965b-b4cde224b080" providerId="ADAL" clId="{22A66266-3FB4-446B-A69F-9C32FD85ADFD}" dt="2023-03-03T01:58:32.870" v="1179" actId="1076"/>
          <ac:picMkLst>
            <pc:docMk/>
            <pc:sldMk cId="3350195026" sldId="440"/>
            <ac:picMk id="3080" creationId="{B3B0999D-1FCF-457E-B0BF-54F541B9420A}"/>
          </ac:picMkLst>
        </pc:picChg>
        <pc:picChg chg="add mod">
          <ac:chgData name="STEVEN SANTIAGO CHAVEZ PLAZA" userId="a984f91e-282b-421a-965b-b4cde224b080" providerId="ADAL" clId="{22A66266-3FB4-446B-A69F-9C32FD85ADFD}" dt="2023-03-03T02:02:06.311" v="1195" actId="14100"/>
          <ac:picMkLst>
            <pc:docMk/>
            <pc:sldMk cId="3350195026" sldId="440"/>
            <ac:picMk id="3082" creationId="{84184404-8C80-41EF-8C64-5E606C822F0D}"/>
          </ac:picMkLst>
        </pc:picChg>
        <pc:picChg chg="add mod">
          <ac:chgData name="STEVEN SANTIAGO CHAVEZ PLAZA" userId="a984f91e-282b-421a-965b-b4cde224b080" providerId="ADAL" clId="{22A66266-3FB4-446B-A69F-9C32FD85ADFD}" dt="2023-03-03T02:02:08.610" v="1196" actId="14100"/>
          <ac:picMkLst>
            <pc:docMk/>
            <pc:sldMk cId="3350195026" sldId="440"/>
            <ac:picMk id="3084" creationId="{0B60A65A-C843-412B-971F-F2F2CD10FB49}"/>
          </ac:picMkLst>
        </pc:picChg>
        <pc:picChg chg="add mod">
          <ac:chgData name="STEVEN SANTIAGO CHAVEZ PLAZA" userId="a984f91e-282b-421a-965b-b4cde224b080" providerId="ADAL" clId="{22A66266-3FB4-446B-A69F-9C32FD85ADFD}" dt="2023-03-03T02:06:18.710" v="1218" actId="1076"/>
          <ac:picMkLst>
            <pc:docMk/>
            <pc:sldMk cId="3350195026" sldId="440"/>
            <ac:picMk id="3086" creationId="{0B693D4C-0740-4A13-A403-A0739BAB5B35}"/>
          </ac:picMkLst>
        </pc:picChg>
        <pc:picChg chg="add mod">
          <ac:chgData name="STEVEN SANTIAGO CHAVEZ PLAZA" userId="a984f91e-282b-421a-965b-b4cde224b080" providerId="ADAL" clId="{22A66266-3FB4-446B-A69F-9C32FD85ADFD}" dt="2023-03-03T02:08:39.052" v="1223" actId="1076"/>
          <ac:picMkLst>
            <pc:docMk/>
            <pc:sldMk cId="3350195026" sldId="440"/>
            <ac:picMk id="3088" creationId="{9FB9690A-672A-4AA8-A7F8-D9F02E236073}"/>
          </ac:picMkLst>
        </pc:picChg>
        <pc:picChg chg="del">
          <ac:chgData name="STEVEN SANTIAGO CHAVEZ PLAZA" userId="a984f91e-282b-421a-965b-b4cde224b080" providerId="ADAL" clId="{22A66266-3FB4-446B-A69F-9C32FD85ADFD}" dt="2023-03-03T01:44:49.811" v="1120" actId="478"/>
          <ac:picMkLst>
            <pc:docMk/>
            <pc:sldMk cId="3350195026" sldId="440"/>
            <ac:picMk id="4098" creationId="{FC55E84A-3055-4998-9CFF-88863346CAF2}"/>
          </ac:picMkLst>
        </pc:picChg>
        <pc:cxnChg chg="mod">
          <ac:chgData name="STEVEN SANTIAGO CHAVEZ PLAZA" userId="a984f91e-282b-421a-965b-b4cde224b080" providerId="ADAL" clId="{22A66266-3FB4-446B-A69F-9C32FD85ADFD}" dt="2023-03-03T02:03:05.500" v="1203" actId="1076"/>
          <ac:cxnSpMkLst>
            <pc:docMk/>
            <pc:sldMk cId="3350195026" sldId="440"/>
            <ac:cxnSpMk id="10" creationId="{00000000-0000-0000-0000-000000000000}"/>
          </ac:cxnSpMkLst>
        </pc:cxnChg>
      </pc:sldChg>
      <pc:sldChg chg="modSp mod">
        <pc:chgData name="STEVEN SANTIAGO CHAVEZ PLAZA" userId="a984f91e-282b-421a-965b-b4cde224b080" providerId="ADAL" clId="{22A66266-3FB4-446B-A69F-9C32FD85ADFD}" dt="2023-03-03T02:35:27.044" v="1307" actId="403"/>
        <pc:sldMkLst>
          <pc:docMk/>
          <pc:sldMk cId="355326835" sldId="442"/>
        </pc:sldMkLst>
        <pc:spChg chg="mod">
          <ac:chgData name="STEVEN SANTIAGO CHAVEZ PLAZA" userId="a984f91e-282b-421a-965b-b4cde224b080" providerId="ADAL" clId="{22A66266-3FB4-446B-A69F-9C32FD85ADFD}" dt="2023-03-03T02:35:27.044" v="1307" actId="403"/>
          <ac:spMkLst>
            <pc:docMk/>
            <pc:sldMk cId="355326835" sldId="442"/>
            <ac:spMk id="3" creationId="{00000000-0000-0000-0000-000000000000}"/>
          </ac:spMkLst>
        </pc:spChg>
      </pc:sldChg>
      <pc:sldChg chg="addSp delSp modSp del mod">
        <pc:chgData name="STEVEN SANTIAGO CHAVEZ PLAZA" userId="a984f91e-282b-421a-965b-b4cde224b080" providerId="ADAL" clId="{22A66266-3FB4-446B-A69F-9C32FD85ADFD}" dt="2023-03-03T03:48:17.547" v="1603" actId="47"/>
        <pc:sldMkLst>
          <pc:docMk/>
          <pc:sldMk cId="718415882" sldId="443"/>
        </pc:sldMkLst>
        <pc:spChg chg="del">
          <ac:chgData name="STEVEN SANTIAGO CHAVEZ PLAZA" userId="a984f91e-282b-421a-965b-b4cde224b080" providerId="ADAL" clId="{22A66266-3FB4-446B-A69F-9C32FD85ADFD}" dt="2023-03-03T02:38:23.865" v="1347" actId="478"/>
          <ac:spMkLst>
            <pc:docMk/>
            <pc:sldMk cId="718415882" sldId="443"/>
            <ac:spMk id="6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2:38:28.847" v="1350" actId="478"/>
          <ac:spMkLst>
            <pc:docMk/>
            <pc:sldMk cId="718415882" sldId="443"/>
            <ac:spMk id="10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2:38:29.985" v="1351" actId="478"/>
          <ac:spMkLst>
            <pc:docMk/>
            <pc:sldMk cId="718415882" sldId="443"/>
            <ac:spMk id="11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2:38:24.797" v="1348" actId="478"/>
          <ac:spMkLst>
            <pc:docMk/>
            <pc:sldMk cId="718415882" sldId="443"/>
            <ac:spMk id="12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2:38:33.056" v="1356" actId="478"/>
          <ac:spMkLst>
            <pc:docMk/>
            <pc:sldMk cId="718415882" sldId="443"/>
            <ac:spMk id="13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2:38:34.429" v="1357" actId="478"/>
          <ac:spMkLst>
            <pc:docMk/>
            <pc:sldMk cId="718415882" sldId="443"/>
            <ac:spMk id="14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2:38:19.488" v="1345" actId="478"/>
          <ac:spMkLst>
            <pc:docMk/>
            <pc:sldMk cId="718415882" sldId="443"/>
            <ac:spMk id="16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2:38:21.439" v="1346" actId="478"/>
          <ac:spMkLst>
            <pc:docMk/>
            <pc:sldMk cId="718415882" sldId="443"/>
            <ac:spMk id="26" creationId="{00000000-0000-0000-0000-000000000000}"/>
          </ac:spMkLst>
        </pc:spChg>
        <pc:graphicFrameChg chg="modGraphic">
          <ac:chgData name="STEVEN SANTIAGO CHAVEZ PLAZA" userId="a984f91e-282b-421a-965b-b4cde224b080" providerId="ADAL" clId="{22A66266-3FB4-446B-A69F-9C32FD85ADFD}" dt="2023-03-03T02:38:45.702" v="1361"/>
          <ac:graphicFrameMkLst>
            <pc:docMk/>
            <pc:sldMk cId="718415882" sldId="443"/>
            <ac:graphicFrameMk id="3" creationId="{00000000-0000-0000-0000-000000000000}"/>
          </ac:graphicFrameMkLst>
        </pc:graphicFrameChg>
        <pc:graphicFrameChg chg="mod modGraphic">
          <ac:chgData name="STEVEN SANTIAGO CHAVEZ PLAZA" userId="a984f91e-282b-421a-965b-b4cde224b080" providerId="ADAL" clId="{22A66266-3FB4-446B-A69F-9C32FD85ADFD}" dt="2023-03-03T02:39:29.237" v="1370" actId="1076"/>
          <ac:graphicFrameMkLst>
            <pc:docMk/>
            <pc:sldMk cId="718415882" sldId="443"/>
            <ac:graphicFrameMk id="22" creationId="{00000000-0000-0000-0000-000000000000}"/>
          </ac:graphicFrameMkLst>
        </pc:graphicFrameChg>
        <pc:graphicFrameChg chg="mod modGraphic">
          <ac:chgData name="STEVEN SANTIAGO CHAVEZ PLAZA" userId="a984f91e-282b-421a-965b-b4cde224b080" providerId="ADAL" clId="{22A66266-3FB4-446B-A69F-9C32FD85ADFD}" dt="2023-03-03T02:45:01.014" v="1390"/>
          <ac:graphicFrameMkLst>
            <pc:docMk/>
            <pc:sldMk cId="718415882" sldId="443"/>
            <ac:graphicFrameMk id="23" creationId="{00000000-0000-0000-0000-000000000000}"/>
          </ac:graphicFrameMkLst>
        </pc:graphicFrameChg>
        <pc:graphicFrameChg chg="add mod modGraphic">
          <ac:chgData name="STEVEN SANTIAGO CHAVEZ PLAZA" userId="a984f91e-282b-421a-965b-b4cde224b080" providerId="ADAL" clId="{22A66266-3FB4-446B-A69F-9C32FD85ADFD}" dt="2023-03-03T02:39:47.287" v="1385" actId="20577"/>
          <ac:graphicFrameMkLst>
            <pc:docMk/>
            <pc:sldMk cId="718415882" sldId="443"/>
            <ac:graphicFrameMk id="24" creationId="{741DCE45-53C3-486D-B84A-4BD0AB9C0C08}"/>
          </ac:graphicFrameMkLst>
        </pc:graphicFrameChg>
        <pc:picChg chg="del">
          <ac:chgData name="STEVEN SANTIAGO CHAVEZ PLAZA" userId="a984f91e-282b-421a-965b-b4cde224b080" providerId="ADAL" clId="{22A66266-3FB4-446B-A69F-9C32FD85ADFD}" dt="2023-03-03T02:38:27.767" v="1349" actId="478"/>
          <ac:picMkLst>
            <pc:docMk/>
            <pc:sldMk cId="718415882" sldId="443"/>
            <ac:picMk id="4" creationId="{85685B2B-D4CA-4ED6-AE3A-D9F62ACF1984}"/>
          </ac:picMkLst>
        </pc:picChg>
        <pc:picChg chg="del">
          <ac:chgData name="STEVEN SANTIAGO CHAVEZ PLAZA" userId="a984f91e-282b-421a-965b-b4cde224b080" providerId="ADAL" clId="{22A66266-3FB4-446B-A69F-9C32FD85ADFD}" dt="2023-03-03T02:38:30.427" v="1352" actId="478"/>
          <ac:picMkLst>
            <pc:docMk/>
            <pc:sldMk cId="718415882" sldId="443"/>
            <ac:picMk id="5" creationId="{3AB821D4-AF86-4B17-8751-6B41720CDC48}"/>
          </ac:picMkLst>
        </pc:picChg>
        <pc:picChg chg="del mod">
          <ac:chgData name="STEVEN SANTIAGO CHAVEZ PLAZA" userId="a984f91e-282b-421a-965b-b4cde224b080" providerId="ADAL" clId="{22A66266-3FB4-446B-A69F-9C32FD85ADFD}" dt="2023-03-03T02:38:31.347" v="1354" actId="478"/>
          <ac:picMkLst>
            <pc:docMk/>
            <pc:sldMk cId="718415882" sldId="443"/>
            <ac:picMk id="3078" creationId="{22D32C7E-F6D2-4B50-8AE4-31F4EDC64480}"/>
          </ac:picMkLst>
        </pc:picChg>
        <pc:picChg chg="del">
          <ac:chgData name="STEVEN SANTIAGO CHAVEZ PLAZA" userId="a984f91e-282b-421a-965b-b4cde224b080" providerId="ADAL" clId="{22A66266-3FB4-446B-A69F-9C32FD85ADFD}" dt="2023-03-03T02:38:31.882" v="1355" actId="478"/>
          <ac:picMkLst>
            <pc:docMk/>
            <pc:sldMk cId="718415882" sldId="443"/>
            <ac:picMk id="3080" creationId="{7DB5AECE-4F12-4E49-973F-936FB09E96A7}"/>
          </ac:picMkLst>
        </pc:picChg>
        <pc:picChg chg="del">
          <ac:chgData name="STEVEN SANTIAGO CHAVEZ PLAZA" userId="a984f91e-282b-421a-965b-b4cde224b080" providerId="ADAL" clId="{22A66266-3FB4-446B-A69F-9C32FD85ADFD}" dt="2023-03-03T02:38:34.863" v="1358" actId="478"/>
          <ac:picMkLst>
            <pc:docMk/>
            <pc:sldMk cId="718415882" sldId="443"/>
            <ac:picMk id="3082" creationId="{3C00D54B-481F-43AB-A181-1842E96436A4}"/>
          </ac:picMkLst>
        </pc:picChg>
        <pc:picChg chg="del">
          <ac:chgData name="STEVEN SANTIAGO CHAVEZ PLAZA" userId="a984f91e-282b-421a-965b-b4cde224b080" providerId="ADAL" clId="{22A66266-3FB4-446B-A69F-9C32FD85ADFD}" dt="2023-03-03T02:38:36.442" v="1360" actId="478"/>
          <ac:picMkLst>
            <pc:docMk/>
            <pc:sldMk cId="718415882" sldId="443"/>
            <ac:picMk id="3084" creationId="{1F5E370A-07EE-4492-B15B-EF061576EBC8}"/>
          </ac:picMkLst>
        </pc:picChg>
        <pc:picChg chg="del">
          <ac:chgData name="STEVEN SANTIAGO CHAVEZ PLAZA" userId="a984f91e-282b-421a-965b-b4cde224b080" providerId="ADAL" clId="{22A66266-3FB4-446B-A69F-9C32FD85ADFD}" dt="2023-03-03T02:38:35.846" v="1359" actId="478"/>
          <ac:picMkLst>
            <pc:docMk/>
            <pc:sldMk cId="718415882" sldId="443"/>
            <ac:picMk id="3086" creationId="{07CF8ED6-AD5B-41EA-8C3F-E28F28FCC482}"/>
          </ac:picMkLst>
        </pc:picChg>
        <pc:picChg chg="add mod">
          <ac:chgData name="STEVEN SANTIAGO CHAVEZ PLAZA" userId="a984f91e-282b-421a-965b-b4cde224b080" providerId="ADAL" clId="{22A66266-3FB4-446B-A69F-9C32FD85ADFD}" dt="2023-03-03T02:41:21.254" v="1389" actId="1076"/>
          <ac:picMkLst>
            <pc:docMk/>
            <pc:sldMk cId="718415882" sldId="443"/>
            <ac:picMk id="5122" creationId="{E59C574C-AA9E-4A14-8862-157EE51560D6}"/>
          </ac:picMkLst>
        </pc:picChg>
        <pc:picChg chg="add mod">
          <ac:chgData name="STEVEN SANTIAGO CHAVEZ PLAZA" userId="a984f91e-282b-421a-965b-b4cde224b080" providerId="ADAL" clId="{22A66266-3FB4-446B-A69F-9C32FD85ADFD}" dt="2023-03-03T02:45:24.384" v="1396" actId="1076"/>
          <ac:picMkLst>
            <pc:docMk/>
            <pc:sldMk cId="718415882" sldId="443"/>
            <ac:picMk id="5124" creationId="{23229B51-4B1D-4161-ACE1-615B52D0B760}"/>
          </ac:picMkLst>
        </pc:picChg>
        <pc:picChg chg="add mod">
          <ac:chgData name="STEVEN SANTIAGO CHAVEZ PLAZA" userId="a984f91e-282b-421a-965b-b4cde224b080" providerId="ADAL" clId="{22A66266-3FB4-446B-A69F-9C32FD85ADFD}" dt="2023-03-03T02:46:07.903" v="1399" actId="1076"/>
          <ac:picMkLst>
            <pc:docMk/>
            <pc:sldMk cId="718415882" sldId="443"/>
            <ac:picMk id="5126" creationId="{E4AC00C3-E0BD-42C4-A402-FB2D3D4D7CB2}"/>
          </ac:picMkLst>
        </pc:picChg>
        <pc:picChg chg="add mod">
          <ac:chgData name="STEVEN SANTIAGO CHAVEZ PLAZA" userId="a984f91e-282b-421a-965b-b4cde224b080" providerId="ADAL" clId="{22A66266-3FB4-446B-A69F-9C32FD85ADFD}" dt="2023-03-03T02:46:37.710" v="1402" actId="1076"/>
          <ac:picMkLst>
            <pc:docMk/>
            <pc:sldMk cId="718415882" sldId="443"/>
            <ac:picMk id="5128" creationId="{2E5CBCA4-196F-4402-96DA-A77185105AA1}"/>
          </ac:picMkLst>
        </pc:picChg>
        <pc:picChg chg="add mod">
          <ac:chgData name="STEVEN SANTIAGO CHAVEZ PLAZA" userId="a984f91e-282b-421a-965b-b4cde224b080" providerId="ADAL" clId="{22A66266-3FB4-446B-A69F-9C32FD85ADFD}" dt="2023-03-03T02:50:30.972" v="1408" actId="1076"/>
          <ac:picMkLst>
            <pc:docMk/>
            <pc:sldMk cId="718415882" sldId="443"/>
            <ac:picMk id="5130" creationId="{4E9AC75A-F6EE-4543-8B98-40C7952985F9}"/>
          </ac:picMkLst>
        </pc:picChg>
        <pc:cxnChg chg="mod">
          <ac:chgData name="STEVEN SANTIAGO CHAVEZ PLAZA" userId="a984f91e-282b-421a-965b-b4cde224b080" providerId="ADAL" clId="{22A66266-3FB4-446B-A69F-9C32FD85ADFD}" dt="2023-03-03T02:39:19.695" v="1368" actId="1076"/>
          <ac:cxnSpMkLst>
            <pc:docMk/>
            <pc:sldMk cId="718415882" sldId="443"/>
            <ac:cxnSpMk id="7" creationId="{00000000-0000-0000-0000-000000000000}"/>
          </ac:cxnSpMkLst>
        </pc:cxnChg>
      </pc:sldChg>
      <pc:sldChg chg="addSp delSp modSp mod ord">
        <pc:chgData name="STEVEN SANTIAGO CHAVEZ PLAZA" userId="a984f91e-282b-421a-965b-b4cde224b080" providerId="ADAL" clId="{22A66266-3FB4-446B-A69F-9C32FD85ADFD}" dt="2023-03-03T05:09:50.583" v="2345" actId="14100"/>
        <pc:sldMkLst>
          <pc:docMk/>
          <pc:sldMk cId="2021330812" sldId="447"/>
        </pc:sldMkLst>
        <pc:spChg chg="mod">
          <ac:chgData name="STEVEN SANTIAGO CHAVEZ PLAZA" userId="a984f91e-282b-421a-965b-b4cde224b080" providerId="ADAL" clId="{22A66266-3FB4-446B-A69F-9C32FD85ADFD}" dt="2023-03-03T04:43:45.591" v="2217" actId="313"/>
          <ac:spMkLst>
            <pc:docMk/>
            <pc:sldMk cId="2021330812" sldId="447"/>
            <ac:spMk id="3" creationId="{00000000-0000-0000-0000-000000000000}"/>
          </ac:spMkLst>
        </pc:spChg>
        <pc:picChg chg="add del mod">
          <ac:chgData name="STEVEN SANTIAGO CHAVEZ PLAZA" userId="a984f91e-282b-421a-965b-b4cde224b080" providerId="ADAL" clId="{22A66266-3FB4-446B-A69F-9C32FD85ADFD}" dt="2023-03-03T04:43:34.779" v="2206" actId="478"/>
          <ac:picMkLst>
            <pc:docMk/>
            <pc:sldMk cId="2021330812" sldId="447"/>
            <ac:picMk id="5" creationId="{D0AAFFD6-9F41-44F8-BB1F-D387B9819815}"/>
          </ac:picMkLst>
        </pc:picChg>
        <pc:picChg chg="add mod">
          <ac:chgData name="STEVEN SANTIAGO CHAVEZ PLAZA" userId="a984f91e-282b-421a-965b-b4cde224b080" providerId="ADAL" clId="{22A66266-3FB4-446B-A69F-9C32FD85ADFD}" dt="2023-03-03T05:08:45.391" v="2335" actId="1076"/>
          <ac:picMkLst>
            <pc:docMk/>
            <pc:sldMk cId="2021330812" sldId="447"/>
            <ac:picMk id="8" creationId="{4C118B45-CF24-42DE-9355-EBDFC7A99081}"/>
          </ac:picMkLst>
        </pc:picChg>
        <pc:picChg chg="add mod">
          <ac:chgData name="STEVEN SANTIAGO CHAVEZ PLAZA" userId="a984f91e-282b-421a-965b-b4cde224b080" providerId="ADAL" clId="{22A66266-3FB4-446B-A69F-9C32FD85ADFD}" dt="2023-03-03T05:09:05.793" v="2337" actId="14100"/>
          <ac:picMkLst>
            <pc:docMk/>
            <pc:sldMk cId="2021330812" sldId="447"/>
            <ac:picMk id="10" creationId="{8F4117CC-8533-4763-A603-53CF63638CC6}"/>
          </ac:picMkLst>
        </pc:picChg>
        <pc:picChg chg="add mod">
          <ac:chgData name="STEVEN SANTIAGO CHAVEZ PLAZA" userId="a984f91e-282b-421a-965b-b4cde224b080" providerId="ADAL" clId="{22A66266-3FB4-446B-A69F-9C32FD85ADFD}" dt="2023-03-03T05:08:32.721" v="2330" actId="1076"/>
          <ac:picMkLst>
            <pc:docMk/>
            <pc:sldMk cId="2021330812" sldId="447"/>
            <ac:picMk id="11" creationId="{45C64A0F-F43B-4260-B9A6-857F25743092}"/>
          </ac:picMkLst>
        </pc:picChg>
        <pc:picChg chg="add mod">
          <ac:chgData name="STEVEN SANTIAGO CHAVEZ PLAZA" userId="a984f91e-282b-421a-965b-b4cde224b080" providerId="ADAL" clId="{22A66266-3FB4-446B-A69F-9C32FD85ADFD}" dt="2023-03-03T05:09:45.409" v="2343" actId="1076"/>
          <ac:picMkLst>
            <pc:docMk/>
            <pc:sldMk cId="2021330812" sldId="447"/>
            <ac:picMk id="12" creationId="{B10F6D14-F551-4201-9489-02389F7BCADD}"/>
          </ac:picMkLst>
        </pc:picChg>
        <pc:picChg chg="add mod">
          <ac:chgData name="STEVEN SANTIAGO CHAVEZ PLAZA" userId="a984f91e-282b-421a-965b-b4cde224b080" providerId="ADAL" clId="{22A66266-3FB4-446B-A69F-9C32FD85ADFD}" dt="2023-03-03T05:09:50.583" v="2345" actId="14100"/>
          <ac:picMkLst>
            <pc:docMk/>
            <pc:sldMk cId="2021330812" sldId="447"/>
            <ac:picMk id="13" creationId="{EDE14082-CA56-44A4-A247-E8C8E4D1D6EF}"/>
          </ac:picMkLst>
        </pc:picChg>
        <pc:cxnChg chg="add mod">
          <ac:chgData name="STEVEN SANTIAGO CHAVEZ PLAZA" userId="a984f91e-282b-421a-965b-b4cde224b080" providerId="ADAL" clId="{22A66266-3FB4-446B-A69F-9C32FD85ADFD}" dt="2023-03-03T05:07:59.884" v="2325" actId="1076"/>
          <ac:cxnSpMkLst>
            <pc:docMk/>
            <pc:sldMk cId="2021330812" sldId="447"/>
            <ac:cxnSpMk id="9" creationId="{7A8E298B-8084-4F4B-8F36-E80E5EA0C4F2}"/>
          </ac:cxnSpMkLst>
        </pc:cxnChg>
      </pc:sldChg>
      <pc:sldChg chg="modSp mod">
        <pc:chgData name="STEVEN SANTIAGO CHAVEZ PLAZA" userId="a984f91e-282b-421a-965b-b4cde224b080" providerId="ADAL" clId="{22A66266-3FB4-446B-A69F-9C32FD85ADFD}" dt="2023-03-03T03:59:31.996" v="1827" actId="6549"/>
        <pc:sldMkLst>
          <pc:docMk/>
          <pc:sldMk cId="2343209828" sldId="449"/>
        </pc:sldMkLst>
        <pc:spChg chg="mod">
          <ac:chgData name="STEVEN SANTIAGO CHAVEZ PLAZA" userId="a984f91e-282b-421a-965b-b4cde224b080" providerId="ADAL" clId="{22A66266-3FB4-446B-A69F-9C32FD85ADFD}" dt="2023-03-03T03:59:31.996" v="1827" actId="6549"/>
          <ac:spMkLst>
            <pc:docMk/>
            <pc:sldMk cId="2343209828" sldId="449"/>
            <ac:spMk id="5" creationId="{00000000-0000-0000-0000-000000000000}"/>
          </ac:spMkLst>
        </pc:spChg>
      </pc:sldChg>
      <pc:sldChg chg="del">
        <pc:chgData name="STEVEN SANTIAGO CHAVEZ PLAZA" userId="a984f91e-282b-421a-965b-b4cde224b080" providerId="ADAL" clId="{22A66266-3FB4-446B-A69F-9C32FD85ADFD}" dt="2023-02-28T17:48:30.184" v="775" actId="47"/>
        <pc:sldMkLst>
          <pc:docMk/>
          <pc:sldMk cId="267403005" sldId="454"/>
        </pc:sldMkLst>
      </pc:sldChg>
      <pc:sldChg chg="del">
        <pc:chgData name="STEVEN SANTIAGO CHAVEZ PLAZA" userId="a984f91e-282b-421a-965b-b4cde224b080" providerId="ADAL" clId="{22A66266-3FB4-446B-A69F-9C32FD85ADFD}" dt="2023-02-28T18:48:14.292" v="1049" actId="47"/>
        <pc:sldMkLst>
          <pc:docMk/>
          <pc:sldMk cId="3588423071" sldId="466"/>
        </pc:sldMkLst>
      </pc:sldChg>
      <pc:sldChg chg="addSp delSp modSp mod">
        <pc:chgData name="STEVEN SANTIAGO CHAVEZ PLAZA" userId="a984f91e-282b-421a-965b-b4cde224b080" providerId="ADAL" clId="{22A66266-3FB4-446B-A69F-9C32FD85ADFD}" dt="2023-03-03T04:53:50.658" v="2244" actId="1076"/>
        <pc:sldMkLst>
          <pc:docMk/>
          <pc:sldMk cId="3417670626" sldId="468"/>
        </pc:sldMkLst>
        <pc:spChg chg="del">
          <ac:chgData name="STEVEN SANTIAGO CHAVEZ PLAZA" userId="a984f91e-282b-421a-965b-b4cde224b080" providerId="ADAL" clId="{22A66266-3FB4-446B-A69F-9C32FD85ADFD}" dt="2023-03-03T04:45:23.742" v="2218" actId="478"/>
          <ac:spMkLst>
            <pc:docMk/>
            <pc:sldMk cId="3417670626" sldId="468"/>
            <ac:spMk id="5" creationId="{00000000-0000-0000-0000-000000000000}"/>
          </ac:spMkLst>
        </pc:spChg>
        <pc:picChg chg="add mod">
          <ac:chgData name="STEVEN SANTIAGO CHAVEZ PLAZA" userId="a984f91e-282b-421a-965b-b4cde224b080" providerId="ADAL" clId="{22A66266-3FB4-446B-A69F-9C32FD85ADFD}" dt="2023-03-03T04:48:50.426" v="2226" actId="1076"/>
          <ac:picMkLst>
            <pc:docMk/>
            <pc:sldMk cId="3417670626" sldId="468"/>
            <ac:picMk id="4" creationId="{F9484ED8-E5D1-4E82-BB33-05B29FC2E967}"/>
          </ac:picMkLst>
        </pc:picChg>
        <pc:picChg chg="add mod">
          <ac:chgData name="STEVEN SANTIAGO CHAVEZ PLAZA" userId="a984f91e-282b-421a-965b-b4cde224b080" providerId="ADAL" clId="{22A66266-3FB4-446B-A69F-9C32FD85ADFD}" dt="2023-03-03T04:53:38.126" v="2241" actId="1076"/>
          <ac:picMkLst>
            <pc:docMk/>
            <pc:sldMk cId="3417670626" sldId="468"/>
            <ac:picMk id="8" creationId="{6C7CB149-AEFF-4E82-8416-4EDEAB0E502B}"/>
          </ac:picMkLst>
        </pc:picChg>
        <pc:picChg chg="add mod">
          <ac:chgData name="STEVEN SANTIAGO CHAVEZ PLAZA" userId="a984f91e-282b-421a-965b-b4cde224b080" providerId="ADAL" clId="{22A66266-3FB4-446B-A69F-9C32FD85ADFD}" dt="2023-03-03T04:53:38.126" v="2241" actId="1076"/>
          <ac:picMkLst>
            <pc:docMk/>
            <pc:sldMk cId="3417670626" sldId="468"/>
            <ac:picMk id="9" creationId="{DE01979E-92B4-463A-BC02-FB948E9B8B7A}"/>
          </ac:picMkLst>
        </pc:picChg>
        <pc:picChg chg="add mod">
          <ac:chgData name="STEVEN SANTIAGO CHAVEZ PLAZA" userId="a984f91e-282b-421a-965b-b4cde224b080" providerId="ADAL" clId="{22A66266-3FB4-446B-A69F-9C32FD85ADFD}" dt="2023-03-03T04:53:38.126" v="2241" actId="1076"/>
          <ac:picMkLst>
            <pc:docMk/>
            <pc:sldMk cId="3417670626" sldId="468"/>
            <ac:picMk id="11" creationId="{110AF1D4-E02C-4FD6-AA52-B7184A390DD9}"/>
          </ac:picMkLst>
        </pc:picChg>
        <pc:picChg chg="add mod">
          <ac:chgData name="STEVEN SANTIAGO CHAVEZ PLAZA" userId="a984f91e-282b-421a-965b-b4cde224b080" providerId="ADAL" clId="{22A66266-3FB4-446B-A69F-9C32FD85ADFD}" dt="2023-03-03T04:53:50.658" v="2244" actId="1076"/>
          <ac:picMkLst>
            <pc:docMk/>
            <pc:sldMk cId="3417670626" sldId="468"/>
            <ac:picMk id="12" creationId="{91219C42-A65A-4E3E-96E1-E3E673427D9D}"/>
          </ac:picMkLst>
        </pc:picChg>
        <pc:picChg chg="add mod">
          <ac:chgData name="STEVEN SANTIAGO CHAVEZ PLAZA" userId="a984f91e-282b-421a-965b-b4cde224b080" providerId="ADAL" clId="{22A66266-3FB4-446B-A69F-9C32FD85ADFD}" dt="2023-03-03T04:48:46.257" v="2225" actId="1076"/>
          <ac:picMkLst>
            <pc:docMk/>
            <pc:sldMk cId="3417670626" sldId="468"/>
            <ac:picMk id="10242" creationId="{2B2D1B37-0E2B-4E6F-83D1-49AC02D74E52}"/>
          </ac:picMkLst>
        </pc:picChg>
      </pc:sldChg>
      <pc:sldChg chg="addSp delSp modSp mod">
        <pc:chgData name="STEVEN SANTIAGO CHAVEZ PLAZA" userId="a984f91e-282b-421a-965b-b4cde224b080" providerId="ADAL" clId="{22A66266-3FB4-446B-A69F-9C32FD85ADFD}" dt="2023-03-03T03:37:15.361" v="1559" actId="1076"/>
        <pc:sldMkLst>
          <pc:docMk/>
          <pc:sldMk cId="3440007899" sldId="494"/>
        </pc:sldMkLst>
        <pc:spChg chg="del">
          <ac:chgData name="STEVEN SANTIAGO CHAVEZ PLAZA" userId="a984f91e-282b-421a-965b-b4cde224b080" providerId="ADAL" clId="{22A66266-3FB4-446B-A69F-9C32FD85ADFD}" dt="2023-03-03T03:07:39.232" v="1445" actId="478"/>
          <ac:spMkLst>
            <pc:docMk/>
            <pc:sldMk cId="3440007899" sldId="494"/>
            <ac:spMk id="3" creationId="{C23D7466-9A83-4115-B409-82952E81365A}"/>
          </ac:spMkLst>
        </pc:spChg>
        <pc:spChg chg="add mod">
          <ac:chgData name="STEVEN SANTIAGO CHAVEZ PLAZA" userId="a984f91e-282b-421a-965b-b4cde224b080" providerId="ADAL" clId="{22A66266-3FB4-446B-A69F-9C32FD85ADFD}" dt="2023-03-03T03:37:11.476" v="1557" actId="688"/>
          <ac:spMkLst>
            <pc:docMk/>
            <pc:sldMk cId="3440007899" sldId="494"/>
            <ac:spMk id="11" creationId="{829ED10D-22C0-46A2-8C5E-FD79E4AFDE90}"/>
          </ac:spMkLst>
        </pc:spChg>
        <pc:spChg chg="mod">
          <ac:chgData name="STEVEN SANTIAGO CHAVEZ PLAZA" userId="a984f91e-282b-421a-965b-b4cde224b080" providerId="ADAL" clId="{22A66266-3FB4-446B-A69F-9C32FD85ADFD}" dt="2023-03-03T03:08:21.709" v="1474" actId="14100"/>
          <ac:spMkLst>
            <pc:docMk/>
            <pc:sldMk cId="3440007899" sldId="494"/>
            <ac:spMk id="12" creationId="{00000000-0000-0000-0000-000000000000}"/>
          </ac:spMkLst>
        </pc:spChg>
        <pc:spChg chg="add mod">
          <ac:chgData name="STEVEN SANTIAGO CHAVEZ PLAZA" userId="a984f91e-282b-421a-965b-b4cde224b080" providerId="ADAL" clId="{22A66266-3FB4-446B-A69F-9C32FD85ADFD}" dt="2023-03-03T03:37:15.361" v="1559" actId="1076"/>
          <ac:spMkLst>
            <pc:docMk/>
            <pc:sldMk cId="3440007899" sldId="494"/>
            <ac:spMk id="21" creationId="{AB9495F2-4C7F-4D0F-AC84-D558AFE11652}"/>
          </ac:spMkLst>
        </pc:spChg>
        <pc:picChg chg="add mod">
          <ac:chgData name="STEVEN SANTIAGO CHAVEZ PLAZA" userId="a984f91e-282b-421a-965b-b4cde224b080" providerId="ADAL" clId="{22A66266-3FB4-446B-A69F-9C32FD85ADFD}" dt="2023-03-03T03:32:00.085" v="1521" actId="1076"/>
          <ac:picMkLst>
            <pc:docMk/>
            <pc:sldMk cId="3440007899" sldId="494"/>
            <ac:picMk id="4" creationId="{5960AA48-A82B-4E69-A6B6-4733B6A0DC5F}"/>
          </ac:picMkLst>
        </pc:picChg>
        <pc:picChg chg="add mod ord">
          <ac:chgData name="STEVEN SANTIAGO CHAVEZ PLAZA" userId="a984f91e-282b-421a-965b-b4cde224b080" providerId="ADAL" clId="{22A66266-3FB4-446B-A69F-9C32FD85ADFD}" dt="2023-03-03T03:33:11.554" v="1525" actId="166"/>
          <ac:picMkLst>
            <pc:docMk/>
            <pc:sldMk cId="3440007899" sldId="494"/>
            <ac:picMk id="6" creationId="{D5480602-8EA2-456C-80EA-2FF78E1DD7C5}"/>
          </ac:picMkLst>
        </pc:picChg>
        <pc:picChg chg="add mod">
          <ac:chgData name="STEVEN SANTIAGO CHAVEZ PLAZA" userId="a984f91e-282b-421a-965b-b4cde224b080" providerId="ADAL" clId="{22A66266-3FB4-446B-A69F-9C32FD85ADFD}" dt="2023-03-03T03:33:18.221" v="1537" actId="1035"/>
          <ac:picMkLst>
            <pc:docMk/>
            <pc:sldMk cId="3440007899" sldId="494"/>
            <ac:picMk id="8" creationId="{6A228A6B-C74C-43B6-A1A3-72C0B2412AFE}"/>
          </ac:picMkLst>
        </pc:picChg>
        <pc:picChg chg="add mod">
          <ac:chgData name="STEVEN SANTIAGO CHAVEZ PLAZA" userId="a984f91e-282b-421a-965b-b4cde224b080" providerId="ADAL" clId="{22A66266-3FB4-446B-A69F-9C32FD85ADFD}" dt="2023-03-03T03:34:17.791" v="1543" actId="1076"/>
          <ac:picMkLst>
            <pc:docMk/>
            <pc:sldMk cId="3440007899" sldId="494"/>
            <ac:picMk id="10" creationId="{FF18D2D0-C088-48D8-BDD3-06A40B3E95CF}"/>
          </ac:picMkLst>
        </pc:picChg>
        <pc:picChg chg="del">
          <ac:chgData name="STEVEN SANTIAGO CHAVEZ PLAZA" userId="a984f91e-282b-421a-965b-b4cde224b080" providerId="ADAL" clId="{22A66266-3FB4-446B-A69F-9C32FD85ADFD}" dt="2023-03-03T03:07:38.010" v="1444" actId="478"/>
          <ac:picMkLst>
            <pc:docMk/>
            <pc:sldMk cId="3440007899" sldId="494"/>
            <ac:picMk id="2050" creationId="{8ECE17EE-3109-44CE-BC42-309255C2B453}"/>
          </ac:picMkLst>
        </pc:picChg>
        <pc:picChg chg="add mod">
          <ac:chgData name="STEVEN SANTIAGO CHAVEZ PLAZA" userId="a984f91e-282b-421a-965b-b4cde224b080" providerId="ADAL" clId="{22A66266-3FB4-446B-A69F-9C32FD85ADFD}" dt="2023-03-03T03:35:38.318" v="1544" actId="1076"/>
          <ac:picMkLst>
            <pc:docMk/>
            <pc:sldMk cId="3440007899" sldId="494"/>
            <ac:picMk id="7170" creationId="{8A388CDA-1050-4246-9C61-D98B766A354B}"/>
          </ac:picMkLst>
        </pc:picChg>
        <pc:picChg chg="add mod">
          <ac:chgData name="STEVEN SANTIAGO CHAVEZ PLAZA" userId="a984f91e-282b-421a-965b-b4cde224b080" providerId="ADAL" clId="{22A66266-3FB4-446B-A69F-9C32FD85ADFD}" dt="2023-03-03T03:37:07.849" v="1555" actId="1076"/>
          <ac:picMkLst>
            <pc:docMk/>
            <pc:sldMk cId="3440007899" sldId="494"/>
            <ac:picMk id="7172" creationId="{F6A89FC7-38C8-4E4D-BD9A-695E267CAA5E}"/>
          </ac:picMkLst>
        </pc:picChg>
        <pc:picChg chg="add mod">
          <ac:chgData name="STEVEN SANTIAGO CHAVEZ PLAZA" userId="a984f91e-282b-421a-965b-b4cde224b080" providerId="ADAL" clId="{22A66266-3FB4-446B-A69F-9C32FD85ADFD}" dt="2023-03-03T03:35:40.504" v="1545" actId="1076"/>
          <ac:picMkLst>
            <pc:docMk/>
            <pc:sldMk cId="3440007899" sldId="494"/>
            <ac:picMk id="7174" creationId="{5DAC8F5E-2557-43A6-8CB7-B4E2E8B11EAA}"/>
          </ac:picMkLst>
        </pc:picChg>
        <pc:picChg chg="add mod">
          <ac:chgData name="STEVEN SANTIAGO CHAVEZ PLAZA" userId="a984f91e-282b-421a-965b-b4cde224b080" providerId="ADAL" clId="{22A66266-3FB4-446B-A69F-9C32FD85ADFD}" dt="2023-03-03T03:31:44.882" v="1519" actId="1076"/>
          <ac:picMkLst>
            <pc:docMk/>
            <pc:sldMk cId="3440007899" sldId="494"/>
            <ac:picMk id="7176" creationId="{C6259F98-EE11-427C-BBE3-483E2E7640DD}"/>
          </ac:picMkLst>
        </pc:picChg>
        <pc:picChg chg="add mod">
          <ac:chgData name="STEVEN SANTIAGO CHAVEZ PLAZA" userId="a984f91e-282b-421a-965b-b4cde224b080" providerId="ADAL" clId="{22A66266-3FB4-446B-A69F-9C32FD85ADFD}" dt="2023-03-03T03:33:22.293" v="1538" actId="166"/>
          <ac:picMkLst>
            <pc:docMk/>
            <pc:sldMk cId="3440007899" sldId="494"/>
            <ac:picMk id="7178" creationId="{11CF466F-81B0-4277-A3DF-354AF1A0BC35}"/>
          </ac:picMkLst>
        </pc:picChg>
      </pc:sldChg>
      <pc:sldChg chg="del">
        <pc:chgData name="STEVEN SANTIAGO CHAVEZ PLAZA" userId="a984f91e-282b-421a-965b-b4cde224b080" providerId="ADAL" clId="{22A66266-3FB4-446B-A69F-9C32FD85ADFD}" dt="2023-03-03T03:58:34.400" v="1822" actId="2696"/>
        <pc:sldMkLst>
          <pc:docMk/>
          <pc:sldMk cId="824447594" sldId="495"/>
        </pc:sldMkLst>
      </pc:sldChg>
      <pc:sldChg chg="add del">
        <pc:chgData name="STEVEN SANTIAGO CHAVEZ PLAZA" userId="a984f91e-282b-421a-965b-b4cde224b080" providerId="ADAL" clId="{22A66266-3FB4-446B-A69F-9C32FD85ADFD}" dt="2023-03-03T04:00:20.105" v="1832" actId="47"/>
        <pc:sldMkLst>
          <pc:docMk/>
          <pc:sldMk cId="1340721668" sldId="495"/>
        </pc:sldMkLst>
      </pc:sldChg>
      <pc:sldChg chg="del">
        <pc:chgData name="STEVEN SANTIAGO CHAVEZ PLAZA" userId="a984f91e-282b-421a-965b-b4cde224b080" providerId="ADAL" clId="{22A66266-3FB4-446B-A69F-9C32FD85ADFD}" dt="2023-03-03T03:58:34.400" v="1822" actId="2696"/>
        <pc:sldMkLst>
          <pc:docMk/>
          <pc:sldMk cId="408985752" sldId="496"/>
        </pc:sldMkLst>
      </pc:sldChg>
      <pc:sldChg chg="add del">
        <pc:chgData name="STEVEN SANTIAGO CHAVEZ PLAZA" userId="a984f91e-282b-421a-965b-b4cde224b080" providerId="ADAL" clId="{22A66266-3FB4-446B-A69F-9C32FD85ADFD}" dt="2023-03-03T04:00:21.948" v="1833" actId="47"/>
        <pc:sldMkLst>
          <pc:docMk/>
          <pc:sldMk cId="630653895" sldId="496"/>
        </pc:sldMkLst>
      </pc:sldChg>
      <pc:sldChg chg="addSp delSp modSp mod">
        <pc:chgData name="STEVEN SANTIAGO CHAVEZ PLAZA" userId="a984f91e-282b-421a-965b-b4cde224b080" providerId="ADAL" clId="{22A66266-3FB4-446B-A69F-9C32FD85ADFD}" dt="2023-02-28T01:31:16.489" v="431" actId="1076"/>
        <pc:sldMkLst>
          <pc:docMk/>
          <pc:sldMk cId="877618905" sldId="498"/>
        </pc:sldMkLst>
        <pc:spChg chg="mod">
          <ac:chgData name="STEVEN SANTIAGO CHAVEZ PLAZA" userId="a984f91e-282b-421a-965b-b4cde224b080" providerId="ADAL" clId="{22A66266-3FB4-446B-A69F-9C32FD85ADFD}" dt="2023-02-28T00:29:22.516" v="153" actId="20577"/>
          <ac:spMkLst>
            <pc:docMk/>
            <pc:sldMk cId="877618905" sldId="498"/>
            <ac:spMk id="13" creationId="{0C38F343-F11B-4FDD-B84D-0079B4B6EAB7}"/>
          </ac:spMkLst>
        </pc:spChg>
        <pc:spChg chg="mod">
          <ac:chgData name="STEVEN SANTIAGO CHAVEZ PLAZA" userId="a984f91e-282b-421a-965b-b4cde224b080" providerId="ADAL" clId="{22A66266-3FB4-446B-A69F-9C32FD85ADFD}" dt="2023-02-28T01:12:43.298" v="417" actId="1038"/>
          <ac:spMkLst>
            <pc:docMk/>
            <pc:sldMk cId="877618905" sldId="498"/>
            <ac:spMk id="16" creationId="{9137BC32-683D-4D16-A61A-7392DC6C7B0A}"/>
          </ac:spMkLst>
        </pc:spChg>
        <pc:spChg chg="mod">
          <ac:chgData name="STEVEN SANTIAGO CHAVEZ PLAZA" userId="a984f91e-282b-421a-965b-b4cde224b080" providerId="ADAL" clId="{22A66266-3FB4-446B-A69F-9C32FD85ADFD}" dt="2023-02-28T00:39:19.936" v="192" actId="20577"/>
          <ac:spMkLst>
            <pc:docMk/>
            <pc:sldMk cId="877618905" sldId="498"/>
            <ac:spMk id="23" creationId="{FE7AE83F-9F49-45E6-86CE-8B155F815674}"/>
          </ac:spMkLst>
        </pc:spChg>
        <pc:spChg chg="mod">
          <ac:chgData name="STEVEN SANTIAGO CHAVEZ PLAZA" userId="a984f91e-282b-421a-965b-b4cde224b080" providerId="ADAL" clId="{22A66266-3FB4-446B-A69F-9C32FD85ADFD}" dt="2023-02-28T00:24:33.836" v="115" actId="20577"/>
          <ac:spMkLst>
            <pc:docMk/>
            <pc:sldMk cId="877618905" sldId="498"/>
            <ac:spMk id="25" creationId="{86AD8877-F157-4260-ADB2-B89553C27F49}"/>
          </ac:spMkLst>
        </pc:spChg>
        <pc:spChg chg="mod">
          <ac:chgData name="STEVEN SANTIAGO CHAVEZ PLAZA" userId="a984f91e-282b-421a-965b-b4cde224b080" providerId="ADAL" clId="{22A66266-3FB4-446B-A69F-9C32FD85ADFD}" dt="2023-02-28T00:39:40.630" v="254" actId="313"/>
          <ac:spMkLst>
            <pc:docMk/>
            <pc:sldMk cId="877618905" sldId="498"/>
            <ac:spMk id="26" creationId="{12C7666C-189F-4004-95D0-76B0DED7CF57}"/>
          </ac:spMkLst>
        </pc:spChg>
        <pc:spChg chg="mod">
          <ac:chgData name="STEVEN SANTIAGO CHAVEZ PLAZA" userId="a984f91e-282b-421a-965b-b4cde224b080" providerId="ADAL" clId="{22A66266-3FB4-446B-A69F-9C32FD85ADFD}" dt="2023-02-28T00:51:58.509" v="281" actId="20577"/>
          <ac:spMkLst>
            <pc:docMk/>
            <pc:sldMk cId="877618905" sldId="498"/>
            <ac:spMk id="27" creationId="{31D0B376-6830-45EB-82B8-92F3E3AF08F7}"/>
          </ac:spMkLst>
        </pc:spChg>
        <pc:spChg chg="del mod">
          <ac:chgData name="STEVEN SANTIAGO CHAVEZ PLAZA" userId="a984f91e-282b-421a-965b-b4cde224b080" providerId="ADAL" clId="{22A66266-3FB4-446B-A69F-9C32FD85ADFD}" dt="2023-02-28T00:23:51.766" v="85" actId="478"/>
          <ac:spMkLst>
            <pc:docMk/>
            <pc:sldMk cId="877618905" sldId="498"/>
            <ac:spMk id="37" creationId="{18982007-384E-4091-A92D-350B93F70C18}"/>
          </ac:spMkLst>
        </pc:spChg>
        <pc:spChg chg="del">
          <ac:chgData name="STEVEN SANTIAGO CHAVEZ PLAZA" userId="a984f91e-282b-421a-965b-b4cde224b080" providerId="ADAL" clId="{22A66266-3FB4-446B-A69F-9C32FD85ADFD}" dt="2023-02-28T01:01:36.979" v="286" actId="478"/>
          <ac:spMkLst>
            <pc:docMk/>
            <pc:sldMk cId="877618905" sldId="498"/>
            <ac:spMk id="51" creationId="{19ACFA01-753D-4741-8C19-EE06F351F142}"/>
          </ac:spMkLst>
        </pc:spChg>
        <pc:spChg chg="del">
          <ac:chgData name="STEVEN SANTIAGO CHAVEZ PLAZA" userId="a984f91e-282b-421a-965b-b4cde224b080" providerId="ADAL" clId="{22A66266-3FB4-446B-A69F-9C32FD85ADFD}" dt="2023-02-28T01:01:38.229" v="288" actId="478"/>
          <ac:spMkLst>
            <pc:docMk/>
            <pc:sldMk cId="877618905" sldId="498"/>
            <ac:spMk id="52" creationId="{717A5C36-D10F-4EF1-86DD-8F1AD9935E31}"/>
          </ac:spMkLst>
        </pc:spChg>
        <pc:spChg chg="del">
          <ac:chgData name="STEVEN SANTIAGO CHAVEZ PLAZA" userId="a984f91e-282b-421a-965b-b4cde224b080" providerId="ADAL" clId="{22A66266-3FB4-446B-A69F-9C32FD85ADFD}" dt="2023-02-28T00:38:58.768" v="175" actId="478"/>
          <ac:spMkLst>
            <pc:docMk/>
            <pc:sldMk cId="877618905" sldId="498"/>
            <ac:spMk id="53" creationId="{C2D94B26-E9A3-4E6A-BD50-5BF57D83613E}"/>
          </ac:spMkLst>
        </pc:spChg>
        <pc:spChg chg="del">
          <ac:chgData name="STEVEN SANTIAGO CHAVEZ PLAZA" userId="a984f91e-282b-421a-965b-b4cde224b080" providerId="ADAL" clId="{22A66266-3FB4-446B-A69F-9C32FD85ADFD}" dt="2023-02-28T00:38:59.700" v="176" actId="478"/>
          <ac:spMkLst>
            <pc:docMk/>
            <pc:sldMk cId="877618905" sldId="498"/>
            <ac:spMk id="54" creationId="{1304B606-22E5-4C5E-98B9-422FD45183FF}"/>
          </ac:spMkLst>
        </pc:spChg>
        <pc:spChg chg="del">
          <ac:chgData name="STEVEN SANTIAGO CHAVEZ PLAZA" userId="a984f91e-282b-421a-965b-b4cde224b080" providerId="ADAL" clId="{22A66266-3FB4-446B-A69F-9C32FD85ADFD}" dt="2023-02-28T00:37:02.213" v="155" actId="478"/>
          <ac:spMkLst>
            <pc:docMk/>
            <pc:sldMk cId="877618905" sldId="498"/>
            <ac:spMk id="56" creationId="{1AB701EB-8220-4534-AD38-69088D2C115A}"/>
          </ac:spMkLst>
        </pc:spChg>
        <pc:spChg chg="del">
          <ac:chgData name="STEVEN SANTIAGO CHAVEZ PLAZA" userId="a984f91e-282b-421a-965b-b4cde224b080" providerId="ADAL" clId="{22A66266-3FB4-446B-A69F-9C32FD85ADFD}" dt="2023-02-28T00:37:03.080" v="156" actId="478"/>
          <ac:spMkLst>
            <pc:docMk/>
            <pc:sldMk cId="877618905" sldId="498"/>
            <ac:spMk id="57" creationId="{25F771E0-4C37-4E71-A6D3-41980162E5F3}"/>
          </ac:spMkLst>
        </pc:spChg>
        <pc:spChg chg="del">
          <ac:chgData name="STEVEN SANTIAGO CHAVEZ PLAZA" userId="a984f91e-282b-421a-965b-b4cde224b080" providerId="ADAL" clId="{22A66266-3FB4-446B-A69F-9C32FD85ADFD}" dt="2023-02-28T00:25:53.966" v="116" actId="478"/>
          <ac:spMkLst>
            <pc:docMk/>
            <pc:sldMk cId="877618905" sldId="498"/>
            <ac:spMk id="58" creationId="{21A257B3-F8B4-4AD7-9AC9-704FA6066195}"/>
          </ac:spMkLst>
        </pc:spChg>
        <pc:grpChg chg="mod">
          <ac:chgData name="STEVEN SANTIAGO CHAVEZ PLAZA" userId="a984f91e-282b-421a-965b-b4cde224b080" providerId="ADAL" clId="{22A66266-3FB4-446B-A69F-9C32FD85ADFD}" dt="2023-02-28T01:12:37.367" v="389" actId="1037"/>
          <ac:grpSpMkLst>
            <pc:docMk/>
            <pc:sldMk cId="877618905" sldId="498"/>
            <ac:grpSpMk id="42" creationId="{2EC60F82-6962-4F0D-905B-78B6BF6BAD3A}"/>
          </ac:grpSpMkLst>
        </pc:grpChg>
        <pc:picChg chg="mod">
          <ac:chgData name="STEVEN SANTIAGO CHAVEZ PLAZA" userId="a984f91e-282b-421a-965b-b4cde224b080" providerId="ADAL" clId="{22A66266-3FB4-446B-A69F-9C32FD85ADFD}" dt="2023-02-28T00:26:03.056" v="119" actId="1076"/>
          <ac:picMkLst>
            <pc:docMk/>
            <pc:sldMk cId="877618905" sldId="498"/>
            <ac:picMk id="3" creationId="{0C9A02B0-7BD5-470D-AB01-1893527559AA}"/>
          </ac:picMkLst>
        </pc:picChg>
        <pc:picChg chg="del">
          <ac:chgData name="STEVEN SANTIAGO CHAVEZ PLAZA" userId="a984f91e-282b-421a-965b-b4cde224b080" providerId="ADAL" clId="{22A66266-3FB4-446B-A69F-9C32FD85ADFD}" dt="2023-02-28T01:01:37.571" v="287" actId="478"/>
          <ac:picMkLst>
            <pc:docMk/>
            <pc:sldMk cId="877618905" sldId="498"/>
            <ac:picMk id="4" creationId="{DC794503-E593-4C8A-98AD-9ADC572E67F2}"/>
          </ac:picMkLst>
        </pc:picChg>
        <pc:picChg chg="mod">
          <ac:chgData name="STEVEN SANTIAGO CHAVEZ PLAZA" userId="a984f91e-282b-421a-965b-b4cde224b080" providerId="ADAL" clId="{22A66266-3FB4-446B-A69F-9C32FD85ADFD}" dt="2023-02-28T01:04:42.019" v="299" actId="1076"/>
          <ac:picMkLst>
            <pc:docMk/>
            <pc:sldMk cId="877618905" sldId="498"/>
            <ac:picMk id="5" creationId="{320DAF69-8557-4F62-B643-983BBEFC1ADD}"/>
          </ac:picMkLst>
        </pc:picChg>
        <pc:picChg chg="mod">
          <ac:chgData name="STEVEN SANTIAGO CHAVEZ PLAZA" userId="a984f91e-282b-421a-965b-b4cde224b080" providerId="ADAL" clId="{22A66266-3FB4-446B-A69F-9C32FD85ADFD}" dt="2023-02-28T00:37:18.592" v="159" actId="1076"/>
          <ac:picMkLst>
            <pc:docMk/>
            <pc:sldMk cId="877618905" sldId="498"/>
            <ac:picMk id="6" creationId="{43E4603E-789F-4457-900E-D2BB46D0573C}"/>
          </ac:picMkLst>
        </pc:picChg>
        <pc:picChg chg="del">
          <ac:chgData name="STEVEN SANTIAGO CHAVEZ PLAZA" userId="a984f91e-282b-421a-965b-b4cde224b080" providerId="ADAL" clId="{22A66266-3FB4-446B-A69F-9C32FD85ADFD}" dt="2023-02-28T00:49:59.133" v="255" actId="478"/>
          <ac:picMkLst>
            <pc:docMk/>
            <pc:sldMk cId="877618905" sldId="498"/>
            <ac:picMk id="8" creationId="{DBDFC838-1176-4799-91D1-1989C663799E}"/>
          </ac:picMkLst>
        </pc:picChg>
        <pc:picChg chg="add del mod">
          <ac:chgData name="STEVEN SANTIAGO CHAVEZ PLAZA" userId="a984f91e-282b-421a-965b-b4cde224b080" providerId="ADAL" clId="{22A66266-3FB4-446B-A69F-9C32FD85ADFD}" dt="2023-02-28T01:04:11.329" v="291" actId="931"/>
          <ac:picMkLst>
            <pc:docMk/>
            <pc:sldMk cId="877618905" sldId="498"/>
            <ac:picMk id="9" creationId="{E1BA6C85-A108-4DFF-B9EC-186C92093AD9}"/>
          </ac:picMkLst>
        </pc:picChg>
        <pc:picChg chg="add del mod">
          <ac:chgData name="STEVEN SANTIAGO CHAVEZ PLAZA" userId="a984f91e-282b-421a-965b-b4cde224b080" providerId="ADAL" clId="{22A66266-3FB4-446B-A69F-9C32FD85ADFD}" dt="2023-02-28T01:04:11.329" v="291" actId="931"/>
          <ac:picMkLst>
            <pc:docMk/>
            <pc:sldMk cId="877618905" sldId="498"/>
            <ac:picMk id="11" creationId="{E1C0C0BC-DCE2-4BB4-A73B-E9437F4BDB8F}"/>
          </ac:picMkLst>
        </pc:picChg>
        <pc:picChg chg="add del mod">
          <ac:chgData name="STEVEN SANTIAGO CHAVEZ PLAZA" userId="a984f91e-282b-421a-965b-b4cde224b080" providerId="ADAL" clId="{22A66266-3FB4-446B-A69F-9C32FD85ADFD}" dt="2023-02-28T01:04:11.329" v="291" actId="931"/>
          <ac:picMkLst>
            <pc:docMk/>
            <pc:sldMk cId="877618905" sldId="498"/>
            <ac:picMk id="18" creationId="{2ED15C4C-9B96-493E-BF14-E330DCE73FCD}"/>
          </ac:picMkLst>
        </pc:picChg>
        <pc:picChg chg="add del mod">
          <ac:chgData name="STEVEN SANTIAGO CHAVEZ PLAZA" userId="a984f91e-282b-421a-965b-b4cde224b080" providerId="ADAL" clId="{22A66266-3FB4-446B-A69F-9C32FD85ADFD}" dt="2023-02-28T01:04:11.329" v="291" actId="931"/>
          <ac:picMkLst>
            <pc:docMk/>
            <pc:sldMk cId="877618905" sldId="498"/>
            <ac:picMk id="20" creationId="{21A5BC50-61FD-4725-AA5D-469DDCED2A31}"/>
          </ac:picMkLst>
        </pc:picChg>
        <pc:picChg chg="add mod modCrop">
          <ac:chgData name="STEVEN SANTIAGO CHAVEZ PLAZA" userId="a984f91e-282b-421a-965b-b4cde224b080" providerId="ADAL" clId="{22A66266-3FB4-446B-A69F-9C32FD85ADFD}" dt="2023-02-28T01:04:38.839" v="298" actId="1076"/>
          <ac:picMkLst>
            <pc:docMk/>
            <pc:sldMk cId="877618905" sldId="498"/>
            <ac:picMk id="22" creationId="{BF47BDD4-ED44-48A9-ACDD-B9AE4C375C60}"/>
          </ac:picMkLst>
        </pc:picChg>
        <pc:picChg chg="mod">
          <ac:chgData name="STEVEN SANTIAGO CHAVEZ PLAZA" userId="a984f91e-282b-421a-965b-b4cde224b080" providerId="ADAL" clId="{22A66266-3FB4-446B-A69F-9C32FD85ADFD}" dt="2023-02-28T00:29:07.320" v="123" actId="1076"/>
          <ac:picMkLst>
            <pc:docMk/>
            <pc:sldMk cId="877618905" sldId="498"/>
            <ac:picMk id="24" creationId="{1EB771A0-1EB8-404E-A427-FEC7AE50AF30}"/>
          </ac:picMkLst>
        </pc:picChg>
        <pc:picChg chg="add mod">
          <ac:chgData name="STEVEN SANTIAGO CHAVEZ PLAZA" userId="a984f91e-282b-421a-965b-b4cde224b080" providerId="ADAL" clId="{22A66266-3FB4-446B-A69F-9C32FD85ADFD}" dt="2023-02-28T01:18:47.481" v="426" actId="1076"/>
          <ac:picMkLst>
            <pc:docMk/>
            <pc:sldMk cId="877618905" sldId="498"/>
            <ac:picMk id="29" creationId="{A9EB2480-899E-4557-A50F-75C7BAC468E0}"/>
          </ac:picMkLst>
        </pc:picChg>
        <pc:picChg chg="del">
          <ac:chgData name="STEVEN SANTIAGO CHAVEZ PLAZA" userId="a984f91e-282b-421a-965b-b4cde224b080" providerId="ADAL" clId="{22A66266-3FB4-446B-A69F-9C32FD85ADFD}" dt="2023-02-28T00:52:02.441" v="282" actId="478"/>
          <ac:picMkLst>
            <pc:docMk/>
            <pc:sldMk cId="877618905" sldId="498"/>
            <ac:picMk id="30" creationId="{B4A8533E-A3CD-4413-A981-CA297C6F562E}"/>
          </ac:picMkLst>
        </pc:picChg>
        <pc:picChg chg="del">
          <ac:chgData name="STEVEN SANTIAGO CHAVEZ PLAZA" userId="a984f91e-282b-421a-965b-b4cde224b080" providerId="ADAL" clId="{22A66266-3FB4-446B-A69F-9C32FD85ADFD}" dt="2023-02-28T00:36:59.501" v="154" actId="478"/>
          <ac:picMkLst>
            <pc:docMk/>
            <pc:sldMk cId="877618905" sldId="498"/>
            <ac:picMk id="55" creationId="{6A2F14F1-91E0-48E3-B0F0-DC65CBA98D8D}"/>
          </ac:picMkLst>
        </pc:picChg>
        <pc:picChg chg="add mod">
          <ac:chgData name="STEVEN SANTIAGO CHAVEZ PLAZA" userId="a984f91e-282b-421a-965b-b4cde224b080" providerId="ADAL" clId="{22A66266-3FB4-446B-A69F-9C32FD85ADFD}" dt="2023-02-28T01:18:44.202" v="425" actId="1076"/>
          <ac:picMkLst>
            <pc:docMk/>
            <pc:sldMk cId="877618905" sldId="498"/>
            <ac:picMk id="59" creationId="{BAC34700-45FB-4979-9093-FBA39A919858}"/>
          </ac:picMkLst>
        </pc:picChg>
        <pc:picChg chg="add mod">
          <ac:chgData name="STEVEN SANTIAGO CHAVEZ PLAZA" userId="a984f91e-282b-421a-965b-b4cde224b080" providerId="ADAL" clId="{22A66266-3FB4-446B-A69F-9C32FD85ADFD}" dt="2023-02-28T01:31:16.489" v="431" actId="1076"/>
          <ac:picMkLst>
            <pc:docMk/>
            <pc:sldMk cId="877618905" sldId="498"/>
            <ac:picMk id="61" creationId="{73D807CA-9A9D-47C2-A780-6E588F76DE04}"/>
          </ac:picMkLst>
        </pc:picChg>
        <pc:picChg chg="del">
          <ac:chgData name="STEVEN SANTIAGO CHAVEZ PLAZA" userId="a984f91e-282b-421a-965b-b4cde224b080" providerId="ADAL" clId="{22A66266-3FB4-446B-A69F-9C32FD85ADFD}" dt="2023-02-28T01:01:39.085" v="289" actId="478"/>
          <ac:picMkLst>
            <pc:docMk/>
            <pc:sldMk cId="877618905" sldId="498"/>
            <ac:picMk id="3074" creationId="{49A605D8-9D7F-4EC5-942B-7865B507DCAB}"/>
          </ac:picMkLst>
        </pc:picChg>
        <pc:picChg chg="del">
          <ac:chgData name="STEVEN SANTIAGO CHAVEZ PLAZA" userId="a984f91e-282b-421a-965b-b4cde224b080" providerId="ADAL" clId="{22A66266-3FB4-446B-A69F-9C32FD85ADFD}" dt="2023-02-28T00:50:02.108" v="256" actId="478"/>
          <ac:picMkLst>
            <pc:docMk/>
            <pc:sldMk cId="877618905" sldId="498"/>
            <ac:picMk id="3076" creationId="{0E28B769-6185-4326-9B2A-81C17860BE68}"/>
          </ac:picMkLst>
        </pc:picChg>
        <pc:picChg chg="del">
          <ac:chgData name="STEVEN SANTIAGO CHAVEZ PLAZA" userId="a984f91e-282b-421a-965b-b4cde224b080" providerId="ADAL" clId="{22A66266-3FB4-446B-A69F-9C32FD85ADFD}" dt="2023-02-28T00:54:32.437" v="285" actId="478"/>
          <ac:picMkLst>
            <pc:docMk/>
            <pc:sldMk cId="877618905" sldId="498"/>
            <ac:picMk id="3078" creationId="{6D863EC4-F88E-454A-9DBD-EB3ABD81B6C4}"/>
          </ac:picMkLst>
        </pc:picChg>
      </pc:sldChg>
      <pc:sldChg chg="del">
        <pc:chgData name="STEVEN SANTIAGO CHAVEZ PLAZA" userId="a984f91e-282b-421a-965b-b4cde224b080" providerId="ADAL" clId="{22A66266-3FB4-446B-A69F-9C32FD85ADFD}" dt="2023-02-28T17:48:23.884" v="772" actId="47"/>
        <pc:sldMkLst>
          <pc:docMk/>
          <pc:sldMk cId="2470578420" sldId="502"/>
        </pc:sldMkLst>
      </pc:sldChg>
      <pc:sldChg chg="del">
        <pc:chgData name="STEVEN SANTIAGO CHAVEZ PLAZA" userId="a984f91e-282b-421a-965b-b4cde224b080" providerId="ADAL" clId="{22A66266-3FB4-446B-A69F-9C32FD85ADFD}" dt="2023-02-28T17:48:25.966" v="773" actId="47"/>
        <pc:sldMkLst>
          <pc:docMk/>
          <pc:sldMk cId="1425492542" sldId="503"/>
        </pc:sldMkLst>
      </pc:sldChg>
      <pc:sldChg chg="del">
        <pc:chgData name="STEVEN SANTIAGO CHAVEZ PLAZA" userId="a984f91e-282b-421a-965b-b4cde224b080" providerId="ADAL" clId="{22A66266-3FB4-446B-A69F-9C32FD85ADFD}" dt="2023-02-28T17:48:22.003" v="771" actId="47"/>
        <pc:sldMkLst>
          <pc:docMk/>
          <pc:sldMk cId="88289676" sldId="504"/>
        </pc:sldMkLst>
      </pc:sldChg>
      <pc:sldChg chg="del">
        <pc:chgData name="STEVEN SANTIAGO CHAVEZ PLAZA" userId="a984f91e-282b-421a-965b-b4cde224b080" providerId="ADAL" clId="{22A66266-3FB4-446B-A69F-9C32FD85ADFD}" dt="2023-02-28T17:48:27.204" v="774" actId="47"/>
        <pc:sldMkLst>
          <pc:docMk/>
          <pc:sldMk cId="392595927" sldId="505"/>
        </pc:sldMkLst>
      </pc:sldChg>
      <pc:sldChg chg="del">
        <pc:chgData name="STEVEN SANTIAGO CHAVEZ PLAZA" userId="a984f91e-282b-421a-965b-b4cde224b080" providerId="ADAL" clId="{22A66266-3FB4-446B-A69F-9C32FD85ADFD}" dt="2023-02-28T17:48:32.324" v="776" actId="47"/>
        <pc:sldMkLst>
          <pc:docMk/>
          <pc:sldMk cId="3235727060" sldId="506"/>
        </pc:sldMkLst>
      </pc:sldChg>
      <pc:sldChg chg="del">
        <pc:chgData name="STEVEN SANTIAGO CHAVEZ PLAZA" userId="a984f91e-282b-421a-965b-b4cde224b080" providerId="ADAL" clId="{22A66266-3FB4-446B-A69F-9C32FD85ADFD}" dt="2023-02-28T17:48:21.009" v="770" actId="47"/>
        <pc:sldMkLst>
          <pc:docMk/>
          <pc:sldMk cId="4014984087" sldId="507"/>
        </pc:sldMkLst>
      </pc:sldChg>
      <pc:sldChg chg="del">
        <pc:chgData name="STEVEN SANTIAGO CHAVEZ PLAZA" userId="a984f91e-282b-421a-965b-b4cde224b080" providerId="ADAL" clId="{22A66266-3FB4-446B-A69F-9C32FD85ADFD}" dt="2023-02-28T17:48:19.663" v="769" actId="47"/>
        <pc:sldMkLst>
          <pc:docMk/>
          <pc:sldMk cId="1194931662" sldId="508"/>
        </pc:sldMkLst>
      </pc:sldChg>
      <pc:sldChg chg="del">
        <pc:chgData name="STEVEN SANTIAGO CHAVEZ PLAZA" userId="a984f91e-282b-421a-965b-b4cde224b080" providerId="ADAL" clId="{22A66266-3FB4-446B-A69F-9C32FD85ADFD}" dt="2023-02-28T17:48:18.737" v="768" actId="47"/>
        <pc:sldMkLst>
          <pc:docMk/>
          <pc:sldMk cId="3234955661" sldId="509"/>
        </pc:sldMkLst>
      </pc:sldChg>
      <pc:sldChg chg="del">
        <pc:chgData name="STEVEN SANTIAGO CHAVEZ PLAZA" userId="a984f91e-282b-421a-965b-b4cde224b080" providerId="ADAL" clId="{22A66266-3FB4-446B-A69F-9C32FD85ADFD}" dt="2023-02-28T17:48:17.476" v="767" actId="47"/>
        <pc:sldMkLst>
          <pc:docMk/>
          <pc:sldMk cId="622392815" sldId="510"/>
        </pc:sldMkLst>
      </pc:sldChg>
      <pc:sldChg chg="addSp delSp modSp mod">
        <pc:chgData name="STEVEN SANTIAGO CHAVEZ PLAZA" userId="a984f91e-282b-421a-965b-b4cde224b080" providerId="ADAL" clId="{22A66266-3FB4-446B-A69F-9C32FD85ADFD}" dt="2023-03-03T04:59:44.129" v="2255" actId="1076"/>
        <pc:sldMkLst>
          <pc:docMk/>
          <pc:sldMk cId="695250813" sldId="522"/>
        </pc:sldMkLst>
        <pc:spChg chg="del">
          <ac:chgData name="STEVEN SANTIAGO CHAVEZ PLAZA" userId="a984f91e-282b-421a-965b-b4cde224b080" providerId="ADAL" clId="{22A66266-3FB4-446B-A69F-9C32FD85ADFD}" dt="2023-03-03T04:54:27.381" v="2245" actId="478"/>
          <ac:spMkLst>
            <pc:docMk/>
            <pc:sldMk cId="695250813" sldId="522"/>
            <ac:spMk id="6" creationId="{00000000-0000-0000-0000-000000000000}"/>
          </ac:spMkLst>
        </pc:spChg>
        <pc:picChg chg="add mod">
          <ac:chgData name="STEVEN SANTIAGO CHAVEZ PLAZA" userId="a984f91e-282b-421a-965b-b4cde224b080" providerId="ADAL" clId="{22A66266-3FB4-446B-A69F-9C32FD85ADFD}" dt="2023-03-03T04:57:28.280" v="2251" actId="1076"/>
          <ac:picMkLst>
            <pc:docMk/>
            <pc:sldMk cId="695250813" sldId="522"/>
            <ac:picMk id="4" creationId="{F785CD94-C6A4-4B4A-826C-0526BE9BBB7E}"/>
          </ac:picMkLst>
        </pc:picChg>
        <pc:picChg chg="add mod">
          <ac:chgData name="STEVEN SANTIAGO CHAVEZ PLAZA" userId="a984f91e-282b-421a-965b-b4cde224b080" providerId="ADAL" clId="{22A66266-3FB4-446B-A69F-9C32FD85ADFD}" dt="2023-03-03T04:56:09.801" v="2248" actId="1076"/>
          <ac:picMkLst>
            <pc:docMk/>
            <pc:sldMk cId="695250813" sldId="522"/>
            <ac:picMk id="11266" creationId="{EB40B3B7-D8E2-4308-811F-4A254540E2E0}"/>
          </ac:picMkLst>
        </pc:picChg>
        <pc:picChg chg="add mod">
          <ac:chgData name="STEVEN SANTIAGO CHAVEZ PLAZA" userId="a984f91e-282b-421a-965b-b4cde224b080" providerId="ADAL" clId="{22A66266-3FB4-446B-A69F-9C32FD85ADFD}" dt="2023-03-03T04:59:44.129" v="2255" actId="1076"/>
          <ac:picMkLst>
            <pc:docMk/>
            <pc:sldMk cId="695250813" sldId="522"/>
            <ac:picMk id="11268" creationId="{CB2D3A1F-0E32-4E1C-B8DC-CE356704E410}"/>
          </ac:picMkLst>
        </pc:picChg>
      </pc:sldChg>
      <pc:sldChg chg="modSp mod">
        <pc:chgData name="STEVEN SANTIAGO CHAVEZ PLAZA" userId="a984f91e-282b-421a-965b-b4cde224b080" providerId="ADAL" clId="{22A66266-3FB4-446B-A69F-9C32FD85ADFD}" dt="2023-03-03T03:59:36.179" v="1829" actId="6549"/>
        <pc:sldMkLst>
          <pc:docMk/>
          <pc:sldMk cId="356791408" sldId="523"/>
        </pc:sldMkLst>
        <pc:spChg chg="mod">
          <ac:chgData name="STEVEN SANTIAGO CHAVEZ PLAZA" userId="a984f91e-282b-421a-965b-b4cde224b080" providerId="ADAL" clId="{22A66266-3FB4-446B-A69F-9C32FD85ADFD}" dt="2023-03-03T03:59:36.179" v="1829" actId="6549"/>
          <ac:spMkLst>
            <pc:docMk/>
            <pc:sldMk cId="356791408" sldId="523"/>
            <ac:spMk id="5" creationId="{00000000-0000-0000-0000-000000000000}"/>
          </ac:spMkLst>
        </pc:spChg>
      </pc:sldChg>
      <pc:sldChg chg="modSp mod">
        <pc:chgData name="STEVEN SANTIAGO CHAVEZ PLAZA" userId="a984f91e-282b-421a-965b-b4cde224b080" providerId="ADAL" clId="{22A66266-3FB4-446B-A69F-9C32FD85ADFD}" dt="2023-03-03T03:59:40.570" v="1831" actId="6549"/>
        <pc:sldMkLst>
          <pc:docMk/>
          <pc:sldMk cId="3085336991" sldId="524"/>
        </pc:sldMkLst>
        <pc:spChg chg="mod">
          <ac:chgData name="STEVEN SANTIAGO CHAVEZ PLAZA" userId="a984f91e-282b-421a-965b-b4cde224b080" providerId="ADAL" clId="{22A66266-3FB4-446B-A69F-9C32FD85ADFD}" dt="2023-03-03T03:59:40.570" v="1831" actId="6549"/>
          <ac:spMkLst>
            <pc:docMk/>
            <pc:sldMk cId="3085336991" sldId="524"/>
            <ac:spMk id="5" creationId="{00000000-0000-0000-0000-000000000000}"/>
          </ac:spMkLst>
        </pc:spChg>
      </pc:sldChg>
      <pc:sldChg chg="modSp add mod">
        <pc:chgData name="STEVEN SANTIAGO CHAVEZ PLAZA" userId="a984f91e-282b-421a-965b-b4cde224b080" providerId="ADAL" clId="{22A66266-3FB4-446B-A69F-9C32FD85ADFD}" dt="2023-03-03T11:11:22.652" v="2348" actId="20577"/>
        <pc:sldMkLst>
          <pc:docMk/>
          <pc:sldMk cId="1469167122" sldId="525"/>
        </pc:sldMkLst>
        <pc:graphicFrameChg chg="modGraphic">
          <ac:chgData name="STEVEN SANTIAGO CHAVEZ PLAZA" userId="a984f91e-282b-421a-965b-b4cde224b080" providerId="ADAL" clId="{22A66266-3FB4-446B-A69F-9C32FD85ADFD}" dt="2023-03-03T11:11:22.652" v="2348" actId="20577"/>
          <ac:graphicFrameMkLst>
            <pc:docMk/>
            <pc:sldMk cId="1469167122" sldId="525"/>
            <ac:graphicFrameMk id="3" creationId="{A3D6CBD8-8771-4CAC-BCC2-60E12C3BCB51}"/>
          </ac:graphicFrameMkLst>
        </pc:graphicFrameChg>
      </pc:sldChg>
      <pc:sldChg chg="del">
        <pc:chgData name="STEVEN SANTIAGO CHAVEZ PLAZA" userId="a984f91e-282b-421a-965b-b4cde224b080" providerId="ADAL" clId="{22A66266-3FB4-446B-A69F-9C32FD85ADFD}" dt="2023-03-03T03:58:40.311" v="1824" actId="2696"/>
        <pc:sldMkLst>
          <pc:docMk/>
          <pc:sldMk cId="3803881759" sldId="525"/>
        </pc:sldMkLst>
      </pc:sldChg>
      <pc:sldChg chg="delSp modSp add mod">
        <pc:chgData name="STEVEN SANTIAGO CHAVEZ PLAZA" userId="a984f91e-282b-421a-965b-b4cde224b080" providerId="ADAL" clId="{22A66266-3FB4-446B-A69F-9C32FD85ADFD}" dt="2023-03-03T04:04:37.265" v="1848"/>
        <pc:sldMkLst>
          <pc:docMk/>
          <pc:sldMk cId="3936938027" sldId="531"/>
        </pc:sldMkLst>
        <pc:spChg chg="mod">
          <ac:chgData name="STEVEN SANTIAGO CHAVEZ PLAZA" userId="a984f91e-282b-421a-965b-b4cde224b080" providerId="ADAL" clId="{22A66266-3FB4-446B-A69F-9C32FD85ADFD}" dt="2023-02-28T02:00:26.397" v="468" actId="14100"/>
          <ac:spMkLst>
            <pc:docMk/>
            <pc:sldMk cId="3936938027" sldId="531"/>
            <ac:spMk id="12" creationId="{00000000-0000-0000-0000-000000000000}"/>
          </ac:spMkLst>
        </pc:spChg>
        <pc:spChg chg="mod">
          <ac:chgData name="STEVEN SANTIAGO CHAVEZ PLAZA" userId="a984f91e-282b-421a-965b-b4cde224b080" providerId="ADAL" clId="{22A66266-3FB4-446B-A69F-9C32FD85ADFD}" dt="2023-03-03T04:04:37.265" v="1848"/>
          <ac:spMkLst>
            <pc:docMk/>
            <pc:sldMk cId="3936938027" sldId="531"/>
            <ac:spMk id="20" creationId="{08C0DB60-C5DD-4351-BFA5-42478B7F65B3}"/>
          </ac:spMkLst>
        </pc:spChg>
        <pc:spChg chg="mod">
          <ac:chgData name="STEVEN SANTIAGO CHAVEZ PLAZA" userId="a984f91e-282b-421a-965b-b4cde224b080" providerId="ADAL" clId="{22A66266-3FB4-446B-A69F-9C32FD85ADFD}" dt="2023-03-03T04:03:21.565" v="1846"/>
          <ac:spMkLst>
            <pc:docMk/>
            <pc:sldMk cId="3936938027" sldId="531"/>
            <ac:spMk id="22" creationId="{4130A66F-714A-4E01-8BC9-43C419D3D2AE}"/>
          </ac:spMkLst>
        </pc:spChg>
        <pc:spChg chg="mod">
          <ac:chgData name="STEVEN SANTIAGO CHAVEZ PLAZA" userId="a984f91e-282b-421a-965b-b4cde224b080" providerId="ADAL" clId="{22A66266-3FB4-446B-A69F-9C32FD85ADFD}" dt="2023-03-03T04:02:06.877" v="1837" actId="20577"/>
          <ac:spMkLst>
            <pc:docMk/>
            <pc:sldMk cId="3936938027" sldId="531"/>
            <ac:spMk id="28" creationId="{B34FB210-1066-41C2-B418-35BF89BBBAAE}"/>
          </ac:spMkLst>
        </pc:spChg>
        <pc:picChg chg="del">
          <ac:chgData name="STEVEN SANTIAGO CHAVEZ PLAZA" userId="a984f91e-282b-421a-965b-b4cde224b080" providerId="ADAL" clId="{22A66266-3FB4-446B-A69F-9C32FD85ADFD}" dt="2023-02-28T01:55:22.687" v="433" actId="478"/>
          <ac:picMkLst>
            <pc:docMk/>
            <pc:sldMk cId="3936938027" sldId="531"/>
            <ac:picMk id="9" creationId="{850BA93A-4EA1-4C6F-9C45-D6E5E9098D74}"/>
          </ac:picMkLst>
        </pc:picChg>
        <pc:picChg chg="del">
          <ac:chgData name="STEVEN SANTIAGO CHAVEZ PLAZA" userId="a984f91e-282b-421a-965b-b4cde224b080" providerId="ADAL" clId="{22A66266-3FB4-446B-A69F-9C32FD85ADFD}" dt="2023-02-28T01:55:23.227" v="434" actId="478"/>
          <ac:picMkLst>
            <pc:docMk/>
            <pc:sldMk cId="3936938027" sldId="531"/>
            <ac:picMk id="11" creationId="{19E4656A-0D3C-4851-85C0-233298378DAE}"/>
          </ac:picMkLst>
        </pc:picChg>
      </pc:sldChg>
      <pc:sldChg chg="addSp delSp modSp add mod">
        <pc:chgData name="STEVEN SANTIAGO CHAVEZ PLAZA" userId="a984f91e-282b-421a-965b-b4cde224b080" providerId="ADAL" clId="{22A66266-3FB4-446B-A69F-9C32FD85ADFD}" dt="2023-02-28T03:01:26.335" v="554" actId="478"/>
        <pc:sldMkLst>
          <pc:docMk/>
          <pc:sldMk cId="794798520" sldId="532"/>
        </pc:sldMkLst>
        <pc:spChg chg="del">
          <ac:chgData name="STEVEN SANTIAGO CHAVEZ PLAZA" userId="a984f91e-282b-421a-965b-b4cde224b080" providerId="ADAL" clId="{22A66266-3FB4-446B-A69F-9C32FD85ADFD}" dt="2023-02-28T02:30:02.767" v="491" actId="478"/>
          <ac:spMkLst>
            <pc:docMk/>
            <pc:sldMk cId="794798520" sldId="532"/>
            <ac:spMk id="10" creationId="{1BD21951-B29A-42BC-ABFA-E14148074B61}"/>
          </ac:spMkLst>
        </pc:spChg>
        <pc:spChg chg="mod">
          <ac:chgData name="STEVEN SANTIAGO CHAVEZ PLAZA" userId="a984f91e-282b-421a-965b-b4cde224b080" providerId="ADAL" clId="{22A66266-3FB4-446B-A69F-9C32FD85ADFD}" dt="2023-02-28T02:29:44.336" v="490"/>
          <ac:spMkLst>
            <pc:docMk/>
            <pc:sldMk cId="794798520" sldId="532"/>
            <ac:spMk id="12" creationId="{00000000-0000-0000-0000-000000000000}"/>
          </ac:spMkLst>
        </pc:spChg>
        <pc:graphicFrameChg chg="add del mod modGraphic">
          <ac:chgData name="STEVEN SANTIAGO CHAVEZ PLAZA" userId="a984f91e-282b-421a-965b-b4cde224b080" providerId="ADAL" clId="{22A66266-3FB4-446B-A69F-9C32FD85ADFD}" dt="2023-02-28T02:31:24.108" v="505" actId="478"/>
          <ac:graphicFrameMkLst>
            <pc:docMk/>
            <pc:sldMk cId="794798520" sldId="532"/>
            <ac:graphicFrameMk id="3" creationId="{B0D73740-5650-45D6-8BAF-5F82107ED6F2}"/>
          </ac:graphicFrameMkLst>
        </pc:graphicFrameChg>
        <pc:graphicFrameChg chg="add del mod">
          <ac:chgData name="STEVEN SANTIAGO CHAVEZ PLAZA" userId="a984f91e-282b-421a-965b-b4cde224b080" providerId="ADAL" clId="{22A66266-3FB4-446B-A69F-9C32FD85ADFD}" dt="2023-02-28T02:31:49.386" v="507" actId="478"/>
          <ac:graphicFrameMkLst>
            <pc:docMk/>
            <pc:sldMk cId="794798520" sldId="532"/>
            <ac:graphicFrameMk id="4" creationId="{A047FA70-36B2-4D8C-9F72-5283E1FF1543}"/>
          </ac:graphicFrameMkLst>
        </pc:graphicFrameChg>
        <pc:graphicFrameChg chg="add del mod modGraphic">
          <ac:chgData name="STEVEN SANTIAGO CHAVEZ PLAZA" userId="a984f91e-282b-421a-965b-b4cde224b080" providerId="ADAL" clId="{22A66266-3FB4-446B-A69F-9C32FD85ADFD}" dt="2023-02-28T03:01:26.335" v="554" actId="478"/>
          <ac:graphicFrameMkLst>
            <pc:docMk/>
            <pc:sldMk cId="794798520" sldId="532"/>
            <ac:graphicFrameMk id="5" creationId="{C6D25511-F50A-4F8E-9FC5-2BEB69AE4C15}"/>
          </ac:graphicFrameMkLst>
        </pc:graphicFrameChg>
        <pc:picChg chg="add del">
          <ac:chgData name="STEVEN SANTIAGO CHAVEZ PLAZA" userId="a984f91e-282b-421a-965b-b4cde224b080" providerId="ADAL" clId="{22A66266-3FB4-446B-A69F-9C32FD85ADFD}" dt="2023-02-28T03:01:25.895" v="553"/>
          <ac:picMkLst>
            <pc:docMk/>
            <pc:sldMk cId="794798520" sldId="532"/>
            <ac:picMk id="6" creationId="{BF8A58EC-729C-424E-80F9-CA5192448AB3}"/>
          </ac:picMkLst>
        </pc:picChg>
        <pc:cxnChg chg="del">
          <ac:chgData name="STEVEN SANTIAGO CHAVEZ PLAZA" userId="a984f91e-282b-421a-965b-b4cde224b080" providerId="ADAL" clId="{22A66266-3FB4-446B-A69F-9C32FD85ADFD}" dt="2023-02-28T02:30:02.767" v="491" actId="478"/>
          <ac:cxnSpMkLst>
            <pc:docMk/>
            <pc:sldMk cId="794798520" sldId="532"/>
            <ac:cxnSpMk id="8" creationId="{43CBC7E7-4795-4FB7-965B-B25351659CE3}"/>
          </ac:cxnSpMkLst>
        </pc:cxnChg>
      </pc:sldChg>
      <pc:sldChg chg="addSp delSp modSp add mod ord">
        <pc:chgData name="STEVEN SANTIAGO CHAVEZ PLAZA" userId="a984f91e-282b-421a-965b-b4cde224b080" providerId="ADAL" clId="{22A66266-3FB4-446B-A69F-9C32FD85ADFD}" dt="2023-02-28T03:02:34.325" v="579" actId="1076"/>
        <pc:sldMkLst>
          <pc:docMk/>
          <pc:sldMk cId="1861996758" sldId="533"/>
        </pc:sldMkLst>
        <pc:spChg chg="mod">
          <ac:chgData name="STEVEN SANTIAGO CHAVEZ PLAZA" userId="a984f91e-282b-421a-965b-b4cde224b080" providerId="ADAL" clId="{22A66266-3FB4-446B-A69F-9C32FD85ADFD}" dt="2023-02-28T03:01:43.043" v="565" actId="20577"/>
          <ac:spMkLst>
            <pc:docMk/>
            <pc:sldMk cId="1861996758" sldId="533"/>
            <ac:spMk id="10" creationId="{1BD21951-B29A-42BC-ABFA-E14148074B61}"/>
          </ac:spMkLst>
        </pc:spChg>
        <pc:spChg chg="mod">
          <ac:chgData name="STEVEN SANTIAGO CHAVEZ PLAZA" userId="a984f91e-282b-421a-965b-b4cde224b080" providerId="ADAL" clId="{22A66266-3FB4-446B-A69F-9C32FD85ADFD}" dt="2023-02-28T02:33:32.908" v="548" actId="20577"/>
          <ac:spMkLst>
            <pc:docMk/>
            <pc:sldMk cId="1861996758" sldId="533"/>
            <ac:spMk id="12" creationId="{00000000-0000-0000-0000-000000000000}"/>
          </ac:spMkLst>
        </pc:spChg>
        <pc:graphicFrameChg chg="add mod modGraphic">
          <ac:chgData name="STEVEN SANTIAGO CHAVEZ PLAZA" userId="a984f91e-282b-421a-965b-b4cde224b080" providerId="ADAL" clId="{22A66266-3FB4-446B-A69F-9C32FD85ADFD}" dt="2023-02-28T03:02:34.325" v="579" actId="1076"/>
          <ac:graphicFrameMkLst>
            <pc:docMk/>
            <pc:sldMk cId="1861996758" sldId="533"/>
            <ac:graphicFrameMk id="4" creationId="{6DDC5F67-242A-4A86-A764-75934FF9C58B}"/>
          </ac:graphicFrameMkLst>
        </pc:graphicFrameChg>
        <pc:picChg chg="add del">
          <ac:chgData name="STEVEN SANTIAGO CHAVEZ PLAZA" userId="a984f91e-282b-421a-965b-b4cde224b080" providerId="ADAL" clId="{22A66266-3FB4-446B-A69F-9C32FD85ADFD}" dt="2023-02-28T03:01:25.349" v="552"/>
          <ac:picMkLst>
            <pc:docMk/>
            <pc:sldMk cId="1861996758" sldId="533"/>
            <ac:picMk id="3" creationId="{19B63B95-1E91-4554-809F-E2075B30BBEB}"/>
          </ac:picMkLst>
        </pc:picChg>
      </pc:sldChg>
      <pc:sldChg chg="addSp delSp modSp add mod">
        <pc:chgData name="STEVEN SANTIAGO CHAVEZ PLAZA" userId="a984f91e-282b-421a-965b-b4cde224b080" providerId="ADAL" clId="{22A66266-3FB4-446B-A69F-9C32FD85ADFD}" dt="2023-02-28T03:10:59.375" v="631" actId="1076"/>
        <pc:sldMkLst>
          <pc:docMk/>
          <pc:sldMk cId="2202611348" sldId="534"/>
        </pc:sldMkLst>
        <pc:spChg chg="mod">
          <ac:chgData name="STEVEN SANTIAGO CHAVEZ PLAZA" userId="a984f91e-282b-421a-965b-b4cde224b080" providerId="ADAL" clId="{22A66266-3FB4-446B-A69F-9C32FD85ADFD}" dt="2023-02-28T03:10:07.825" v="614" actId="20577"/>
          <ac:spMkLst>
            <pc:docMk/>
            <pc:sldMk cId="2202611348" sldId="534"/>
            <ac:spMk id="10" creationId="{1BD21951-B29A-42BC-ABFA-E14148074B61}"/>
          </ac:spMkLst>
        </pc:spChg>
        <pc:graphicFrameChg chg="add mod modGraphic">
          <ac:chgData name="STEVEN SANTIAGO CHAVEZ PLAZA" userId="a984f91e-282b-421a-965b-b4cde224b080" providerId="ADAL" clId="{22A66266-3FB4-446B-A69F-9C32FD85ADFD}" dt="2023-02-28T03:10:59.375" v="631" actId="1076"/>
          <ac:graphicFrameMkLst>
            <pc:docMk/>
            <pc:sldMk cId="2202611348" sldId="534"/>
            <ac:graphicFrameMk id="3" creationId="{3D63FD20-E17A-4A13-8393-E986B5D4FDFC}"/>
          </ac:graphicFrameMkLst>
        </pc:graphicFrameChg>
        <pc:graphicFrameChg chg="del">
          <ac:chgData name="STEVEN SANTIAGO CHAVEZ PLAZA" userId="a984f91e-282b-421a-965b-b4cde224b080" providerId="ADAL" clId="{22A66266-3FB4-446B-A69F-9C32FD85ADFD}" dt="2023-02-28T03:02:53.635" v="582" actId="478"/>
          <ac:graphicFrameMkLst>
            <pc:docMk/>
            <pc:sldMk cId="2202611348" sldId="534"/>
            <ac:graphicFrameMk id="4" creationId="{6DDC5F67-242A-4A86-A764-75934FF9C58B}"/>
          </ac:graphicFrameMkLst>
        </pc:graphicFrameChg>
      </pc:sldChg>
      <pc:sldChg chg="addSp delSp modSp add mod">
        <pc:chgData name="STEVEN SANTIAGO CHAVEZ PLAZA" userId="a984f91e-282b-421a-965b-b4cde224b080" providerId="ADAL" clId="{22A66266-3FB4-446B-A69F-9C32FD85ADFD}" dt="2023-02-28T03:12:06.505" v="656" actId="1076"/>
        <pc:sldMkLst>
          <pc:docMk/>
          <pc:sldMk cId="2811329657" sldId="535"/>
        </pc:sldMkLst>
        <pc:spChg chg="mod">
          <ac:chgData name="STEVEN SANTIAGO CHAVEZ PLAZA" userId="a984f91e-282b-421a-965b-b4cde224b080" providerId="ADAL" clId="{22A66266-3FB4-446B-A69F-9C32FD85ADFD}" dt="2023-02-28T03:11:26.470" v="647" actId="20577"/>
          <ac:spMkLst>
            <pc:docMk/>
            <pc:sldMk cId="2811329657" sldId="535"/>
            <ac:spMk id="10" creationId="{1BD21951-B29A-42BC-ABFA-E14148074B61}"/>
          </ac:spMkLst>
        </pc:spChg>
        <pc:graphicFrameChg chg="add mod modGraphic">
          <ac:chgData name="STEVEN SANTIAGO CHAVEZ PLAZA" userId="a984f91e-282b-421a-965b-b4cde224b080" providerId="ADAL" clId="{22A66266-3FB4-446B-A69F-9C32FD85ADFD}" dt="2023-02-28T03:12:06.505" v="656" actId="1076"/>
          <ac:graphicFrameMkLst>
            <pc:docMk/>
            <pc:sldMk cId="2811329657" sldId="535"/>
            <ac:graphicFrameMk id="3" creationId="{EF3E7114-5FAD-41D8-BA28-84A6156D370F}"/>
          </ac:graphicFrameMkLst>
        </pc:graphicFrameChg>
        <pc:graphicFrameChg chg="del">
          <ac:chgData name="STEVEN SANTIAGO CHAVEZ PLAZA" userId="a984f91e-282b-421a-965b-b4cde224b080" providerId="ADAL" clId="{22A66266-3FB4-446B-A69F-9C32FD85ADFD}" dt="2023-02-28T03:02:55.800" v="583" actId="478"/>
          <ac:graphicFrameMkLst>
            <pc:docMk/>
            <pc:sldMk cId="2811329657" sldId="535"/>
            <ac:graphicFrameMk id="4" creationId="{6DDC5F67-242A-4A86-A764-75934FF9C58B}"/>
          </ac:graphicFrameMkLst>
        </pc:graphicFrameChg>
      </pc:sldChg>
      <pc:sldChg chg="addSp delSp modSp add del mod">
        <pc:chgData name="STEVEN SANTIAGO CHAVEZ PLAZA" userId="a984f91e-282b-421a-965b-b4cde224b080" providerId="ADAL" clId="{22A66266-3FB4-446B-A69F-9C32FD85ADFD}" dt="2023-03-03T04:06:08.787" v="1849" actId="2696"/>
        <pc:sldMkLst>
          <pc:docMk/>
          <pc:sldMk cId="2603626495" sldId="536"/>
        </pc:sldMkLst>
        <pc:spChg chg="mod">
          <ac:chgData name="STEVEN SANTIAGO CHAVEZ PLAZA" userId="a984f91e-282b-421a-965b-b4cde224b080" providerId="ADAL" clId="{22A66266-3FB4-446B-A69F-9C32FD85ADFD}" dt="2023-02-28T03:13:58.076" v="723" actId="20577"/>
          <ac:spMkLst>
            <pc:docMk/>
            <pc:sldMk cId="2603626495" sldId="536"/>
            <ac:spMk id="10" creationId="{1BD21951-B29A-42BC-ABFA-E14148074B61}"/>
          </ac:spMkLst>
        </pc:spChg>
        <pc:spChg chg="mod">
          <ac:chgData name="STEVEN SANTIAGO CHAVEZ PLAZA" userId="a984f91e-282b-421a-965b-b4cde224b080" providerId="ADAL" clId="{22A66266-3FB4-446B-A69F-9C32FD85ADFD}" dt="2023-02-28T03:13:39.524" v="673" actId="20577"/>
          <ac:spMkLst>
            <pc:docMk/>
            <pc:sldMk cId="2603626495" sldId="536"/>
            <ac:spMk id="12" creationId="{00000000-0000-0000-0000-000000000000}"/>
          </ac:spMkLst>
        </pc:spChg>
        <pc:graphicFrameChg chg="del">
          <ac:chgData name="STEVEN SANTIAGO CHAVEZ PLAZA" userId="a984f91e-282b-421a-965b-b4cde224b080" providerId="ADAL" clId="{22A66266-3FB4-446B-A69F-9C32FD85ADFD}" dt="2023-02-28T03:13:30.455" v="658" actId="478"/>
          <ac:graphicFrameMkLst>
            <pc:docMk/>
            <pc:sldMk cId="2603626495" sldId="536"/>
            <ac:graphicFrameMk id="3" creationId="{EF3E7114-5FAD-41D8-BA28-84A6156D370F}"/>
          </ac:graphicFrameMkLst>
        </pc:graphicFrameChg>
        <pc:picChg chg="add del mod">
          <ac:chgData name="STEVEN SANTIAGO CHAVEZ PLAZA" userId="a984f91e-282b-421a-965b-b4cde224b080" providerId="ADAL" clId="{22A66266-3FB4-446B-A69F-9C32FD85ADFD}" dt="2023-02-28T03:14:05.668" v="725" actId="478"/>
          <ac:picMkLst>
            <pc:docMk/>
            <pc:sldMk cId="2603626495" sldId="536"/>
            <ac:picMk id="9" creationId="{5FDF9152-980F-4D45-8326-F6EFA7A6D2FF}"/>
          </ac:picMkLst>
        </pc:picChg>
        <pc:picChg chg="add mod">
          <ac:chgData name="STEVEN SANTIAGO CHAVEZ PLAZA" userId="a984f91e-282b-421a-965b-b4cde224b080" providerId="ADAL" clId="{22A66266-3FB4-446B-A69F-9C32FD85ADFD}" dt="2023-02-28T03:17:16.765" v="750" actId="1076"/>
          <ac:picMkLst>
            <pc:docMk/>
            <pc:sldMk cId="2603626495" sldId="536"/>
            <ac:picMk id="11" creationId="{DDFCEC3D-A4AA-48D5-B9C8-2FE194D06BE2}"/>
          </ac:picMkLst>
        </pc:picChg>
      </pc:sldChg>
      <pc:sldChg chg="addSp modSp add mod">
        <pc:chgData name="STEVEN SANTIAGO CHAVEZ PLAZA" userId="a984f91e-282b-421a-965b-b4cde224b080" providerId="ADAL" clId="{22A66266-3FB4-446B-A69F-9C32FD85ADFD}" dt="2023-02-28T03:14:25.645" v="747" actId="14100"/>
        <pc:sldMkLst>
          <pc:docMk/>
          <pc:sldMk cId="2973422525" sldId="537"/>
        </pc:sldMkLst>
        <pc:spChg chg="mod">
          <ac:chgData name="STEVEN SANTIAGO CHAVEZ PLAZA" userId="a984f91e-282b-421a-965b-b4cde224b080" providerId="ADAL" clId="{22A66266-3FB4-446B-A69F-9C32FD85ADFD}" dt="2023-02-28T03:14:19.866" v="745" actId="20577"/>
          <ac:spMkLst>
            <pc:docMk/>
            <pc:sldMk cId="2973422525" sldId="537"/>
            <ac:spMk id="10" creationId="{1BD21951-B29A-42BC-ABFA-E14148074B61}"/>
          </ac:spMkLst>
        </pc:spChg>
        <pc:picChg chg="add mod">
          <ac:chgData name="STEVEN SANTIAGO CHAVEZ PLAZA" userId="a984f91e-282b-421a-965b-b4cde224b080" providerId="ADAL" clId="{22A66266-3FB4-446B-A69F-9C32FD85ADFD}" dt="2023-02-28T03:14:25.645" v="747" actId="14100"/>
          <ac:picMkLst>
            <pc:docMk/>
            <pc:sldMk cId="2973422525" sldId="537"/>
            <ac:picMk id="9" creationId="{953E4899-4721-48BA-9E06-1CBFFFE08999}"/>
          </ac:picMkLst>
        </pc:picChg>
      </pc:sldChg>
      <pc:sldChg chg="addSp delSp modSp add mod">
        <pc:chgData name="STEVEN SANTIAGO CHAVEZ PLAZA" userId="a984f91e-282b-421a-965b-b4cde224b080" providerId="ADAL" clId="{22A66266-3FB4-446B-A69F-9C32FD85ADFD}" dt="2023-02-28T03:26:29.778" v="766" actId="1076"/>
        <pc:sldMkLst>
          <pc:docMk/>
          <pc:sldMk cId="3391257685" sldId="538"/>
        </pc:sldMkLst>
        <pc:spChg chg="del">
          <ac:chgData name="STEVEN SANTIAGO CHAVEZ PLAZA" userId="a984f91e-282b-421a-965b-b4cde224b080" providerId="ADAL" clId="{22A66266-3FB4-446B-A69F-9C32FD85ADFD}" dt="2023-02-28T03:25:34.600" v="752" actId="478"/>
          <ac:spMkLst>
            <pc:docMk/>
            <pc:sldMk cId="3391257685" sldId="538"/>
            <ac:spMk id="10" creationId="{1BD21951-B29A-42BC-ABFA-E14148074B61}"/>
          </ac:spMkLst>
        </pc:spChg>
        <pc:picChg chg="del">
          <ac:chgData name="STEVEN SANTIAGO CHAVEZ PLAZA" userId="a984f91e-282b-421a-965b-b4cde224b080" providerId="ADAL" clId="{22A66266-3FB4-446B-A69F-9C32FD85ADFD}" dt="2023-02-28T03:25:35.794" v="754" actId="478"/>
          <ac:picMkLst>
            <pc:docMk/>
            <pc:sldMk cId="3391257685" sldId="538"/>
            <ac:picMk id="9" creationId="{953E4899-4721-48BA-9E06-1CBFFFE08999}"/>
          </ac:picMkLst>
        </pc:picChg>
        <pc:picChg chg="add mod">
          <ac:chgData name="STEVEN SANTIAGO CHAVEZ PLAZA" userId="a984f91e-282b-421a-965b-b4cde224b080" providerId="ADAL" clId="{22A66266-3FB4-446B-A69F-9C32FD85ADFD}" dt="2023-02-28T03:26:22.896" v="764" actId="1076"/>
          <ac:picMkLst>
            <pc:docMk/>
            <pc:sldMk cId="3391257685" sldId="538"/>
            <ac:picMk id="11" creationId="{3F04BFB1-28A0-448D-8092-34B92D8BEA64}"/>
          </ac:picMkLst>
        </pc:picChg>
        <pc:picChg chg="add mod">
          <ac:chgData name="STEVEN SANTIAGO CHAVEZ PLAZA" userId="a984f91e-282b-421a-965b-b4cde224b080" providerId="ADAL" clId="{22A66266-3FB4-446B-A69F-9C32FD85ADFD}" dt="2023-02-28T03:26:29.778" v="766" actId="1076"/>
          <ac:picMkLst>
            <pc:docMk/>
            <pc:sldMk cId="3391257685" sldId="538"/>
            <ac:picMk id="13" creationId="{D18A2673-93EE-49C4-AA4B-00B05DD65AF8}"/>
          </ac:picMkLst>
        </pc:picChg>
        <pc:cxnChg chg="del">
          <ac:chgData name="STEVEN SANTIAGO CHAVEZ PLAZA" userId="a984f91e-282b-421a-965b-b4cde224b080" providerId="ADAL" clId="{22A66266-3FB4-446B-A69F-9C32FD85ADFD}" dt="2023-02-28T03:25:35.195" v="753" actId="478"/>
          <ac:cxnSpMkLst>
            <pc:docMk/>
            <pc:sldMk cId="3391257685" sldId="538"/>
            <ac:cxnSpMk id="8" creationId="{43CBC7E7-4795-4FB7-965B-B25351659CE3}"/>
          </ac:cxnSpMkLst>
        </pc:cxnChg>
      </pc:sldChg>
      <pc:sldChg chg="addSp delSp modSp add mod">
        <pc:chgData name="STEVEN SANTIAGO CHAVEZ PLAZA" userId="a984f91e-282b-421a-965b-b4cde224b080" providerId="ADAL" clId="{22A66266-3FB4-446B-A69F-9C32FD85ADFD}" dt="2023-02-28T18:00:29.079" v="801" actId="1076"/>
        <pc:sldMkLst>
          <pc:docMk/>
          <pc:sldMk cId="1694740184" sldId="539"/>
        </pc:sldMkLst>
        <pc:spChg chg="add mod">
          <ac:chgData name="STEVEN SANTIAGO CHAVEZ PLAZA" userId="a984f91e-282b-421a-965b-b4cde224b080" providerId="ADAL" clId="{22A66266-3FB4-446B-A69F-9C32FD85ADFD}" dt="2023-02-28T18:00:15.614" v="797" actId="20577"/>
          <ac:spMkLst>
            <pc:docMk/>
            <pc:sldMk cId="1694740184" sldId="539"/>
            <ac:spMk id="9" creationId="{848C6049-E48B-455A-BC7D-06E2ED2CE019}"/>
          </ac:spMkLst>
        </pc:spChg>
        <pc:picChg chg="add mod">
          <ac:chgData name="STEVEN SANTIAGO CHAVEZ PLAZA" userId="a984f91e-282b-421a-965b-b4cde224b080" providerId="ADAL" clId="{22A66266-3FB4-446B-A69F-9C32FD85ADFD}" dt="2023-02-28T18:00:29.079" v="801" actId="1076"/>
          <ac:picMkLst>
            <pc:docMk/>
            <pc:sldMk cId="1694740184" sldId="539"/>
            <ac:picMk id="10" creationId="{2B9E4BD0-2343-4C63-BFDB-31A61C5E0D2F}"/>
          </ac:picMkLst>
        </pc:picChg>
        <pc:picChg chg="del">
          <ac:chgData name="STEVEN SANTIAGO CHAVEZ PLAZA" userId="a984f91e-282b-421a-965b-b4cde224b080" providerId="ADAL" clId="{22A66266-3FB4-446B-A69F-9C32FD85ADFD}" dt="2023-02-28T17:58:47.404" v="778" actId="478"/>
          <ac:picMkLst>
            <pc:docMk/>
            <pc:sldMk cId="1694740184" sldId="539"/>
            <ac:picMk id="11" creationId="{3F04BFB1-28A0-448D-8092-34B92D8BEA64}"/>
          </ac:picMkLst>
        </pc:picChg>
        <pc:picChg chg="del">
          <ac:chgData name="STEVEN SANTIAGO CHAVEZ PLAZA" userId="a984f91e-282b-421a-965b-b4cde224b080" providerId="ADAL" clId="{22A66266-3FB4-446B-A69F-9C32FD85ADFD}" dt="2023-02-28T17:58:47.830" v="779" actId="478"/>
          <ac:picMkLst>
            <pc:docMk/>
            <pc:sldMk cId="1694740184" sldId="539"/>
            <ac:picMk id="13" creationId="{D18A2673-93EE-49C4-AA4B-00B05DD65AF8}"/>
          </ac:picMkLst>
        </pc:picChg>
        <pc:cxnChg chg="add mod">
          <ac:chgData name="STEVEN SANTIAGO CHAVEZ PLAZA" userId="a984f91e-282b-421a-965b-b4cde224b080" providerId="ADAL" clId="{22A66266-3FB4-446B-A69F-9C32FD85ADFD}" dt="2023-02-28T17:58:59.184" v="780"/>
          <ac:cxnSpMkLst>
            <pc:docMk/>
            <pc:sldMk cId="1694740184" sldId="539"/>
            <ac:cxnSpMk id="8" creationId="{B60F800D-127F-4E39-9EBD-398BFD9A0282}"/>
          </ac:cxnSpMkLst>
        </pc:cxnChg>
      </pc:sldChg>
      <pc:sldChg chg="addSp delSp modSp add mod">
        <pc:chgData name="STEVEN SANTIAGO CHAVEZ PLAZA" userId="a984f91e-282b-421a-965b-b4cde224b080" providerId="ADAL" clId="{22A66266-3FB4-446B-A69F-9C32FD85ADFD}" dt="2023-02-28T18:04:26.597" v="849" actId="404"/>
        <pc:sldMkLst>
          <pc:docMk/>
          <pc:sldMk cId="2130303816" sldId="540"/>
        </pc:sldMkLst>
        <pc:spChg chg="mod">
          <ac:chgData name="STEVEN SANTIAGO CHAVEZ PLAZA" userId="a984f91e-282b-421a-965b-b4cde224b080" providerId="ADAL" clId="{22A66266-3FB4-446B-A69F-9C32FD85ADFD}" dt="2023-02-28T18:01:33.852" v="831" actId="20577"/>
          <ac:spMkLst>
            <pc:docMk/>
            <pc:sldMk cId="2130303816" sldId="540"/>
            <ac:spMk id="9" creationId="{848C6049-E48B-455A-BC7D-06E2ED2CE019}"/>
          </ac:spMkLst>
        </pc:spChg>
        <pc:spChg chg="add mod">
          <ac:chgData name="STEVEN SANTIAGO CHAVEZ PLAZA" userId="a984f91e-282b-421a-965b-b4cde224b080" providerId="ADAL" clId="{22A66266-3FB4-446B-A69F-9C32FD85ADFD}" dt="2023-02-28T18:03:05.295" v="835" actId="1076"/>
          <ac:spMkLst>
            <pc:docMk/>
            <pc:sldMk cId="2130303816" sldId="540"/>
            <ac:spMk id="11" creationId="{D0960FC8-AA9C-43EF-9FA9-CA243A126892}"/>
          </ac:spMkLst>
        </pc:spChg>
        <pc:spChg chg="mod">
          <ac:chgData name="STEVEN SANTIAGO CHAVEZ PLAZA" userId="a984f91e-282b-421a-965b-b4cde224b080" providerId="ADAL" clId="{22A66266-3FB4-446B-A69F-9C32FD85ADFD}" dt="2023-02-28T18:01:29.483" v="826" actId="20577"/>
          <ac:spMkLst>
            <pc:docMk/>
            <pc:sldMk cId="2130303816" sldId="540"/>
            <ac:spMk id="12" creationId="{00000000-0000-0000-0000-000000000000}"/>
          </ac:spMkLst>
        </pc:spChg>
        <pc:spChg chg="add mod">
          <ac:chgData name="STEVEN SANTIAGO CHAVEZ PLAZA" userId="a984f91e-282b-421a-965b-b4cde224b080" providerId="ADAL" clId="{22A66266-3FB4-446B-A69F-9C32FD85ADFD}" dt="2023-02-28T18:04:26.597" v="849" actId="404"/>
          <ac:spMkLst>
            <pc:docMk/>
            <pc:sldMk cId="2130303816" sldId="540"/>
            <ac:spMk id="17" creationId="{EDC126B7-1D48-4B25-AA64-DDB7D16447ED}"/>
          </ac:spMkLst>
        </pc:spChg>
        <pc:graphicFrameChg chg="add del mod">
          <ac:chgData name="STEVEN SANTIAGO CHAVEZ PLAZA" userId="a984f91e-282b-421a-965b-b4cde224b080" providerId="ADAL" clId="{22A66266-3FB4-446B-A69F-9C32FD85ADFD}" dt="2023-02-28T18:02:52.528" v="833"/>
          <ac:graphicFrameMkLst>
            <pc:docMk/>
            <pc:sldMk cId="2130303816" sldId="540"/>
            <ac:graphicFrameMk id="3" creationId="{E733C277-1136-4743-9D17-A10AB7AD0F8F}"/>
          </ac:graphicFrameMkLst>
        </pc:graphicFrameChg>
        <pc:picChg chg="del">
          <ac:chgData name="STEVEN SANTIAGO CHAVEZ PLAZA" userId="a984f91e-282b-421a-965b-b4cde224b080" providerId="ADAL" clId="{22A66266-3FB4-446B-A69F-9C32FD85ADFD}" dt="2023-02-28T18:01:17.938" v="803" actId="478"/>
          <ac:picMkLst>
            <pc:docMk/>
            <pc:sldMk cId="2130303816" sldId="540"/>
            <ac:picMk id="10" creationId="{2B9E4BD0-2343-4C63-BFDB-31A61C5E0D2F}"/>
          </ac:picMkLst>
        </pc:picChg>
        <pc:picChg chg="add mod">
          <ac:chgData name="STEVEN SANTIAGO CHAVEZ PLAZA" userId="a984f91e-282b-421a-965b-b4cde224b080" providerId="ADAL" clId="{22A66266-3FB4-446B-A69F-9C32FD85ADFD}" dt="2023-02-28T18:03:45.916" v="843" actId="1076"/>
          <ac:picMkLst>
            <pc:docMk/>
            <pc:sldMk cId="2130303816" sldId="540"/>
            <ac:picMk id="13" creationId="{2884A810-A5F6-49FB-9880-04149507DC65}"/>
          </ac:picMkLst>
        </pc:picChg>
        <pc:picChg chg="add mod">
          <ac:chgData name="STEVEN SANTIAGO CHAVEZ PLAZA" userId="a984f91e-282b-421a-965b-b4cde224b080" providerId="ADAL" clId="{22A66266-3FB4-446B-A69F-9C32FD85ADFD}" dt="2023-02-28T18:03:48.179" v="844" actId="1076"/>
          <ac:picMkLst>
            <pc:docMk/>
            <pc:sldMk cId="2130303816" sldId="540"/>
            <ac:picMk id="16" creationId="{F9690543-9988-4FC5-9AB2-4690AC3BB778}"/>
          </ac:picMkLst>
        </pc:picChg>
      </pc:sldChg>
      <pc:sldChg chg="addSp delSp modSp add mod">
        <pc:chgData name="STEVEN SANTIAGO CHAVEZ PLAZA" userId="a984f91e-282b-421a-965b-b4cde224b080" providerId="ADAL" clId="{22A66266-3FB4-446B-A69F-9C32FD85ADFD}" dt="2023-02-28T18:22:17.659" v="994" actId="20577"/>
        <pc:sldMkLst>
          <pc:docMk/>
          <pc:sldMk cId="2837412458" sldId="541"/>
        </pc:sldMkLst>
        <pc:spChg chg="mod">
          <ac:chgData name="STEVEN SANTIAGO CHAVEZ PLAZA" userId="a984f91e-282b-421a-965b-b4cde224b080" providerId="ADAL" clId="{22A66266-3FB4-446B-A69F-9C32FD85ADFD}" dt="2023-02-28T18:13:24.103" v="883" actId="20577"/>
          <ac:spMkLst>
            <pc:docMk/>
            <pc:sldMk cId="2837412458" sldId="541"/>
            <ac:spMk id="9" creationId="{848C6049-E48B-455A-BC7D-06E2ED2CE019}"/>
          </ac:spMkLst>
        </pc:spChg>
        <pc:spChg chg="del">
          <ac:chgData name="STEVEN SANTIAGO CHAVEZ PLAZA" userId="a984f91e-282b-421a-965b-b4cde224b080" providerId="ADAL" clId="{22A66266-3FB4-446B-A69F-9C32FD85ADFD}" dt="2023-02-28T18:13:33.866" v="887" actId="478"/>
          <ac:spMkLst>
            <pc:docMk/>
            <pc:sldMk cId="2837412458" sldId="541"/>
            <ac:spMk id="11" creationId="{D0960FC8-AA9C-43EF-9FA9-CA243A126892}"/>
          </ac:spMkLst>
        </pc:spChg>
        <pc:spChg chg="del">
          <ac:chgData name="STEVEN SANTIAGO CHAVEZ PLAZA" userId="a984f91e-282b-421a-965b-b4cde224b080" providerId="ADAL" clId="{22A66266-3FB4-446B-A69F-9C32FD85ADFD}" dt="2023-02-28T18:13:32.056" v="886" actId="478"/>
          <ac:spMkLst>
            <pc:docMk/>
            <pc:sldMk cId="2837412458" sldId="541"/>
            <ac:spMk id="17" creationId="{EDC126B7-1D48-4B25-AA64-DDB7D16447ED}"/>
          </ac:spMkLst>
        </pc:spChg>
        <pc:graphicFrameChg chg="add mod modGraphic">
          <ac:chgData name="STEVEN SANTIAGO CHAVEZ PLAZA" userId="a984f91e-282b-421a-965b-b4cde224b080" providerId="ADAL" clId="{22A66266-3FB4-446B-A69F-9C32FD85ADFD}" dt="2023-02-28T18:22:17.659" v="994" actId="20577"/>
          <ac:graphicFrameMkLst>
            <pc:docMk/>
            <pc:sldMk cId="2837412458" sldId="541"/>
            <ac:graphicFrameMk id="3" creationId="{B1BF57E4-CC51-4D60-B7F6-4CE9DCCF757C}"/>
          </ac:graphicFrameMkLst>
        </pc:graphicFrameChg>
        <pc:graphicFrameChg chg="add del mod modGraphic">
          <ac:chgData name="STEVEN SANTIAGO CHAVEZ PLAZA" userId="a984f91e-282b-421a-965b-b4cde224b080" providerId="ADAL" clId="{22A66266-3FB4-446B-A69F-9C32FD85ADFD}" dt="2023-02-28T18:19:25.608" v="940" actId="478"/>
          <ac:graphicFrameMkLst>
            <pc:docMk/>
            <pc:sldMk cId="2837412458" sldId="541"/>
            <ac:graphicFrameMk id="4" creationId="{358BCAD9-633C-4C57-838A-9E36C68D00B5}"/>
          </ac:graphicFrameMkLst>
        </pc:graphicFrameChg>
        <pc:picChg chg="del">
          <ac:chgData name="STEVEN SANTIAGO CHAVEZ PLAZA" userId="a984f91e-282b-421a-965b-b4cde224b080" providerId="ADAL" clId="{22A66266-3FB4-446B-A69F-9C32FD85ADFD}" dt="2023-02-28T18:13:29.423" v="884" actId="478"/>
          <ac:picMkLst>
            <pc:docMk/>
            <pc:sldMk cId="2837412458" sldId="541"/>
            <ac:picMk id="13" creationId="{2884A810-A5F6-49FB-9880-04149507DC65}"/>
          </ac:picMkLst>
        </pc:picChg>
        <pc:picChg chg="del">
          <ac:chgData name="STEVEN SANTIAGO CHAVEZ PLAZA" userId="a984f91e-282b-421a-965b-b4cde224b080" providerId="ADAL" clId="{22A66266-3FB4-446B-A69F-9C32FD85ADFD}" dt="2023-02-28T18:13:29.895" v="885" actId="478"/>
          <ac:picMkLst>
            <pc:docMk/>
            <pc:sldMk cId="2837412458" sldId="541"/>
            <ac:picMk id="16" creationId="{F9690543-9988-4FC5-9AB2-4690AC3BB778}"/>
          </ac:picMkLst>
        </pc:picChg>
      </pc:sldChg>
      <pc:sldChg chg="addSp delSp modSp add mod">
        <pc:chgData name="STEVEN SANTIAGO CHAVEZ PLAZA" userId="a984f91e-282b-421a-965b-b4cde224b080" providerId="ADAL" clId="{22A66266-3FB4-446B-A69F-9C32FD85ADFD}" dt="2023-02-28T18:35:43.051" v="1047" actId="1076"/>
        <pc:sldMkLst>
          <pc:docMk/>
          <pc:sldMk cId="2643961864" sldId="542"/>
        </pc:sldMkLst>
        <pc:spChg chg="mod">
          <ac:chgData name="STEVEN SANTIAGO CHAVEZ PLAZA" userId="a984f91e-282b-421a-965b-b4cde224b080" providerId="ADAL" clId="{22A66266-3FB4-446B-A69F-9C32FD85ADFD}" dt="2023-02-28T18:35:18.742" v="1042" actId="20577"/>
          <ac:spMkLst>
            <pc:docMk/>
            <pc:sldMk cId="2643961864" sldId="542"/>
            <ac:spMk id="9" creationId="{848C6049-E48B-455A-BC7D-06E2ED2CE019}"/>
          </ac:spMkLst>
        </pc:spChg>
        <pc:graphicFrameChg chg="del">
          <ac:chgData name="STEVEN SANTIAGO CHAVEZ PLAZA" userId="a984f91e-282b-421a-965b-b4cde224b080" providerId="ADAL" clId="{22A66266-3FB4-446B-A69F-9C32FD85ADFD}" dt="2023-02-28T18:34:57.790" v="996" actId="478"/>
          <ac:graphicFrameMkLst>
            <pc:docMk/>
            <pc:sldMk cId="2643961864" sldId="542"/>
            <ac:graphicFrameMk id="3" creationId="{B1BF57E4-CC51-4D60-B7F6-4CE9DCCF757C}"/>
          </ac:graphicFrameMkLst>
        </pc:graphicFrameChg>
        <pc:graphicFrameChg chg="add mod modGraphic">
          <ac:chgData name="STEVEN SANTIAGO CHAVEZ PLAZA" userId="a984f91e-282b-421a-965b-b4cde224b080" providerId="ADAL" clId="{22A66266-3FB4-446B-A69F-9C32FD85ADFD}" dt="2023-02-28T18:35:43.051" v="1047" actId="1076"/>
          <ac:graphicFrameMkLst>
            <pc:docMk/>
            <pc:sldMk cId="2643961864" sldId="542"/>
            <ac:graphicFrameMk id="4" creationId="{427D3509-C6E0-4C43-8367-E36348CB9B48}"/>
          </ac:graphicFrameMkLst>
        </pc:graphicFrameChg>
      </pc:sldChg>
      <pc:sldChg chg="addSp delSp modSp add mod ord">
        <pc:chgData name="STEVEN SANTIAGO CHAVEZ PLAZA" userId="a984f91e-282b-421a-965b-b4cde224b080" providerId="ADAL" clId="{22A66266-3FB4-446B-A69F-9C32FD85ADFD}" dt="2023-03-03T04:28:53.890" v="2129" actId="1076"/>
        <pc:sldMkLst>
          <pc:docMk/>
          <pc:sldMk cId="301323713" sldId="543"/>
        </pc:sldMkLst>
        <pc:spChg chg="add mod">
          <ac:chgData name="STEVEN SANTIAGO CHAVEZ PLAZA" userId="a984f91e-282b-421a-965b-b4cde224b080" providerId="ADAL" clId="{22A66266-3FB4-446B-A69F-9C32FD85ADFD}" dt="2023-03-03T04:21:27.545" v="2057" actId="20577"/>
          <ac:spMkLst>
            <pc:docMk/>
            <pc:sldMk cId="301323713" sldId="543"/>
            <ac:spMk id="7" creationId="{C3011F93-DE7D-418A-BDDF-CEE5065ACC04}"/>
          </ac:spMkLst>
        </pc:spChg>
        <pc:spChg chg="del">
          <ac:chgData name="STEVEN SANTIAGO CHAVEZ PLAZA" userId="a984f91e-282b-421a-965b-b4cde224b080" providerId="ADAL" clId="{22A66266-3FB4-446B-A69F-9C32FD85ADFD}" dt="2023-02-28T18:48:59.544" v="1093" actId="478"/>
          <ac:spMkLst>
            <pc:docMk/>
            <pc:sldMk cId="301323713" sldId="543"/>
            <ac:spMk id="9" creationId="{848C6049-E48B-455A-BC7D-06E2ED2CE019}"/>
          </ac:spMkLst>
        </pc:spChg>
        <pc:spChg chg="mod">
          <ac:chgData name="STEVEN SANTIAGO CHAVEZ PLAZA" userId="a984f91e-282b-421a-965b-b4cde224b080" providerId="ADAL" clId="{22A66266-3FB4-446B-A69F-9C32FD85ADFD}" dt="2023-03-03T04:16:51.771" v="2013" actId="20577"/>
          <ac:spMkLst>
            <pc:docMk/>
            <pc:sldMk cId="301323713" sldId="543"/>
            <ac:spMk id="12" creationId="{00000000-0000-0000-0000-000000000000}"/>
          </ac:spMkLst>
        </pc:spChg>
        <pc:spChg chg="mod">
          <ac:chgData name="STEVEN SANTIAGO CHAVEZ PLAZA" userId="a984f91e-282b-421a-965b-b4cde224b080" providerId="ADAL" clId="{22A66266-3FB4-446B-A69F-9C32FD85ADFD}" dt="2023-02-28T18:48:21.313" v="1069" actId="20577"/>
          <ac:spMkLst>
            <pc:docMk/>
            <pc:sldMk cId="301323713" sldId="543"/>
            <ac:spMk id="14" creationId="{25C39D12-68CF-4970-B39F-D1E34A5354AD}"/>
          </ac:spMkLst>
        </pc:spChg>
        <pc:graphicFrameChg chg="del">
          <ac:chgData name="STEVEN SANTIAGO CHAVEZ PLAZA" userId="a984f91e-282b-421a-965b-b4cde224b080" providerId="ADAL" clId="{22A66266-3FB4-446B-A69F-9C32FD85ADFD}" dt="2023-02-28T18:48:27.872" v="1070" actId="478"/>
          <ac:graphicFrameMkLst>
            <pc:docMk/>
            <pc:sldMk cId="301323713" sldId="543"/>
            <ac:graphicFrameMk id="4" creationId="{427D3509-C6E0-4C43-8367-E36348CB9B48}"/>
          </ac:graphicFrameMkLst>
        </pc:graphicFrameChg>
        <pc:picChg chg="add mod">
          <ac:chgData name="STEVEN SANTIAGO CHAVEZ PLAZA" userId="a984f91e-282b-421a-965b-b4cde224b080" providerId="ADAL" clId="{22A66266-3FB4-446B-A69F-9C32FD85ADFD}" dt="2023-03-03T04:27:25.709" v="2072" actId="1076"/>
          <ac:picMkLst>
            <pc:docMk/>
            <pc:sldMk cId="301323713" sldId="543"/>
            <ac:picMk id="3" creationId="{58A92997-2873-48AF-8279-857460C5732A}"/>
          </ac:picMkLst>
        </pc:picChg>
        <pc:picChg chg="add mod">
          <ac:chgData name="STEVEN SANTIAGO CHAVEZ PLAZA" userId="a984f91e-282b-421a-965b-b4cde224b080" providerId="ADAL" clId="{22A66266-3FB4-446B-A69F-9C32FD85ADFD}" dt="2023-03-03T04:28:50.042" v="2127" actId="1076"/>
          <ac:picMkLst>
            <pc:docMk/>
            <pc:sldMk cId="301323713" sldId="543"/>
            <ac:picMk id="5" creationId="{61F5F2F0-F8E6-4546-9C87-6F79AD8DA74D}"/>
          </ac:picMkLst>
        </pc:picChg>
        <pc:picChg chg="add del mod">
          <ac:chgData name="STEVEN SANTIAGO CHAVEZ PLAZA" userId="a984f91e-282b-421a-965b-b4cde224b080" providerId="ADAL" clId="{22A66266-3FB4-446B-A69F-9C32FD85ADFD}" dt="2023-03-03T04:28:46.699" v="2126" actId="21"/>
          <ac:picMkLst>
            <pc:docMk/>
            <pc:sldMk cId="301323713" sldId="543"/>
            <ac:picMk id="9" creationId="{B837E76D-F94D-4D91-8B95-A190472A9B3C}"/>
          </ac:picMkLst>
        </pc:picChg>
        <pc:picChg chg="add del mod">
          <ac:chgData name="STEVEN SANTIAGO CHAVEZ PLAZA" userId="a984f91e-282b-421a-965b-b4cde224b080" providerId="ADAL" clId="{22A66266-3FB4-446B-A69F-9C32FD85ADFD}" dt="2023-03-03T04:13:13.722" v="1853" actId="478"/>
          <ac:picMkLst>
            <pc:docMk/>
            <pc:sldMk cId="301323713" sldId="543"/>
            <ac:picMk id="10" creationId="{80A55225-AE5D-46EB-A4DB-2E679E7B184D}"/>
          </ac:picMkLst>
        </pc:picChg>
        <pc:picChg chg="add mod">
          <ac:chgData name="STEVEN SANTIAGO CHAVEZ PLAZA" userId="a984f91e-282b-421a-965b-b4cde224b080" providerId="ADAL" clId="{22A66266-3FB4-446B-A69F-9C32FD85ADFD}" dt="2023-03-03T04:28:27.822" v="2125" actId="1076"/>
          <ac:picMkLst>
            <pc:docMk/>
            <pc:sldMk cId="301323713" sldId="543"/>
            <ac:picMk id="11" creationId="{C385EB01-1337-4823-8E01-FD7FCA657CDD}"/>
          </ac:picMkLst>
        </pc:picChg>
        <pc:picChg chg="add mod">
          <ac:chgData name="STEVEN SANTIAGO CHAVEZ PLAZA" userId="a984f91e-282b-421a-965b-b4cde224b080" providerId="ADAL" clId="{22A66266-3FB4-446B-A69F-9C32FD85ADFD}" dt="2023-03-03T04:28:53.890" v="2129" actId="1076"/>
          <ac:picMkLst>
            <pc:docMk/>
            <pc:sldMk cId="301323713" sldId="543"/>
            <ac:picMk id="16" creationId="{1880D0F7-6922-4C73-943C-7C4AAE49CCB3}"/>
          </ac:picMkLst>
        </pc:picChg>
        <pc:cxnChg chg="add mod">
          <ac:chgData name="STEVEN SANTIAGO CHAVEZ PLAZA" userId="a984f91e-282b-421a-965b-b4cde224b080" providerId="ADAL" clId="{22A66266-3FB4-446B-A69F-9C32FD85ADFD}" dt="2023-03-03T04:20:38.217" v="2014"/>
          <ac:cxnSpMkLst>
            <pc:docMk/>
            <pc:sldMk cId="301323713" sldId="543"/>
            <ac:cxnSpMk id="6" creationId="{C418ABA6-C486-4CCD-9D7F-F4AB4E532016}"/>
          </ac:cxnSpMkLst>
        </pc:cxnChg>
        <pc:cxnChg chg="del">
          <ac:chgData name="STEVEN SANTIAGO CHAVEZ PLAZA" userId="a984f91e-282b-421a-965b-b4cde224b080" providerId="ADAL" clId="{22A66266-3FB4-446B-A69F-9C32FD85ADFD}" dt="2023-02-28T18:49:00.712" v="1094" actId="478"/>
          <ac:cxnSpMkLst>
            <pc:docMk/>
            <pc:sldMk cId="301323713" sldId="543"/>
            <ac:cxnSpMk id="8" creationId="{B60F800D-127F-4E39-9EBD-398BFD9A0282}"/>
          </ac:cxnSpMkLst>
        </pc:cxnChg>
      </pc:sldChg>
      <pc:sldChg chg="add">
        <pc:chgData name="STEVEN SANTIAGO CHAVEZ PLAZA" userId="a984f91e-282b-421a-965b-b4cde224b080" providerId="ADAL" clId="{22A66266-3FB4-446B-A69F-9C32FD85ADFD}" dt="2023-02-28T18:48:55.975" v="1092" actId="2890"/>
        <pc:sldMkLst>
          <pc:docMk/>
          <pc:sldMk cId="1140133040" sldId="544"/>
        </pc:sldMkLst>
      </pc:sldChg>
      <pc:sldChg chg="addSp delSp modSp add mod">
        <pc:chgData name="STEVEN SANTIAGO CHAVEZ PLAZA" userId="a984f91e-282b-421a-965b-b4cde224b080" providerId="ADAL" clId="{22A66266-3FB4-446B-A69F-9C32FD85ADFD}" dt="2023-02-28T18:51:20.370" v="1108" actId="1582"/>
        <pc:sldMkLst>
          <pc:docMk/>
          <pc:sldMk cId="1248321534" sldId="545"/>
        </pc:sldMkLst>
        <pc:spChg chg="add mod">
          <ac:chgData name="STEVEN SANTIAGO CHAVEZ PLAZA" userId="a984f91e-282b-421a-965b-b4cde224b080" providerId="ADAL" clId="{22A66266-3FB4-446B-A69F-9C32FD85ADFD}" dt="2023-02-28T18:51:20.370" v="1108" actId="1582"/>
          <ac:spMkLst>
            <pc:docMk/>
            <pc:sldMk cId="1248321534" sldId="545"/>
            <ac:spMk id="4" creationId="{A4698C16-15D1-490A-B949-0D1F8B52231F}"/>
          </ac:spMkLst>
        </pc:spChg>
        <pc:picChg chg="add">
          <ac:chgData name="STEVEN SANTIAGO CHAVEZ PLAZA" userId="a984f91e-282b-421a-965b-b4cde224b080" providerId="ADAL" clId="{22A66266-3FB4-446B-A69F-9C32FD85ADFD}" dt="2023-02-28T18:50:28.716" v="1105"/>
          <ac:picMkLst>
            <pc:docMk/>
            <pc:sldMk cId="1248321534" sldId="545"/>
            <ac:picMk id="3" creationId="{CB171286-7753-4997-B87C-D0DF21C800D1}"/>
          </ac:picMkLst>
        </pc:picChg>
        <pc:picChg chg="del">
          <ac:chgData name="STEVEN SANTIAGO CHAVEZ PLAZA" userId="a984f91e-282b-421a-965b-b4cde224b080" providerId="ADAL" clId="{22A66266-3FB4-446B-A69F-9C32FD85ADFD}" dt="2023-02-28T18:50:23.404" v="1104" actId="478"/>
          <ac:picMkLst>
            <pc:docMk/>
            <pc:sldMk cId="1248321534" sldId="545"/>
            <ac:picMk id="10" creationId="{80A55225-AE5D-46EB-A4DB-2E679E7B184D}"/>
          </ac:picMkLst>
        </pc:picChg>
      </pc:sldChg>
      <pc:sldChg chg="add del">
        <pc:chgData name="STEVEN SANTIAGO CHAVEZ PLAZA" userId="a984f91e-282b-421a-965b-b4cde224b080" providerId="ADAL" clId="{22A66266-3FB4-446B-A69F-9C32FD85ADFD}" dt="2023-03-03T04:08:19.831" v="1851" actId="47"/>
        <pc:sldMkLst>
          <pc:docMk/>
          <pc:sldMk cId="2998684599" sldId="546"/>
        </pc:sldMkLst>
      </pc:sldChg>
      <pc:sldChg chg="del">
        <pc:chgData name="STEVEN SANTIAGO CHAVEZ PLAZA" userId="a984f91e-282b-421a-965b-b4cde224b080" providerId="ADAL" clId="{22A66266-3FB4-446B-A69F-9C32FD85ADFD}" dt="2023-03-03T04:08:18.459" v="1850" actId="47"/>
        <pc:sldMkLst>
          <pc:docMk/>
          <pc:sldMk cId="3487894700" sldId="547"/>
        </pc:sldMkLst>
      </pc:sldChg>
      <pc:sldChg chg="del">
        <pc:chgData name="STEVEN SANTIAGO CHAVEZ PLAZA" userId="a984f91e-282b-421a-965b-b4cde224b080" providerId="ADAL" clId="{22A66266-3FB4-446B-A69F-9C32FD85ADFD}" dt="2023-03-03T04:40:55.192" v="2191" actId="47"/>
        <pc:sldMkLst>
          <pc:docMk/>
          <pc:sldMk cId="2309166621" sldId="550"/>
        </pc:sldMkLst>
      </pc:sldChg>
      <pc:sldChg chg="del">
        <pc:chgData name="STEVEN SANTIAGO CHAVEZ PLAZA" userId="a984f91e-282b-421a-965b-b4cde224b080" providerId="ADAL" clId="{22A66266-3FB4-446B-A69F-9C32FD85ADFD}" dt="2023-03-03T04:41:00.984" v="2195" actId="47"/>
        <pc:sldMkLst>
          <pc:docMk/>
          <pc:sldMk cId="2900343841" sldId="551"/>
        </pc:sldMkLst>
      </pc:sldChg>
      <pc:sldChg chg="del">
        <pc:chgData name="STEVEN SANTIAGO CHAVEZ PLAZA" userId="a984f91e-282b-421a-965b-b4cde224b080" providerId="ADAL" clId="{22A66266-3FB4-446B-A69F-9C32FD85ADFD}" dt="2023-03-03T04:40:56.261" v="2192" actId="47"/>
        <pc:sldMkLst>
          <pc:docMk/>
          <pc:sldMk cId="198814119" sldId="552"/>
        </pc:sldMkLst>
      </pc:sldChg>
      <pc:sldChg chg="del">
        <pc:chgData name="STEVEN SANTIAGO CHAVEZ PLAZA" userId="a984f91e-282b-421a-965b-b4cde224b080" providerId="ADAL" clId="{22A66266-3FB4-446B-A69F-9C32FD85ADFD}" dt="2023-03-03T04:40:57.330" v="2193" actId="47"/>
        <pc:sldMkLst>
          <pc:docMk/>
          <pc:sldMk cId="1308834898" sldId="553"/>
        </pc:sldMkLst>
      </pc:sldChg>
      <pc:sldChg chg="del">
        <pc:chgData name="STEVEN SANTIAGO CHAVEZ PLAZA" userId="a984f91e-282b-421a-965b-b4cde224b080" providerId="ADAL" clId="{22A66266-3FB4-446B-A69F-9C32FD85ADFD}" dt="2023-03-03T04:40:59.546" v="2194" actId="47"/>
        <pc:sldMkLst>
          <pc:docMk/>
          <pc:sldMk cId="894566305" sldId="554"/>
        </pc:sldMkLst>
      </pc:sldChg>
      <pc:sldChg chg="addSp delSp modSp add mod">
        <pc:chgData name="STEVEN SANTIAGO CHAVEZ PLAZA" userId="a984f91e-282b-421a-965b-b4cde224b080" providerId="ADAL" clId="{22A66266-3FB4-446B-A69F-9C32FD85ADFD}" dt="2023-03-03T03:06:59.516" v="1443" actId="1076"/>
        <pc:sldMkLst>
          <pc:docMk/>
          <pc:sldMk cId="1197064739" sldId="555"/>
        </pc:sldMkLst>
        <pc:graphicFrameChg chg="del">
          <ac:chgData name="STEVEN SANTIAGO CHAVEZ PLAZA" userId="a984f91e-282b-421a-965b-b4cde224b080" providerId="ADAL" clId="{22A66266-3FB4-446B-A69F-9C32FD85ADFD}" dt="2023-03-03T02:51:01.580" v="1416" actId="478"/>
          <ac:graphicFrameMkLst>
            <pc:docMk/>
            <pc:sldMk cId="1197064739" sldId="555"/>
            <ac:graphicFrameMk id="3" creationId="{00000000-0000-0000-0000-000000000000}"/>
          </ac:graphicFrameMkLst>
        </pc:graphicFrameChg>
        <pc:graphicFrameChg chg="del">
          <ac:chgData name="STEVEN SANTIAGO CHAVEZ PLAZA" userId="a984f91e-282b-421a-965b-b4cde224b080" providerId="ADAL" clId="{22A66266-3FB4-446B-A69F-9C32FD85ADFD}" dt="2023-03-03T02:51:04.784" v="1417" actId="478"/>
          <ac:graphicFrameMkLst>
            <pc:docMk/>
            <pc:sldMk cId="1197064739" sldId="555"/>
            <ac:graphicFrameMk id="22" creationId="{00000000-0000-0000-0000-000000000000}"/>
          </ac:graphicFrameMkLst>
        </pc:graphicFrameChg>
        <pc:graphicFrameChg chg="mod modGraphic">
          <ac:chgData name="STEVEN SANTIAGO CHAVEZ PLAZA" userId="a984f91e-282b-421a-965b-b4cde224b080" providerId="ADAL" clId="{22A66266-3FB4-446B-A69F-9C32FD85ADFD}" dt="2023-03-03T02:51:22.761" v="1436" actId="20577"/>
          <ac:graphicFrameMkLst>
            <pc:docMk/>
            <pc:sldMk cId="1197064739" sldId="555"/>
            <ac:graphicFrameMk id="23" creationId="{00000000-0000-0000-0000-000000000000}"/>
          </ac:graphicFrameMkLst>
        </pc:graphicFrameChg>
        <pc:graphicFrameChg chg="del">
          <ac:chgData name="STEVEN SANTIAGO CHAVEZ PLAZA" userId="a984f91e-282b-421a-965b-b4cde224b080" providerId="ADAL" clId="{22A66266-3FB4-446B-A69F-9C32FD85ADFD}" dt="2023-03-03T02:50:59.033" v="1415" actId="478"/>
          <ac:graphicFrameMkLst>
            <pc:docMk/>
            <pc:sldMk cId="1197064739" sldId="555"/>
            <ac:graphicFrameMk id="24" creationId="{741DCE45-53C3-486D-B84A-4BD0AB9C0C08}"/>
          </ac:graphicFrameMkLst>
        </pc:graphicFrameChg>
        <pc:picChg chg="del">
          <ac:chgData name="STEVEN SANTIAGO CHAVEZ PLAZA" userId="a984f91e-282b-421a-965b-b4cde224b080" providerId="ADAL" clId="{22A66266-3FB4-446B-A69F-9C32FD85ADFD}" dt="2023-03-03T02:50:54.514" v="1410" actId="478"/>
          <ac:picMkLst>
            <pc:docMk/>
            <pc:sldMk cId="1197064739" sldId="555"/>
            <ac:picMk id="5122" creationId="{E59C574C-AA9E-4A14-8862-157EE51560D6}"/>
          </ac:picMkLst>
        </pc:picChg>
        <pc:picChg chg="del">
          <ac:chgData name="STEVEN SANTIAGO CHAVEZ PLAZA" userId="a984f91e-282b-421a-965b-b4cde224b080" providerId="ADAL" clId="{22A66266-3FB4-446B-A69F-9C32FD85ADFD}" dt="2023-03-03T02:50:55.978" v="1413" actId="478"/>
          <ac:picMkLst>
            <pc:docMk/>
            <pc:sldMk cId="1197064739" sldId="555"/>
            <ac:picMk id="5124" creationId="{23229B51-4B1D-4161-ACE1-615B52D0B760}"/>
          </ac:picMkLst>
        </pc:picChg>
        <pc:picChg chg="del">
          <ac:chgData name="STEVEN SANTIAGO CHAVEZ PLAZA" userId="a984f91e-282b-421a-965b-b4cde224b080" providerId="ADAL" clId="{22A66266-3FB4-446B-A69F-9C32FD85ADFD}" dt="2023-03-03T02:50:55.167" v="1411" actId="478"/>
          <ac:picMkLst>
            <pc:docMk/>
            <pc:sldMk cId="1197064739" sldId="555"/>
            <ac:picMk id="5126" creationId="{E4AC00C3-E0BD-42C4-A402-FB2D3D4D7CB2}"/>
          </ac:picMkLst>
        </pc:picChg>
        <pc:picChg chg="del">
          <ac:chgData name="STEVEN SANTIAGO CHAVEZ PLAZA" userId="a984f91e-282b-421a-965b-b4cde224b080" providerId="ADAL" clId="{22A66266-3FB4-446B-A69F-9C32FD85ADFD}" dt="2023-03-03T02:50:55.545" v="1412" actId="478"/>
          <ac:picMkLst>
            <pc:docMk/>
            <pc:sldMk cId="1197064739" sldId="555"/>
            <ac:picMk id="5128" creationId="{2E5CBCA4-196F-4402-96DA-A77185105AA1}"/>
          </ac:picMkLst>
        </pc:picChg>
        <pc:picChg chg="del">
          <ac:chgData name="STEVEN SANTIAGO CHAVEZ PLAZA" userId="a984f91e-282b-421a-965b-b4cde224b080" providerId="ADAL" clId="{22A66266-3FB4-446B-A69F-9C32FD85ADFD}" dt="2023-03-03T02:50:56.479" v="1414" actId="478"/>
          <ac:picMkLst>
            <pc:docMk/>
            <pc:sldMk cId="1197064739" sldId="555"/>
            <ac:picMk id="5130" creationId="{4E9AC75A-F6EE-4543-8B98-40C7952985F9}"/>
          </ac:picMkLst>
        </pc:picChg>
        <pc:picChg chg="add mod">
          <ac:chgData name="STEVEN SANTIAGO CHAVEZ PLAZA" userId="a984f91e-282b-421a-965b-b4cde224b080" providerId="ADAL" clId="{22A66266-3FB4-446B-A69F-9C32FD85ADFD}" dt="2023-03-03T03:06:59.516" v="1443" actId="1076"/>
          <ac:picMkLst>
            <pc:docMk/>
            <pc:sldMk cId="1197064739" sldId="555"/>
            <ac:picMk id="6146" creationId="{AE7AC5F0-8CD7-48F3-BFF5-E0F30BBD57C9}"/>
          </ac:picMkLst>
        </pc:picChg>
      </pc:sldChg>
      <pc:sldChg chg="addSp delSp modSp add mod">
        <pc:chgData name="STEVEN SANTIAGO CHAVEZ PLAZA" userId="a984f91e-282b-421a-965b-b4cde224b080" providerId="ADAL" clId="{22A66266-3FB4-446B-A69F-9C32FD85ADFD}" dt="2023-03-03T03:44:28.599" v="1600" actId="1076"/>
        <pc:sldMkLst>
          <pc:docMk/>
          <pc:sldMk cId="4280509823" sldId="556"/>
        </pc:sldMkLst>
        <pc:spChg chg="del">
          <ac:chgData name="STEVEN SANTIAGO CHAVEZ PLAZA" userId="a984f91e-282b-421a-965b-b4cde224b080" providerId="ADAL" clId="{22A66266-3FB4-446B-A69F-9C32FD85ADFD}" dt="2023-03-03T03:37:54.007" v="1580" actId="478"/>
          <ac:spMkLst>
            <pc:docMk/>
            <pc:sldMk cId="4280509823" sldId="556"/>
            <ac:spMk id="11" creationId="{829ED10D-22C0-46A2-8C5E-FD79E4AFDE90}"/>
          </ac:spMkLst>
        </pc:spChg>
        <pc:spChg chg="mod">
          <ac:chgData name="STEVEN SANTIAGO CHAVEZ PLAZA" userId="a984f91e-282b-421a-965b-b4cde224b080" providerId="ADAL" clId="{22A66266-3FB4-446B-A69F-9C32FD85ADFD}" dt="2023-03-03T03:37:49.129" v="1575" actId="20577"/>
          <ac:spMkLst>
            <pc:docMk/>
            <pc:sldMk cId="4280509823" sldId="556"/>
            <ac:spMk id="12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3:37:53.471" v="1579" actId="478"/>
          <ac:spMkLst>
            <pc:docMk/>
            <pc:sldMk cId="4280509823" sldId="556"/>
            <ac:spMk id="21" creationId="{AB9495F2-4C7F-4D0F-AC84-D558AFE11652}"/>
          </ac:spMkLst>
        </pc:spChg>
        <pc:picChg chg="add mod">
          <ac:chgData name="STEVEN SANTIAGO CHAVEZ PLAZA" userId="a984f91e-282b-421a-965b-b4cde224b080" providerId="ADAL" clId="{22A66266-3FB4-446B-A69F-9C32FD85ADFD}" dt="2023-03-03T03:40:13.834" v="1589" actId="1076"/>
          <ac:picMkLst>
            <pc:docMk/>
            <pc:sldMk cId="4280509823" sldId="556"/>
            <ac:picMk id="3" creationId="{4C7DE5AA-18D4-4E6F-874C-AFDB8AAD8028}"/>
          </ac:picMkLst>
        </pc:picChg>
        <pc:picChg chg="del">
          <ac:chgData name="STEVEN SANTIAGO CHAVEZ PLAZA" userId="a984f91e-282b-421a-965b-b4cde224b080" providerId="ADAL" clId="{22A66266-3FB4-446B-A69F-9C32FD85ADFD}" dt="2023-03-03T03:37:59.027" v="1586" actId="478"/>
          <ac:picMkLst>
            <pc:docMk/>
            <pc:sldMk cId="4280509823" sldId="556"/>
            <ac:picMk id="4" creationId="{5960AA48-A82B-4E69-A6B6-4733B6A0DC5F}"/>
          </ac:picMkLst>
        </pc:picChg>
        <pc:picChg chg="del">
          <ac:chgData name="STEVEN SANTIAGO CHAVEZ PLAZA" userId="a984f91e-282b-421a-965b-b4cde224b080" providerId="ADAL" clId="{22A66266-3FB4-446B-A69F-9C32FD85ADFD}" dt="2023-03-03T03:37:54.617" v="1581" actId="478"/>
          <ac:picMkLst>
            <pc:docMk/>
            <pc:sldMk cId="4280509823" sldId="556"/>
            <ac:picMk id="6" creationId="{D5480602-8EA2-456C-80EA-2FF78E1DD7C5}"/>
          </ac:picMkLst>
        </pc:picChg>
        <pc:picChg chg="del">
          <ac:chgData name="STEVEN SANTIAGO CHAVEZ PLAZA" userId="a984f91e-282b-421a-965b-b4cde224b080" providerId="ADAL" clId="{22A66266-3FB4-446B-A69F-9C32FD85ADFD}" dt="2023-03-03T03:37:55.866" v="1582" actId="478"/>
          <ac:picMkLst>
            <pc:docMk/>
            <pc:sldMk cId="4280509823" sldId="556"/>
            <ac:picMk id="8" creationId="{6A228A6B-C74C-43B6-A1A3-72C0B2412AFE}"/>
          </ac:picMkLst>
        </pc:picChg>
        <pc:picChg chg="del">
          <ac:chgData name="STEVEN SANTIAGO CHAVEZ PLAZA" userId="a984f91e-282b-421a-965b-b4cde224b080" providerId="ADAL" clId="{22A66266-3FB4-446B-A69F-9C32FD85ADFD}" dt="2023-03-03T03:37:57.821" v="1585" actId="478"/>
          <ac:picMkLst>
            <pc:docMk/>
            <pc:sldMk cId="4280509823" sldId="556"/>
            <ac:picMk id="10" creationId="{FF18D2D0-C088-48D8-BDD3-06A40B3E95CF}"/>
          </ac:picMkLst>
        </pc:picChg>
        <pc:picChg chg="del">
          <ac:chgData name="STEVEN SANTIAGO CHAVEZ PLAZA" userId="a984f91e-282b-421a-965b-b4cde224b080" providerId="ADAL" clId="{22A66266-3FB4-446B-A69F-9C32FD85ADFD}" dt="2023-03-03T03:37:52.704" v="1578" actId="478"/>
          <ac:picMkLst>
            <pc:docMk/>
            <pc:sldMk cId="4280509823" sldId="556"/>
            <ac:picMk id="7170" creationId="{8A388CDA-1050-4246-9C61-D98B766A354B}"/>
          </ac:picMkLst>
        </pc:picChg>
        <pc:picChg chg="del">
          <ac:chgData name="STEVEN SANTIAGO CHAVEZ PLAZA" userId="a984f91e-282b-421a-965b-b4cde224b080" providerId="ADAL" clId="{22A66266-3FB4-446B-A69F-9C32FD85ADFD}" dt="2023-03-03T03:37:51.630" v="1576" actId="478"/>
          <ac:picMkLst>
            <pc:docMk/>
            <pc:sldMk cId="4280509823" sldId="556"/>
            <ac:picMk id="7172" creationId="{F6A89FC7-38C8-4E4D-BD9A-695E267CAA5E}"/>
          </ac:picMkLst>
        </pc:picChg>
        <pc:picChg chg="del">
          <ac:chgData name="STEVEN SANTIAGO CHAVEZ PLAZA" userId="a984f91e-282b-421a-965b-b4cde224b080" providerId="ADAL" clId="{22A66266-3FB4-446B-A69F-9C32FD85ADFD}" dt="2023-03-03T03:37:52.215" v="1577" actId="478"/>
          <ac:picMkLst>
            <pc:docMk/>
            <pc:sldMk cId="4280509823" sldId="556"/>
            <ac:picMk id="7174" creationId="{5DAC8F5E-2557-43A6-8CB7-B4E2E8B11EAA}"/>
          </ac:picMkLst>
        </pc:picChg>
        <pc:picChg chg="del">
          <ac:chgData name="STEVEN SANTIAGO CHAVEZ PLAZA" userId="a984f91e-282b-421a-965b-b4cde224b080" providerId="ADAL" clId="{22A66266-3FB4-446B-A69F-9C32FD85ADFD}" dt="2023-03-03T03:37:56.416" v="1583" actId="478"/>
          <ac:picMkLst>
            <pc:docMk/>
            <pc:sldMk cId="4280509823" sldId="556"/>
            <ac:picMk id="7176" creationId="{C6259F98-EE11-427C-BBE3-483E2E7640DD}"/>
          </ac:picMkLst>
        </pc:picChg>
        <pc:picChg chg="del">
          <ac:chgData name="STEVEN SANTIAGO CHAVEZ PLAZA" userId="a984f91e-282b-421a-965b-b4cde224b080" providerId="ADAL" clId="{22A66266-3FB4-446B-A69F-9C32FD85ADFD}" dt="2023-03-03T03:37:57.023" v="1584" actId="478"/>
          <ac:picMkLst>
            <pc:docMk/>
            <pc:sldMk cId="4280509823" sldId="556"/>
            <ac:picMk id="7178" creationId="{11CF466F-81B0-4277-A3DF-354AF1A0BC35}"/>
          </ac:picMkLst>
        </pc:picChg>
        <pc:picChg chg="add mod">
          <ac:chgData name="STEVEN SANTIAGO CHAVEZ PLAZA" userId="a984f91e-282b-421a-965b-b4cde224b080" providerId="ADAL" clId="{22A66266-3FB4-446B-A69F-9C32FD85ADFD}" dt="2023-03-03T03:44:28.599" v="1600" actId="1076"/>
          <ac:picMkLst>
            <pc:docMk/>
            <pc:sldMk cId="4280509823" sldId="556"/>
            <ac:picMk id="8194" creationId="{DC766D26-043B-4C85-8BB9-9FCA9FB9BAE5}"/>
          </ac:picMkLst>
        </pc:picChg>
        <pc:picChg chg="add mod">
          <ac:chgData name="STEVEN SANTIAGO CHAVEZ PLAZA" userId="a984f91e-282b-421a-965b-b4cde224b080" providerId="ADAL" clId="{22A66266-3FB4-446B-A69F-9C32FD85ADFD}" dt="2023-03-03T03:43:54.565" v="1599" actId="1076"/>
          <ac:picMkLst>
            <pc:docMk/>
            <pc:sldMk cId="4280509823" sldId="556"/>
            <ac:picMk id="8196" creationId="{C91F7A93-D2FD-4B5E-9F15-937CE31BF9F0}"/>
          </ac:picMkLst>
        </pc:picChg>
      </pc:sldChg>
      <pc:sldChg chg="add">
        <pc:chgData name="STEVEN SANTIAGO CHAVEZ PLAZA" userId="a984f91e-282b-421a-965b-b4cde224b080" providerId="ADAL" clId="{22A66266-3FB4-446B-A69F-9C32FD85ADFD}" dt="2023-03-03T03:47:56.742" v="1601" actId="2890"/>
        <pc:sldMkLst>
          <pc:docMk/>
          <pc:sldMk cId="768082895" sldId="557"/>
        </pc:sldMkLst>
      </pc:sldChg>
      <pc:sldChg chg="addSp delSp modSp add mod">
        <pc:chgData name="STEVEN SANTIAGO CHAVEZ PLAZA" userId="a984f91e-282b-421a-965b-b4cde224b080" providerId="ADAL" clId="{22A66266-3FB4-446B-A69F-9C32FD85ADFD}" dt="2023-03-03T03:54:53.146" v="1807" actId="1076"/>
        <pc:sldMkLst>
          <pc:docMk/>
          <pc:sldMk cId="3118116089" sldId="558"/>
        </pc:sldMkLst>
        <pc:spChg chg="del">
          <ac:chgData name="STEVEN SANTIAGO CHAVEZ PLAZA" userId="a984f91e-282b-421a-965b-b4cde224b080" providerId="ADAL" clId="{22A66266-3FB4-446B-A69F-9C32FD85ADFD}" dt="2023-03-03T03:48:27.178" v="1608" actId="478"/>
          <ac:spMkLst>
            <pc:docMk/>
            <pc:sldMk cId="3118116089" sldId="558"/>
            <ac:spMk id="11" creationId="{829ED10D-22C0-46A2-8C5E-FD79E4AFDE90}"/>
          </ac:spMkLst>
        </pc:spChg>
        <pc:spChg chg="mod">
          <ac:chgData name="STEVEN SANTIAGO CHAVEZ PLAZA" userId="a984f91e-282b-421a-965b-b4cde224b080" providerId="ADAL" clId="{22A66266-3FB4-446B-A69F-9C32FD85ADFD}" dt="2023-03-03T03:50:10.751" v="1781" actId="1038"/>
          <ac:spMkLst>
            <pc:docMk/>
            <pc:sldMk cId="3118116089" sldId="558"/>
            <ac:spMk id="12" creationId="{00000000-0000-0000-0000-000000000000}"/>
          </ac:spMkLst>
        </pc:spChg>
        <pc:spChg chg="add del mod">
          <ac:chgData name="STEVEN SANTIAGO CHAVEZ PLAZA" userId="a984f91e-282b-421a-965b-b4cde224b080" providerId="ADAL" clId="{22A66266-3FB4-446B-A69F-9C32FD85ADFD}" dt="2023-03-03T03:49:56.262" v="1755" actId="478"/>
          <ac:spMkLst>
            <pc:docMk/>
            <pc:sldMk cId="3118116089" sldId="558"/>
            <ac:spMk id="16" creationId="{AB9A9EDF-7AC0-4CE5-AC8A-EB85E683CDAE}"/>
          </ac:spMkLst>
        </pc:spChg>
        <pc:spChg chg="del">
          <ac:chgData name="STEVEN SANTIAGO CHAVEZ PLAZA" userId="a984f91e-282b-421a-965b-b4cde224b080" providerId="ADAL" clId="{22A66266-3FB4-446B-A69F-9C32FD85ADFD}" dt="2023-03-03T03:48:26.682" v="1607" actId="478"/>
          <ac:spMkLst>
            <pc:docMk/>
            <pc:sldMk cId="3118116089" sldId="558"/>
            <ac:spMk id="21" creationId="{AB9495F2-4C7F-4D0F-AC84-D558AFE11652}"/>
          </ac:spMkLst>
        </pc:spChg>
        <pc:picChg chg="del">
          <ac:chgData name="STEVEN SANTIAGO CHAVEZ PLAZA" userId="a984f91e-282b-421a-965b-b4cde224b080" providerId="ADAL" clId="{22A66266-3FB4-446B-A69F-9C32FD85ADFD}" dt="2023-03-03T03:48:31.329" v="1614" actId="478"/>
          <ac:picMkLst>
            <pc:docMk/>
            <pc:sldMk cId="3118116089" sldId="558"/>
            <ac:picMk id="4" creationId="{5960AA48-A82B-4E69-A6B6-4733B6A0DC5F}"/>
          </ac:picMkLst>
        </pc:picChg>
        <pc:picChg chg="del">
          <ac:chgData name="STEVEN SANTIAGO CHAVEZ PLAZA" userId="a984f91e-282b-421a-965b-b4cde224b080" providerId="ADAL" clId="{22A66266-3FB4-446B-A69F-9C32FD85ADFD}" dt="2023-03-03T03:48:28.169" v="1609" actId="478"/>
          <ac:picMkLst>
            <pc:docMk/>
            <pc:sldMk cId="3118116089" sldId="558"/>
            <ac:picMk id="6" creationId="{D5480602-8EA2-456C-80EA-2FF78E1DD7C5}"/>
          </ac:picMkLst>
        </pc:picChg>
        <pc:picChg chg="del">
          <ac:chgData name="STEVEN SANTIAGO CHAVEZ PLAZA" userId="a984f91e-282b-421a-965b-b4cde224b080" providerId="ADAL" clId="{22A66266-3FB4-446B-A69F-9C32FD85ADFD}" dt="2023-03-03T03:48:30.018" v="1612" actId="478"/>
          <ac:picMkLst>
            <pc:docMk/>
            <pc:sldMk cId="3118116089" sldId="558"/>
            <ac:picMk id="8" creationId="{6A228A6B-C74C-43B6-A1A3-72C0B2412AFE}"/>
          </ac:picMkLst>
        </pc:picChg>
        <pc:picChg chg="del">
          <ac:chgData name="STEVEN SANTIAGO CHAVEZ PLAZA" userId="a984f91e-282b-421a-965b-b4cde224b080" providerId="ADAL" clId="{22A66266-3FB4-446B-A69F-9C32FD85ADFD}" dt="2023-03-03T03:48:30.732" v="1613" actId="478"/>
          <ac:picMkLst>
            <pc:docMk/>
            <pc:sldMk cId="3118116089" sldId="558"/>
            <ac:picMk id="10" creationId="{FF18D2D0-C088-48D8-BDD3-06A40B3E95CF}"/>
          </ac:picMkLst>
        </pc:picChg>
        <pc:picChg chg="del">
          <ac:chgData name="STEVEN SANTIAGO CHAVEZ PLAZA" userId="a984f91e-282b-421a-965b-b4cde224b080" providerId="ADAL" clId="{22A66266-3FB4-446B-A69F-9C32FD85ADFD}" dt="2023-03-03T03:48:25.729" v="1605" actId="478"/>
          <ac:picMkLst>
            <pc:docMk/>
            <pc:sldMk cId="3118116089" sldId="558"/>
            <ac:picMk id="7170" creationId="{8A388CDA-1050-4246-9C61-D98B766A354B}"/>
          </ac:picMkLst>
        </pc:picChg>
        <pc:picChg chg="del">
          <ac:chgData name="STEVEN SANTIAGO CHAVEZ PLAZA" userId="a984f91e-282b-421a-965b-b4cde224b080" providerId="ADAL" clId="{22A66266-3FB4-446B-A69F-9C32FD85ADFD}" dt="2023-03-03T03:48:25.092" v="1604" actId="478"/>
          <ac:picMkLst>
            <pc:docMk/>
            <pc:sldMk cId="3118116089" sldId="558"/>
            <ac:picMk id="7172" creationId="{F6A89FC7-38C8-4E4D-BD9A-695E267CAA5E}"/>
          </ac:picMkLst>
        </pc:picChg>
        <pc:picChg chg="del">
          <ac:chgData name="STEVEN SANTIAGO CHAVEZ PLAZA" userId="a984f91e-282b-421a-965b-b4cde224b080" providerId="ADAL" clId="{22A66266-3FB4-446B-A69F-9C32FD85ADFD}" dt="2023-03-03T03:48:26.142" v="1606" actId="478"/>
          <ac:picMkLst>
            <pc:docMk/>
            <pc:sldMk cId="3118116089" sldId="558"/>
            <ac:picMk id="7174" creationId="{5DAC8F5E-2557-43A6-8CB7-B4E2E8B11EAA}"/>
          </ac:picMkLst>
        </pc:picChg>
        <pc:picChg chg="del">
          <ac:chgData name="STEVEN SANTIAGO CHAVEZ PLAZA" userId="a984f91e-282b-421a-965b-b4cde224b080" providerId="ADAL" clId="{22A66266-3FB4-446B-A69F-9C32FD85ADFD}" dt="2023-03-03T03:48:28.888" v="1610" actId="478"/>
          <ac:picMkLst>
            <pc:docMk/>
            <pc:sldMk cId="3118116089" sldId="558"/>
            <ac:picMk id="7176" creationId="{C6259F98-EE11-427C-BBE3-483E2E7640DD}"/>
          </ac:picMkLst>
        </pc:picChg>
        <pc:picChg chg="del">
          <ac:chgData name="STEVEN SANTIAGO CHAVEZ PLAZA" userId="a984f91e-282b-421a-965b-b4cde224b080" providerId="ADAL" clId="{22A66266-3FB4-446B-A69F-9C32FD85ADFD}" dt="2023-03-03T03:48:29.423" v="1611" actId="478"/>
          <ac:picMkLst>
            <pc:docMk/>
            <pc:sldMk cId="3118116089" sldId="558"/>
            <ac:picMk id="7178" creationId="{11CF466F-81B0-4277-A3DF-354AF1A0BC35}"/>
          </ac:picMkLst>
        </pc:picChg>
        <pc:picChg chg="add mod">
          <ac:chgData name="STEVEN SANTIAGO CHAVEZ PLAZA" userId="a984f91e-282b-421a-965b-b4cde224b080" providerId="ADAL" clId="{22A66266-3FB4-446B-A69F-9C32FD85ADFD}" dt="2023-03-03T03:51:16.761" v="1790" actId="1076"/>
          <ac:picMkLst>
            <pc:docMk/>
            <pc:sldMk cId="3118116089" sldId="558"/>
            <ac:picMk id="9218" creationId="{2DE6A7DA-828E-401A-8D08-81D09F6A43FB}"/>
          </ac:picMkLst>
        </pc:picChg>
        <pc:picChg chg="add mod">
          <ac:chgData name="STEVEN SANTIAGO CHAVEZ PLAZA" userId="a984f91e-282b-421a-965b-b4cde224b080" providerId="ADAL" clId="{22A66266-3FB4-446B-A69F-9C32FD85ADFD}" dt="2023-03-03T03:54:49.250" v="1804" actId="1076"/>
          <ac:picMkLst>
            <pc:docMk/>
            <pc:sldMk cId="3118116089" sldId="558"/>
            <ac:picMk id="9220" creationId="{D44E2D29-AA90-4F50-BA81-C9B38CF6AB45}"/>
          </ac:picMkLst>
        </pc:picChg>
        <pc:picChg chg="add mod">
          <ac:chgData name="STEVEN SANTIAGO CHAVEZ PLAZA" userId="a984f91e-282b-421a-965b-b4cde224b080" providerId="ADAL" clId="{22A66266-3FB4-446B-A69F-9C32FD85ADFD}" dt="2023-03-03T03:54:53.146" v="1807" actId="1076"/>
          <ac:picMkLst>
            <pc:docMk/>
            <pc:sldMk cId="3118116089" sldId="558"/>
            <ac:picMk id="9222" creationId="{072E8506-8991-4529-84D6-A71C930950A4}"/>
          </ac:picMkLst>
        </pc:picChg>
        <pc:picChg chg="add mod">
          <ac:chgData name="STEVEN SANTIAGO CHAVEZ PLAZA" userId="a984f91e-282b-421a-965b-b4cde224b080" providerId="ADAL" clId="{22A66266-3FB4-446B-A69F-9C32FD85ADFD}" dt="2023-03-03T03:54:52.130" v="1806" actId="1076"/>
          <ac:picMkLst>
            <pc:docMk/>
            <pc:sldMk cId="3118116089" sldId="558"/>
            <ac:picMk id="9224" creationId="{6EB17CB1-6551-46E3-8211-77A454ACED98}"/>
          </ac:picMkLst>
        </pc:picChg>
        <pc:cxnChg chg="mod">
          <ac:chgData name="STEVEN SANTIAGO CHAVEZ PLAZA" userId="a984f91e-282b-421a-965b-b4cde224b080" providerId="ADAL" clId="{22A66266-3FB4-446B-A69F-9C32FD85ADFD}" dt="2023-03-03T03:50:13.035" v="1787" actId="1038"/>
          <ac:cxnSpMkLst>
            <pc:docMk/>
            <pc:sldMk cId="3118116089" sldId="558"/>
            <ac:cxnSpMk id="15" creationId="{00000000-0000-0000-0000-000000000000}"/>
          </ac:cxnSpMkLst>
        </pc:cxnChg>
        <pc:cxnChg chg="add del mod">
          <ac:chgData name="STEVEN SANTIAGO CHAVEZ PLAZA" userId="a984f91e-282b-421a-965b-b4cde224b080" providerId="ADAL" clId="{22A66266-3FB4-446B-A69F-9C32FD85ADFD}" dt="2023-03-03T03:49:57.047" v="1756" actId="478"/>
          <ac:cxnSpMkLst>
            <pc:docMk/>
            <pc:sldMk cId="3118116089" sldId="558"/>
            <ac:cxnSpMk id="17" creationId="{70656F7F-E1F3-4662-BDA3-130BB7F64367}"/>
          </ac:cxnSpMkLst>
        </pc:cxnChg>
      </pc:sldChg>
      <pc:sldChg chg="addSp delSp modSp add mod">
        <pc:chgData name="STEVEN SANTIAGO CHAVEZ PLAZA" userId="a984f91e-282b-421a-965b-b4cde224b080" providerId="ADAL" clId="{22A66266-3FB4-446B-A69F-9C32FD85ADFD}" dt="2023-03-03T03:56:43.989" v="1821" actId="1076"/>
        <pc:sldMkLst>
          <pc:docMk/>
          <pc:sldMk cId="680044455" sldId="559"/>
        </pc:sldMkLst>
        <pc:spChg chg="del">
          <ac:chgData name="STEVEN SANTIAGO CHAVEZ PLAZA" userId="a984f91e-282b-421a-965b-b4cde224b080" providerId="ADAL" clId="{22A66266-3FB4-446B-A69F-9C32FD85ADFD}" dt="2023-03-03T03:55:59.667" v="1808" actId="478"/>
          <ac:spMkLst>
            <pc:docMk/>
            <pc:sldMk cId="680044455" sldId="559"/>
            <ac:spMk id="16" creationId="{AB9A9EDF-7AC0-4CE5-AC8A-EB85E683CDAE}"/>
          </ac:spMkLst>
        </pc:spChg>
        <pc:picChg chg="add mod">
          <ac:chgData name="STEVEN SANTIAGO CHAVEZ PLAZA" userId="a984f91e-282b-421a-965b-b4cde224b080" providerId="ADAL" clId="{22A66266-3FB4-446B-A69F-9C32FD85ADFD}" dt="2023-03-03T03:56:43.989" v="1821" actId="1076"/>
          <ac:picMkLst>
            <pc:docMk/>
            <pc:sldMk cId="680044455" sldId="559"/>
            <ac:picMk id="2" creationId="{474D3578-A0DE-43F1-AEE6-64C5097247E3}"/>
          </ac:picMkLst>
        </pc:picChg>
        <pc:picChg chg="add mod">
          <ac:chgData name="STEVEN SANTIAGO CHAVEZ PLAZA" userId="a984f91e-282b-421a-965b-b4cde224b080" providerId="ADAL" clId="{22A66266-3FB4-446B-A69F-9C32FD85ADFD}" dt="2023-03-03T03:56:17.622" v="1815" actId="1076"/>
          <ac:picMkLst>
            <pc:docMk/>
            <pc:sldMk cId="680044455" sldId="559"/>
            <ac:picMk id="7" creationId="{B3BC3008-47AB-43AE-A862-A52D25C23552}"/>
          </ac:picMkLst>
        </pc:picChg>
        <pc:picChg chg="add mod">
          <ac:chgData name="STEVEN SANTIAGO CHAVEZ PLAZA" userId="a984f91e-282b-421a-965b-b4cde224b080" providerId="ADAL" clId="{22A66266-3FB4-446B-A69F-9C32FD85ADFD}" dt="2023-03-03T03:56:30.755" v="1819" actId="1076"/>
          <ac:picMkLst>
            <pc:docMk/>
            <pc:sldMk cId="680044455" sldId="559"/>
            <ac:picMk id="8" creationId="{5E601C0B-274A-468F-97F2-3CF1BFF56BA7}"/>
          </ac:picMkLst>
        </pc:picChg>
        <pc:cxnChg chg="del">
          <ac:chgData name="STEVEN SANTIAGO CHAVEZ PLAZA" userId="a984f91e-282b-421a-965b-b4cde224b080" providerId="ADAL" clId="{22A66266-3FB4-446B-A69F-9C32FD85ADFD}" dt="2023-03-03T03:56:00.438" v="1809" actId="478"/>
          <ac:cxnSpMkLst>
            <pc:docMk/>
            <pc:sldMk cId="680044455" sldId="559"/>
            <ac:cxnSpMk id="17" creationId="{70656F7F-E1F3-4662-BDA3-130BB7F64367}"/>
          </ac:cxnSpMkLst>
        </pc:cxnChg>
      </pc:sldChg>
      <pc:sldChg chg="add">
        <pc:chgData name="STEVEN SANTIAGO CHAVEZ PLAZA" userId="a984f91e-282b-421a-965b-b4cde224b080" providerId="ADAL" clId="{22A66266-3FB4-446B-A69F-9C32FD85ADFD}" dt="2023-03-03T04:13:11.605" v="1852" actId="2890"/>
        <pc:sldMkLst>
          <pc:docMk/>
          <pc:sldMk cId="977880123" sldId="560"/>
        </pc:sldMkLst>
      </pc:sldChg>
      <pc:sldChg chg="add del">
        <pc:chgData name="STEVEN SANTIAGO CHAVEZ PLAZA" userId="a984f91e-282b-421a-965b-b4cde224b080" providerId="ADAL" clId="{22A66266-3FB4-446B-A69F-9C32FD85ADFD}" dt="2023-03-03T04:31:29.879" v="2131" actId="47"/>
        <pc:sldMkLst>
          <pc:docMk/>
          <pc:sldMk cId="1608198242" sldId="561"/>
        </pc:sldMkLst>
      </pc:sldChg>
      <pc:sldChg chg="modSp add del mod">
        <pc:chgData name="STEVEN SANTIAGO CHAVEZ PLAZA" userId="a984f91e-282b-421a-965b-b4cde224b080" providerId="ADAL" clId="{22A66266-3FB4-446B-A69F-9C32FD85ADFD}" dt="2023-03-03T04:16:43.189" v="1992" actId="47"/>
        <pc:sldMkLst>
          <pc:docMk/>
          <pc:sldMk cId="2774931119" sldId="561"/>
        </pc:sldMkLst>
        <pc:spChg chg="mod">
          <ac:chgData name="STEVEN SANTIAGO CHAVEZ PLAZA" userId="a984f91e-282b-421a-965b-b4cde224b080" providerId="ADAL" clId="{22A66266-3FB4-446B-A69F-9C32FD85ADFD}" dt="2023-03-03T04:16:21.904" v="1991" actId="20577"/>
          <ac:spMkLst>
            <pc:docMk/>
            <pc:sldMk cId="2774931119" sldId="561"/>
            <ac:spMk id="14" creationId="{25C39D12-68CF-4970-B39F-D1E34A5354AD}"/>
          </ac:spMkLst>
        </pc:spChg>
      </pc:sldChg>
      <pc:sldChg chg="delSp modSp add del mod">
        <pc:chgData name="STEVEN SANTIAGO CHAVEZ PLAZA" userId="a984f91e-282b-421a-965b-b4cde224b080" providerId="ADAL" clId="{22A66266-3FB4-446B-A69F-9C32FD85ADFD}" dt="2023-03-03T04:15:49" v="1954" actId="2696"/>
        <pc:sldMkLst>
          <pc:docMk/>
          <pc:sldMk cId="3226365036" sldId="561"/>
        </pc:sldMkLst>
        <pc:spChg chg="mod">
          <ac:chgData name="STEVEN SANTIAGO CHAVEZ PLAZA" userId="a984f91e-282b-421a-965b-b4cde224b080" providerId="ADAL" clId="{22A66266-3FB4-446B-A69F-9C32FD85ADFD}" dt="2023-03-03T04:15:33.138" v="1942" actId="1037"/>
          <ac:spMkLst>
            <pc:docMk/>
            <pc:sldMk cId="3226365036" sldId="561"/>
            <ac:spMk id="12" creationId="{00000000-0000-0000-0000-000000000000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16" creationId="{3C2AFE29-36B6-47DB-9F5C-01DADABB4432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17" creationId="{CD647661-53AC-4C49-A3CE-B994E9284BE1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18" creationId="{19630056-D77B-4776-923A-A5735FFCED3E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19" creationId="{9B811977-DE45-468D-B98D-64DE1932B8AD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20" creationId="{08C0DB60-C5DD-4351-BFA5-42478B7F65B3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22" creationId="{4130A66F-714A-4E01-8BC9-43C419D3D2AE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24" creationId="{A47A11B8-A5A9-4B62-8FC8-2ED8F653295B}"/>
          </ac:spMkLst>
        </pc:spChg>
        <pc:spChg chg="del">
          <ac:chgData name="STEVEN SANTIAGO CHAVEZ PLAZA" userId="a984f91e-282b-421a-965b-b4cde224b080" providerId="ADAL" clId="{22A66266-3FB4-446B-A69F-9C32FD85ADFD}" dt="2023-03-03T04:14:47.608" v="1857" actId="478"/>
          <ac:spMkLst>
            <pc:docMk/>
            <pc:sldMk cId="3226365036" sldId="561"/>
            <ac:spMk id="26" creationId="{9BDD1CB5-3CF7-4636-8045-800876B9425F}"/>
          </ac:spMkLst>
        </pc:spChg>
        <pc:spChg chg="del">
          <ac:chgData name="STEVEN SANTIAGO CHAVEZ PLAZA" userId="a984f91e-282b-421a-965b-b4cde224b080" providerId="ADAL" clId="{22A66266-3FB4-446B-A69F-9C32FD85ADFD}" dt="2023-03-03T04:14:43.672" v="1856" actId="478"/>
          <ac:spMkLst>
            <pc:docMk/>
            <pc:sldMk cId="3226365036" sldId="561"/>
            <ac:spMk id="28" creationId="{B34FB210-1066-41C2-B418-35BF89BBBAAE}"/>
          </ac:spMkLst>
        </pc:spChg>
        <pc:picChg chg="del">
          <ac:chgData name="STEVEN SANTIAGO CHAVEZ PLAZA" userId="a984f91e-282b-421a-965b-b4cde224b080" providerId="ADAL" clId="{22A66266-3FB4-446B-A69F-9C32FD85ADFD}" dt="2023-03-03T04:14:43.672" v="1856" actId="478"/>
          <ac:picMkLst>
            <pc:docMk/>
            <pc:sldMk cId="3226365036" sldId="561"/>
            <ac:picMk id="9" creationId="{38F2B280-5512-44CC-9705-3C71A356A6E2}"/>
          </ac:picMkLst>
        </pc:picChg>
        <pc:picChg chg="del">
          <ac:chgData name="STEVEN SANTIAGO CHAVEZ PLAZA" userId="a984f91e-282b-421a-965b-b4cde224b080" providerId="ADAL" clId="{22A66266-3FB4-446B-A69F-9C32FD85ADFD}" dt="2023-03-03T04:14:43.672" v="1856" actId="478"/>
          <ac:picMkLst>
            <pc:docMk/>
            <pc:sldMk cId="3226365036" sldId="561"/>
            <ac:picMk id="11" creationId="{A3D2808D-1C32-458B-9C68-C322BF4E102A}"/>
          </ac:picMkLst>
        </pc:picChg>
        <pc:picChg chg="del">
          <ac:chgData name="STEVEN SANTIAGO CHAVEZ PLAZA" userId="a984f91e-282b-421a-965b-b4cde224b080" providerId="ADAL" clId="{22A66266-3FB4-446B-A69F-9C32FD85ADFD}" dt="2023-03-03T04:14:40.823" v="1855" actId="478"/>
          <ac:picMkLst>
            <pc:docMk/>
            <pc:sldMk cId="3226365036" sldId="561"/>
            <ac:picMk id="13" creationId="{66119691-5965-4B76-B10A-2093CA09C5CA}"/>
          </ac:picMkLst>
        </pc:picChg>
        <pc:cxnChg chg="mod">
          <ac:chgData name="STEVEN SANTIAGO CHAVEZ PLAZA" userId="a984f91e-282b-421a-965b-b4cde224b080" providerId="ADAL" clId="{22A66266-3FB4-446B-A69F-9C32FD85ADFD}" dt="2023-03-03T04:15:35.714" v="1953" actId="1038"/>
          <ac:cxnSpMkLst>
            <pc:docMk/>
            <pc:sldMk cId="3226365036" sldId="561"/>
            <ac:cxnSpMk id="15" creationId="{00000000-0000-0000-0000-000000000000}"/>
          </ac:cxnSpMkLst>
        </pc:cxnChg>
      </pc:sldChg>
      <pc:sldChg chg="addSp delSp modSp add mod">
        <pc:chgData name="STEVEN SANTIAGO CHAVEZ PLAZA" userId="a984f91e-282b-421a-965b-b4cde224b080" providerId="ADAL" clId="{22A66266-3FB4-446B-A69F-9C32FD85ADFD}" dt="2023-03-03T04:33:21.775" v="2145" actId="1076"/>
        <pc:sldMkLst>
          <pc:docMk/>
          <pc:sldMk cId="3688187260" sldId="562"/>
        </pc:sldMkLst>
        <pc:picChg chg="del">
          <ac:chgData name="STEVEN SANTIAGO CHAVEZ PLAZA" userId="a984f91e-282b-421a-965b-b4cde224b080" providerId="ADAL" clId="{22A66266-3FB4-446B-A69F-9C32FD85ADFD}" dt="2023-03-03T04:31:33.207" v="2135" actId="478"/>
          <ac:picMkLst>
            <pc:docMk/>
            <pc:sldMk cId="3688187260" sldId="562"/>
            <ac:picMk id="3" creationId="{58A92997-2873-48AF-8279-857460C5732A}"/>
          </ac:picMkLst>
        </pc:picChg>
        <pc:picChg chg="add mod">
          <ac:chgData name="STEVEN SANTIAGO CHAVEZ PLAZA" userId="a984f91e-282b-421a-965b-b4cde224b080" providerId="ADAL" clId="{22A66266-3FB4-446B-A69F-9C32FD85ADFD}" dt="2023-03-03T04:33:21.775" v="2145" actId="1076"/>
          <ac:picMkLst>
            <pc:docMk/>
            <pc:sldMk cId="3688187260" sldId="562"/>
            <ac:picMk id="4" creationId="{F54787FB-6011-4E28-8922-D76A1AB75E04}"/>
          </ac:picMkLst>
        </pc:picChg>
        <pc:picChg chg="del">
          <ac:chgData name="STEVEN SANTIAGO CHAVEZ PLAZA" userId="a984f91e-282b-421a-965b-b4cde224b080" providerId="ADAL" clId="{22A66266-3FB4-446B-A69F-9C32FD85ADFD}" dt="2023-03-03T04:31:32.136" v="2133" actId="478"/>
          <ac:picMkLst>
            <pc:docMk/>
            <pc:sldMk cId="3688187260" sldId="562"/>
            <ac:picMk id="5" creationId="{61F5F2F0-F8E6-4546-9C87-6F79AD8DA74D}"/>
          </ac:picMkLst>
        </pc:picChg>
        <pc:picChg chg="del">
          <ac:chgData name="STEVEN SANTIAGO CHAVEZ PLAZA" userId="a984f91e-282b-421a-965b-b4cde224b080" providerId="ADAL" clId="{22A66266-3FB4-446B-A69F-9C32FD85ADFD}" dt="2023-03-03T04:31:32.639" v="2134" actId="478"/>
          <ac:picMkLst>
            <pc:docMk/>
            <pc:sldMk cId="3688187260" sldId="562"/>
            <ac:picMk id="11" creationId="{C385EB01-1337-4823-8E01-FD7FCA657CDD}"/>
          </ac:picMkLst>
        </pc:picChg>
        <pc:picChg chg="add mod modCrop">
          <ac:chgData name="STEVEN SANTIAGO CHAVEZ PLAZA" userId="a984f91e-282b-421a-965b-b4cde224b080" providerId="ADAL" clId="{22A66266-3FB4-446B-A69F-9C32FD85ADFD}" dt="2023-03-03T04:32:58.414" v="2144" actId="1076"/>
          <ac:picMkLst>
            <pc:docMk/>
            <pc:sldMk cId="3688187260" sldId="562"/>
            <ac:picMk id="13" creationId="{5D3B167C-D12C-488E-9E6C-B1FB00A30ECD}"/>
          </ac:picMkLst>
        </pc:picChg>
        <pc:picChg chg="del">
          <ac:chgData name="STEVEN SANTIAGO CHAVEZ PLAZA" userId="a984f91e-282b-421a-965b-b4cde224b080" providerId="ADAL" clId="{22A66266-3FB4-446B-A69F-9C32FD85ADFD}" dt="2023-03-03T04:31:31.649" v="2132" actId="478"/>
          <ac:picMkLst>
            <pc:docMk/>
            <pc:sldMk cId="3688187260" sldId="562"/>
            <ac:picMk id="16" creationId="{1880D0F7-6922-4C73-943C-7C4AAE49CCB3}"/>
          </ac:picMkLst>
        </pc:picChg>
      </pc:sldChg>
      <pc:sldChg chg="addSp modSp add mod">
        <pc:chgData name="STEVEN SANTIAGO CHAVEZ PLAZA" userId="a984f91e-282b-421a-965b-b4cde224b080" providerId="ADAL" clId="{22A66266-3FB4-446B-A69F-9C32FD85ADFD}" dt="2023-03-03T04:42:59.781" v="2203" actId="1076"/>
        <pc:sldMkLst>
          <pc:docMk/>
          <pc:sldMk cId="4168522452" sldId="563"/>
        </pc:sldMkLst>
        <pc:picChg chg="mod">
          <ac:chgData name="STEVEN SANTIAGO CHAVEZ PLAZA" userId="a984f91e-282b-421a-965b-b4cde224b080" providerId="ADAL" clId="{22A66266-3FB4-446B-A69F-9C32FD85ADFD}" dt="2023-03-03T04:42:55.112" v="2202" actId="1076"/>
          <ac:picMkLst>
            <pc:docMk/>
            <pc:sldMk cId="4168522452" sldId="563"/>
            <ac:picMk id="5" creationId="{D0AAFFD6-9F41-44F8-BB1F-D387B9819815}"/>
          </ac:picMkLst>
        </pc:picChg>
        <pc:picChg chg="add mod">
          <ac:chgData name="STEVEN SANTIAGO CHAVEZ PLAZA" userId="a984f91e-282b-421a-965b-b4cde224b080" providerId="ADAL" clId="{22A66266-3FB4-446B-A69F-9C32FD85ADFD}" dt="2023-03-03T04:42:59.781" v="2203" actId="1076"/>
          <ac:picMkLst>
            <pc:docMk/>
            <pc:sldMk cId="4168522452" sldId="563"/>
            <ac:picMk id="6" creationId="{4C60A028-DFF8-461B-B5E2-0DE9C88615C7}"/>
          </ac:picMkLst>
        </pc:picChg>
      </pc:sldChg>
      <pc:sldChg chg="addSp modSp add mod">
        <pc:chgData name="STEVEN SANTIAGO CHAVEZ PLAZA" userId="a984f91e-282b-421a-965b-b4cde224b080" providerId="ADAL" clId="{22A66266-3FB4-446B-A69F-9C32FD85ADFD}" dt="2023-03-03T05:01:56.545" v="2284" actId="1076"/>
        <pc:sldMkLst>
          <pc:docMk/>
          <pc:sldMk cId="3152312383" sldId="564"/>
        </pc:sldMkLst>
        <pc:spChg chg="mod">
          <ac:chgData name="STEVEN SANTIAGO CHAVEZ PLAZA" userId="a984f91e-282b-421a-965b-b4cde224b080" providerId="ADAL" clId="{22A66266-3FB4-446B-A69F-9C32FD85ADFD}" dt="2023-03-03T05:00:28.478" v="2276" actId="20577"/>
          <ac:spMkLst>
            <pc:docMk/>
            <pc:sldMk cId="3152312383" sldId="564"/>
            <ac:spMk id="3" creationId="{00000000-0000-0000-0000-000000000000}"/>
          </ac:spMkLst>
        </pc:spChg>
        <pc:picChg chg="add mod">
          <ac:chgData name="STEVEN SANTIAGO CHAVEZ PLAZA" userId="a984f91e-282b-421a-965b-b4cde224b080" providerId="ADAL" clId="{22A66266-3FB4-446B-A69F-9C32FD85ADFD}" dt="2023-03-03T05:01:56.545" v="2284" actId="1076"/>
          <ac:picMkLst>
            <pc:docMk/>
            <pc:sldMk cId="3152312383" sldId="564"/>
            <ac:picMk id="5" creationId="{5B12B9E8-E917-43C5-B015-742780431B2D}"/>
          </ac:picMkLst>
        </pc:picChg>
        <pc:picChg chg="add mod">
          <ac:chgData name="STEVEN SANTIAGO CHAVEZ PLAZA" userId="a984f91e-282b-421a-965b-b4cde224b080" providerId="ADAL" clId="{22A66266-3FB4-446B-A69F-9C32FD85ADFD}" dt="2023-03-03T05:01:54.076" v="2283" actId="1076"/>
          <ac:picMkLst>
            <pc:docMk/>
            <pc:sldMk cId="3152312383" sldId="564"/>
            <ac:picMk id="6" creationId="{565BCD81-6DF9-48D1-AD5C-DC3B64FC2D56}"/>
          </ac:picMkLst>
        </pc:picChg>
      </pc:sldChg>
      <pc:sldChg chg="addSp delSp modSp add mod">
        <pc:chgData name="STEVEN SANTIAGO CHAVEZ PLAZA" userId="a984f91e-282b-421a-965b-b4cde224b080" providerId="ADAL" clId="{22A66266-3FB4-446B-A69F-9C32FD85ADFD}" dt="2023-03-03T05:06:43.580" v="2319" actId="1076"/>
        <pc:sldMkLst>
          <pc:docMk/>
          <pc:sldMk cId="3474219633" sldId="565"/>
        </pc:sldMkLst>
        <pc:spChg chg="mod">
          <ac:chgData name="STEVEN SANTIAGO CHAVEZ PLAZA" userId="a984f91e-282b-421a-965b-b4cde224b080" providerId="ADAL" clId="{22A66266-3FB4-446B-A69F-9C32FD85ADFD}" dt="2023-03-03T05:02:26.044" v="2298" actId="20577"/>
          <ac:spMkLst>
            <pc:docMk/>
            <pc:sldMk cId="3474219633" sldId="565"/>
            <ac:spMk id="3" creationId="{00000000-0000-0000-0000-000000000000}"/>
          </ac:spMkLst>
        </pc:spChg>
        <pc:spChg chg="add mod">
          <ac:chgData name="STEVEN SANTIAGO CHAVEZ PLAZA" userId="a984f91e-282b-421a-965b-b4cde224b080" providerId="ADAL" clId="{22A66266-3FB4-446B-A69F-9C32FD85ADFD}" dt="2023-03-03T05:06:42.043" v="2318" actId="1076"/>
          <ac:spMkLst>
            <pc:docMk/>
            <pc:sldMk cId="3474219633" sldId="565"/>
            <ac:spMk id="4" creationId="{E458DF07-E381-40FC-9E04-C33516FAD788}"/>
          </ac:spMkLst>
        </pc:spChg>
        <pc:picChg chg="del">
          <ac:chgData name="STEVEN SANTIAGO CHAVEZ PLAZA" userId="a984f91e-282b-421a-965b-b4cde224b080" providerId="ADAL" clId="{22A66266-3FB4-446B-A69F-9C32FD85ADFD}" dt="2023-03-03T05:02:10.438" v="2287" actId="478"/>
          <ac:picMkLst>
            <pc:docMk/>
            <pc:sldMk cId="3474219633" sldId="565"/>
            <ac:picMk id="5" creationId="{5B12B9E8-E917-43C5-B015-742780431B2D}"/>
          </ac:picMkLst>
        </pc:picChg>
        <pc:picChg chg="del">
          <ac:chgData name="STEVEN SANTIAGO CHAVEZ PLAZA" userId="a984f91e-282b-421a-965b-b4cde224b080" providerId="ADAL" clId="{22A66266-3FB4-446B-A69F-9C32FD85ADFD}" dt="2023-03-03T05:02:09.871" v="2286" actId="478"/>
          <ac:picMkLst>
            <pc:docMk/>
            <pc:sldMk cId="3474219633" sldId="565"/>
            <ac:picMk id="6" creationId="{565BCD81-6DF9-48D1-AD5C-DC3B64FC2D56}"/>
          </ac:picMkLst>
        </pc:picChg>
        <pc:picChg chg="add mod">
          <ac:chgData name="STEVEN SANTIAGO CHAVEZ PLAZA" userId="a984f91e-282b-421a-965b-b4cde224b080" providerId="ADAL" clId="{22A66266-3FB4-446B-A69F-9C32FD85ADFD}" dt="2023-03-03T05:03:19.215" v="2301" actId="1076"/>
          <ac:picMkLst>
            <pc:docMk/>
            <pc:sldMk cId="3474219633" sldId="565"/>
            <ac:picMk id="12290" creationId="{7B953501-1E52-4413-B165-8D977A39FE54}"/>
          </ac:picMkLst>
        </pc:picChg>
        <pc:picChg chg="add del">
          <ac:chgData name="STEVEN SANTIAGO CHAVEZ PLAZA" userId="a984f91e-282b-421a-965b-b4cde224b080" providerId="ADAL" clId="{22A66266-3FB4-446B-A69F-9C32FD85ADFD}" dt="2023-03-03T05:04:13.951" v="2303" actId="478"/>
          <ac:picMkLst>
            <pc:docMk/>
            <pc:sldMk cId="3474219633" sldId="565"/>
            <ac:picMk id="12292" creationId="{F739AE98-16E2-4B51-92AD-0C39BCB923CA}"/>
          </ac:picMkLst>
        </pc:picChg>
        <pc:picChg chg="add mod">
          <ac:chgData name="STEVEN SANTIAGO CHAVEZ PLAZA" userId="a984f91e-282b-421a-965b-b4cde224b080" providerId="ADAL" clId="{22A66266-3FB4-446B-A69F-9C32FD85ADFD}" dt="2023-03-03T05:06:43.580" v="2319" actId="1076"/>
          <ac:picMkLst>
            <pc:docMk/>
            <pc:sldMk cId="3474219633" sldId="565"/>
            <ac:picMk id="12294" creationId="{736A614E-C721-40A9-974A-209748A4D92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2B934-D687-476F-B225-A7831EF6CBCB}" type="doc">
      <dgm:prSet loTypeId="urn:microsoft.com/office/officeart/2005/8/layout/vList5" loCatId="list" qsTypeId="urn:microsoft.com/office/officeart/2005/8/quickstyle/3d2" qsCatId="3D" csTypeId="urn:microsoft.com/office/officeart/2005/8/colors/accent3_3" csCatId="accent3" phldr="1"/>
      <dgm:spPr/>
      <dgm:t>
        <a:bodyPr/>
        <a:lstStyle/>
        <a:p>
          <a:endParaRPr lang="es-ES"/>
        </a:p>
      </dgm:t>
    </dgm:pt>
    <dgm:pt modelId="{2F6F7640-5DAC-4DC7-BB21-847361CEB63F}">
      <dgm:prSet phldrT="[Texto]" custT="1"/>
      <dgm:spPr/>
      <dgm:t>
        <a:bodyPr/>
        <a:lstStyle/>
        <a:p>
          <a:r>
            <a:rPr lang="es-E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9D2EEBFD-7400-4C91-8AC7-62C06B6EBE00}" type="parTrans" cxnId="{FA3B009B-643C-4AEF-9447-0ABD82B7E6AE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351B4-6BE0-4743-B4C9-2CCFA53DF05E}" type="sibTrans" cxnId="{FA3B009B-643C-4AEF-9447-0ABD82B7E6AE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8A00E0-951B-4817-A0F3-A709B208F6E6}">
      <dgm:prSet phldrT="[Texto]" custT="1"/>
      <dgm:spPr>
        <a:ln>
          <a:solidFill>
            <a:schemeClr val="tx1">
              <a:alpha val="9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gm:spPr>
      <dgm:t>
        <a:bodyPr/>
        <a:lstStyle/>
        <a:p>
          <a:pPr algn="l"/>
          <a:r>
            <a:rPr lang="es-ES" sz="1600" b="1" i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INTRODUCCIÓN.</a:t>
          </a:r>
        </a:p>
      </dgm:t>
    </dgm:pt>
    <dgm:pt modelId="{705326FE-D002-44C4-B0E4-7E85B55575E2}" type="parTrans" cxnId="{885F1DBF-0D82-4C76-9124-45B04E159A92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2DDDFD-0815-458C-993C-27ED8F1F8E9B}" type="sibTrans" cxnId="{885F1DBF-0D82-4C76-9124-45B04E159A92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D7BAC1-7E97-4FB8-8815-2FE2AA7908BB}">
      <dgm:prSet phldrT="[Texto]" custT="1"/>
      <dgm:spPr/>
      <dgm:t>
        <a:bodyPr/>
        <a:lstStyle/>
        <a:p>
          <a:r>
            <a:rPr lang="es-E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42507F57-7DBB-4204-B7F0-9890E72DDE80}" type="parTrans" cxnId="{69F1F169-6DA1-4E43-87A1-6BEA91E5404E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99777C-4208-49F2-B3CD-51EEAF71A6F0}" type="sibTrans" cxnId="{69F1F169-6DA1-4E43-87A1-6BEA91E5404E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F842DA-EC2D-4323-9668-D55A8F95E59A}">
      <dgm:prSet phldrT="[Texto]" custT="1"/>
      <dgm:spPr>
        <a:ln>
          <a:solidFill>
            <a:schemeClr val="tx1">
              <a:alpha val="9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gm:spPr>
      <dgm:t>
        <a:bodyPr/>
        <a:lstStyle/>
        <a:p>
          <a:pPr algn="l"/>
          <a:r>
            <a:rPr lang="es-ES" sz="1600" b="1" i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FUNDAMENTO TEÓRICO.</a:t>
          </a:r>
        </a:p>
      </dgm:t>
    </dgm:pt>
    <dgm:pt modelId="{A850A65A-51E2-49D0-B797-4EF56153D6D9}" type="parTrans" cxnId="{C91EB1B2-69FB-4689-A693-BE8130676609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EB6B4F-80EF-4F57-B476-6367DACC2797}" type="sibTrans" cxnId="{C91EB1B2-69FB-4689-A693-BE8130676609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3CF166-A511-432E-9D20-B859AF9462C6}">
      <dgm:prSet phldrT="[Texto]" custT="1"/>
      <dgm:spPr/>
      <dgm:t>
        <a:bodyPr/>
        <a:lstStyle/>
        <a:p>
          <a:r>
            <a:rPr lang="es-E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461EEDF9-F14B-4EFB-B29B-359BD989A7F3}" type="parTrans" cxnId="{08EEEE46-F3FC-4E3F-97C5-8D081A955654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815968-1075-42DF-B567-F8BDB9C19B16}" type="sibTrans" cxnId="{08EEEE46-F3FC-4E3F-97C5-8D081A955654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027A23-046F-455A-AE04-932EB786B617}">
      <dgm:prSet phldrT="[Texto]" custT="1"/>
      <dgm:spPr>
        <a:ln>
          <a:solidFill>
            <a:schemeClr val="tx1">
              <a:alpha val="9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gm:spPr>
      <dgm:t>
        <a:bodyPr/>
        <a:lstStyle/>
        <a:p>
          <a:pPr algn="l"/>
          <a:r>
            <a:rPr lang="es-ES" sz="1600" b="1" i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DESARROLLO.</a:t>
          </a:r>
        </a:p>
      </dgm:t>
    </dgm:pt>
    <dgm:pt modelId="{97294ED7-C74A-457B-A309-1798CE21DC68}" type="parTrans" cxnId="{232F2AE3-5F44-48BE-B891-0933FC776452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5FAAEE-20AF-4FFF-96A1-936C0A98B319}" type="sibTrans" cxnId="{232F2AE3-5F44-48BE-B891-0933FC776452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C29D9-1EAB-46EA-8611-DE38CE29AECB}">
      <dgm:prSet custT="1"/>
      <dgm:spPr>
        <a:ln>
          <a:solidFill>
            <a:schemeClr val="tx1">
              <a:alpha val="9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gm:spPr>
      <dgm:t>
        <a:bodyPr/>
        <a:lstStyle/>
        <a:p>
          <a:pPr algn="l"/>
          <a:r>
            <a:rPr lang="es-ES" sz="1600" b="1" i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PRUEBAS Y RESULTADOS.</a:t>
          </a:r>
        </a:p>
      </dgm:t>
    </dgm:pt>
    <dgm:pt modelId="{08329C6D-079F-4D93-AF8F-3791F9EA5DAC}" type="parTrans" cxnId="{2CCD3C93-A7C6-488D-A528-212D9851A59C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05ACA1-23BD-44E3-8CFE-994A98EB320A}" type="sibTrans" cxnId="{2CCD3C93-A7C6-488D-A528-212D9851A59C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B631C-1F8D-45B8-9298-9DB3476F441D}">
      <dgm:prSet custT="1"/>
      <dgm:spPr>
        <a:ln>
          <a:solidFill>
            <a:schemeClr val="tx1">
              <a:alpha val="9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gm:spPr>
      <dgm:t>
        <a:bodyPr/>
        <a:lstStyle/>
        <a:p>
          <a:pPr algn="l"/>
          <a:r>
            <a:rPr lang="es-ES" sz="1600" b="1" i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CONCLUSIONES Y RECOMENDACIONES.</a:t>
          </a:r>
        </a:p>
      </dgm:t>
    </dgm:pt>
    <dgm:pt modelId="{25F9DAC7-E660-426A-9BE3-6B241C2AD661}" type="parTrans" cxnId="{05047C64-AA4A-4873-96E4-FBD754E3D875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8E43DA-2EEA-49E5-882C-A3606B546399}" type="sibTrans" cxnId="{05047C64-AA4A-4873-96E4-FBD754E3D875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5F5C3-0BFC-4C37-A35A-D75FABB5C202}">
      <dgm:prSet custT="1"/>
      <dgm:spPr/>
      <dgm:t>
        <a:bodyPr/>
        <a:lstStyle/>
        <a:p>
          <a:r>
            <a:rPr lang="es-E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gm:t>
    </dgm:pt>
    <dgm:pt modelId="{7F6CAE16-BD37-4300-9349-320BA0734500}" type="parTrans" cxnId="{DF4D755C-EF4A-40C9-A8B6-7B0F99B8E45B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2F5484-D93B-43A9-AA94-CB923102323C}" type="sibTrans" cxnId="{DF4D755C-EF4A-40C9-A8B6-7B0F99B8E45B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C84927-6550-4736-93BF-07306CA82AE7}">
      <dgm:prSet custT="1"/>
      <dgm:spPr/>
      <dgm:t>
        <a:bodyPr/>
        <a:lstStyle/>
        <a:p>
          <a:r>
            <a:rPr lang="es-E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</a:p>
      </dgm:t>
    </dgm:pt>
    <dgm:pt modelId="{B422BD69-82A9-4791-A6AE-39D71838B73B}" type="parTrans" cxnId="{6D84A3BE-7AA3-4B1B-9441-6ED5A5966988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B99C6-F7B7-4B19-80E9-7F43B360C37C}" type="sibTrans" cxnId="{6D84A3BE-7AA3-4B1B-9441-6ED5A5966988}">
      <dgm:prSet/>
      <dgm:spPr/>
      <dgm:t>
        <a:bodyPr/>
        <a:lstStyle/>
        <a:p>
          <a:endParaRPr lang="es-ES" sz="18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C80465-BB48-4E1C-A2AA-6E7F5966D727}" type="pres">
      <dgm:prSet presAssocID="{8B12B934-D687-476F-B225-A7831EF6CBCB}" presName="Name0" presStyleCnt="0">
        <dgm:presLayoutVars>
          <dgm:dir/>
          <dgm:animLvl val="lvl"/>
          <dgm:resizeHandles val="exact"/>
        </dgm:presLayoutVars>
      </dgm:prSet>
      <dgm:spPr/>
    </dgm:pt>
    <dgm:pt modelId="{F13052BC-C358-46F4-BDA6-E8F791152B6E}" type="pres">
      <dgm:prSet presAssocID="{2F6F7640-5DAC-4DC7-BB21-847361CEB63F}" presName="linNode" presStyleCnt="0"/>
      <dgm:spPr/>
    </dgm:pt>
    <dgm:pt modelId="{ACABDEA9-5052-4523-9F1B-367EB6B027B6}" type="pres">
      <dgm:prSet presAssocID="{2F6F7640-5DAC-4DC7-BB21-847361CEB63F}" presName="parentText" presStyleLbl="node1" presStyleIdx="0" presStyleCnt="5" custScaleX="47543">
        <dgm:presLayoutVars>
          <dgm:chMax val="1"/>
          <dgm:bulletEnabled val="1"/>
        </dgm:presLayoutVars>
      </dgm:prSet>
      <dgm:spPr/>
    </dgm:pt>
    <dgm:pt modelId="{A7306587-864A-47CE-AA16-B9372AC02408}" type="pres">
      <dgm:prSet presAssocID="{2F6F7640-5DAC-4DC7-BB21-847361CEB63F}" presName="descendantText" presStyleLbl="alignAccFollowNode1" presStyleIdx="0" presStyleCnt="5">
        <dgm:presLayoutVars>
          <dgm:bulletEnabled val="1"/>
        </dgm:presLayoutVars>
      </dgm:prSet>
      <dgm:spPr/>
    </dgm:pt>
    <dgm:pt modelId="{E65298EB-1A8B-49B1-A5F7-669AFD0D7BD1}" type="pres">
      <dgm:prSet presAssocID="{961351B4-6BE0-4743-B4C9-2CCFA53DF05E}" presName="sp" presStyleCnt="0"/>
      <dgm:spPr/>
    </dgm:pt>
    <dgm:pt modelId="{F50219E1-D439-4ABF-BF47-5490ECDDCAE9}" type="pres">
      <dgm:prSet presAssocID="{4DD7BAC1-7E97-4FB8-8815-2FE2AA7908BB}" presName="linNode" presStyleCnt="0"/>
      <dgm:spPr/>
    </dgm:pt>
    <dgm:pt modelId="{251571B1-A380-452A-B6A9-C1817A0ABCD9}" type="pres">
      <dgm:prSet presAssocID="{4DD7BAC1-7E97-4FB8-8815-2FE2AA7908BB}" presName="parentText" presStyleLbl="node1" presStyleIdx="1" presStyleCnt="5" custScaleX="47543">
        <dgm:presLayoutVars>
          <dgm:chMax val="1"/>
          <dgm:bulletEnabled val="1"/>
        </dgm:presLayoutVars>
      </dgm:prSet>
      <dgm:spPr/>
    </dgm:pt>
    <dgm:pt modelId="{0F59ECB4-88DC-42DB-A3A7-2FC88B046EE7}" type="pres">
      <dgm:prSet presAssocID="{4DD7BAC1-7E97-4FB8-8815-2FE2AA7908BB}" presName="descendantText" presStyleLbl="alignAccFollowNode1" presStyleIdx="1" presStyleCnt="5">
        <dgm:presLayoutVars>
          <dgm:bulletEnabled val="1"/>
        </dgm:presLayoutVars>
      </dgm:prSet>
      <dgm:spPr/>
    </dgm:pt>
    <dgm:pt modelId="{FDA09D6D-A909-4231-9FF9-D48F12C77E1B}" type="pres">
      <dgm:prSet presAssocID="{AE99777C-4208-49F2-B3CD-51EEAF71A6F0}" presName="sp" presStyleCnt="0"/>
      <dgm:spPr/>
    </dgm:pt>
    <dgm:pt modelId="{E5CF43C1-F384-47B7-9371-6CBF91B919DC}" type="pres">
      <dgm:prSet presAssocID="{433CF166-A511-432E-9D20-B859AF9462C6}" presName="linNode" presStyleCnt="0"/>
      <dgm:spPr/>
    </dgm:pt>
    <dgm:pt modelId="{1D4D2044-3BF6-4E6D-A8B3-B980E35DB079}" type="pres">
      <dgm:prSet presAssocID="{433CF166-A511-432E-9D20-B859AF9462C6}" presName="parentText" presStyleLbl="node1" presStyleIdx="2" presStyleCnt="5" custScaleX="47543">
        <dgm:presLayoutVars>
          <dgm:chMax val="1"/>
          <dgm:bulletEnabled val="1"/>
        </dgm:presLayoutVars>
      </dgm:prSet>
      <dgm:spPr/>
    </dgm:pt>
    <dgm:pt modelId="{D6EE315F-E233-4597-86EC-D3CDC87FE845}" type="pres">
      <dgm:prSet presAssocID="{433CF166-A511-432E-9D20-B859AF9462C6}" presName="descendantText" presStyleLbl="alignAccFollowNode1" presStyleIdx="2" presStyleCnt="5">
        <dgm:presLayoutVars>
          <dgm:bulletEnabled val="1"/>
        </dgm:presLayoutVars>
      </dgm:prSet>
      <dgm:spPr/>
    </dgm:pt>
    <dgm:pt modelId="{790A53AF-4A77-4735-8A3E-DF857E6C207E}" type="pres">
      <dgm:prSet presAssocID="{23815968-1075-42DF-B567-F8BDB9C19B16}" presName="sp" presStyleCnt="0"/>
      <dgm:spPr/>
    </dgm:pt>
    <dgm:pt modelId="{936680F3-46A5-4804-AB4F-3ECDEE79905C}" type="pres">
      <dgm:prSet presAssocID="{A2B5F5C3-0BFC-4C37-A35A-D75FABB5C202}" presName="linNode" presStyleCnt="0"/>
      <dgm:spPr/>
    </dgm:pt>
    <dgm:pt modelId="{3CCEAD3E-6357-45C3-A746-9A66546D562B}" type="pres">
      <dgm:prSet presAssocID="{A2B5F5C3-0BFC-4C37-A35A-D75FABB5C202}" presName="parentText" presStyleLbl="node1" presStyleIdx="3" presStyleCnt="5" custScaleX="47543">
        <dgm:presLayoutVars>
          <dgm:chMax val="1"/>
          <dgm:bulletEnabled val="1"/>
        </dgm:presLayoutVars>
      </dgm:prSet>
      <dgm:spPr/>
    </dgm:pt>
    <dgm:pt modelId="{7BB87988-EA83-4DE2-8617-B8BF59CC1FD0}" type="pres">
      <dgm:prSet presAssocID="{A2B5F5C3-0BFC-4C37-A35A-D75FABB5C202}" presName="descendantText" presStyleLbl="alignAccFollowNode1" presStyleIdx="3" presStyleCnt="5" custLinFactNeighborY="0">
        <dgm:presLayoutVars>
          <dgm:bulletEnabled val="1"/>
        </dgm:presLayoutVars>
      </dgm:prSet>
      <dgm:spPr/>
    </dgm:pt>
    <dgm:pt modelId="{5A78CB2D-AF6A-4DD3-8302-A48AB7115A5C}" type="pres">
      <dgm:prSet presAssocID="{D32F5484-D93B-43A9-AA94-CB923102323C}" presName="sp" presStyleCnt="0"/>
      <dgm:spPr/>
    </dgm:pt>
    <dgm:pt modelId="{722DE51D-9D12-466C-AAE6-0F7D970E7005}" type="pres">
      <dgm:prSet presAssocID="{77C84927-6550-4736-93BF-07306CA82AE7}" presName="linNode" presStyleCnt="0"/>
      <dgm:spPr/>
    </dgm:pt>
    <dgm:pt modelId="{7359B6AB-12BA-40A8-8B92-33E0B33C89EA}" type="pres">
      <dgm:prSet presAssocID="{77C84927-6550-4736-93BF-07306CA82AE7}" presName="parentText" presStyleLbl="node1" presStyleIdx="4" presStyleCnt="5" custScaleX="47543">
        <dgm:presLayoutVars>
          <dgm:chMax val="1"/>
          <dgm:bulletEnabled val="1"/>
        </dgm:presLayoutVars>
      </dgm:prSet>
      <dgm:spPr/>
    </dgm:pt>
    <dgm:pt modelId="{056E09E4-2314-4CF2-92FC-9D49A98E8185}" type="pres">
      <dgm:prSet presAssocID="{77C84927-6550-4736-93BF-07306CA82AE7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7D92DE22-07D7-4D0F-9D26-488D7AEA9C0A}" type="presOf" srcId="{92F842DA-EC2D-4323-9668-D55A8F95E59A}" destId="{0F59ECB4-88DC-42DB-A3A7-2FC88B046EE7}" srcOrd="0" destOrd="0" presId="urn:microsoft.com/office/officeart/2005/8/layout/vList5"/>
    <dgm:cxn modelId="{D746FD3C-1F73-4C8E-86FC-C80144F9A2C1}" type="presOf" srcId="{4DD7BAC1-7E97-4FB8-8815-2FE2AA7908BB}" destId="{251571B1-A380-452A-B6A9-C1817A0ABCD9}" srcOrd="0" destOrd="0" presId="urn:microsoft.com/office/officeart/2005/8/layout/vList5"/>
    <dgm:cxn modelId="{DF4D755C-EF4A-40C9-A8B6-7B0F99B8E45B}" srcId="{8B12B934-D687-476F-B225-A7831EF6CBCB}" destId="{A2B5F5C3-0BFC-4C37-A35A-D75FABB5C202}" srcOrd="3" destOrd="0" parTransId="{7F6CAE16-BD37-4300-9349-320BA0734500}" sibTransId="{D32F5484-D93B-43A9-AA94-CB923102323C}"/>
    <dgm:cxn modelId="{05047C64-AA4A-4873-96E4-FBD754E3D875}" srcId="{77C84927-6550-4736-93BF-07306CA82AE7}" destId="{185B631C-1F8D-45B8-9298-9DB3476F441D}" srcOrd="0" destOrd="0" parTransId="{25F9DAC7-E660-426A-9BE3-6B241C2AD661}" sibTransId="{268E43DA-2EEA-49E5-882C-A3606B546399}"/>
    <dgm:cxn modelId="{BAE95C66-D108-47D8-8C7F-27A1B7545075}" type="presOf" srcId="{77C84927-6550-4736-93BF-07306CA82AE7}" destId="{7359B6AB-12BA-40A8-8B92-33E0B33C89EA}" srcOrd="0" destOrd="0" presId="urn:microsoft.com/office/officeart/2005/8/layout/vList5"/>
    <dgm:cxn modelId="{08EEEE46-F3FC-4E3F-97C5-8D081A955654}" srcId="{8B12B934-D687-476F-B225-A7831EF6CBCB}" destId="{433CF166-A511-432E-9D20-B859AF9462C6}" srcOrd="2" destOrd="0" parTransId="{461EEDF9-F14B-4EFB-B29B-359BD989A7F3}" sibTransId="{23815968-1075-42DF-B567-F8BDB9C19B16}"/>
    <dgm:cxn modelId="{25966948-E3BD-4A10-ADB1-79986FA2EC36}" type="presOf" srcId="{2F6F7640-5DAC-4DC7-BB21-847361CEB63F}" destId="{ACABDEA9-5052-4523-9F1B-367EB6B027B6}" srcOrd="0" destOrd="0" presId="urn:microsoft.com/office/officeart/2005/8/layout/vList5"/>
    <dgm:cxn modelId="{69F1F169-6DA1-4E43-87A1-6BEA91E5404E}" srcId="{8B12B934-D687-476F-B225-A7831EF6CBCB}" destId="{4DD7BAC1-7E97-4FB8-8815-2FE2AA7908BB}" srcOrd="1" destOrd="0" parTransId="{42507F57-7DBB-4204-B7F0-9890E72DDE80}" sibTransId="{AE99777C-4208-49F2-B3CD-51EEAF71A6F0}"/>
    <dgm:cxn modelId="{DBC1A373-7C4C-4F1E-A814-C1BB82889CB7}" type="presOf" srcId="{158A00E0-951B-4817-A0F3-A709B208F6E6}" destId="{A7306587-864A-47CE-AA16-B9372AC02408}" srcOrd="0" destOrd="0" presId="urn:microsoft.com/office/officeart/2005/8/layout/vList5"/>
    <dgm:cxn modelId="{1C3B9390-3B3E-47E2-A084-31EBACF7968A}" type="presOf" srcId="{A04C29D9-1EAB-46EA-8611-DE38CE29AECB}" destId="{7BB87988-EA83-4DE2-8617-B8BF59CC1FD0}" srcOrd="0" destOrd="0" presId="urn:microsoft.com/office/officeart/2005/8/layout/vList5"/>
    <dgm:cxn modelId="{2CCD3C93-A7C6-488D-A528-212D9851A59C}" srcId="{A2B5F5C3-0BFC-4C37-A35A-D75FABB5C202}" destId="{A04C29D9-1EAB-46EA-8611-DE38CE29AECB}" srcOrd="0" destOrd="0" parTransId="{08329C6D-079F-4D93-AF8F-3791F9EA5DAC}" sibTransId="{5E05ACA1-23BD-44E3-8CFE-994A98EB320A}"/>
    <dgm:cxn modelId="{FA3B009B-643C-4AEF-9447-0ABD82B7E6AE}" srcId="{8B12B934-D687-476F-B225-A7831EF6CBCB}" destId="{2F6F7640-5DAC-4DC7-BB21-847361CEB63F}" srcOrd="0" destOrd="0" parTransId="{9D2EEBFD-7400-4C91-8AC7-62C06B6EBE00}" sibTransId="{961351B4-6BE0-4743-B4C9-2CCFA53DF05E}"/>
    <dgm:cxn modelId="{B05C1EA1-D1C6-40B7-B10A-DB6F38AC9FCC}" type="presOf" srcId="{F9027A23-046F-455A-AE04-932EB786B617}" destId="{D6EE315F-E233-4597-86EC-D3CDC87FE845}" srcOrd="0" destOrd="0" presId="urn:microsoft.com/office/officeart/2005/8/layout/vList5"/>
    <dgm:cxn modelId="{C91EB1B2-69FB-4689-A693-BE8130676609}" srcId="{4DD7BAC1-7E97-4FB8-8815-2FE2AA7908BB}" destId="{92F842DA-EC2D-4323-9668-D55A8F95E59A}" srcOrd="0" destOrd="0" parTransId="{A850A65A-51E2-49D0-B797-4EF56153D6D9}" sibTransId="{87EB6B4F-80EF-4F57-B476-6367DACC2797}"/>
    <dgm:cxn modelId="{B0F771B4-0476-4477-B050-CE19F8728A60}" type="presOf" srcId="{A2B5F5C3-0BFC-4C37-A35A-D75FABB5C202}" destId="{3CCEAD3E-6357-45C3-A746-9A66546D562B}" srcOrd="0" destOrd="0" presId="urn:microsoft.com/office/officeart/2005/8/layout/vList5"/>
    <dgm:cxn modelId="{6D84A3BE-7AA3-4B1B-9441-6ED5A5966988}" srcId="{8B12B934-D687-476F-B225-A7831EF6CBCB}" destId="{77C84927-6550-4736-93BF-07306CA82AE7}" srcOrd="4" destOrd="0" parTransId="{B422BD69-82A9-4791-A6AE-39D71838B73B}" sibTransId="{2ECB99C6-F7B7-4B19-80E9-7F43B360C37C}"/>
    <dgm:cxn modelId="{885F1DBF-0D82-4C76-9124-45B04E159A92}" srcId="{2F6F7640-5DAC-4DC7-BB21-847361CEB63F}" destId="{158A00E0-951B-4817-A0F3-A709B208F6E6}" srcOrd="0" destOrd="0" parTransId="{705326FE-D002-44C4-B0E4-7E85B55575E2}" sibTransId="{AE2DDDFD-0815-458C-993C-27ED8F1F8E9B}"/>
    <dgm:cxn modelId="{5094DEC9-5B8A-40D6-8935-76E8AE4B5526}" type="presOf" srcId="{433CF166-A511-432E-9D20-B859AF9462C6}" destId="{1D4D2044-3BF6-4E6D-A8B3-B980E35DB079}" srcOrd="0" destOrd="0" presId="urn:microsoft.com/office/officeart/2005/8/layout/vList5"/>
    <dgm:cxn modelId="{16FB38DB-427C-4056-ABD3-A47ADF3D1113}" type="presOf" srcId="{8B12B934-D687-476F-B225-A7831EF6CBCB}" destId="{C9C80465-BB48-4E1C-A2AA-6E7F5966D727}" srcOrd="0" destOrd="0" presId="urn:microsoft.com/office/officeart/2005/8/layout/vList5"/>
    <dgm:cxn modelId="{232F2AE3-5F44-48BE-B891-0933FC776452}" srcId="{433CF166-A511-432E-9D20-B859AF9462C6}" destId="{F9027A23-046F-455A-AE04-932EB786B617}" srcOrd="0" destOrd="0" parTransId="{97294ED7-C74A-457B-A309-1798CE21DC68}" sibTransId="{C05FAAEE-20AF-4FFF-96A1-936C0A98B319}"/>
    <dgm:cxn modelId="{1010DAEC-5FC3-45B0-9883-0903609F7D40}" type="presOf" srcId="{185B631C-1F8D-45B8-9298-9DB3476F441D}" destId="{056E09E4-2314-4CF2-92FC-9D49A98E8185}" srcOrd="0" destOrd="0" presId="urn:microsoft.com/office/officeart/2005/8/layout/vList5"/>
    <dgm:cxn modelId="{38AF3688-39B1-45DC-A999-5A5F9E4A5F6A}" type="presParOf" srcId="{C9C80465-BB48-4E1C-A2AA-6E7F5966D727}" destId="{F13052BC-C358-46F4-BDA6-E8F791152B6E}" srcOrd="0" destOrd="0" presId="urn:microsoft.com/office/officeart/2005/8/layout/vList5"/>
    <dgm:cxn modelId="{9EBD2F17-20D7-44FF-8815-A3D0C6E57D60}" type="presParOf" srcId="{F13052BC-C358-46F4-BDA6-E8F791152B6E}" destId="{ACABDEA9-5052-4523-9F1B-367EB6B027B6}" srcOrd="0" destOrd="0" presId="urn:microsoft.com/office/officeart/2005/8/layout/vList5"/>
    <dgm:cxn modelId="{34232CF0-7CEA-4531-BD0C-A19787C9E04A}" type="presParOf" srcId="{F13052BC-C358-46F4-BDA6-E8F791152B6E}" destId="{A7306587-864A-47CE-AA16-B9372AC02408}" srcOrd="1" destOrd="0" presId="urn:microsoft.com/office/officeart/2005/8/layout/vList5"/>
    <dgm:cxn modelId="{0B76E619-1251-43EA-801E-BE7CB305424C}" type="presParOf" srcId="{C9C80465-BB48-4E1C-A2AA-6E7F5966D727}" destId="{E65298EB-1A8B-49B1-A5F7-669AFD0D7BD1}" srcOrd="1" destOrd="0" presId="urn:microsoft.com/office/officeart/2005/8/layout/vList5"/>
    <dgm:cxn modelId="{699E5348-D104-4BDF-9CB6-C43AFFEACF9E}" type="presParOf" srcId="{C9C80465-BB48-4E1C-A2AA-6E7F5966D727}" destId="{F50219E1-D439-4ABF-BF47-5490ECDDCAE9}" srcOrd="2" destOrd="0" presId="urn:microsoft.com/office/officeart/2005/8/layout/vList5"/>
    <dgm:cxn modelId="{9F175CD8-7F2C-4C59-A75B-3A66CA794FE9}" type="presParOf" srcId="{F50219E1-D439-4ABF-BF47-5490ECDDCAE9}" destId="{251571B1-A380-452A-B6A9-C1817A0ABCD9}" srcOrd="0" destOrd="0" presId="urn:microsoft.com/office/officeart/2005/8/layout/vList5"/>
    <dgm:cxn modelId="{8742E6F4-2BA8-4628-89F1-E137E329A35C}" type="presParOf" srcId="{F50219E1-D439-4ABF-BF47-5490ECDDCAE9}" destId="{0F59ECB4-88DC-42DB-A3A7-2FC88B046EE7}" srcOrd="1" destOrd="0" presId="urn:microsoft.com/office/officeart/2005/8/layout/vList5"/>
    <dgm:cxn modelId="{7A1D5EAB-8F11-4B31-B98F-7295FF6B7DE0}" type="presParOf" srcId="{C9C80465-BB48-4E1C-A2AA-6E7F5966D727}" destId="{FDA09D6D-A909-4231-9FF9-D48F12C77E1B}" srcOrd="3" destOrd="0" presId="urn:microsoft.com/office/officeart/2005/8/layout/vList5"/>
    <dgm:cxn modelId="{F2A4614D-CEF6-4CE4-A1BC-A3A35586977F}" type="presParOf" srcId="{C9C80465-BB48-4E1C-A2AA-6E7F5966D727}" destId="{E5CF43C1-F384-47B7-9371-6CBF91B919DC}" srcOrd="4" destOrd="0" presId="urn:microsoft.com/office/officeart/2005/8/layout/vList5"/>
    <dgm:cxn modelId="{4F3B83C9-2091-4CA1-A460-CF7A624A448A}" type="presParOf" srcId="{E5CF43C1-F384-47B7-9371-6CBF91B919DC}" destId="{1D4D2044-3BF6-4E6D-A8B3-B980E35DB079}" srcOrd="0" destOrd="0" presId="urn:microsoft.com/office/officeart/2005/8/layout/vList5"/>
    <dgm:cxn modelId="{6A8830C8-B0CF-4266-A974-11875E5B7AF1}" type="presParOf" srcId="{E5CF43C1-F384-47B7-9371-6CBF91B919DC}" destId="{D6EE315F-E233-4597-86EC-D3CDC87FE845}" srcOrd="1" destOrd="0" presId="urn:microsoft.com/office/officeart/2005/8/layout/vList5"/>
    <dgm:cxn modelId="{2607660D-4D66-4876-AE20-468AB242779B}" type="presParOf" srcId="{C9C80465-BB48-4E1C-A2AA-6E7F5966D727}" destId="{790A53AF-4A77-4735-8A3E-DF857E6C207E}" srcOrd="5" destOrd="0" presId="urn:microsoft.com/office/officeart/2005/8/layout/vList5"/>
    <dgm:cxn modelId="{1E139527-8B4A-44EA-BC7D-9F3E1F3218B1}" type="presParOf" srcId="{C9C80465-BB48-4E1C-A2AA-6E7F5966D727}" destId="{936680F3-46A5-4804-AB4F-3ECDEE79905C}" srcOrd="6" destOrd="0" presId="urn:microsoft.com/office/officeart/2005/8/layout/vList5"/>
    <dgm:cxn modelId="{82AAB0FB-3063-4D3E-87CB-DE46DD675E60}" type="presParOf" srcId="{936680F3-46A5-4804-AB4F-3ECDEE79905C}" destId="{3CCEAD3E-6357-45C3-A746-9A66546D562B}" srcOrd="0" destOrd="0" presId="urn:microsoft.com/office/officeart/2005/8/layout/vList5"/>
    <dgm:cxn modelId="{262CE285-B69A-47F5-B919-99F437285388}" type="presParOf" srcId="{936680F3-46A5-4804-AB4F-3ECDEE79905C}" destId="{7BB87988-EA83-4DE2-8617-B8BF59CC1FD0}" srcOrd="1" destOrd="0" presId="urn:microsoft.com/office/officeart/2005/8/layout/vList5"/>
    <dgm:cxn modelId="{CAF734A2-0F3B-4D4C-8675-F223E45D69EB}" type="presParOf" srcId="{C9C80465-BB48-4E1C-A2AA-6E7F5966D727}" destId="{5A78CB2D-AF6A-4DD3-8302-A48AB7115A5C}" srcOrd="7" destOrd="0" presId="urn:microsoft.com/office/officeart/2005/8/layout/vList5"/>
    <dgm:cxn modelId="{6213D5B3-91DA-4C66-9983-58243994680C}" type="presParOf" srcId="{C9C80465-BB48-4E1C-A2AA-6E7F5966D727}" destId="{722DE51D-9D12-466C-AAE6-0F7D970E7005}" srcOrd="8" destOrd="0" presId="urn:microsoft.com/office/officeart/2005/8/layout/vList5"/>
    <dgm:cxn modelId="{7FDB7971-C3E7-4C45-AF1D-C9E42635131B}" type="presParOf" srcId="{722DE51D-9D12-466C-AAE6-0F7D970E7005}" destId="{7359B6AB-12BA-40A8-8B92-33E0B33C89EA}" srcOrd="0" destOrd="0" presId="urn:microsoft.com/office/officeart/2005/8/layout/vList5"/>
    <dgm:cxn modelId="{E265FAB8-C4AD-43A8-B939-FE336906C5A3}" type="presParOf" srcId="{722DE51D-9D12-466C-AAE6-0F7D970E7005}" destId="{056E09E4-2314-4CF2-92FC-9D49A98E8185}" srcOrd="1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4DA193-407C-4D0D-91F0-B522E01CC466}" type="doc">
      <dgm:prSet loTypeId="urn:microsoft.com/office/officeart/2005/8/layout/hProcess9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4031AD88-0532-4C54-9C53-8D26487F3BF3}">
      <dgm:prSet phldrT="[Texto]" custT="1"/>
      <dgm:spPr/>
      <dgm:t>
        <a:bodyPr/>
        <a:lstStyle/>
        <a:p>
          <a:r>
            <a:rPr lang="es-ES" sz="1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3000 a.C.</a:t>
          </a:r>
        </a:p>
        <a:p>
          <a:r>
            <a:rPr lang="es-ES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Prótesis estéticas con fibras naturales - Egipto</a:t>
          </a:r>
        </a:p>
      </dgm:t>
    </dgm:pt>
    <dgm:pt modelId="{8103DA51-7DAB-4545-B0F9-8DF6092024D5}" type="parTrans" cxnId="{3E1484A6-39AA-4F43-8FFB-533314627192}">
      <dgm:prSet/>
      <dgm:spPr/>
      <dgm:t>
        <a:bodyPr/>
        <a:lstStyle/>
        <a:p>
          <a:endParaRPr lang="es-ES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C11F0-EADC-48D7-9E8B-859514313B1E}" type="sibTrans" cxnId="{3E1484A6-39AA-4F43-8FFB-533314627192}">
      <dgm:prSet/>
      <dgm:spPr/>
      <dgm:t>
        <a:bodyPr/>
        <a:lstStyle/>
        <a:p>
          <a:endParaRPr lang="es-ES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86942C-DE14-4BDE-880E-05C3F4AC727B}">
      <dgm:prSet phldrT="[Texto]" custT="1"/>
      <dgm:spPr/>
      <dgm:t>
        <a:bodyPr/>
        <a:lstStyle/>
        <a:p>
          <a:r>
            <a:rPr lang="es-ES" sz="1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300 a.C.</a:t>
          </a:r>
        </a:p>
        <a:p>
          <a:r>
            <a:rPr lang="es-ES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Prótesis de pierna en hierro y bronce</a:t>
          </a:r>
        </a:p>
      </dgm:t>
    </dgm:pt>
    <dgm:pt modelId="{16793DA5-D15E-4F1E-9AA0-46D0AE4B8208}" type="parTrans" cxnId="{A63CDCF3-FC13-4E6B-9970-E9A8B3FADFC2}">
      <dgm:prSet/>
      <dgm:spPr/>
      <dgm:t>
        <a:bodyPr/>
        <a:lstStyle/>
        <a:p>
          <a:endParaRPr lang="es-ES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5D3913-50B5-4A6C-BB44-5BC1197B1594}" type="sibTrans" cxnId="{A63CDCF3-FC13-4E6B-9970-E9A8B3FADFC2}">
      <dgm:prSet/>
      <dgm:spPr/>
      <dgm:t>
        <a:bodyPr/>
        <a:lstStyle/>
        <a:p>
          <a:endParaRPr lang="es-ES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8BEB5-F948-413C-940C-B123CA8C8791}">
      <dgm:prSet phldrT="[Texto]" custT="1"/>
      <dgm:spPr/>
      <dgm:t>
        <a:bodyPr/>
        <a:lstStyle/>
        <a:p>
          <a:r>
            <a:rPr lang="es-ES" sz="1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Actualidad</a:t>
          </a:r>
        </a:p>
        <a:p>
          <a:r>
            <a:rPr lang="es-EC" sz="1200" noProof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Prótesis inteligentes basadas en micro controladores y prótesis estéticas especializadas</a:t>
          </a:r>
        </a:p>
      </dgm:t>
    </dgm:pt>
    <dgm:pt modelId="{5CF504E3-3C2E-45AE-B892-EF679BFF79AB}" type="parTrans" cxnId="{5D0C2332-808B-43E3-9DA7-A703944A0652}">
      <dgm:prSet/>
      <dgm:spPr/>
      <dgm:t>
        <a:bodyPr/>
        <a:lstStyle/>
        <a:p>
          <a:endParaRPr lang="es-ES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A1EE6E-725F-4D31-B118-DF5945D976CE}" type="sibTrans" cxnId="{5D0C2332-808B-43E3-9DA7-A703944A0652}">
      <dgm:prSet/>
      <dgm:spPr/>
      <dgm:t>
        <a:bodyPr/>
        <a:lstStyle/>
        <a:p>
          <a:endParaRPr lang="es-ES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B7753C-6598-43DF-964D-89F1479F0965}">
      <dgm:prSet phldrT="[Texto]" custT="1"/>
      <dgm:spPr/>
      <dgm:t>
        <a:bodyPr/>
        <a:lstStyle/>
        <a:p>
          <a:r>
            <a:rPr lang="es-ES" sz="1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1500</a:t>
          </a:r>
        </a:p>
        <a:p>
          <a:r>
            <a:rPr lang="es-ES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Ambroise Paré – </a:t>
          </a:r>
          <a:r>
            <a:rPr lang="en-US" sz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Cirugía</a:t>
          </a:r>
          <a:r>
            <a:rPr lang="en-US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amputación</a:t>
          </a:r>
          <a:r>
            <a:rPr lang="en-US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2520F7-0466-44F1-B22B-4799C013ADC2}" type="parTrans" cxnId="{4B4675F4-3961-4201-9E10-A7B69828BE82}">
      <dgm:prSet/>
      <dgm:spPr/>
      <dgm:t>
        <a:bodyPr/>
        <a:lstStyle/>
        <a:p>
          <a:endParaRPr lang="en-US">
            <a:solidFill>
              <a:schemeClr val="bg2">
                <a:lumMod val="10000"/>
              </a:schemeClr>
            </a:solidFill>
          </a:endParaRPr>
        </a:p>
      </dgm:t>
    </dgm:pt>
    <dgm:pt modelId="{EA9BFF4D-A4BD-4D10-9854-95EEBCBF749E}" type="sibTrans" cxnId="{4B4675F4-3961-4201-9E10-A7B69828BE82}">
      <dgm:prSet/>
      <dgm:spPr/>
      <dgm:t>
        <a:bodyPr/>
        <a:lstStyle/>
        <a:p>
          <a:endParaRPr lang="en-US">
            <a:solidFill>
              <a:schemeClr val="bg2">
                <a:lumMod val="10000"/>
              </a:schemeClr>
            </a:solidFill>
          </a:endParaRPr>
        </a:p>
      </dgm:t>
    </dgm:pt>
    <dgm:pt modelId="{80E5032F-776A-416F-A863-2A2435452C55}" type="pres">
      <dgm:prSet presAssocID="{9E4DA193-407C-4D0D-91F0-B522E01CC466}" presName="CompostProcess" presStyleCnt="0">
        <dgm:presLayoutVars>
          <dgm:dir/>
          <dgm:resizeHandles val="exact"/>
        </dgm:presLayoutVars>
      </dgm:prSet>
      <dgm:spPr/>
    </dgm:pt>
    <dgm:pt modelId="{44E54B06-6728-4397-837F-CAB19C7458C9}" type="pres">
      <dgm:prSet presAssocID="{9E4DA193-407C-4D0D-91F0-B522E01CC466}" presName="arrow" presStyleLbl="bgShp" presStyleIdx="0" presStyleCnt="1"/>
      <dgm:spPr/>
    </dgm:pt>
    <dgm:pt modelId="{1ABE79FE-C484-469A-9363-D3ADCB8A3DF3}" type="pres">
      <dgm:prSet presAssocID="{9E4DA193-407C-4D0D-91F0-B522E01CC466}" presName="linearProcess" presStyleCnt="0"/>
      <dgm:spPr/>
    </dgm:pt>
    <dgm:pt modelId="{7B0203F5-9D19-431E-8C65-352020BAA5FF}" type="pres">
      <dgm:prSet presAssocID="{4031AD88-0532-4C54-9C53-8D26487F3BF3}" presName="textNode" presStyleLbl="node1" presStyleIdx="0" presStyleCnt="4">
        <dgm:presLayoutVars>
          <dgm:bulletEnabled val="1"/>
        </dgm:presLayoutVars>
      </dgm:prSet>
      <dgm:spPr/>
    </dgm:pt>
    <dgm:pt modelId="{87051B11-6EC8-413E-B105-4B207F74C062}" type="pres">
      <dgm:prSet presAssocID="{D37C11F0-EADC-48D7-9E8B-859514313B1E}" presName="sibTrans" presStyleCnt="0"/>
      <dgm:spPr/>
    </dgm:pt>
    <dgm:pt modelId="{D9D18D9D-6F51-4C82-8D6B-BD290B5CE9AB}" type="pres">
      <dgm:prSet presAssocID="{DA86942C-DE14-4BDE-880E-05C3F4AC727B}" presName="textNode" presStyleLbl="node1" presStyleIdx="1" presStyleCnt="4">
        <dgm:presLayoutVars>
          <dgm:bulletEnabled val="1"/>
        </dgm:presLayoutVars>
      </dgm:prSet>
      <dgm:spPr/>
    </dgm:pt>
    <dgm:pt modelId="{E9D0D4E2-5D2F-4048-931F-77072B8619AE}" type="pres">
      <dgm:prSet presAssocID="{365D3913-50B5-4A6C-BB44-5BC1197B1594}" presName="sibTrans" presStyleCnt="0"/>
      <dgm:spPr/>
    </dgm:pt>
    <dgm:pt modelId="{9F3F0116-7B76-47DC-A4A3-AE57365F78C1}" type="pres">
      <dgm:prSet presAssocID="{EEB7753C-6598-43DF-964D-89F1479F0965}" presName="textNode" presStyleLbl="node1" presStyleIdx="2" presStyleCnt="4">
        <dgm:presLayoutVars>
          <dgm:bulletEnabled val="1"/>
        </dgm:presLayoutVars>
      </dgm:prSet>
      <dgm:spPr/>
    </dgm:pt>
    <dgm:pt modelId="{F31418CB-9BFE-4A85-B3FE-4D2BA5FD4CB1}" type="pres">
      <dgm:prSet presAssocID="{EA9BFF4D-A4BD-4D10-9854-95EEBCBF749E}" presName="sibTrans" presStyleCnt="0"/>
      <dgm:spPr/>
    </dgm:pt>
    <dgm:pt modelId="{D146B8A3-8C48-48DE-B9AA-557065C23797}" type="pres">
      <dgm:prSet presAssocID="{1AA8BEB5-F948-413C-940C-B123CA8C8791}" presName="textNode" presStyleLbl="node1" presStyleIdx="3" presStyleCnt="4" custScaleX="134483" custScaleY="127375">
        <dgm:presLayoutVars>
          <dgm:bulletEnabled val="1"/>
        </dgm:presLayoutVars>
      </dgm:prSet>
      <dgm:spPr/>
    </dgm:pt>
  </dgm:ptLst>
  <dgm:cxnLst>
    <dgm:cxn modelId="{DEADE02F-3723-4D22-991A-43580B9B9310}" type="presOf" srcId="{DA86942C-DE14-4BDE-880E-05C3F4AC727B}" destId="{D9D18D9D-6F51-4C82-8D6B-BD290B5CE9AB}" srcOrd="0" destOrd="0" presId="urn:microsoft.com/office/officeart/2005/8/layout/hProcess9"/>
    <dgm:cxn modelId="{5D0C2332-808B-43E3-9DA7-A703944A0652}" srcId="{9E4DA193-407C-4D0D-91F0-B522E01CC466}" destId="{1AA8BEB5-F948-413C-940C-B123CA8C8791}" srcOrd="3" destOrd="0" parTransId="{5CF504E3-3C2E-45AE-B892-EF679BFF79AB}" sibTransId="{E5A1EE6E-725F-4D31-B118-DF5945D976CE}"/>
    <dgm:cxn modelId="{0F235F41-DDE5-4755-ACB3-F5F352DD7514}" type="presOf" srcId="{EEB7753C-6598-43DF-964D-89F1479F0965}" destId="{9F3F0116-7B76-47DC-A4A3-AE57365F78C1}" srcOrd="0" destOrd="0" presId="urn:microsoft.com/office/officeart/2005/8/layout/hProcess9"/>
    <dgm:cxn modelId="{68209777-D3E8-460D-9097-05BBA79D7B06}" type="presOf" srcId="{4031AD88-0532-4C54-9C53-8D26487F3BF3}" destId="{7B0203F5-9D19-431E-8C65-352020BAA5FF}" srcOrd="0" destOrd="0" presId="urn:microsoft.com/office/officeart/2005/8/layout/hProcess9"/>
    <dgm:cxn modelId="{4A4B039A-B513-4B73-BA24-31C1ECDC3EA3}" type="presOf" srcId="{9E4DA193-407C-4D0D-91F0-B522E01CC466}" destId="{80E5032F-776A-416F-A863-2A2435452C55}" srcOrd="0" destOrd="0" presId="urn:microsoft.com/office/officeart/2005/8/layout/hProcess9"/>
    <dgm:cxn modelId="{3E1484A6-39AA-4F43-8FFB-533314627192}" srcId="{9E4DA193-407C-4D0D-91F0-B522E01CC466}" destId="{4031AD88-0532-4C54-9C53-8D26487F3BF3}" srcOrd="0" destOrd="0" parTransId="{8103DA51-7DAB-4545-B0F9-8DF6092024D5}" sibTransId="{D37C11F0-EADC-48D7-9E8B-859514313B1E}"/>
    <dgm:cxn modelId="{C08657BA-B402-471F-8754-9195EC88F1F9}" type="presOf" srcId="{1AA8BEB5-F948-413C-940C-B123CA8C8791}" destId="{D146B8A3-8C48-48DE-B9AA-557065C23797}" srcOrd="0" destOrd="0" presId="urn:microsoft.com/office/officeart/2005/8/layout/hProcess9"/>
    <dgm:cxn modelId="{A63CDCF3-FC13-4E6B-9970-E9A8B3FADFC2}" srcId="{9E4DA193-407C-4D0D-91F0-B522E01CC466}" destId="{DA86942C-DE14-4BDE-880E-05C3F4AC727B}" srcOrd="1" destOrd="0" parTransId="{16793DA5-D15E-4F1E-9AA0-46D0AE4B8208}" sibTransId="{365D3913-50B5-4A6C-BB44-5BC1197B1594}"/>
    <dgm:cxn modelId="{4B4675F4-3961-4201-9E10-A7B69828BE82}" srcId="{9E4DA193-407C-4D0D-91F0-B522E01CC466}" destId="{EEB7753C-6598-43DF-964D-89F1479F0965}" srcOrd="2" destOrd="0" parTransId="{232520F7-0466-44F1-B22B-4799C013ADC2}" sibTransId="{EA9BFF4D-A4BD-4D10-9854-95EEBCBF749E}"/>
    <dgm:cxn modelId="{4011E44E-29F5-49B1-9693-7F6F93CE9A0C}" type="presParOf" srcId="{80E5032F-776A-416F-A863-2A2435452C55}" destId="{44E54B06-6728-4397-837F-CAB19C7458C9}" srcOrd="0" destOrd="0" presId="urn:microsoft.com/office/officeart/2005/8/layout/hProcess9"/>
    <dgm:cxn modelId="{4DD6C333-FC4E-4975-9322-D1F847104644}" type="presParOf" srcId="{80E5032F-776A-416F-A863-2A2435452C55}" destId="{1ABE79FE-C484-469A-9363-D3ADCB8A3DF3}" srcOrd="1" destOrd="0" presId="urn:microsoft.com/office/officeart/2005/8/layout/hProcess9"/>
    <dgm:cxn modelId="{D053F960-D0BC-4316-A0BD-61C87151EC20}" type="presParOf" srcId="{1ABE79FE-C484-469A-9363-D3ADCB8A3DF3}" destId="{7B0203F5-9D19-431E-8C65-352020BAA5FF}" srcOrd="0" destOrd="0" presId="urn:microsoft.com/office/officeart/2005/8/layout/hProcess9"/>
    <dgm:cxn modelId="{37BEECAA-1546-4117-867D-779BCE02029C}" type="presParOf" srcId="{1ABE79FE-C484-469A-9363-D3ADCB8A3DF3}" destId="{87051B11-6EC8-413E-B105-4B207F74C062}" srcOrd="1" destOrd="0" presId="urn:microsoft.com/office/officeart/2005/8/layout/hProcess9"/>
    <dgm:cxn modelId="{80130F34-AEC1-4FCA-A5D4-5CA3BA07BD5D}" type="presParOf" srcId="{1ABE79FE-C484-469A-9363-D3ADCB8A3DF3}" destId="{D9D18D9D-6F51-4C82-8D6B-BD290B5CE9AB}" srcOrd="2" destOrd="0" presId="urn:microsoft.com/office/officeart/2005/8/layout/hProcess9"/>
    <dgm:cxn modelId="{3176E596-D2F3-42C4-A05E-BDCEF86239C8}" type="presParOf" srcId="{1ABE79FE-C484-469A-9363-D3ADCB8A3DF3}" destId="{E9D0D4E2-5D2F-4048-931F-77072B8619AE}" srcOrd="3" destOrd="0" presId="urn:microsoft.com/office/officeart/2005/8/layout/hProcess9"/>
    <dgm:cxn modelId="{D3CEE54B-AC57-4F2A-883D-929FD6F460FE}" type="presParOf" srcId="{1ABE79FE-C484-469A-9363-D3ADCB8A3DF3}" destId="{9F3F0116-7B76-47DC-A4A3-AE57365F78C1}" srcOrd="4" destOrd="0" presId="urn:microsoft.com/office/officeart/2005/8/layout/hProcess9"/>
    <dgm:cxn modelId="{DDE7EBC6-B1D2-4EDF-A3B3-F7F809428E8B}" type="presParOf" srcId="{1ABE79FE-C484-469A-9363-D3ADCB8A3DF3}" destId="{F31418CB-9BFE-4A85-B3FE-4D2BA5FD4CB1}" srcOrd="5" destOrd="0" presId="urn:microsoft.com/office/officeart/2005/8/layout/hProcess9"/>
    <dgm:cxn modelId="{2ABD841D-DE8A-4036-BA61-05B564CFE4D1}" type="presParOf" srcId="{1ABE79FE-C484-469A-9363-D3ADCB8A3DF3}" destId="{D146B8A3-8C48-48DE-B9AA-557065C2379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903618-9F89-4081-ADE6-F456ACB4BFB2}" type="doc">
      <dgm:prSet loTypeId="urn:microsoft.com/office/officeart/2005/8/layout/list1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79D4B2D5-E578-4919-92E4-CC8CE4FC0406}">
      <dgm:prSet phldrT="[Texto]" custT="1"/>
      <dgm:spPr/>
      <dgm:t>
        <a:bodyPr/>
        <a:lstStyle/>
        <a:p>
          <a:r>
            <a:rPr lang="es-ES" sz="2200" dirty="0">
              <a:latin typeface="Arial" panose="020B0604020202020204" pitchFamily="34" charset="0"/>
              <a:cs typeface="Arial" panose="020B0604020202020204" pitchFamily="34" charset="0"/>
            </a:rPr>
            <a:t>Objetivo general</a:t>
          </a:r>
        </a:p>
      </dgm:t>
    </dgm:pt>
    <dgm:pt modelId="{D805B366-A5B5-4C3A-A404-04DA36C626D5}" type="parTrans" cxnId="{CF634234-B62B-4205-B956-7A9A948CB0F7}">
      <dgm:prSet/>
      <dgm:spPr/>
      <dgm:t>
        <a:bodyPr/>
        <a:lstStyle/>
        <a:p>
          <a:endParaRPr lang="es-ES"/>
        </a:p>
      </dgm:t>
    </dgm:pt>
    <dgm:pt modelId="{C24BA68B-83B9-4858-AF7B-BD85C75DD580}" type="sibTrans" cxnId="{CF634234-B62B-4205-B956-7A9A948CB0F7}">
      <dgm:prSet/>
      <dgm:spPr/>
      <dgm:t>
        <a:bodyPr/>
        <a:lstStyle/>
        <a:p>
          <a:endParaRPr lang="es-ES"/>
        </a:p>
      </dgm:t>
    </dgm:pt>
    <dgm:pt modelId="{108AB3CA-7432-4937-B545-A9439DA06AB2}" type="pres">
      <dgm:prSet presAssocID="{82903618-9F89-4081-ADE6-F456ACB4BFB2}" presName="linear" presStyleCnt="0">
        <dgm:presLayoutVars>
          <dgm:dir/>
          <dgm:animLvl val="lvl"/>
          <dgm:resizeHandles val="exact"/>
        </dgm:presLayoutVars>
      </dgm:prSet>
      <dgm:spPr/>
    </dgm:pt>
    <dgm:pt modelId="{D8D2D530-CD4C-4B5B-BB0E-B1DCF9AA9350}" type="pres">
      <dgm:prSet presAssocID="{79D4B2D5-E578-4919-92E4-CC8CE4FC0406}" presName="parentLin" presStyleCnt="0"/>
      <dgm:spPr/>
    </dgm:pt>
    <dgm:pt modelId="{06A6B737-59B9-4DE3-A8D2-362044B37AB2}" type="pres">
      <dgm:prSet presAssocID="{79D4B2D5-E578-4919-92E4-CC8CE4FC0406}" presName="parentLeftMargin" presStyleLbl="node1" presStyleIdx="0" presStyleCnt="1"/>
      <dgm:spPr/>
    </dgm:pt>
    <dgm:pt modelId="{92146E47-3E3E-4D86-A792-99E691C88066}" type="pres">
      <dgm:prSet presAssocID="{79D4B2D5-E578-4919-92E4-CC8CE4FC0406}" presName="parentText" presStyleLbl="node1" presStyleIdx="0" presStyleCnt="1" custScaleX="69862" custScaleY="24725" custLinFactNeighborX="-48539" custLinFactNeighborY="-37782">
        <dgm:presLayoutVars>
          <dgm:chMax val="0"/>
          <dgm:bulletEnabled val="1"/>
        </dgm:presLayoutVars>
      </dgm:prSet>
      <dgm:spPr/>
    </dgm:pt>
    <dgm:pt modelId="{44EEC715-E568-4FE3-BE50-B756A3DA8079}" type="pres">
      <dgm:prSet presAssocID="{79D4B2D5-E578-4919-92E4-CC8CE4FC0406}" presName="negativeSpace" presStyleCnt="0"/>
      <dgm:spPr/>
    </dgm:pt>
    <dgm:pt modelId="{1736DF1B-E0B6-4537-AE17-EB1FBD1C5E86}" type="pres">
      <dgm:prSet presAssocID="{79D4B2D5-E578-4919-92E4-CC8CE4FC0406}" presName="childText" presStyleLbl="conFgAcc1" presStyleIdx="0" presStyleCnt="1" custScaleY="56930" custLinFactNeighborY="7603">
        <dgm:presLayoutVars>
          <dgm:bulletEnabled val="1"/>
        </dgm:presLayoutVars>
      </dgm:prSet>
      <dgm:spPr/>
    </dgm:pt>
  </dgm:ptLst>
  <dgm:cxnLst>
    <dgm:cxn modelId="{60286331-CD44-44ED-82B7-44D732160843}" type="presOf" srcId="{79D4B2D5-E578-4919-92E4-CC8CE4FC0406}" destId="{06A6B737-59B9-4DE3-A8D2-362044B37AB2}" srcOrd="0" destOrd="0" presId="urn:microsoft.com/office/officeart/2005/8/layout/list1"/>
    <dgm:cxn modelId="{CF634234-B62B-4205-B956-7A9A948CB0F7}" srcId="{82903618-9F89-4081-ADE6-F456ACB4BFB2}" destId="{79D4B2D5-E578-4919-92E4-CC8CE4FC0406}" srcOrd="0" destOrd="0" parTransId="{D805B366-A5B5-4C3A-A404-04DA36C626D5}" sibTransId="{C24BA68B-83B9-4858-AF7B-BD85C75DD580}"/>
    <dgm:cxn modelId="{C534A6BE-89D4-4845-94A6-144BA23C679B}" type="presOf" srcId="{82903618-9F89-4081-ADE6-F456ACB4BFB2}" destId="{108AB3CA-7432-4937-B545-A9439DA06AB2}" srcOrd="0" destOrd="0" presId="urn:microsoft.com/office/officeart/2005/8/layout/list1"/>
    <dgm:cxn modelId="{5A6DA7DE-D37D-408D-A63A-1FD60A02EBB4}" type="presOf" srcId="{79D4B2D5-E578-4919-92E4-CC8CE4FC0406}" destId="{92146E47-3E3E-4D86-A792-99E691C88066}" srcOrd="1" destOrd="0" presId="urn:microsoft.com/office/officeart/2005/8/layout/list1"/>
    <dgm:cxn modelId="{2BC31531-12C8-465B-A81D-96E3D61E03D1}" type="presParOf" srcId="{108AB3CA-7432-4937-B545-A9439DA06AB2}" destId="{D8D2D530-CD4C-4B5B-BB0E-B1DCF9AA9350}" srcOrd="0" destOrd="0" presId="urn:microsoft.com/office/officeart/2005/8/layout/list1"/>
    <dgm:cxn modelId="{4C7C7139-3FB9-4B11-BC3C-B61BB8C83870}" type="presParOf" srcId="{D8D2D530-CD4C-4B5B-BB0E-B1DCF9AA9350}" destId="{06A6B737-59B9-4DE3-A8D2-362044B37AB2}" srcOrd="0" destOrd="0" presId="urn:microsoft.com/office/officeart/2005/8/layout/list1"/>
    <dgm:cxn modelId="{CFD949FB-400B-4744-9CA3-F0F216AC7BE4}" type="presParOf" srcId="{D8D2D530-CD4C-4B5B-BB0E-B1DCF9AA9350}" destId="{92146E47-3E3E-4D86-A792-99E691C88066}" srcOrd="1" destOrd="0" presId="urn:microsoft.com/office/officeart/2005/8/layout/list1"/>
    <dgm:cxn modelId="{5CF9C435-0F9B-4A93-9299-DF40406ABA15}" type="presParOf" srcId="{108AB3CA-7432-4937-B545-A9439DA06AB2}" destId="{44EEC715-E568-4FE3-BE50-B756A3DA8079}" srcOrd="1" destOrd="0" presId="urn:microsoft.com/office/officeart/2005/8/layout/list1"/>
    <dgm:cxn modelId="{D815AAE6-5078-4EDE-BCD9-81A62122BC16}" type="presParOf" srcId="{108AB3CA-7432-4937-B545-A9439DA06AB2}" destId="{1736DF1B-E0B6-4537-AE17-EB1FBD1C5E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903618-9F89-4081-ADE6-F456ACB4BFB2}" type="doc">
      <dgm:prSet loTypeId="urn:microsoft.com/office/officeart/2005/8/layout/list1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4CEB0C21-92A7-41CA-8F92-35E358A45A54}">
      <dgm:prSet phldrT="[Texto]" custT="1"/>
      <dgm:spPr/>
      <dgm:t>
        <a:bodyPr/>
        <a:lstStyle/>
        <a:p>
          <a:r>
            <a:rPr lang="es-ES" sz="2200" dirty="0">
              <a:latin typeface="Arial" panose="020B0604020202020204" pitchFamily="34" charset="0"/>
              <a:cs typeface="Arial" panose="020B0604020202020204" pitchFamily="34" charset="0"/>
            </a:rPr>
            <a:t>Objetivos específicos</a:t>
          </a:r>
        </a:p>
      </dgm:t>
    </dgm:pt>
    <dgm:pt modelId="{3C2A0CC2-9807-4FFE-B538-73D1CAB0E6C7}" type="parTrans" cxnId="{D94F9567-346D-4A9E-84E5-663F4B8A544F}">
      <dgm:prSet/>
      <dgm:spPr/>
      <dgm:t>
        <a:bodyPr/>
        <a:lstStyle/>
        <a:p>
          <a:endParaRPr lang="es-ES"/>
        </a:p>
      </dgm:t>
    </dgm:pt>
    <dgm:pt modelId="{6A550797-56F9-4EB1-8744-7B7E0FBCB4C9}" type="sibTrans" cxnId="{D94F9567-346D-4A9E-84E5-663F4B8A544F}">
      <dgm:prSet/>
      <dgm:spPr/>
      <dgm:t>
        <a:bodyPr/>
        <a:lstStyle/>
        <a:p>
          <a:endParaRPr lang="es-ES"/>
        </a:p>
      </dgm:t>
    </dgm:pt>
    <dgm:pt modelId="{76FEA193-061E-4CAB-80AC-09E6D0D1E7B2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endParaRPr lang="es-EC"/>
        </a:p>
      </dgm:t>
    </dgm:pt>
    <dgm:pt modelId="{35026927-5DE3-499C-8863-DC7CA1DA8323}" type="parTrans" cxnId="{61F60664-EEDD-4AB1-895B-CC986EE408B9}">
      <dgm:prSet/>
      <dgm:spPr/>
      <dgm:t>
        <a:bodyPr/>
        <a:lstStyle/>
        <a:p>
          <a:endParaRPr lang="es-EC"/>
        </a:p>
      </dgm:t>
    </dgm:pt>
    <dgm:pt modelId="{C2E0954B-963B-421B-97F1-D204E34B757C}" type="sibTrans" cxnId="{61F60664-EEDD-4AB1-895B-CC986EE408B9}">
      <dgm:prSet/>
      <dgm:spPr/>
      <dgm:t>
        <a:bodyPr/>
        <a:lstStyle/>
        <a:p>
          <a:endParaRPr lang="es-EC"/>
        </a:p>
      </dgm:t>
    </dgm:pt>
    <dgm:pt modelId="{108AB3CA-7432-4937-B545-A9439DA06AB2}" type="pres">
      <dgm:prSet presAssocID="{82903618-9F89-4081-ADE6-F456ACB4BFB2}" presName="linear" presStyleCnt="0">
        <dgm:presLayoutVars>
          <dgm:dir/>
          <dgm:animLvl val="lvl"/>
          <dgm:resizeHandles val="exact"/>
        </dgm:presLayoutVars>
      </dgm:prSet>
      <dgm:spPr/>
    </dgm:pt>
    <dgm:pt modelId="{3D391B9B-D079-44D0-9928-77376679A116}" type="pres">
      <dgm:prSet presAssocID="{4CEB0C21-92A7-41CA-8F92-35E358A45A54}" presName="parentLin" presStyleCnt="0"/>
      <dgm:spPr/>
    </dgm:pt>
    <dgm:pt modelId="{DB6F6A95-CCE8-4A5F-BCC0-FE3B62E0387E}" type="pres">
      <dgm:prSet presAssocID="{4CEB0C21-92A7-41CA-8F92-35E358A45A54}" presName="parentLeftMargin" presStyleLbl="node1" presStyleIdx="0" presStyleCnt="1"/>
      <dgm:spPr/>
    </dgm:pt>
    <dgm:pt modelId="{81C406C0-46C4-45A1-B4FA-9B0C2E50709E}" type="pres">
      <dgm:prSet presAssocID="{4CEB0C21-92A7-41CA-8F92-35E358A45A54}" presName="parentText" presStyleLbl="node1" presStyleIdx="0" presStyleCnt="1" custScaleX="51137" custScaleY="25963" custLinFactNeighborX="-78733" custLinFactNeighborY="-39593">
        <dgm:presLayoutVars>
          <dgm:chMax val="0"/>
          <dgm:bulletEnabled val="1"/>
        </dgm:presLayoutVars>
      </dgm:prSet>
      <dgm:spPr/>
    </dgm:pt>
    <dgm:pt modelId="{FB53BB94-EEE9-4525-A60A-A0B9E2986804}" type="pres">
      <dgm:prSet presAssocID="{4CEB0C21-92A7-41CA-8F92-35E358A45A54}" presName="negativeSpace" presStyleCnt="0"/>
      <dgm:spPr/>
    </dgm:pt>
    <dgm:pt modelId="{AE084486-DF2F-4FCE-A860-03D312612795}" type="pres">
      <dgm:prSet presAssocID="{4CEB0C21-92A7-41CA-8F92-35E358A45A54}" presName="childText" presStyleLbl="conFgAcc1" presStyleIdx="0" presStyleCnt="1" custScaleY="198223" custLinFactNeighborY="-2274">
        <dgm:presLayoutVars>
          <dgm:bulletEnabled val="1"/>
        </dgm:presLayoutVars>
      </dgm:prSet>
      <dgm:spPr/>
    </dgm:pt>
  </dgm:ptLst>
  <dgm:cxnLst>
    <dgm:cxn modelId="{61F60664-EEDD-4AB1-895B-CC986EE408B9}" srcId="{4CEB0C21-92A7-41CA-8F92-35E358A45A54}" destId="{76FEA193-061E-4CAB-80AC-09E6D0D1E7B2}" srcOrd="0" destOrd="0" parTransId="{35026927-5DE3-499C-8863-DC7CA1DA8323}" sibTransId="{C2E0954B-963B-421B-97F1-D204E34B757C}"/>
    <dgm:cxn modelId="{F8217F46-19AC-4156-93CD-961D7BD0F178}" type="presOf" srcId="{4CEB0C21-92A7-41CA-8F92-35E358A45A54}" destId="{DB6F6A95-CCE8-4A5F-BCC0-FE3B62E0387E}" srcOrd="0" destOrd="0" presId="urn:microsoft.com/office/officeart/2005/8/layout/list1"/>
    <dgm:cxn modelId="{D94F9567-346D-4A9E-84E5-663F4B8A544F}" srcId="{82903618-9F89-4081-ADE6-F456ACB4BFB2}" destId="{4CEB0C21-92A7-41CA-8F92-35E358A45A54}" srcOrd="0" destOrd="0" parTransId="{3C2A0CC2-9807-4FFE-B538-73D1CAB0E6C7}" sibTransId="{6A550797-56F9-4EB1-8744-7B7E0FBCB4C9}"/>
    <dgm:cxn modelId="{9757199D-8D83-4138-991F-2D39ED6FB283}" type="presOf" srcId="{76FEA193-061E-4CAB-80AC-09E6D0D1E7B2}" destId="{AE084486-DF2F-4FCE-A860-03D312612795}" srcOrd="0" destOrd="0" presId="urn:microsoft.com/office/officeart/2005/8/layout/list1"/>
    <dgm:cxn modelId="{C534A6BE-89D4-4845-94A6-144BA23C679B}" type="presOf" srcId="{82903618-9F89-4081-ADE6-F456ACB4BFB2}" destId="{108AB3CA-7432-4937-B545-A9439DA06AB2}" srcOrd="0" destOrd="0" presId="urn:microsoft.com/office/officeart/2005/8/layout/list1"/>
    <dgm:cxn modelId="{067D5CEC-876F-4331-AE2E-1D5317A5E661}" type="presOf" srcId="{4CEB0C21-92A7-41CA-8F92-35E358A45A54}" destId="{81C406C0-46C4-45A1-B4FA-9B0C2E50709E}" srcOrd="1" destOrd="0" presId="urn:microsoft.com/office/officeart/2005/8/layout/list1"/>
    <dgm:cxn modelId="{B732AD94-A2A3-4135-8115-F45343381BDA}" type="presParOf" srcId="{108AB3CA-7432-4937-B545-A9439DA06AB2}" destId="{3D391B9B-D079-44D0-9928-77376679A116}" srcOrd="0" destOrd="0" presId="urn:microsoft.com/office/officeart/2005/8/layout/list1"/>
    <dgm:cxn modelId="{F2676E86-486E-415F-A49C-D6CE85CC50E4}" type="presParOf" srcId="{3D391B9B-D079-44D0-9928-77376679A116}" destId="{DB6F6A95-CCE8-4A5F-BCC0-FE3B62E0387E}" srcOrd="0" destOrd="0" presId="urn:microsoft.com/office/officeart/2005/8/layout/list1"/>
    <dgm:cxn modelId="{98ABD3E5-D903-482C-B725-3DCCE8BA53B5}" type="presParOf" srcId="{3D391B9B-D079-44D0-9928-77376679A116}" destId="{81C406C0-46C4-45A1-B4FA-9B0C2E50709E}" srcOrd="1" destOrd="0" presId="urn:microsoft.com/office/officeart/2005/8/layout/list1"/>
    <dgm:cxn modelId="{45E15488-171C-4720-A752-22230BFB78B1}" type="presParOf" srcId="{108AB3CA-7432-4937-B545-A9439DA06AB2}" destId="{FB53BB94-EEE9-4525-A60A-A0B9E2986804}" srcOrd="1" destOrd="0" presId="urn:microsoft.com/office/officeart/2005/8/layout/list1"/>
    <dgm:cxn modelId="{BBAB34CE-20A7-442F-AA7F-435E10181DBB}" type="presParOf" srcId="{108AB3CA-7432-4937-B545-A9439DA06AB2}" destId="{AE084486-DF2F-4FCE-A860-03D31261279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06587-864A-47CE-AA16-B9372AC02408}">
      <dsp:nvSpPr>
        <dsp:cNvPr id="0" name=""/>
        <dsp:cNvSpPr/>
      </dsp:nvSpPr>
      <dsp:spPr>
        <a:xfrm rot="5400000">
          <a:off x="5771323" y="-2910730"/>
          <a:ext cx="685568" cy="668234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i="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INTRODUCCIÓN.</a:t>
          </a:r>
        </a:p>
      </dsp:txBody>
      <dsp:txXfrm rot="-5400000">
        <a:off x="2772937" y="121123"/>
        <a:ext cx="6648875" cy="618634"/>
      </dsp:txXfrm>
    </dsp:sp>
    <dsp:sp modelId="{ACABDEA9-5052-4523-9F1B-367EB6B027B6}">
      <dsp:nvSpPr>
        <dsp:cNvPr id="0" name=""/>
        <dsp:cNvSpPr/>
      </dsp:nvSpPr>
      <dsp:spPr>
        <a:xfrm>
          <a:off x="985881" y="1960"/>
          <a:ext cx="1787054" cy="8569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>
        <a:off x="1027714" y="43793"/>
        <a:ext cx="1703388" cy="773294"/>
      </dsp:txXfrm>
    </dsp:sp>
    <dsp:sp modelId="{0F59ECB4-88DC-42DB-A3A7-2FC88B046EE7}">
      <dsp:nvSpPr>
        <dsp:cNvPr id="0" name=""/>
        <dsp:cNvSpPr/>
      </dsp:nvSpPr>
      <dsp:spPr>
        <a:xfrm rot="5400000">
          <a:off x="5771323" y="-2010922"/>
          <a:ext cx="685568" cy="668234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i="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FUNDAMENTO TEÓRICO.</a:t>
          </a:r>
        </a:p>
      </dsp:txBody>
      <dsp:txXfrm rot="-5400000">
        <a:off x="2772937" y="1020931"/>
        <a:ext cx="6648875" cy="618634"/>
      </dsp:txXfrm>
    </dsp:sp>
    <dsp:sp modelId="{251571B1-A380-452A-B6A9-C1817A0ABCD9}">
      <dsp:nvSpPr>
        <dsp:cNvPr id="0" name=""/>
        <dsp:cNvSpPr/>
      </dsp:nvSpPr>
      <dsp:spPr>
        <a:xfrm>
          <a:off x="985881" y="901768"/>
          <a:ext cx="1787054" cy="8569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132055"/>
                <a:satOff val="-2921"/>
                <a:lumOff val="7356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32055"/>
                <a:satOff val="-2921"/>
                <a:lumOff val="7356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32055"/>
                <a:satOff val="-2921"/>
                <a:lumOff val="73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>
        <a:off x="1027714" y="943601"/>
        <a:ext cx="1703388" cy="773294"/>
      </dsp:txXfrm>
    </dsp:sp>
    <dsp:sp modelId="{D6EE315F-E233-4597-86EC-D3CDC87FE845}">
      <dsp:nvSpPr>
        <dsp:cNvPr id="0" name=""/>
        <dsp:cNvSpPr/>
      </dsp:nvSpPr>
      <dsp:spPr>
        <a:xfrm rot="5400000">
          <a:off x="5771323" y="-1111113"/>
          <a:ext cx="685568" cy="668234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i="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DESARROLLO.</a:t>
          </a:r>
        </a:p>
      </dsp:txBody>
      <dsp:txXfrm rot="-5400000">
        <a:off x="2772937" y="1920740"/>
        <a:ext cx="6648875" cy="618634"/>
      </dsp:txXfrm>
    </dsp:sp>
    <dsp:sp modelId="{1D4D2044-3BF6-4E6D-A8B3-B980E35DB079}">
      <dsp:nvSpPr>
        <dsp:cNvPr id="0" name=""/>
        <dsp:cNvSpPr/>
      </dsp:nvSpPr>
      <dsp:spPr>
        <a:xfrm>
          <a:off x="985881" y="1801577"/>
          <a:ext cx="1787054" cy="8569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264109"/>
                <a:satOff val="-5842"/>
                <a:lumOff val="14712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64109"/>
                <a:satOff val="-5842"/>
                <a:lumOff val="14712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64109"/>
                <a:satOff val="-5842"/>
                <a:lumOff val="147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>
        <a:off x="1027714" y="1843410"/>
        <a:ext cx="1703388" cy="773294"/>
      </dsp:txXfrm>
    </dsp:sp>
    <dsp:sp modelId="{7BB87988-EA83-4DE2-8617-B8BF59CC1FD0}">
      <dsp:nvSpPr>
        <dsp:cNvPr id="0" name=""/>
        <dsp:cNvSpPr/>
      </dsp:nvSpPr>
      <dsp:spPr>
        <a:xfrm rot="5400000">
          <a:off x="5771323" y="-211304"/>
          <a:ext cx="685568" cy="668234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i="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PRUEBAS Y RESULTADOS.</a:t>
          </a:r>
        </a:p>
      </dsp:txBody>
      <dsp:txXfrm rot="-5400000">
        <a:off x="2772937" y="2820549"/>
        <a:ext cx="6648875" cy="618634"/>
      </dsp:txXfrm>
    </dsp:sp>
    <dsp:sp modelId="{3CCEAD3E-6357-45C3-A746-9A66546D562B}">
      <dsp:nvSpPr>
        <dsp:cNvPr id="0" name=""/>
        <dsp:cNvSpPr/>
      </dsp:nvSpPr>
      <dsp:spPr>
        <a:xfrm>
          <a:off x="985881" y="2701386"/>
          <a:ext cx="1787054" cy="8569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396164"/>
                <a:satOff val="-8763"/>
                <a:lumOff val="22069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396164"/>
                <a:satOff val="-8763"/>
                <a:lumOff val="22069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396164"/>
                <a:satOff val="-8763"/>
                <a:lumOff val="220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sp:txBody>
      <dsp:txXfrm>
        <a:off x="1027714" y="2743219"/>
        <a:ext cx="1703388" cy="773294"/>
      </dsp:txXfrm>
    </dsp:sp>
    <dsp:sp modelId="{056E09E4-2314-4CF2-92FC-9D49A98E8185}">
      <dsp:nvSpPr>
        <dsp:cNvPr id="0" name=""/>
        <dsp:cNvSpPr/>
      </dsp:nvSpPr>
      <dsp:spPr>
        <a:xfrm rot="5400000">
          <a:off x="5771323" y="688504"/>
          <a:ext cx="685568" cy="668234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i="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CONCLUSIONES Y RECOMENDACIONES.</a:t>
          </a:r>
        </a:p>
      </dsp:txBody>
      <dsp:txXfrm rot="-5400000">
        <a:off x="2772937" y="3720358"/>
        <a:ext cx="6648875" cy="618634"/>
      </dsp:txXfrm>
    </dsp:sp>
    <dsp:sp modelId="{7359B6AB-12BA-40A8-8B92-33E0B33C89EA}">
      <dsp:nvSpPr>
        <dsp:cNvPr id="0" name=""/>
        <dsp:cNvSpPr/>
      </dsp:nvSpPr>
      <dsp:spPr>
        <a:xfrm>
          <a:off x="985881" y="3601195"/>
          <a:ext cx="1787054" cy="8569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528218"/>
                <a:satOff val="-11684"/>
                <a:lumOff val="29425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528218"/>
                <a:satOff val="-11684"/>
                <a:lumOff val="29425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528218"/>
                <a:satOff val="-11684"/>
                <a:lumOff val="294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</a:p>
      </dsp:txBody>
      <dsp:txXfrm>
        <a:off x="1027714" y="3643028"/>
        <a:ext cx="1703388" cy="773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54B06-6728-4397-837F-CAB19C7458C9}">
      <dsp:nvSpPr>
        <dsp:cNvPr id="0" name=""/>
        <dsp:cNvSpPr/>
      </dsp:nvSpPr>
      <dsp:spPr>
        <a:xfrm>
          <a:off x="402964" y="0"/>
          <a:ext cx="4566932" cy="292488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203F5-9D19-431E-8C65-352020BAA5FF}">
      <dsp:nvSpPr>
        <dsp:cNvPr id="0" name=""/>
        <dsp:cNvSpPr/>
      </dsp:nvSpPr>
      <dsp:spPr>
        <a:xfrm>
          <a:off x="1171" y="877466"/>
          <a:ext cx="1116334" cy="11699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3000 a.C.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Prótesis estéticas con fibras naturales - Egipto</a:t>
          </a:r>
        </a:p>
      </dsp:txBody>
      <dsp:txXfrm>
        <a:off x="55666" y="931961"/>
        <a:ext cx="1007344" cy="1060964"/>
      </dsp:txXfrm>
    </dsp:sp>
    <dsp:sp modelId="{D9D18D9D-6F51-4C82-8D6B-BD290B5CE9AB}">
      <dsp:nvSpPr>
        <dsp:cNvPr id="0" name=""/>
        <dsp:cNvSpPr/>
      </dsp:nvSpPr>
      <dsp:spPr>
        <a:xfrm>
          <a:off x="1290917" y="877466"/>
          <a:ext cx="1116334" cy="11699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300 a.C.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Prótesis de pierna en hierro y bronce</a:t>
          </a:r>
        </a:p>
      </dsp:txBody>
      <dsp:txXfrm>
        <a:off x="1345412" y="931961"/>
        <a:ext cx="1007344" cy="1060964"/>
      </dsp:txXfrm>
    </dsp:sp>
    <dsp:sp modelId="{9F3F0116-7B76-47DC-A4A3-AE57365F78C1}">
      <dsp:nvSpPr>
        <dsp:cNvPr id="0" name=""/>
        <dsp:cNvSpPr/>
      </dsp:nvSpPr>
      <dsp:spPr>
        <a:xfrm>
          <a:off x="2580663" y="877466"/>
          <a:ext cx="1116334" cy="11699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1500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Ambroise Paré – </a:t>
          </a:r>
          <a:r>
            <a:rPr lang="en-US" sz="1200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Cirugía</a:t>
          </a:r>
          <a:r>
            <a:rPr lang="en-US" sz="12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200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amputación</a:t>
          </a:r>
          <a:r>
            <a:rPr lang="en-US" sz="12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1200" kern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5158" y="931961"/>
        <a:ext cx="1007344" cy="1060964"/>
      </dsp:txXfrm>
    </dsp:sp>
    <dsp:sp modelId="{D146B8A3-8C48-48DE-B9AA-557065C23797}">
      <dsp:nvSpPr>
        <dsp:cNvPr id="0" name=""/>
        <dsp:cNvSpPr/>
      </dsp:nvSpPr>
      <dsp:spPr>
        <a:xfrm>
          <a:off x="3870409" y="717328"/>
          <a:ext cx="1501280" cy="14902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Actualidad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noProof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Prótesis inteligentes basadas en micro controladores y prótesis estéticas especializadas</a:t>
          </a:r>
        </a:p>
      </dsp:txBody>
      <dsp:txXfrm>
        <a:off x="3943156" y="790075"/>
        <a:ext cx="1355786" cy="1344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6DF1B-E0B6-4537-AE17-EB1FBD1C5E86}">
      <dsp:nvSpPr>
        <dsp:cNvPr id="0" name=""/>
        <dsp:cNvSpPr/>
      </dsp:nvSpPr>
      <dsp:spPr>
        <a:xfrm>
          <a:off x="0" y="725458"/>
          <a:ext cx="6673088" cy="932513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46E47-3E3E-4D86-A792-99E691C88066}">
      <dsp:nvSpPr>
        <dsp:cNvPr id="0" name=""/>
        <dsp:cNvSpPr/>
      </dsp:nvSpPr>
      <dsp:spPr>
        <a:xfrm>
          <a:off x="171701" y="412531"/>
          <a:ext cx="3263366" cy="47442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559" tIns="0" rIns="17655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Objetivo general</a:t>
          </a:r>
        </a:p>
      </dsp:txBody>
      <dsp:txXfrm>
        <a:off x="194860" y="435690"/>
        <a:ext cx="3217048" cy="4281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84486-DF2F-4FCE-A860-03D312612795}">
      <dsp:nvSpPr>
        <dsp:cNvPr id="0" name=""/>
        <dsp:cNvSpPr/>
      </dsp:nvSpPr>
      <dsp:spPr>
        <a:xfrm>
          <a:off x="0" y="174392"/>
          <a:ext cx="11795760" cy="3246892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5482" tIns="1353820" rIns="915482" bIns="46228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6500" kern="1200"/>
        </a:p>
      </dsp:txBody>
      <dsp:txXfrm>
        <a:off x="0" y="174392"/>
        <a:ext cx="11795760" cy="3246892"/>
      </dsp:txXfrm>
    </dsp:sp>
    <dsp:sp modelId="{81C406C0-46C4-45A1-B4FA-9B0C2E50709E}">
      <dsp:nvSpPr>
        <dsp:cNvPr id="0" name=""/>
        <dsp:cNvSpPr/>
      </dsp:nvSpPr>
      <dsp:spPr>
        <a:xfrm>
          <a:off x="125430" y="0"/>
          <a:ext cx="4222398" cy="4981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12096" tIns="0" rIns="31209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Objetivos específicos</a:t>
          </a:r>
        </a:p>
      </dsp:txBody>
      <dsp:txXfrm>
        <a:off x="149749" y="24319"/>
        <a:ext cx="4173760" cy="449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23B0E4C-F602-43FB-8C80-0831C7647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09824E-49C3-43D6-ABCB-3CE19FB71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D6BC-735B-409B-B54F-12A4FAEC0238}" type="datetimeFigureOut">
              <a:rPr lang="es-EC" smtClean="0"/>
              <a:t>3/3/2023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468ABC-F14D-48F7-A628-E6F9EF0FC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2805F1-ABB9-4CD3-A118-06B1A05B09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B6CAD-5864-4F85-A8EE-427E99A87860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4357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9C28-9193-4562-9D7A-1EF010C15851}" type="datetimeFigureOut">
              <a:rPr lang="es-EC" smtClean="0"/>
              <a:t>3/3/2023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DB09-8D2A-4D6E-9F24-FD44D7E0E9C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565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973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83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81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26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37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8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88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990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809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0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4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31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380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9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68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05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266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09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948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2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86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660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884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818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4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454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141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30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586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9570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8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093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679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576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7521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6672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4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53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350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672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943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74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3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41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64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07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2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39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73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91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1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599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599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2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64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1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599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95A5A6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95A5A6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599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95A5A6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95A5A6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2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srgbClr val="95A5A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90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55679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8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6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6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30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5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05AC-5687-4D32-BF4C-3C4CB09FD13A}" type="slidenum">
              <a:rPr lang="es-EC" smtClean="0"/>
              <a:pPr/>
              <a:t>‹#›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96299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1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55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70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32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67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87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368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40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730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98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84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CF71D-15C4-46C6-9781-F418BE9D531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13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1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srgbClr val="95A5A6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7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srgbClr val="95A5A6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7" y="6296025"/>
            <a:ext cx="887941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>
              <a:solidFill>
                <a:srgbClr val="95A5A6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7" y="6245225"/>
            <a:ext cx="887941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>
              <a:solidFill>
                <a:srgbClr val="95A5A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8880310" y="5906861"/>
            <a:ext cx="3269714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47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gif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10" Type="http://schemas.openxmlformats.org/officeDocument/2006/relationships/image" Target="../media/image61.gif"/><Relationship Id="rId4" Type="http://schemas.openxmlformats.org/officeDocument/2006/relationships/image" Target="../media/image55.gif"/><Relationship Id="rId9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84.png"/><Relationship Id="rId5" Type="http://schemas.openxmlformats.org/officeDocument/2006/relationships/image" Target="../media/image82.png"/><Relationship Id="rId10" Type="http://schemas.openxmlformats.org/officeDocument/2006/relationships/image" Target="../media/image83.png"/><Relationship Id="rId4" Type="http://schemas.openxmlformats.org/officeDocument/2006/relationships/image" Target="../media/image81.png"/><Relationship Id="rId9" Type="http://schemas.openxmlformats.org/officeDocument/2006/relationships/image" Target="../media/image59.png"/><Relationship Id="rId1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3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gif"/><Relationship Id="rId5" Type="http://schemas.openxmlformats.org/officeDocument/2006/relationships/image" Target="../media/image63.jpeg"/><Relationship Id="rId4" Type="http://schemas.openxmlformats.org/officeDocument/2006/relationships/image" Target="../media/image11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2.jpeg"/><Relationship Id="rId4" Type="http://schemas.openxmlformats.org/officeDocument/2006/relationships/image" Target="../media/image12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3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68755-8565-47DD-98A1-C065A7ED0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" t="13897" r="964"/>
          <a:stretch/>
        </p:blipFill>
        <p:spPr>
          <a:xfrm>
            <a:off x="0" y="994116"/>
            <a:ext cx="12191999" cy="59049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45A711-E28C-49FF-AC2F-88B39BCA0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" y="69668"/>
            <a:ext cx="3422552" cy="8833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44BEE3-5E5C-4C87-BB8E-2FE82A95B143}"/>
              </a:ext>
            </a:extLst>
          </p:cNvPr>
          <p:cNvSpPr txBox="1"/>
          <p:nvPr/>
        </p:nvSpPr>
        <p:spPr>
          <a:xfrm>
            <a:off x="3068756" y="1036774"/>
            <a:ext cx="6249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CIENCIAS DE LA ENERGÍA Y MECÁNICA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7CB54F-119B-41F1-B3A8-694B171B4F82}"/>
              </a:ext>
            </a:extLst>
          </p:cNvPr>
          <p:cNvSpPr txBox="1"/>
          <p:nvPr/>
        </p:nvSpPr>
        <p:spPr>
          <a:xfrm>
            <a:off x="4558535" y="1552199"/>
            <a:ext cx="3292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EN MECATRÓNICA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277B6F-A647-444F-A31D-0F088D5CCB46}"/>
              </a:ext>
            </a:extLst>
          </p:cNvPr>
          <p:cNvSpPr txBox="1"/>
          <p:nvPr/>
        </p:nvSpPr>
        <p:spPr>
          <a:xfrm>
            <a:off x="1521467" y="2080798"/>
            <a:ext cx="9996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DE TITULACIÓN PREVIO A LA OBTENCIÓN DEL TÍTULO DE INGENIERO EN MECATRÓNICA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8EB3D1-C123-498B-B6DB-5EDA155404EA}"/>
              </a:ext>
            </a:extLst>
          </p:cNvPr>
          <p:cNvSpPr txBox="1"/>
          <p:nvPr/>
        </p:nvSpPr>
        <p:spPr>
          <a:xfrm>
            <a:off x="4251648" y="3872968"/>
            <a:ext cx="3967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Chávez Plaza, Steven Santiago</a:t>
            </a:r>
            <a:endParaRPr lang="es-EC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0E6395-4E1E-47CE-B700-6351CF2939FA}"/>
              </a:ext>
            </a:extLst>
          </p:cNvPr>
          <p:cNvSpPr txBox="1"/>
          <p:nvPr/>
        </p:nvSpPr>
        <p:spPr>
          <a:xfrm>
            <a:off x="3836309" y="4476222"/>
            <a:ext cx="4552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Director: </a:t>
            </a:r>
            <a:r>
              <a:rPr lang="es-EC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Tobar Quevedo, Johanna Belén PhD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0FB14D-D666-4105-A803-25B7A0CA27DC}"/>
              </a:ext>
            </a:extLst>
          </p:cNvPr>
          <p:cNvSpPr txBox="1"/>
          <p:nvPr/>
        </p:nvSpPr>
        <p:spPr>
          <a:xfrm>
            <a:off x="4644299" y="5159146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Sangolquí, 3 de marzo de 2023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FA0988-49D4-450F-8C9C-5B9497CFEB8D}"/>
              </a:ext>
            </a:extLst>
          </p:cNvPr>
          <p:cNvSpPr txBox="1"/>
          <p:nvPr/>
        </p:nvSpPr>
        <p:spPr>
          <a:xfrm>
            <a:off x="1521467" y="2596223"/>
            <a:ext cx="9751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Repotenciación de un prototipo de prótesis mecatrónica para amputación transfemoral</a:t>
            </a:r>
          </a:p>
        </p:txBody>
      </p:sp>
    </p:spTree>
    <p:extLst>
      <p:ext uri="{BB962C8B-B14F-4D97-AF65-F5344CB8AC3E}">
        <p14:creationId xmlns:p14="http://schemas.microsoft.com/office/powerpoint/2010/main" val="27909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a 22"/>
          <p:cNvGraphicFramePr>
            <a:graphicFrameLocks noGrp="1"/>
          </p:cNvGraphicFramePr>
          <p:nvPr/>
        </p:nvGraphicFramePr>
        <p:xfrm>
          <a:off x="6096000" y="1111314"/>
          <a:ext cx="2743200" cy="481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946843461"/>
                    </a:ext>
                  </a:extLst>
                </a:gridCol>
              </a:tblGrid>
              <a:tr h="731748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Neumática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43609"/>
                  </a:ext>
                </a:extLst>
              </a:tr>
              <a:tr h="4078484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62020"/>
                  </a:ext>
                </a:extLst>
              </a:tr>
            </a:tbl>
          </a:graphicData>
        </a:graphic>
      </p:graphicFrame>
      <p:graphicFrame>
        <p:nvGraphicFramePr>
          <p:cNvPr id="22" name="Tabla 21"/>
          <p:cNvGraphicFramePr>
            <a:graphicFrameLocks noGrp="1"/>
          </p:cNvGraphicFramePr>
          <p:nvPr/>
        </p:nvGraphicFramePr>
        <p:xfrm>
          <a:off x="3177197" y="1121141"/>
          <a:ext cx="2743200" cy="481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948230374"/>
                    </a:ext>
                  </a:extLst>
                </a:gridCol>
              </a:tblGrid>
              <a:tr h="731748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Eléctrica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43609"/>
                  </a:ext>
                </a:extLst>
              </a:tr>
              <a:tr h="4078484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62020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690623" y="661649"/>
            <a:ext cx="2302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prótesis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40" y="1061759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258394" y="1121141"/>
          <a:ext cx="2743200" cy="481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286629350"/>
                    </a:ext>
                  </a:extLst>
                </a:gridCol>
              </a:tblGrid>
              <a:tr h="731748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Mecánica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43609"/>
                  </a:ext>
                </a:extLst>
              </a:tr>
              <a:tr h="4078484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62020"/>
                  </a:ext>
                </a:extLst>
              </a:tr>
            </a:tbl>
          </a:graphicData>
        </a:graphic>
      </p:graphicFrame>
      <p:sp>
        <p:nvSpPr>
          <p:cNvPr id="2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graphicFrame>
        <p:nvGraphicFramePr>
          <p:cNvPr id="24" name="Tabla 22">
            <a:extLst>
              <a:ext uri="{FF2B5EF4-FFF2-40B4-BE49-F238E27FC236}">
                <a16:creationId xmlns:a16="http://schemas.microsoft.com/office/drawing/2014/main" id="{741DCE45-53C3-486D-B84A-4BD0AB9C0C08}"/>
              </a:ext>
            </a:extLst>
          </p:cNvPr>
          <p:cNvGraphicFramePr>
            <a:graphicFrameLocks noGrp="1"/>
          </p:cNvGraphicFramePr>
          <p:nvPr/>
        </p:nvGraphicFramePr>
        <p:xfrm>
          <a:off x="9014803" y="1103293"/>
          <a:ext cx="2743200" cy="481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946843461"/>
                    </a:ext>
                  </a:extLst>
                </a:gridCol>
              </a:tblGrid>
              <a:tr h="731748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Mioeléctrica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43609"/>
                  </a:ext>
                </a:extLst>
              </a:tr>
              <a:tr h="4078484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62020"/>
                  </a:ext>
                </a:extLst>
              </a:tr>
            </a:tbl>
          </a:graphicData>
        </a:graphic>
      </p:graphicFrame>
      <p:pic>
        <p:nvPicPr>
          <p:cNvPr id="5122" name="Picture 2" descr="4,045 vectores de Protesis piernas - Vectores, imágenes y arte vectorial de  stock | Shutterstock">
            <a:extLst>
              <a:ext uri="{FF2B5EF4-FFF2-40B4-BE49-F238E27FC236}">
                <a16:creationId xmlns:a16="http://schemas.microsoft.com/office/drawing/2014/main" id="{E59C574C-AA9E-4A14-8862-157EE5156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391744" y="2576762"/>
            <a:ext cx="2476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 neumática se inspira en la anatomía - Metalmecánica">
            <a:extLst>
              <a:ext uri="{FF2B5EF4-FFF2-40B4-BE49-F238E27FC236}">
                <a16:creationId xmlns:a16="http://schemas.microsoft.com/office/drawing/2014/main" id="{23229B51-4B1D-4161-ACE1-615B52D0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76887" y="2593911"/>
            <a:ext cx="37814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RVOMOTOR TOWER PRO MG996R 13 KG.CM STANDARD 180° – Grupo Electrostore">
            <a:extLst>
              <a:ext uri="{FF2B5EF4-FFF2-40B4-BE49-F238E27FC236}">
                <a16:creationId xmlns:a16="http://schemas.microsoft.com/office/drawing/2014/main" id="{E4AC00C3-E0BD-42C4-A402-FB2D3D4D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965260"/>
            <a:ext cx="2052955" cy="16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C Servo Motor 750W ECMA-C20807RS | DamenCNC B.V.">
            <a:extLst>
              <a:ext uri="{FF2B5EF4-FFF2-40B4-BE49-F238E27FC236}">
                <a16:creationId xmlns:a16="http://schemas.microsoft.com/office/drawing/2014/main" id="{2E5CBCA4-196F-4402-96DA-A77185105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20" y="3631735"/>
            <a:ext cx="2253916" cy="22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Efmo. PRÓTESIS MIOELÉCTRICA BENATURAL J-HTAM-01">
            <a:extLst>
              <a:ext uri="{FF2B5EF4-FFF2-40B4-BE49-F238E27FC236}">
                <a16:creationId xmlns:a16="http://schemas.microsoft.com/office/drawing/2014/main" id="{4E9AC75A-F6EE-4543-8B98-40C79529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27" y="2576762"/>
            <a:ext cx="2517610" cy="251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444619"/>
              </p:ext>
            </p:extLst>
          </p:nvPr>
        </p:nvGraphicFramePr>
        <p:xfrm>
          <a:off x="2918162" y="1221913"/>
          <a:ext cx="5847347" cy="481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347">
                  <a:extLst>
                    <a:ext uri="{9D8B030D-6E8A-4147-A177-3AD203B41FA5}">
                      <a16:colId xmlns:a16="http://schemas.microsoft.com/office/drawing/2014/main" val="946843461"/>
                    </a:ext>
                  </a:extLst>
                </a:gridCol>
              </a:tblGrid>
              <a:tr h="731748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Mecatrónica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43609"/>
                  </a:ext>
                </a:extLst>
              </a:tr>
              <a:tr h="4078484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62020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690623" y="661649"/>
            <a:ext cx="2302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prótesis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396240" y="1061759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pic>
        <p:nvPicPr>
          <p:cNvPr id="6146" name="Picture 2" descr="Mexicanos desarrollan prótesis biónicas a bajo costo | MVS Noticias">
            <a:extLst>
              <a:ext uri="{FF2B5EF4-FFF2-40B4-BE49-F238E27FC236}">
                <a16:creationId xmlns:a16="http://schemas.microsoft.com/office/drawing/2014/main" id="{AE7AC5F0-8CD7-48F3-BFF5-E0F30BBD5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1" r="26329"/>
          <a:stretch/>
        </p:blipFill>
        <p:spPr bwMode="auto">
          <a:xfrm>
            <a:off x="4098756" y="2076606"/>
            <a:ext cx="3532961" cy="380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7" y="3186209"/>
            <a:ext cx="535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Interfaz Cerebro Computador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pic>
        <p:nvPicPr>
          <p:cNvPr id="7170" name="Picture 2" descr="EEG Test in Borivali, Goregaon">
            <a:extLst>
              <a:ext uri="{FF2B5EF4-FFF2-40B4-BE49-F238E27FC236}">
                <a16:creationId xmlns:a16="http://schemas.microsoft.com/office/drawing/2014/main" id="{8A388CDA-1050-4246-9C61-D98B766A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59" y="4098757"/>
            <a:ext cx="1642060" cy="16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uroimagen (II): Electrodos intracraneales y electroencefalograma">
            <a:extLst>
              <a:ext uri="{FF2B5EF4-FFF2-40B4-BE49-F238E27FC236}">
                <a16:creationId xmlns:a16="http://schemas.microsoft.com/office/drawing/2014/main" id="{F6A89FC7-38C8-4E4D-BD9A-695E267C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0" y="2336312"/>
            <a:ext cx="2215432" cy="14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he international 10/20 EEG system [26]. The letters F, T, C, P and O... |  Download Scientific Diagram">
            <a:extLst>
              <a:ext uri="{FF2B5EF4-FFF2-40B4-BE49-F238E27FC236}">
                <a16:creationId xmlns:a16="http://schemas.microsoft.com/office/drawing/2014/main" id="{5DAC8F5E-2557-43A6-8CB7-B4E2E8B1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37" y="4177542"/>
            <a:ext cx="1663151" cy="15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60AA48-A82B-4E69-A6B6-4733B6A0D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77" y="2598957"/>
            <a:ext cx="2376236" cy="2376236"/>
          </a:xfrm>
          <a:prstGeom prst="rect">
            <a:avLst/>
          </a:prstGeom>
        </p:spPr>
      </p:pic>
      <p:pic>
        <p:nvPicPr>
          <p:cNvPr id="7176" name="Picture 8" descr="machine learning - why ridge regression only decreases slope and not  increases it? - Cross Validated">
            <a:extLst>
              <a:ext uri="{FF2B5EF4-FFF2-40B4-BE49-F238E27FC236}">
                <a16:creationId xmlns:a16="http://schemas.microsoft.com/office/drawing/2014/main" id="{C6259F98-EE11-427C-BBE3-483E2E76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06" y="661649"/>
            <a:ext cx="1357542" cy="13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28A6B-C74C-43B6-A1A3-72C0B2412A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06" y="2315925"/>
            <a:ext cx="1561639" cy="787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80602-8EA2-456C-80EA-2FF78E1DD7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88" y="3060588"/>
            <a:ext cx="2247753" cy="1448552"/>
          </a:xfrm>
          <a:prstGeom prst="rect">
            <a:avLst/>
          </a:prstGeom>
        </p:spPr>
      </p:pic>
      <p:pic>
        <p:nvPicPr>
          <p:cNvPr id="7178" name="Picture 10" descr="Regresión Lasso | Interactive Chaos">
            <a:extLst>
              <a:ext uri="{FF2B5EF4-FFF2-40B4-BE49-F238E27FC236}">
                <a16:creationId xmlns:a16="http://schemas.microsoft.com/office/drawing/2014/main" id="{11CF466F-81B0-4277-A3DF-354AF1A0B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47" y="1995072"/>
            <a:ext cx="1886034" cy="5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8D2D0-C088-48D8-BDD3-06A40B3E95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926" y="3495745"/>
            <a:ext cx="920965" cy="60301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829ED10D-22C0-46A2-8C5E-FD79E4AFDE90}"/>
              </a:ext>
            </a:extLst>
          </p:cNvPr>
          <p:cNvSpPr/>
          <p:nvPr/>
        </p:nvSpPr>
        <p:spPr>
          <a:xfrm rot="1304528">
            <a:off x="4172295" y="3193823"/>
            <a:ext cx="729916" cy="42728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B9495F2-4C7F-4D0F-AC84-D558AFE11652}"/>
              </a:ext>
            </a:extLst>
          </p:cNvPr>
          <p:cNvSpPr/>
          <p:nvPr/>
        </p:nvSpPr>
        <p:spPr>
          <a:xfrm rot="20008714">
            <a:off x="4176111" y="4239240"/>
            <a:ext cx="729916" cy="42728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00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7" y="3186209"/>
            <a:ext cx="535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Paradigma SSVEP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DE5AA-18D4-4E6F-874C-AFDB8AAD8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03" y="2391482"/>
            <a:ext cx="1906003" cy="1906003"/>
          </a:xfrm>
          <a:prstGeom prst="rect">
            <a:avLst/>
          </a:prstGeom>
        </p:spPr>
      </p:pic>
      <p:pic>
        <p:nvPicPr>
          <p:cNvPr id="8194" name="Picture 2" descr="SSVEP recognition using common feature analysis in brain–computer interface  - ScienceDirect">
            <a:extLst>
              <a:ext uri="{FF2B5EF4-FFF2-40B4-BE49-F238E27FC236}">
                <a16:creationId xmlns:a16="http://schemas.microsoft.com/office/drawing/2014/main" id="{DC766D26-043B-4C85-8BB9-9FCA9FB9B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5" t="6791" r="-1"/>
          <a:stretch/>
        </p:blipFill>
        <p:spPr bwMode="auto">
          <a:xfrm>
            <a:off x="4238924" y="1990554"/>
            <a:ext cx="1906004" cy="27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1">
            <a:extLst>
              <a:ext uri="{FF2B5EF4-FFF2-40B4-BE49-F238E27FC236}">
                <a16:creationId xmlns:a16="http://schemas.microsoft.com/office/drawing/2014/main" id="{C91F7A93-D2FD-4B5E-9F15-937CE31BF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8" r="45066"/>
          <a:stretch/>
        </p:blipFill>
        <p:spPr bwMode="auto">
          <a:xfrm>
            <a:off x="7018422" y="1406436"/>
            <a:ext cx="4732420" cy="35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5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13686" y="3037684"/>
            <a:ext cx="4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LASSO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D663B-FB44-424E-8F2E-2A3C5DFF7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83" y="1544282"/>
            <a:ext cx="6152233" cy="37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6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63020" y="3087017"/>
            <a:ext cx="434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del proceso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77322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9A02B0-7BD5-470D-AB01-189352755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r="9862"/>
          <a:stretch/>
        </p:blipFill>
        <p:spPr>
          <a:xfrm>
            <a:off x="4891495" y="1350563"/>
            <a:ext cx="2161668" cy="151596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C38F343-F11B-4FDD-B84D-0079B4B6EAB7}"/>
              </a:ext>
            </a:extLst>
          </p:cNvPr>
          <p:cNvSpPr txBox="1"/>
          <p:nvPr/>
        </p:nvSpPr>
        <p:spPr>
          <a:xfrm>
            <a:off x="1375447" y="879155"/>
            <a:ext cx="210346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Creación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plantillas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37BC32-683D-4D16-A61A-7392DC6C7B0A}"/>
              </a:ext>
            </a:extLst>
          </p:cNvPr>
          <p:cNvSpPr txBox="1"/>
          <p:nvPr/>
        </p:nvSpPr>
        <p:spPr>
          <a:xfrm>
            <a:off x="4924780" y="3351717"/>
            <a:ext cx="303801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Relación frecuencia - movimiento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E7AE83F-9F49-45E6-86CE-8B155F815674}"/>
              </a:ext>
            </a:extLst>
          </p:cNvPr>
          <p:cNvSpPr txBox="1"/>
          <p:nvPr/>
        </p:nvSpPr>
        <p:spPr>
          <a:xfrm>
            <a:off x="8925921" y="879155"/>
            <a:ext cx="2791149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Método LASSO - Comparación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EB771A0-1EB8-404E-A427-FEC7AE50A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16053"/>
          <a:stretch/>
        </p:blipFill>
        <p:spPr>
          <a:xfrm>
            <a:off x="1492194" y="1399054"/>
            <a:ext cx="2150586" cy="146011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86AD8877-F157-4260-ADB2-B89553C27F49}"/>
              </a:ext>
            </a:extLst>
          </p:cNvPr>
          <p:cNvSpPr txBox="1"/>
          <p:nvPr/>
        </p:nvSpPr>
        <p:spPr>
          <a:xfrm>
            <a:off x="4791080" y="879155"/>
            <a:ext cx="241284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Selección de la se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ñal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EEG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2C7666C-189F-4004-95D0-76B0DED7CF57}"/>
              </a:ext>
            </a:extLst>
          </p:cNvPr>
          <p:cNvSpPr txBox="1"/>
          <p:nvPr/>
        </p:nvSpPr>
        <p:spPr>
          <a:xfrm>
            <a:off x="1401937" y="3317017"/>
            <a:ext cx="2682145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LASSO – Índices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correlación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1D0B376-6830-45EB-82B8-92F3E3AF08F7}"/>
              </a:ext>
            </a:extLst>
          </p:cNvPr>
          <p:cNvSpPr txBox="1"/>
          <p:nvPr/>
        </p:nvSpPr>
        <p:spPr>
          <a:xfrm>
            <a:off x="8893437" y="3329257"/>
            <a:ext cx="2342308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Ejecución de movimiento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0DAF69-8557-4F62-B643-983BBEFC1A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3" t="18468" r="8929" b="21063"/>
          <a:stretch/>
        </p:blipFill>
        <p:spPr>
          <a:xfrm>
            <a:off x="8965403" y="4063606"/>
            <a:ext cx="1231211" cy="12229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3E4603E-789F-4457-900E-D2BB46D057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9243" y="1614480"/>
            <a:ext cx="3224887" cy="107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E888C7C0-3C69-426E-9BA7-E441B3F3B6BA}"/>
              </a:ext>
            </a:extLst>
          </p:cNvPr>
          <p:cNvGrpSpPr/>
          <p:nvPr/>
        </p:nvGrpSpPr>
        <p:grpSpPr>
          <a:xfrm>
            <a:off x="931635" y="827682"/>
            <a:ext cx="381000" cy="388620"/>
            <a:chOff x="0" y="0"/>
            <a:chExt cx="381000" cy="388620"/>
          </a:xfrm>
        </p:grpSpPr>
        <p:sp>
          <p:nvSpPr>
            <p:cNvPr id="32" name="Cuadro de texto 316">
              <a:extLst>
                <a:ext uri="{FF2B5EF4-FFF2-40B4-BE49-F238E27FC236}">
                  <a16:creationId xmlns:a16="http://schemas.microsoft.com/office/drawing/2014/main" id="{0A744807-F90C-44B6-89FF-6150AB3E8522}"/>
                </a:ext>
              </a:extLst>
            </p:cNvPr>
            <p:cNvSpPr txBox="1"/>
            <p:nvPr/>
          </p:nvSpPr>
          <p:spPr>
            <a:xfrm>
              <a:off x="38100" y="0"/>
              <a:ext cx="277091" cy="34636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sz="180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EC1F5C9F-4127-4E11-AEA8-990085E750CD}"/>
                </a:ext>
              </a:extLst>
            </p:cNvPr>
            <p:cNvSpPr/>
            <p:nvPr/>
          </p:nvSpPr>
          <p:spPr>
            <a:xfrm>
              <a:off x="0" y="7620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95E96C0-4343-4E1A-ADB2-184F17B411BA}"/>
              </a:ext>
            </a:extLst>
          </p:cNvPr>
          <p:cNvGrpSpPr/>
          <p:nvPr/>
        </p:nvGrpSpPr>
        <p:grpSpPr>
          <a:xfrm>
            <a:off x="4250033" y="826506"/>
            <a:ext cx="381000" cy="388620"/>
            <a:chOff x="0" y="0"/>
            <a:chExt cx="381000" cy="388620"/>
          </a:xfrm>
        </p:grpSpPr>
        <p:sp>
          <p:nvSpPr>
            <p:cNvPr id="35" name="Cuadro de texto 316">
              <a:extLst>
                <a:ext uri="{FF2B5EF4-FFF2-40B4-BE49-F238E27FC236}">
                  <a16:creationId xmlns:a16="http://schemas.microsoft.com/office/drawing/2014/main" id="{5DFB6EB9-D88F-4835-BFD9-9E1DC4E0E239}"/>
                </a:ext>
              </a:extLst>
            </p:cNvPr>
            <p:cNvSpPr txBox="1"/>
            <p:nvPr/>
          </p:nvSpPr>
          <p:spPr>
            <a:xfrm>
              <a:off x="38100" y="0"/>
              <a:ext cx="277091" cy="34636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dirty="0">
                  <a:solidFill>
                    <a:srgbClr val="4472C4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92D3C285-1AB8-41D6-91E8-8887C53FED04}"/>
                </a:ext>
              </a:extLst>
            </p:cNvPr>
            <p:cNvSpPr/>
            <p:nvPr/>
          </p:nvSpPr>
          <p:spPr>
            <a:xfrm>
              <a:off x="0" y="7620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83BF4E80-43C9-4CD3-B396-08CA3F1C28F6}"/>
              </a:ext>
            </a:extLst>
          </p:cNvPr>
          <p:cNvGrpSpPr/>
          <p:nvPr/>
        </p:nvGrpSpPr>
        <p:grpSpPr>
          <a:xfrm>
            <a:off x="8378072" y="834126"/>
            <a:ext cx="381000" cy="388620"/>
            <a:chOff x="0" y="0"/>
            <a:chExt cx="381000" cy="388620"/>
          </a:xfrm>
        </p:grpSpPr>
        <p:sp>
          <p:nvSpPr>
            <p:cNvPr id="40" name="Cuadro de texto 316">
              <a:extLst>
                <a:ext uri="{FF2B5EF4-FFF2-40B4-BE49-F238E27FC236}">
                  <a16:creationId xmlns:a16="http://schemas.microsoft.com/office/drawing/2014/main" id="{42D7D2C6-8B57-40EB-BDD7-553FCD6E0627}"/>
                </a:ext>
              </a:extLst>
            </p:cNvPr>
            <p:cNvSpPr txBox="1"/>
            <p:nvPr/>
          </p:nvSpPr>
          <p:spPr>
            <a:xfrm>
              <a:off x="38100" y="0"/>
              <a:ext cx="277091" cy="34636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dirty="0">
                  <a:solidFill>
                    <a:srgbClr val="4472C4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5F482668-7751-42FD-9266-09C0931F2D60}"/>
                </a:ext>
              </a:extLst>
            </p:cNvPr>
            <p:cNvSpPr/>
            <p:nvPr/>
          </p:nvSpPr>
          <p:spPr>
            <a:xfrm>
              <a:off x="0" y="7620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2EC60F82-6962-4F0D-905B-78B6BF6BAD3A}"/>
              </a:ext>
            </a:extLst>
          </p:cNvPr>
          <p:cNvGrpSpPr/>
          <p:nvPr/>
        </p:nvGrpSpPr>
        <p:grpSpPr>
          <a:xfrm>
            <a:off x="4456681" y="3317751"/>
            <a:ext cx="381000" cy="388620"/>
            <a:chOff x="0" y="0"/>
            <a:chExt cx="381000" cy="388620"/>
          </a:xfrm>
        </p:grpSpPr>
        <p:sp>
          <p:nvSpPr>
            <p:cNvPr id="43" name="Cuadro de texto 316">
              <a:extLst>
                <a:ext uri="{FF2B5EF4-FFF2-40B4-BE49-F238E27FC236}">
                  <a16:creationId xmlns:a16="http://schemas.microsoft.com/office/drawing/2014/main" id="{EA8A6AFA-A9AE-46CE-847D-5D9DDBF95EE4}"/>
                </a:ext>
              </a:extLst>
            </p:cNvPr>
            <p:cNvSpPr txBox="1"/>
            <p:nvPr/>
          </p:nvSpPr>
          <p:spPr>
            <a:xfrm>
              <a:off x="38100" y="0"/>
              <a:ext cx="277091" cy="34636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dirty="0">
                  <a:solidFill>
                    <a:srgbClr val="4472C4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79DB042B-E5D3-4E6A-8A92-2AD270F14A0D}"/>
                </a:ext>
              </a:extLst>
            </p:cNvPr>
            <p:cNvSpPr/>
            <p:nvPr/>
          </p:nvSpPr>
          <p:spPr>
            <a:xfrm>
              <a:off x="0" y="7620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DA38F557-D8E9-4D8D-8F16-2809349D753B}"/>
              </a:ext>
            </a:extLst>
          </p:cNvPr>
          <p:cNvGrpSpPr/>
          <p:nvPr/>
        </p:nvGrpSpPr>
        <p:grpSpPr>
          <a:xfrm>
            <a:off x="927630" y="3290670"/>
            <a:ext cx="381000" cy="388620"/>
            <a:chOff x="0" y="0"/>
            <a:chExt cx="381000" cy="388620"/>
          </a:xfrm>
        </p:grpSpPr>
        <p:sp>
          <p:nvSpPr>
            <p:cNvPr id="46" name="Cuadro de texto 316">
              <a:extLst>
                <a:ext uri="{FF2B5EF4-FFF2-40B4-BE49-F238E27FC236}">
                  <a16:creationId xmlns:a16="http://schemas.microsoft.com/office/drawing/2014/main" id="{9D948F29-9C85-48CD-8FEA-84275785338F}"/>
                </a:ext>
              </a:extLst>
            </p:cNvPr>
            <p:cNvSpPr txBox="1"/>
            <p:nvPr/>
          </p:nvSpPr>
          <p:spPr>
            <a:xfrm>
              <a:off x="38100" y="0"/>
              <a:ext cx="277091" cy="34636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dirty="0">
                  <a:solidFill>
                    <a:srgbClr val="4472C4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10F12206-6388-4F77-9512-7C0D69026251}"/>
                </a:ext>
              </a:extLst>
            </p:cNvPr>
            <p:cNvSpPr/>
            <p:nvPr/>
          </p:nvSpPr>
          <p:spPr>
            <a:xfrm>
              <a:off x="0" y="7620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02BD96CC-100D-41AE-83BD-74E16BB7912C}"/>
              </a:ext>
            </a:extLst>
          </p:cNvPr>
          <p:cNvGrpSpPr/>
          <p:nvPr/>
        </p:nvGrpSpPr>
        <p:grpSpPr>
          <a:xfrm>
            <a:off x="8410785" y="3302467"/>
            <a:ext cx="381000" cy="388620"/>
            <a:chOff x="0" y="0"/>
            <a:chExt cx="381000" cy="388620"/>
          </a:xfrm>
        </p:grpSpPr>
        <p:sp>
          <p:nvSpPr>
            <p:cNvPr id="49" name="Cuadro de texto 316">
              <a:extLst>
                <a:ext uri="{FF2B5EF4-FFF2-40B4-BE49-F238E27FC236}">
                  <a16:creationId xmlns:a16="http://schemas.microsoft.com/office/drawing/2014/main" id="{61EA0881-4744-43BA-B63A-D76ECD160768}"/>
                </a:ext>
              </a:extLst>
            </p:cNvPr>
            <p:cNvSpPr txBox="1"/>
            <p:nvPr/>
          </p:nvSpPr>
          <p:spPr>
            <a:xfrm>
              <a:off x="38100" y="0"/>
              <a:ext cx="277091" cy="34636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C" dirty="0">
                  <a:solidFill>
                    <a:srgbClr val="4472C4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ACE74539-7343-48C2-8D00-77ECF0E4425A}"/>
                </a:ext>
              </a:extLst>
            </p:cNvPr>
            <p:cNvSpPr/>
            <p:nvPr/>
          </p:nvSpPr>
          <p:spPr>
            <a:xfrm>
              <a:off x="0" y="7620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F47BDD4-ED44-48A9-ACDD-B9AE4C375C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r="27044"/>
          <a:stretch/>
        </p:blipFill>
        <p:spPr>
          <a:xfrm>
            <a:off x="10342919" y="3904553"/>
            <a:ext cx="1231211" cy="15410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EB2480-899E-4557-A50F-75C7BAC468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02" y="4861846"/>
            <a:ext cx="2160000" cy="107389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AC34700-45FB-4979-9093-FBA39A919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02" y="3706371"/>
            <a:ext cx="2160000" cy="10738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D807CA-9A9D-47C2-A780-6E588F76DE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81" y="3915452"/>
            <a:ext cx="3591805" cy="179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201168" y="102190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Partes del Prototipo de prótesis mecatrónica de pierna 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5C4B17-07BA-4C97-BA96-210ADC050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454618"/>
              </p:ext>
            </p:extLst>
          </p:nvPr>
        </p:nvGraphicFramePr>
        <p:xfrm>
          <a:off x="2313180" y="1624399"/>
          <a:ext cx="7565640" cy="3678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839">
                  <a:extLst>
                    <a:ext uri="{9D8B030D-6E8A-4147-A177-3AD203B41FA5}">
                      <a16:colId xmlns:a16="http://schemas.microsoft.com/office/drawing/2014/main" val="1179499495"/>
                    </a:ext>
                  </a:extLst>
                </a:gridCol>
                <a:gridCol w="2754304">
                  <a:extLst>
                    <a:ext uri="{9D8B030D-6E8A-4147-A177-3AD203B41FA5}">
                      <a16:colId xmlns:a16="http://schemas.microsoft.com/office/drawing/2014/main" val="2911131641"/>
                    </a:ext>
                  </a:extLst>
                </a:gridCol>
                <a:gridCol w="3553497">
                  <a:extLst>
                    <a:ext uri="{9D8B030D-6E8A-4147-A177-3AD203B41FA5}">
                      <a16:colId xmlns:a16="http://schemas.microsoft.com/office/drawing/2014/main" val="1667058318"/>
                    </a:ext>
                  </a:extLst>
                </a:gridCol>
              </a:tblGrid>
              <a:tr h="71810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Módulo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Componentes implementados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Figura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0684306"/>
                  </a:ext>
                </a:extLst>
              </a:tr>
              <a:tr h="289109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</a:rPr>
                        <a:t>Socket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Un sensor BNO055 para registrar la posición angular</a:t>
                      </a: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Un sensor DHT11 para monitorear temperatura y humedad</a:t>
                      </a:r>
                      <a:endParaRPr lang="es-EC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3919190"/>
                  </a:ext>
                </a:extLst>
              </a:tr>
            </a:tbl>
          </a:graphicData>
        </a:graphic>
      </p:graphicFrame>
      <p:pic>
        <p:nvPicPr>
          <p:cNvPr id="3073" name="Picture 50">
            <a:extLst>
              <a:ext uri="{FF2B5EF4-FFF2-40B4-BE49-F238E27FC236}">
                <a16:creationId xmlns:a16="http://schemas.microsoft.com/office/drawing/2014/main" id="{33D15BD4-8717-447A-8065-C04A06753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6837" y="2842955"/>
            <a:ext cx="2661876" cy="199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20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201168" y="102190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Partes del Prototipo de prótesis mecatrónica de pierna 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5C4B17-07BA-4C97-BA96-210ADC050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752593"/>
              </p:ext>
            </p:extLst>
          </p:nvPr>
        </p:nvGraphicFramePr>
        <p:xfrm>
          <a:off x="2313180" y="1351379"/>
          <a:ext cx="7565640" cy="4561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839">
                  <a:extLst>
                    <a:ext uri="{9D8B030D-6E8A-4147-A177-3AD203B41FA5}">
                      <a16:colId xmlns:a16="http://schemas.microsoft.com/office/drawing/2014/main" val="1179499495"/>
                    </a:ext>
                  </a:extLst>
                </a:gridCol>
                <a:gridCol w="2754304">
                  <a:extLst>
                    <a:ext uri="{9D8B030D-6E8A-4147-A177-3AD203B41FA5}">
                      <a16:colId xmlns:a16="http://schemas.microsoft.com/office/drawing/2014/main" val="2911131641"/>
                    </a:ext>
                  </a:extLst>
                </a:gridCol>
                <a:gridCol w="3553497">
                  <a:extLst>
                    <a:ext uri="{9D8B030D-6E8A-4147-A177-3AD203B41FA5}">
                      <a16:colId xmlns:a16="http://schemas.microsoft.com/office/drawing/2014/main" val="1667058318"/>
                    </a:ext>
                  </a:extLst>
                </a:gridCol>
              </a:tblGrid>
              <a:tr h="71810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Módulo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Componentes implementados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Figura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0684306"/>
                  </a:ext>
                </a:extLst>
              </a:tr>
              <a:tr h="289109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Pierna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Unidad de control</a:t>
                      </a: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Pantalla OLED para mostrar datos del sensor DHT11</a:t>
                      </a: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servomotor para accionar el mecanismo de rodilla</a:t>
                      </a: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sensor BNO055 para registrar la posición angular</a:t>
                      </a: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Batería LiPo de 11.1V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391919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CA1E9CE-52D9-4538-ABEE-DC572F15E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35951" y="2753736"/>
            <a:ext cx="3425440" cy="2568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201168" y="102190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Partes del Prototipo de prótesis mecatrónica de pierna 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5C4B17-07BA-4C97-BA96-210ADC050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186900"/>
              </p:ext>
            </p:extLst>
          </p:nvPr>
        </p:nvGraphicFramePr>
        <p:xfrm>
          <a:off x="2313180" y="1624399"/>
          <a:ext cx="7565640" cy="3678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839">
                  <a:extLst>
                    <a:ext uri="{9D8B030D-6E8A-4147-A177-3AD203B41FA5}">
                      <a16:colId xmlns:a16="http://schemas.microsoft.com/office/drawing/2014/main" val="1179499495"/>
                    </a:ext>
                  </a:extLst>
                </a:gridCol>
                <a:gridCol w="2754304">
                  <a:extLst>
                    <a:ext uri="{9D8B030D-6E8A-4147-A177-3AD203B41FA5}">
                      <a16:colId xmlns:a16="http://schemas.microsoft.com/office/drawing/2014/main" val="2911131641"/>
                    </a:ext>
                  </a:extLst>
                </a:gridCol>
                <a:gridCol w="3553497">
                  <a:extLst>
                    <a:ext uri="{9D8B030D-6E8A-4147-A177-3AD203B41FA5}">
                      <a16:colId xmlns:a16="http://schemas.microsoft.com/office/drawing/2014/main" val="1667058318"/>
                    </a:ext>
                  </a:extLst>
                </a:gridCol>
              </a:tblGrid>
              <a:tr h="71810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Módulo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Componentes implementados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</a:rPr>
                        <a:t>Figura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0684306"/>
                  </a:ext>
                </a:extLst>
              </a:tr>
              <a:tr h="2891095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actuador lineal para accionar el mecanismo de tobillo</a:t>
                      </a: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 sensor BNO055 para registrar la posición angular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391919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F22D38C-D5B0-4BCE-8653-496697708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0944" y="2861879"/>
            <a:ext cx="2623052" cy="1966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3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13686" y="3037684"/>
            <a:ext cx="4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Base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D6CBD8-8771-4CAC-BCC2-60E12C3BC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635441"/>
              </p:ext>
            </p:extLst>
          </p:nvPr>
        </p:nvGraphicFramePr>
        <p:xfrm>
          <a:off x="1946902" y="1652673"/>
          <a:ext cx="8298196" cy="3590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3523">
                  <a:extLst>
                    <a:ext uri="{9D8B030D-6E8A-4147-A177-3AD203B41FA5}">
                      <a16:colId xmlns:a16="http://schemas.microsoft.com/office/drawing/2014/main" val="1783554722"/>
                    </a:ext>
                  </a:extLst>
                </a:gridCol>
                <a:gridCol w="1844842">
                  <a:extLst>
                    <a:ext uri="{9D8B030D-6E8A-4147-A177-3AD203B41FA5}">
                      <a16:colId xmlns:a16="http://schemas.microsoft.com/office/drawing/2014/main" val="2998956577"/>
                    </a:ext>
                  </a:extLst>
                </a:gridCol>
                <a:gridCol w="1459831">
                  <a:extLst>
                    <a:ext uri="{9D8B030D-6E8A-4147-A177-3AD203B41FA5}">
                      <a16:colId xmlns:a16="http://schemas.microsoft.com/office/drawing/2014/main" val="3397653031"/>
                    </a:ext>
                  </a:extLst>
                </a:gridCol>
              </a:tblGrid>
              <a:tr h="39892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9562799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Socket para amputación transfemoral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8912019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Junta roscable para rodilla protésica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5472847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Juego de engranes para articulación de rodilla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(2 engranes)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2178655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Estructura de espinilla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4206726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Anclaje para pie protésico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0656058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Eslabón base del mecanismo de tobillo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4041516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Palanca de accionamiento del mecanismo de tobillo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0740546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3966439"/>
                  </a:ext>
                </a:extLst>
              </a:tr>
            </a:tbl>
          </a:graphicData>
        </a:graphic>
      </p:graphicFrame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Elementos mecánicos</a:t>
            </a:r>
          </a:p>
        </p:txBody>
      </p:sp>
    </p:spTree>
    <p:extLst>
      <p:ext uri="{BB962C8B-B14F-4D97-AF65-F5344CB8AC3E}">
        <p14:creationId xmlns:p14="http://schemas.microsoft.com/office/powerpoint/2010/main" val="14691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02547" y="661649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 General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30585220"/>
              </p:ext>
            </p:extLst>
          </p:nvPr>
        </p:nvGraphicFramePr>
        <p:xfrm>
          <a:off x="621249" y="1301904"/>
          <a:ext cx="10441160" cy="4460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33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13686" y="3037684"/>
            <a:ext cx="4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Base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D6CBD8-8771-4CAC-BCC2-60E12C3BC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531541"/>
              </p:ext>
            </p:extLst>
          </p:nvPr>
        </p:nvGraphicFramePr>
        <p:xfrm>
          <a:off x="1974975" y="1903067"/>
          <a:ext cx="8242049" cy="2792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2161">
                  <a:extLst>
                    <a:ext uri="{9D8B030D-6E8A-4147-A177-3AD203B41FA5}">
                      <a16:colId xmlns:a16="http://schemas.microsoft.com/office/drawing/2014/main" val="1783554722"/>
                    </a:ext>
                  </a:extLst>
                </a:gridCol>
                <a:gridCol w="1878639">
                  <a:extLst>
                    <a:ext uri="{9D8B030D-6E8A-4147-A177-3AD203B41FA5}">
                      <a16:colId xmlns:a16="http://schemas.microsoft.com/office/drawing/2014/main" val="2998956577"/>
                    </a:ext>
                  </a:extLst>
                </a:gridCol>
                <a:gridCol w="1771249">
                  <a:extLst>
                    <a:ext uri="{9D8B030D-6E8A-4147-A177-3AD203B41FA5}">
                      <a16:colId xmlns:a16="http://schemas.microsoft.com/office/drawing/2014/main" val="3397653031"/>
                    </a:ext>
                  </a:extLst>
                </a:gridCol>
              </a:tblGrid>
              <a:tr h="39892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Elemento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Estado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9562799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 de temperatura y humedad DHT11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Funcional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8912019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 de inercia BNO055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Funcional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5472847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Modulo multiplexor I2C TCA9548A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Funcional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2178655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Servomotores KM-2013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Funcional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4206726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Microcontrolador Teensy 3.2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Funcional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0656058"/>
                  </a:ext>
                </a:extLst>
              </a:tr>
              <a:tr h="398922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Batería LiPo 11.1V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funcional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4041516"/>
                  </a:ext>
                </a:extLst>
              </a:tr>
            </a:tbl>
          </a:graphicData>
        </a:graphic>
      </p:graphicFrame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Elementos electrónicos</a:t>
            </a:r>
          </a:p>
        </p:txBody>
      </p:sp>
    </p:spTree>
    <p:extLst>
      <p:ext uri="{BB962C8B-B14F-4D97-AF65-F5344CB8AC3E}">
        <p14:creationId xmlns:p14="http://schemas.microsoft.com/office/powerpoint/2010/main" val="19007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13686" y="3037684"/>
            <a:ext cx="4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Base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Estado inicial de los elementos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0CE393-0089-4AD1-958B-7474BE87D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63" y="1178198"/>
            <a:ext cx="2880360" cy="215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CC9524-1CE8-4BED-9984-C5CD77473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25117"/>
          <a:stretch/>
        </p:blipFill>
        <p:spPr bwMode="auto">
          <a:xfrm rot="5400000">
            <a:off x="5151755" y="1068309"/>
            <a:ext cx="2159635" cy="2379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957E01-19C8-4D75-86A4-4974BDF0D6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t="736" r="20513" b="10532"/>
          <a:stretch/>
        </p:blipFill>
        <p:spPr bwMode="auto">
          <a:xfrm>
            <a:off x="7768822" y="1178198"/>
            <a:ext cx="3239031" cy="2159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FADEA6-53F7-40B4-ABEE-472ECFC419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r="25876"/>
          <a:stretch/>
        </p:blipFill>
        <p:spPr bwMode="auto">
          <a:xfrm>
            <a:off x="961628" y="3628545"/>
            <a:ext cx="2876945" cy="2051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1CB803-EAC9-426D-A3B8-1446B5BA2F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1" t="19663" r="27308"/>
          <a:stretch/>
        </p:blipFill>
        <p:spPr bwMode="auto">
          <a:xfrm>
            <a:off x="3984877" y="3628545"/>
            <a:ext cx="2379416" cy="2076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E7B0F2-9CE4-4224-B2A3-8A00024CA1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6" r="11398"/>
          <a:stretch/>
        </p:blipFill>
        <p:spPr bwMode="auto">
          <a:xfrm rot="5400000">
            <a:off x="9352408" y="3432419"/>
            <a:ext cx="2051256" cy="2443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DAC4E2-DE4B-4685-9657-55E01F0C9E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6" r="27949" b="22512"/>
          <a:stretch/>
        </p:blipFill>
        <p:spPr bwMode="auto">
          <a:xfrm rot="10800000">
            <a:off x="6592261" y="3628546"/>
            <a:ext cx="2411775" cy="2076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2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13686" y="3037684"/>
            <a:ext cx="4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Readecuación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Selección de material para impresión 3D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39884-5125-476A-972E-2FFC8B69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711" y="1810553"/>
            <a:ext cx="7508578" cy="29774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5D5805-4AF5-482C-9F05-1C846FC51D31}"/>
              </a:ext>
            </a:extLst>
          </p:cNvPr>
          <p:cNvSpPr txBox="1"/>
          <p:nvPr/>
        </p:nvSpPr>
        <p:spPr>
          <a:xfrm>
            <a:off x="1138989" y="451111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Densidad en [g/cm</a:t>
            </a:r>
            <a:r>
              <a:rPr lang="es-EC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emperatura en [°C]</a:t>
            </a:r>
          </a:p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esistencia al impacto en [kJ/m</a:t>
            </a:r>
            <a:r>
              <a:rPr lang="es-EC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ostos por 1kg de material.</a:t>
            </a:r>
            <a:endParaRPr lang="es-EC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06B75-A523-4A44-A382-1C9942F4B522}"/>
              </a:ext>
            </a:extLst>
          </p:cNvPr>
          <p:cNvSpPr/>
          <p:nvPr/>
        </p:nvSpPr>
        <p:spPr>
          <a:xfrm>
            <a:off x="2157663" y="3882189"/>
            <a:ext cx="7820523" cy="338554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5C12A6-CDCB-4BAD-A7F9-9EAC0631F410}"/>
              </a:ext>
            </a:extLst>
          </p:cNvPr>
          <p:cNvSpPr txBox="1"/>
          <p:nvPr/>
        </p:nvSpPr>
        <p:spPr>
          <a:xfrm>
            <a:off x="1138989" y="58360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PETG (Glicol de Tereftalato de Polietileno),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9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13686" y="3037684"/>
            <a:ext cx="4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Readecuación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Sistema de sensores inerciales BNO055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F5CF24-C23A-4A6B-AE4C-3535EB679D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t="10087" r="29999" b="24776"/>
          <a:stretch/>
        </p:blipFill>
        <p:spPr bwMode="auto">
          <a:xfrm>
            <a:off x="9087602" y="2988517"/>
            <a:ext cx="2388444" cy="2716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A1CE53-AEE4-4533-8109-B535B77AE4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8" t="11190" r="13823" b="21673"/>
          <a:stretch/>
        </p:blipFill>
        <p:spPr bwMode="auto">
          <a:xfrm>
            <a:off x="1167693" y="1232919"/>
            <a:ext cx="2316368" cy="1797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920C7B-617E-47BE-BB46-3E6EA3C082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34877" r="33605" b="22382"/>
          <a:stretch/>
        </p:blipFill>
        <p:spPr bwMode="auto">
          <a:xfrm>
            <a:off x="5386987" y="3737109"/>
            <a:ext cx="2782567" cy="1797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15893B-9C86-4796-BC33-E6CCBD9F3E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35902" r="13077" b="25631"/>
          <a:stretch/>
        </p:blipFill>
        <p:spPr bwMode="auto">
          <a:xfrm>
            <a:off x="4172839" y="1412047"/>
            <a:ext cx="3590290" cy="1439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152B58-DC0D-406C-9E9F-349D188639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23238" r="23859" b="23168"/>
          <a:stretch/>
        </p:blipFill>
        <p:spPr bwMode="auto">
          <a:xfrm>
            <a:off x="2722657" y="3826068"/>
            <a:ext cx="1986915" cy="1619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lus Sign 6">
            <a:extLst>
              <a:ext uri="{FF2B5EF4-FFF2-40B4-BE49-F238E27FC236}">
                <a16:creationId xmlns:a16="http://schemas.microsoft.com/office/drawing/2014/main" id="{52920FC6-517B-4ED5-AFAC-84E9518AE798}"/>
              </a:ext>
            </a:extLst>
          </p:cNvPr>
          <p:cNvSpPr/>
          <p:nvPr/>
        </p:nvSpPr>
        <p:spPr>
          <a:xfrm>
            <a:off x="3548801" y="1866009"/>
            <a:ext cx="559297" cy="53161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8947894A-BDA5-4CC6-A95A-DB523DEEAA06}"/>
              </a:ext>
            </a:extLst>
          </p:cNvPr>
          <p:cNvSpPr/>
          <p:nvPr/>
        </p:nvSpPr>
        <p:spPr>
          <a:xfrm>
            <a:off x="4768631" y="4370199"/>
            <a:ext cx="559297" cy="53161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E7005208-AEE5-46FB-BB1A-BCE9E8969C56}"/>
              </a:ext>
            </a:extLst>
          </p:cNvPr>
          <p:cNvSpPr/>
          <p:nvPr/>
        </p:nvSpPr>
        <p:spPr>
          <a:xfrm>
            <a:off x="8277726" y="4275221"/>
            <a:ext cx="663571" cy="52939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1713686" y="3037684"/>
            <a:ext cx="4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Readecuación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Mecanismo de rodilla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0BA93A-4EA1-4C6F-9C45-D6E5E9098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 r="24616" b="18978"/>
          <a:stretch/>
        </p:blipFill>
        <p:spPr bwMode="auto">
          <a:xfrm rot="10800000">
            <a:off x="2227563" y="2259010"/>
            <a:ext cx="3405505" cy="2339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E4656A-0D3C-4851-85C0-233298378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4255" y="2259010"/>
            <a:ext cx="3120390" cy="2339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6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tobillo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2B280-5512-44CC-9705-3C71A356A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027" y="3475890"/>
            <a:ext cx="3155159" cy="2224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2808D-1C32-458B-9C68-C322BF4E1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868" y="928136"/>
            <a:ext cx="3110318" cy="2224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119691-5965-4B76-B10A-2093CA09C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835" y="918778"/>
            <a:ext cx="1983105" cy="3239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2AFE29-36B6-47DB-9F5C-01DADABB4432}"/>
                  </a:ext>
                </a:extLst>
              </p:cNvPr>
              <p:cNvSpPr txBox="1"/>
              <p:nvPr/>
            </p:nvSpPr>
            <p:spPr>
              <a:xfrm>
                <a:off x="2831432" y="1046566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=33.74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2AFE29-36B6-47DB-9F5C-01DADABB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432" y="1046566"/>
                <a:ext cx="6096000" cy="369332"/>
              </a:xfrm>
              <a:prstGeom prst="rect">
                <a:avLst/>
              </a:prstGeom>
              <a:blipFill>
                <a:blip r:embed="rId6"/>
                <a:stretch>
                  <a:fillRect t="-21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647661-53AC-4C49-A3CE-B994E9284BE1}"/>
                  </a:ext>
                </a:extLst>
              </p:cNvPr>
              <p:cNvSpPr txBox="1"/>
              <p:nvPr/>
            </p:nvSpPr>
            <p:spPr>
              <a:xfrm>
                <a:off x="2831432" y="1415898"/>
                <a:ext cx="6096000" cy="432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sepChr m:val=";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85</m:t>
                          </m:r>
                        </m:e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115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647661-53AC-4C49-A3CE-B994E9284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432" y="1415898"/>
                <a:ext cx="6096000" cy="432554"/>
              </a:xfrm>
              <a:prstGeom prst="rect">
                <a:avLst/>
              </a:prstGeom>
              <a:blipFill>
                <a:blip r:embed="rId7"/>
                <a:stretch>
                  <a:fillRect t="-1971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630056-D77B-4776-923A-A5735FFCED3E}"/>
                  </a:ext>
                </a:extLst>
              </p:cNvPr>
              <p:cNvSpPr txBox="1"/>
              <p:nvPr/>
            </p:nvSpPr>
            <p:spPr>
              <a:xfrm>
                <a:off x="2831432" y="1802736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  <m:r>
                        <a:rPr lang="es-EC" i="0">
                          <a:latin typeface="Cambria Math" panose="02040503050406030204" pitchFamily="18" charset="0"/>
                        </a:rPr>
                        <m:t>=27.94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630056-D77B-4776-923A-A5735FFCE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432" y="1802736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811977-DE45-468D-B98D-64DE1932B8AD}"/>
                  </a:ext>
                </a:extLst>
              </p:cNvPr>
              <p:cNvSpPr txBox="1"/>
              <p:nvPr/>
            </p:nvSpPr>
            <p:spPr>
              <a:xfrm>
                <a:off x="2831432" y="2138246"/>
                <a:ext cx="6096000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acc>
                      <m:r>
                        <a:rPr lang="es-EC" i="0">
                          <a:latin typeface="Cambria Math" panose="02040503050406030204" pitchFamily="18" charset="0"/>
                        </a:rPr>
                        <m:t>=−18.92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811977-DE45-468D-B98D-64DE1932B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432" y="2138246"/>
                <a:ext cx="6096000" cy="391261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C0DB60-C5DD-4351-BFA5-42478B7F65B3}"/>
                  </a:ext>
                </a:extLst>
              </p:cNvPr>
              <p:cNvSpPr txBox="1"/>
              <p:nvPr/>
            </p:nvSpPr>
            <p:spPr>
              <a:xfrm>
                <a:off x="2725957" y="290965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=−29.28°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C0DB60-C5DD-4351-BFA5-42478B7F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957" y="2909659"/>
                <a:ext cx="6096000" cy="369332"/>
              </a:xfrm>
              <a:prstGeom prst="rect">
                <a:avLst/>
              </a:prstGeom>
              <a:blipFill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30A66F-714A-4E01-8BC9-43C419D3D2AE}"/>
                  </a:ext>
                </a:extLst>
              </p:cNvPr>
              <p:cNvSpPr txBox="1"/>
              <p:nvPr/>
            </p:nvSpPr>
            <p:spPr>
              <a:xfrm>
                <a:off x="2831432" y="3226045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[−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44.28 ;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4.28]°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30A66F-714A-4E01-8BC9-43C419D3D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432" y="3226045"/>
                <a:ext cx="6096000" cy="369332"/>
              </a:xfrm>
              <a:prstGeom prst="rect">
                <a:avLst/>
              </a:prstGeom>
              <a:blipFill>
                <a:blip r:embed="rId11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7A11B8-A5A9-4B62-8FC8-2ED8F653295B}"/>
                  </a:ext>
                </a:extLst>
              </p:cNvPr>
              <p:cNvSpPr txBox="1"/>
              <p:nvPr/>
            </p:nvSpPr>
            <p:spPr>
              <a:xfrm>
                <a:off x="2725957" y="3844424"/>
                <a:ext cx="6096000" cy="432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=81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7A11B8-A5A9-4B62-8FC8-2ED8F653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957" y="3844424"/>
                <a:ext cx="6096000" cy="432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BDD1CB5-3CF7-4636-8045-800876B9425F}"/>
                  </a:ext>
                </a:extLst>
              </p:cNvPr>
              <p:cNvSpPr txBox="1"/>
              <p:nvPr/>
            </p:nvSpPr>
            <p:spPr>
              <a:xfrm>
                <a:off x="2643492" y="4225116"/>
                <a:ext cx="6096000" cy="976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s-EC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acc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s-EC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s-EC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s-EC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s-EC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s-EC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s-EC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BDD1CB5-3CF7-4636-8045-800876B94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492" y="4225116"/>
                <a:ext cx="6096000" cy="9766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4FB210-1066-41C2-B418-35BF89BBBAAE}"/>
                  </a:ext>
                </a:extLst>
              </p:cNvPr>
              <p:cNvSpPr txBox="1"/>
              <p:nvPr/>
            </p:nvSpPr>
            <p:spPr>
              <a:xfrm>
                <a:off x="2725957" y="5380095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55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4FB210-1066-41C2-B418-35BF89BBB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957" y="5380095"/>
                <a:ext cx="6096000" cy="369332"/>
              </a:xfrm>
              <a:prstGeom prst="rect">
                <a:avLst/>
              </a:prstGeom>
              <a:blipFill>
                <a:blip r:embed="rId14"/>
                <a:stretch>
                  <a:fillRect t="-21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9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Métricas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D25511-F50A-4F8E-9FC5-2BEB69AE4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387935"/>
              </p:ext>
            </p:extLst>
          </p:nvPr>
        </p:nvGraphicFramePr>
        <p:xfrm>
          <a:off x="2790908" y="1804114"/>
          <a:ext cx="6610183" cy="3287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2120">
                  <a:extLst>
                    <a:ext uri="{9D8B030D-6E8A-4147-A177-3AD203B41FA5}">
                      <a16:colId xmlns:a16="http://schemas.microsoft.com/office/drawing/2014/main" val="2164608059"/>
                    </a:ext>
                  </a:extLst>
                </a:gridCol>
                <a:gridCol w="1868905">
                  <a:extLst>
                    <a:ext uri="{9D8B030D-6E8A-4147-A177-3AD203B41FA5}">
                      <a16:colId xmlns:a16="http://schemas.microsoft.com/office/drawing/2014/main" val="1269544995"/>
                    </a:ext>
                  </a:extLst>
                </a:gridCol>
                <a:gridCol w="3489158">
                  <a:extLst>
                    <a:ext uri="{9D8B030D-6E8A-4147-A177-3AD203B41FA5}">
                      <a16:colId xmlns:a16="http://schemas.microsoft.com/office/drawing/2014/main" val="1913168802"/>
                    </a:ext>
                  </a:extLst>
                </a:gridCol>
              </a:tblGrid>
              <a:tr h="5314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Función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3488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Controlador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Almacenar el algoritmo de la BCI, identificar comandos y ejecutarlos mediante los diferentes actuadores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3320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de temperatura y humedad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Monitorear dichas variables en tiempo real al interior del socket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3798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Pantalla compatible con el controlador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Mostrar en tiempo real los valores leídos por el sensor de temperatura y humedad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4306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7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Métricas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Controlador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DC5F67-242A-4A86-A764-75934FF9C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217267"/>
              </p:ext>
            </p:extLst>
          </p:nvPr>
        </p:nvGraphicFramePr>
        <p:xfrm>
          <a:off x="2677330" y="1549546"/>
          <a:ext cx="7604793" cy="3796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9320">
                  <a:extLst>
                    <a:ext uri="{9D8B030D-6E8A-4147-A177-3AD203B41FA5}">
                      <a16:colId xmlns:a16="http://schemas.microsoft.com/office/drawing/2014/main" val="722854098"/>
                    </a:ext>
                  </a:extLst>
                </a:gridCol>
                <a:gridCol w="3216442">
                  <a:extLst>
                    <a:ext uri="{9D8B030D-6E8A-4147-A177-3AD203B41FA5}">
                      <a16:colId xmlns:a16="http://schemas.microsoft.com/office/drawing/2014/main" val="2317829587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3304925559"/>
                    </a:ext>
                  </a:extLst>
                </a:gridCol>
                <a:gridCol w="1620252">
                  <a:extLst>
                    <a:ext uri="{9D8B030D-6E8A-4147-A177-3AD203B41FA5}">
                      <a16:colId xmlns:a16="http://schemas.microsoft.com/office/drawing/2014/main" val="3173273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Opciones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Ventajas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Orden de selección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541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Raspberry Pi 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 capacidad de procesamiento, módulos Wi-Fi y Bluetooth incorporados, puertos USB, programación directa en Python 3.9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821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Arduino Due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 capacidad de procesamiento, open hardware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5370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KIWI310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 capacidad de procesamiento, capaz de ejecutar Windows o Linux, puertos USB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7162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9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Métricas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Sensor de temperatura y humedad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63FD20-E17A-4A13-8393-E986B5D4F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82526"/>
              </p:ext>
            </p:extLst>
          </p:nvPr>
        </p:nvGraphicFramePr>
        <p:xfrm>
          <a:off x="2582361" y="2773001"/>
          <a:ext cx="7027278" cy="1349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5972">
                  <a:extLst>
                    <a:ext uri="{9D8B030D-6E8A-4147-A177-3AD203B41FA5}">
                      <a16:colId xmlns:a16="http://schemas.microsoft.com/office/drawing/2014/main" val="4195522647"/>
                    </a:ext>
                  </a:extLst>
                </a:gridCol>
                <a:gridCol w="1732548">
                  <a:extLst>
                    <a:ext uri="{9D8B030D-6E8A-4147-A177-3AD203B41FA5}">
                      <a16:colId xmlns:a16="http://schemas.microsoft.com/office/drawing/2014/main" val="3182297236"/>
                    </a:ext>
                  </a:extLst>
                </a:gridCol>
                <a:gridCol w="1499937">
                  <a:extLst>
                    <a:ext uri="{9D8B030D-6E8A-4147-A177-3AD203B41FA5}">
                      <a16:colId xmlns:a16="http://schemas.microsoft.com/office/drawing/2014/main" val="181183206"/>
                    </a:ext>
                  </a:extLst>
                </a:gridCol>
                <a:gridCol w="1106905">
                  <a:extLst>
                    <a:ext uri="{9D8B030D-6E8A-4147-A177-3AD203B41FA5}">
                      <a16:colId xmlns:a16="http://schemas.microsoft.com/office/drawing/2014/main" val="877645931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19431491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Rango de operación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Precisión / Resolución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Orden de selección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588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DHT11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°C – 50 °C / 20% - 90% RH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°C / ±1% RH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0324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6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Métricas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Pantalla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3E7114-5FAD-41D8-BA28-84A6156D3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892548"/>
              </p:ext>
            </p:extLst>
          </p:nvPr>
        </p:nvGraphicFramePr>
        <p:xfrm>
          <a:off x="2641235" y="1732426"/>
          <a:ext cx="7676983" cy="3430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7025">
                  <a:extLst>
                    <a:ext uri="{9D8B030D-6E8A-4147-A177-3AD203B41FA5}">
                      <a16:colId xmlns:a16="http://schemas.microsoft.com/office/drawing/2014/main" val="3399941799"/>
                    </a:ext>
                  </a:extLst>
                </a:gridCol>
                <a:gridCol w="3144253">
                  <a:extLst>
                    <a:ext uri="{9D8B030D-6E8A-4147-A177-3AD203B41FA5}">
                      <a16:colId xmlns:a16="http://schemas.microsoft.com/office/drawing/2014/main" val="965651651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32791155"/>
                    </a:ext>
                  </a:extLst>
                </a:gridCol>
                <a:gridCol w="1652337">
                  <a:extLst>
                    <a:ext uri="{9D8B030D-6E8A-4147-A177-3AD203B41FA5}">
                      <a16:colId xmlns:a16="http://schemas.microsoft.com/office/drawing/2014/main" val="11805722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Opciones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Ventajas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Orden de selección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8726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Pantalla LCD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Comunicación por I2C mediante modulo externo, tamaño medio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6088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Pantalla Grafica OLED de 0.96”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Comunicación I2C, tamaño pequeño (0.9”), buena resolución de imagen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746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Pantalla táctil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Comunicación por puerto display, tamaño grande (5”), alta resolución de imagen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0248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3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" y="101385"/>
            <a:ext cx="5084065" cy="560264"/>
          </a:xfrm>
        </p:spPr>
        <p:txBody>
          <a:bodyPr/>
          <a:lstStyle/>
          <a:p>
            <a:pPr algn="l"/>
            <a:r>
              <a:rPr lang="es-EC" sz="2000" i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907915" y="661649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80944"/>
              </p:ext>
            </p:extLst>
          </p:nvPr>
        </p:nvGraphicFramePr>
        <p:xfrm>
          <a:off x="340360" y="1341458"/>
          <a:ext cx="539292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2928">
                  <a:extLst>
                    <a:ext uri="{9D8B030D-6E8A-4147-A177-3AD203B41FA5}">
                      <a16:colId xmlns:a16="http://schemas.microsoft.com/office/drawing/2014/main" val="2793420643"/>
                    </a:ext>
                  </a:extLst>
                </a:gridCol>
              </a:tblGrid>
              <a:tr h="36254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s-EC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rótesis</a:t>
                      </a:r>
                      <a:r>
                        <a:rPr lang="es-EC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Inteligentes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4492"/>
                  </a:ext>
                </a:extLst>
              </a:tr>
              <a:tr h="362543">
                <a:tc>
                  <a:txBody>
                    <a:bodyPr/>
                    <a:lstStyle/>
                    <a:p>
                      <a:pPr algn="just"/>
                      <a:r>
                        <a:rPr lang="es-EC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objetivo principal dentro del desarrollo de prótesis es crear un instrumento capaz de emular de la manera más natural posible el movimiento y funcionamiento de un miembro del cuerpo humano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548189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340360" y="2790727"/>
            <a:ext cx="19928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(Romero-Ángeles et al., 2019)</a:t>
            </a:r>
            <a:endParaRPr lang="es-EC" sz="105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56735440"/>
              </p:ext>
            </p:extLst>
          </p:nvPr>
        </p:nvGraphicFramePr>
        <p:xfrm>
          <a:off x="360426" y="2990087"/>
          <a:ext cx="5372862" cy="2924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5C932F1-0DA5-4243-B4C4-4E40A7457A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18"/>
          <a:stretch/>
        </p:blipFill>
        <p:spPr bwMode="auto">
          <a:xfrm>
            <a:off x="6198250" y="1505083"/>
            <a:ext cx="2470150" cy="1619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F3A664-EE57-48FB-B3C2-FB8F60FE1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698" y="3660527"/>
            <a:ext cx="1379855" cy="1979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2" name="Picture 4" descr="Tokio: nuevas prótesis de alta tecnología para los atletas">
            <a:extLst>
              <a:ext uri="{FF2B5EF4-FFF2-40B4-BE49-F238E27FC236}">
                <a16:creationId xmlns:a16="http://schemas.microsoft.com/office/drawing/2014/main" id="{61A76C88-6173-411A-AFFE-412FC9D0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963" y="1406921"/>
            <a:ext cx="2585787" cy="1816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4" name="Picture 6" descr="Prótesis inteligentes e implantes que mejoran el cuerpo incluso de personas sanas ">
            <a:extLst>
              <a:ext uri="{FF2B5EF4-FFF2-40B4-BE49-F238E27FC236}">
                <a16:creationId xmlns:a16="http://schemas.microsoft.com/office/drawing/2014/main" id="{9ADE8E85-B73B-45AB-939B-356F13407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187" y="3562427"/>
            <a:ext cx="3262563" cy="2176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54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PCB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43CBC7E7-4795-4FB7-965B-B25351659CE3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4">
            <a:extLst>
              <a:ext uri="{FF2B5EF4-FFF2-40B4-BE49-F238E27FC236}">
                <a16:creationId xmlns:a16="http://schemas.microsoft.com/office/drawing/2014/main" id="{1BD21951-B29A-42BC-ABFA-E14148074B61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Circuito de control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E4899-4721-48BA-9E06-1CBFFFE08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"/>
          <a:stretch/>
        </p:blipFill>
        <p:spPr bwMode="auto">
          <a:xfrm>
            <a:off x="3036253" y="1199245"/>
            <a:ext cx="5602422" cy="4912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34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PCB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4BFB1-28A0-448D-8092-34B92D8BE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39" y="1423002"/>
            <a:ext cx="2468880" cy="4049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8A2673-93EE-49C4-AA4B-00B05DD65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83" y="1429160"/>
            <a:ext cx="2468880" cy="40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PCB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B60F800D-127F-4E39-9EBD-398BFD9A0282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4">
            <a:extLst>
              <a:ext uri="{FF2B5EF4-FFF2-40B4-BE49-F238E27FC236}">
                <a16:creationId xmlns:a16="http://schemas.microsoft.com/office/drawing/2014/main" id="{848C6049-E48B-455A-BC7D-06E2ED2CE019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Soportes para PCB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9E4BD0-2343-4C63-BFDB-31A61C5E0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44" y="1409518"/>
            <a:ext cx="5229722" cy="4038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74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BCI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B60F800D-127F-4E39-9EBD-398BFD9A0282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4">
            <a:extLst>
              <a:ext uri="{FF2B5EF4-FFF2-40B4-BE49-F238E27FC236}">
                <a16:creationId xmlns:a16="http://schemas.microsoft.com/office/drawing/2014/main" id="{848C6049-E48B-455A-BC7D-06E2ED2CE019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LASSO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60FC8-AA9C-43EF-9FA9-CA243A126892}"/>
                  </a:ext>
                </a:extLst>
              </p:cNvPr>
              <p:cNvSpPr txBox="1"/>
              <p:nvPr/>
            </p:nvSpPr>
            <p:spPr>
              <a:xfrm>
                <a:off x="3048000" y="1360456"/>
                <a:ext cx="6096000" cy="927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𝑡𝑟𝑎𝑖𝑛𝑖𝑛𝑔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𝑡𝑟𝑎𝑖𝑛𝑖𝑛𝑔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s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𝑟𝑒𝑎𝑙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𝑝𝑟𝑒𝑑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𝛼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C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C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60FC8-AA9C-43EF-9FA9-CA243A126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360456"/>
                <a:ext cx="6096000" cy="927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884A810-A5F6-49FB-9880-04149507D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r="8385"/>
          <a:stretch/>
        </p:blipFill>
        <p:spPr bwMode="auto">
          <a:xfrm>
            <a:off x="1565889" y="2617172"/>
            <a:ext cx="4383806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90543-9988-4FC5-9AB2-4690AC3BB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r="8570"/>
          <a:stretch>
            <a:fillRect/>
          </a:stretch>
        </p:blipFill>
        <p:spPr bwMode="auto">
          <a:xfrm>
            <a:off x="6242307" y="2617172"/>
            <a:ext cx="435154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C126B7-1D48-4B25-AA64-DDB7D16447ED}"/>
              </a:ext>
            </a:extLst>
          </p:cNvPr>
          <p:cNvSpPr txBox="1"/>
          <p:nvPr/>
        </p:nvSpPr>
        <p:spPr>
          <a:xfrm>
            <a:off x="1598148" y="536037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(Y. Zhang, 2022)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1303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BCI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B60F800D-127F-4E39-9EBD-398BFD9A0282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4">
            <a:extLst>
              <a:ext uri="{FF2B5EF4-FFF2-40B4-BE49-F238E27FC236}">
                <a16:creationId xmlns:a16="http://schemas.microsoft.com/office/drawing/2014/main" id="{848C6049-E48B-455A-BC7D-06E2ED2CE019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Calibración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del hiperparámetro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BF57E4-CC51-4D60-B7F6-4CE9DCCF7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27902"/>
              </p:ext>
            </p:extLst>
          </p:nvPr>
        </p:nvGraphicFramePr>
        <p:xfrm>
          <a:off x="1307431" y="1162183"/>
          <a:ext cx="9160043" cy="4815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537">
                  <a:extLst>
                    <a:ext uri="{9D8B030D-6E8A-4147-A177-3AD203B41FA5}">
                      <a16:colId xmlns:a16="http://schemas.microsoft.com/office/drawing/2014/main" val="160232393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563685666"/>
                    </a:ext>
                  </a:extLst>
                </a:gridCol>
                <a:gridCol w="1604211">
                  <a:extLst>
                    <a:ext uri="{9D8B030D-6E8A-4147-A177-3AD203B41FA5}">
                      <a16:colId xmlns:a16="http://schemas.microsoft.com/office/drawing/2014/main" val="2398297627"/>
                    </a:ext>
                  </a:extLst>
                </a:gridCol>
                <a:gridCol w="1211179">
                  <a:extLst>
                    <a:ext uri="{9D8B030D-6E8A-4147-A177-3AD203B41FA5}">
                      <a16:colId xmlns:a16="http://schemas.microsoft.com/office/drawing/2014/main" val="4169048795"/>
                    </a:ext>
                  </a:extLst>
                </a:gridCol>
                <a:gridCol w="1756610">
                  <a:extLst>
                    <a:ext uri="{9D8B030D-6E8A-4147-A177-3AD203B41FA5}">
                      <a16:colId xmlns:a16="http://schemas.microsoft.com/office/drawing/2014/main" val="1017703467"/>
                    </a:ext>
                  </a:extLst>
                </a:gridCol>
                <a:gridCol w="1259306">
                  <a:extLst>
                    <a:ext uri="{9D8B030D-6E8A-4147-A177-3AD203B41FA5}">
                      <a16:colId xmlns:a16="http://schemas.microsoft.com/office/drawing/2014/main" val="2128066174"/>
                    </a:ext>
                  </a:extLst>
                </a:gridCol>
              </a:tblGrid>
              <a:tr h="25596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Frecuencia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(α=0.1)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 (α=0.1)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 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 (α=0.097)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 %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4287674298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0.615571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0.556992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0.615652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1440938226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0.168575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0.113472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32.69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0.168656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2385396428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0.117461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0.058882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49.87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0.117542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2844078842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0.109972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0.066856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39.21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0.110053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4042041612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0.120573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0.081520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0.120627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26977434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0.922152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0.863573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0.922233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1514738757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0.121413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0.062834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48.25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0.121494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2210499490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0.022918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0.003392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0.022945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769268852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0.059143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0.012896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78.20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0.059224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460762776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0.435885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0.377306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13.44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0.435966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4107892617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0.604082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0.545503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0.604163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56352897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0.185154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0.126576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0.185236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3729916476"/>
                  </a:ext>
                </a:extLst>
              </a:tr>
              <a:tr h="255961">
                <a:tc rowSpan="4"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5.75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1.612170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1.553590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3.63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1.612250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1671374068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2.218958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2.160380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2.64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2.219040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2046385217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0.131492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0.092439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0.131546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780896933"/>
                  </a:ext>
                </a:extLst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68" marR="61968" marT="0" marB="0"/>
                </a:tc>
                <a:extLst>
                  <a:ext uri="{0D108BD9-81ED-4DB2-BD59-A6C34878D82A}">
                    <a16:rowId xmlns:a16="http://schemas.microsoft.com/office/drawing/2014/main" val="3505049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4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BCI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cxnSp>
        <p:nvCxnSpPr>
          <p:cNvPr id="8" name="Conector recto 6">
            <a:extLst>
              <a:ext uri="{FF2B5EF4-FFF2-40B4-BE49-F238E27FC236}">
                <a16:creationId xmlns:a16="http://schemas.microsoft.com/office/drawing/2014/main" id="{B60F800D-127F-4E39-9EBD-398BFD9A0282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4">
            <a:extLst>
              <a:ext uri="{FF2B5EF4-FFF2-40B4-BE49-F238E27FC236}">
                <a16:creationId xmlns:a16="http://schemas.microsoft.com/office/drawing/2014/main" id="{848C6049-E48B-455A-BC7D-06E2ED2CE019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Relación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Frecuencia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7D3509-C6E0-4C43-8367-E36348CB9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948238"/>
              </p:ext>
            </p:extLst>
          </p:nvPr>
        </p:nvGraphicFramePr>
        <p:xfrm>
          <a:off x="3063624" y="1943658"/>
          <a:ext cx="6064751" cy="3008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5016">
                  <a:extLst>
                    <a:ext uri="{9D8B030D-6E8A-4147-A177-3AD203B41FA5}">
                      <a16:colId xmlns:a16="http://schemas.microsoft.com/office/drawing/2014/main" val="1451027792"/>
                    </a:ext>
                  </a:extLst>
                </a:gridCol>
                <a:gridCol w="4229735">
                  <a:extLst>
                    <a:ext uri="{9D8B030D-6E8A-4147-A177-3AD203B41FA5}">
                      <a16:colId xmlns:a16="http://schemas.microsoft.com/office/drawing/2014/main" val="29131198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Frecuencia [Hz]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Movimiento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2202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Extensión del pistón eléctrico en articulación de tobillo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1836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Retracción del pistón eléctrico en articulación de tobillo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938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Giro en sentido positivo del servomotor en articulación de rodilla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4042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Giro en sentido negativo del servomotor en articulación de rodilla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9091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tobillo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Y RESULTADOS</a:t>
            </a:r>
          </a:p>
        </p:txBody>
      </p:sp>
      <p:cxnSp>
        <p:nvCxnSpPr>
          <p:cNvPr id="6" name="Conector recto 6">
            <a:extLst>
              <a:ext uri="{FF2B5EF4-FFF2-40B4-BE49-F238E27FC236}">
                <a16:creationId xmlns:a16="http://schemas.microsoft.com/office/drawing/2014/main" id="{C418ABA6-C486-4CCD-9D7F-F4AB4E532016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4">
            <a:extLst>
              <a:ext uri="{FF2B5EF4-FFF2-40B4-BE49-F238E27FC236}">
                <a16:creationId xmlns:a16="http://schemas.microsoft.com/office/drawing/2014/main" id="{C3011F93-DE7D-418A-BDDF-CEE5065ACC04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Prototipado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validación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92997-2873-48AF-8279-857460C57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93" y="2076895"/>
            <a:ext cx="2292014" cy="3056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5F2F0-F8E6-4546-9C87-6F79AD8DA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360" y="1391233"/>
            <a:ext cx="4094642" cy="3281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85EB01-1337-4823-8E01-FD7FCA657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24" y="4852296"/>
            <a:ext cx="5757672" cy="162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80D0F7-6922-4C73-943C-7C4AAE49C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242" y="1301054"/>
            <a:ext cx="3838118" cy="32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tobillo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Y RESULTADOS</a:t>
            </a:r>
          </a:p>
        </p:txBody>
      </p:sp>
      <p:cxnSp>
        <p:nvCxnSpPr>
          <p:cNvPr id="6" name="Conector recto 6">
            <a:extLst>
              <a:ext uri="{FF2B5EF4-FFF2-40B4-BE49-F238E27FC236}">
                <a16:creationId xmlns:a16="http://schemas.microsoft.com/office/drawing/2014/main" id="{C418ABA6-C486-4CCD-9D7F-F4AB4E532016}"/>
              </a:ext>
            </a:extLst>
          </p:cNvPr>
          <p:cNvCxnSpPr>
            <a:cxnSpLocks/>
          </p:cNvCxnSpPr>
          <p:nvPr/>
        </p:nvCxnSpPr>
        <p:spPr>
          <a:xfrm>
            <a:off x="962526" y="1021902"/>
            <a:ext cx="110344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4">
            <a:extLst>
              <a:ext uri="{FF2B5EF4-FFF2-40B4-BE49-F238E27FC236}">
                <a16:creationId xmlns:a16="http://schemas.microsoft.com/office/drawing/2014/main" id="{C3011F93-DE7D-418A-BDDF-CEE5065ACC04}"/>
              </a:ext>
            </a:extLst>
          </p:cNvPr>
          <p:cNvSpPr txBox="1"/>
          <p:nvPr/>
        </p:nvSpPr>
        <p:spPr>
          <a:xfrm>
            <a:off x="1706880" y="692426"/>
            <a:ext cx="852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Prototipado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validación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3B167C-D12C-488E-9E6C-B1FB00A30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/>
          <a:stretch/>
        </p:blipFill>
        <p:spPr bwMode="auto">
          <a:xfrm rot="5400000">
            <a:off x="1886996" y="1771850"/>
            <a:ext cx="3244428" cy="3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787FB-6011-4E28-8922-D76A1AB75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42" y="1391233"/>
            <a:ext cx="3173328" cy="42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Exactitud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BCI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Y RESULTADOS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55225-AE5D-46EB-A4DB-2E679E7B1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55" y="1285952"/>
            <a:ext cx="7360689" cy="42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Exactitud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BCI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Y RESULTADOS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71286-7753-4997-B87C-D0DF21C8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610" y="1648460"/>
            <a:ext cx="5732780" cy="3561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698C16-15D1-490A-B949-0D1F8B52231F}"/>
              </a:ext>
            </a:extLst>
          </p:cNvPr>
          <p:cNvSpPr/>
          <p:nvPr/>
        </p:nvSpPr>
        <p:spPr>
          <a:xfrm>
            <a:off x="3056021" y="2887579"/>
            <a:ext cx="6039851" cy="296779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83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97174" y="661649"/>
            <a:ext cx="308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del problema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7153893" y="1212929"/>
            <a:ext cx="9144" cy="48920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7498723" y="2594928"/>
            <a:ext cx="42092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“INVESTIGACION Y DESARROLLO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 ENFOQUE SOCIAL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 PARTE DEL LABORATORIO DE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MECATRÓNICA Y SISTEMAS DINAMICOS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”</a:t>
            </a:r>
            <a:endParaRPr lang="es-EC" sz="1400" dirty="0"/>
          </a:p>
        </p:txBody>
      </p:sp>
      <p:sp>
        <p:nvSpPr>
          <p:cNvPr id="22" name="Flecha doblada 21"/>
          <p:cNvSpPr/>
          <p:nvPr/>
        </p:nvSpPr>
        <p:spPr>
          <a:xfrm rot="5400000">
            <a:off x="9517722" y="1624910"/>
            <a:ext cx="462116" cy="599345"/>
          </a:xfrm>
          <a:prstGeom prst="ben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3074" name="Picture 2" descr="LOGO ESPE - UNIVERSIDAD DE LAS FUERZAS ARMADAS | Fuerzas armadas, Fuerza,  Univer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65" y="1212929"/>
            <a:ext cx="1288444" cy="12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o que debes saber sobre el mercado de bajos recursos - Líder Empresarial">
            <a:extLst>
              <a:ext uri="{FF2B5EF4-FFF2-40B4-BE49-F238E27FC236}">
                <a16:creationId xmlns:a16="http://schemas.microsoft.com/office/drawing/2014/main" id="{162DBE3B-3F2F-4261-9F3E-56FB35F65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r="15855"/>
          <a:stretch/>
        </p:blipFill>
        <p:spPr bwMode="auto">
          <a:xfrm>
            <a:off x="3702607" y="1212929"/>
            <a:ext cx="1969501" cy="13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22D2C61-CD76-4947-8D18-36A800F81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5248"/>
          <a:stretch/>
        </p:blipFill>
        <p:spPr bwMode="auto">
          <a:xfrm>
            <a:off x="931943" y="1151747"/>
            <a:ext cx="2721037" cy="1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ótesis estética esterna para pierna - Stamos and Braun Prothesenwerk -  para adulto">
            <a:extLst>
              <a:ext uri="{FF2B5EF4-FFF2-40B4-BE49-F238E27FC236}">
                <a16:creationId xmlns:a16="http://schemas.microsoft.com/office/drawing/2014/main" id="{F0B7D766-58D4-4E5A-B747-87A874FB0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03" y="2784386"/>
            <a:ext cx="1969501" cy="147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F8374F46-A9C4-4EDE-B206-831D46B31FC9}"/>
              </a:ext>
            </a:extLst>
          </p:cNvPr>
          <p:cNvSpPr/>
          <p:nvPr/>
        </p:nvSpPr>
        <p:spPr>
          <a:xfrm>
            <a:off x="368968" y="1699362"/>
            <a:ext cx="513348" cy="537410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1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1BD6E129-9427-4D40-AACB-42D9486311F3}"/>
              </a:ext>
            </a:extLst>
          </p:cNvPr>
          <p:cNvSpPr/>
          <p:nvPr/>
        </p:nvSpPr>
        <p:spPr>
          <a:xfrm>
            <a:off x="2115103" y="3159092"/>
            <a:ext cx="513348" cy="537410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8020F32-EE4B-4422-A975-287B80317AFD}"/>
              </a:ext>
            </a:extLst>
          </p:cNvPr>
          <p:cNvSpPr/>
          <p:nvPr/>
        </p:nvSpPr>
        <p:spPr>
          <a:xfrm>
            <a:off x="351067" y="4885430"/>
            <a:ext cx="513348" cy="537410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3</a:t>
            </a:r>
          </a:p>
        </p:txBody>
      </p:sp>
      <p:pic>
        <p:nvPicPr>
          <p:cNvPr id="3080" name="Picture 8" descr="Presentan prótesis 'inteligentes' para pierna y mano, El Siglo Coahuila">
            <a:extLst>
              <a:ext uri="{FF2B5EF4-FFF2-40B4-BE49-F238E27FC236}">
                <a16:creationId xmlns:a16="http://schemas.microsoft.com/office/drawing/2014/main" id="{B3B0999D-1FCF-457E-B0BF-54F541B94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8971"/>
          <a:stretch/>
        </p:blipFill>
        <p:spPr bwMode="auto">
          <a:xfrm>
            <a:off x="2839560" y="4411725"/>
            <a:ext cx="1969501" cy="144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DCF18-EE50-473C-B66C-C6F7A3AEB5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43" y="4211832"/>
            <a:ext cx="1846943" cy="1846943"/>
          </a:xfrm>
          <a:prstGeom prst="rect">
            <a:avLst/>
          </a:prstGeom>
        </p:spPr>
      </p:pic>
      <p:pic>
        <p:nvPicPr>
          <p:cNvPr id="3082" name="Picture 10" descr="Qué es una Empresa pública? Concepto, características y ventajas">
            <a:extLst>
              <a:ext uri="{FF2B5EF4-FFF2-40B4-BE49-F238E27FC236}">
                <a16:creationId xmlns:a16="http://schemas.microsoft.com/office/drawing/2014/main" id="{84184404-8C80-41EF-8C64-5E606C82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56" y="3269402"/>
            <a:ext cx="1244459" cy="99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ersonaje de dibujos animados gráfico de vector de ilustración de la  empresa | Vector Premium">
            <a:extLst>
              <a:ext uri="{FF2B5EF4-FFF2-40B4-BE49-F238E27FC236}">
                <a16:creationId xmlns:a16="http://schemas.microsoft.com/office/drawing/2014/main" id="{0B60A65A-C843-412B-971F-F2F2CD10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92" y="2784385"/>
            <a:ext cx="992109" cy="9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CBC82-979D-45E6-BE87-3FA7D3591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609" y="4028678"/>
            <a:ext cx="1439943" cy="1439943"/>
          </a:xfrm>
          <a:prstGeom prst="rect">
            <a:avLst/>
          </a:prstGeom>
        </p:spPr>
      </p:pic>
      <p:pic>
        <p:nvPicPr>
          <p:cNvPr id="3086" name="Picture 14" descr="Cómo innovar en tu sector con un blog profesional y de calidad">
            <a:extLst>
              <a:ext uri="{FF2B5EF4-FFF2-40B4-BE49-F238E27FC236}">
                <a16:creationId xmlns:a16="http://schemas.microsoft.com/office/drawing/2014/main" id="{0B693D4C-0740-4A13-A403-A0739BAB5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9" t="13577" r="30528" b="11344"/>
          <a:stretch/>
        </p:blipFill>
        <p:spPr bwMode="auto">
          <a:xfrm>
            <a:off x="7621893" y="4119571"/>
            <a:ext cx="1376161" cy="12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9FB9690A-672A-4AA8-A7F8-D9F02E236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 t="16409" r="23651" b="13041"/>
          <a:stretch/>
        </p:blipFill>
        <p:spPr bwMode="auto">
          <a:xfrm>
            <a:off x="10343364" y="3876771"/>
            <a:ext cx="1291151" cy="17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Y RESULTADOS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4F4444-E181-4866-A42C-E36133F9A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5" y="1106437"/>
            <a:ext cx="1979930" cy="1709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CA5AD-CE6F-46F4-87A7-1095A458D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75" y="1106437"/>
            <a:ext cx="1979930" cy="1709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E1F794-19A4-4148-8D8F-3D08BDB56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35" y="1106437"/>
            <a:ext cx="1979930" cy="1709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9431C5-6AAB-413F-9068-C65C01F01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95" y="1106437"/>
            <a:ext cx="1979930" cy="1709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3D14B9-73ED-414E-B97A-22602B3C9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55" y="1042102"/>
            <a:ext cx="1979930" cy="1677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B47DDC-4D62-4E2F-9042-4D5291030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5" y="3336290"/>
            <a:ext cx="1979930" cy="1709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6C5333-F86F-488C-A6C0-D4441B35F1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75" y="3336290"/>
            <a:ext cx="1979930" cy="1677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78CF42-D0EE-4775-80F9-FD1349F74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35" y="3336290"/>
            <a:ext cx="1979930" cy="1677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5B8327-4996-4586-B0B7-B8AF30CDDD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95" y="3336290"/>
            <a:ext cx="1979930" cy="1677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33B9D2-B782-4D51-99E9-6B6B24799C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55" y="3304540"/>
            <a:ext cx="1979930" cy="17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Y RESULTADOS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A5AFE5-064F-40AD-B53D-1F397C8FC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6" y="1600200"/>
            <a:ext cx="4315093" cy="3657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2BB8A5-E2E7-4DFB-9D1F-C938B97C0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03" y="1619016"/>
            <a:ext cx="431515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4" y="3186206"/>
            <a:ext cx="535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endParaRPr lang="es-EC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Y RESULTADOS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39EF2-11F1-4B3A-BF11-57709B43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164" y="1321308"/>
            <a:ext cx="5757672" cy="42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07920" y="661649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209126" y="1141164"/>
            <a:ext cx="11795760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Funcionamiento de la versión anterior</a:t>
            </a:r>
          </a:p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5113" lvl="0" indent="-265113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AFFD6-9F41-44F8-BB1F-D387B9819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8698" y="2342144"/>
            <a:ext cx="3856789" cy="2892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60A028-DFF8-461B-B5E2-0DE9C8861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3901" y="2342143"/>
            <a:ext cx="3856791" cy="28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07920" y="661649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209126" y="1141164"/>
            <a:ext cx="11795760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Línea Base</a:t>
            </a:r>
          </a:p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5113" lvl="0" indent="-265113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18B45-CF24-42DE-9355-EBDFC7A99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t="10087" r="29999" b="24776"/>
          <a:stretch/>
        </p:blipFill>
        <p:spPr bwMode="auto">
          <a:xfrm>
            <a:off x="3590966" y="2565247"/>
            <a:ext cx="2000206" cy="2274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ector recto 9">
            <a:extLst>
              <a:ext uri="{FF2B5EF4-FFF2-40B4-BE49-F238E27FC236}">
                <a16:creationId xmlns:a16="http://schemas.microsoft.com/office/drawing/2014/main" id="{7A8E298B-8084-4F4B-8F36-E80E5EA0C4F2}"/>
              </a:ext>
            </a:extLst>
          </p:cNvPr>
          <p:cNvCxnSpPr/>
          <p:nvPr/>
        </p:nvCxnSpPr>
        <p:spPr>
          <a:xfrm>
            <a:off x="5838292" y="1155353"/>
            <a:ext cx="9144" cy="48920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F4117CC-8533-4763-A603-53CF63638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6" r="11398"/>
          <a:stretch/>
        </p:blipFill>
        <p:spPr bwMode="auto">
          <a:xfrm rot="5400000">
            <a:off x="893420" y="3636965"/>
            <a:ext cx="1637103" cy="19501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64A0F-F43B-4260-B9A6-857F257430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6" r="27949" b="22512"/>
          <a:stretch/>
        </p:blipFill>
        <p:spPr bwMode="auto">
          <a:xfrm rot="10800000">
            <a:off x="736893" y="1922260"/>
            <a:ext cx="1950160" cy="1679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F6D14-F551-4201-9489-02389F7BCA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 r="24616" b="18978"/>
          <a:stretch/>
        </p:blipFill>
        <p:spPr bwMode="auto">
          <a:xfrm rot="5400000">
            <a:off x="6037341" y="2596136"/>
            <a:ext cx="2925961" cy="2010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E14082-CA56-44A4-A247-E8C8E4D1D6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35535" y="2504286"/>
            <a:ext cx="2925962" cy="2194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3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07920" y="661649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209126" y="1141164"/>
            <a:ext cx="11795760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Mecanismo de tobillo</a:t>
            </a:r>
          </a:p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5113" lvl="0" indent="-265113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2B9E8-E917-43C5-B015-742780431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/>
          <a:stretch/>
        </p:blipFill>
        <p:spPr bwMode="auto">
          <a:xfrm rot="5400000">
            <a:off x="6675375" y="1818516"/>
            <a:ext cx="3856789" cy="393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BCD81-6DF9-48D1-AD5C-DC3B64FC2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962" y="2342145"/>
            <a:ext cx="3856789" cy="28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07920" y="661649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209126" y="1141164"/>
            <a:ext cx="11795760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BCI - SSVEP</a:t>
            </a:r>
          </a:p>
          <a:p>
            <a:pPr marL="265113" indent="-265113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5113" lvl="0" indent="-265113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C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B953501-1E52-4413-B165-8D977A39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33" y="2190608"/>
            <a:ext cx="2773195" cy="30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lustraciones, imágenes clip art, dibujos animados e iconos de stock de icono de objetivo y flecha con trazo editable y píxel perfecto. - exactitud">
            <a:extLst>
              <a:ext uri="{FF2B5EF4-FFF2-40B4-BE49-F238E27FC236}">
                <a16:creationId xmlns:a16="http://schemas.microsoft.com/office/drawing/2014/main" id="{736A614E-C721-40A9-974A-209748A4D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9" t="23925" r="22893" b="23940"/>
          <a:stretch/>
        </p:blipFill>
        <p:spPr bwMode="auto">
          <a:xfrm>
            <a:off x="6328610" y="2332174"/>
            <a:ext cx="2121409" cy="20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8DF07-E381-40FC-9E04-C33516FAD788}"/>
              </a:ext>
            </a:extLst>
          </p:cNvPr>
          <p:cNvSpPr txBox="1"/>
          <p:nvPr/>
        </p:nvSpPr>
        <p:spPr>
          <a:xfrm>
            <a:off x="6906126" y="4403789"/>
            <a:ext cx="186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76.42%</a:t>
            </a:r>
          </a:p>
        </p:txBody>
      </p:sp>
    </p:spTree>
    <p:extLst>
      <p:ext uri="{BB962C8B-B14F-4D97-AF65-F5344CB8AC3E}">
        <p14:creationId xmlns:p14="http://schemas.microsoft.com/office/powerpoint/2010/main" val="34742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15375" y="661649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2" name="Picture 2" descr="Microcontrolador PNG transparente - PNG All">
            <a:extLst>
              <a:ext uri="{FF2B5EF4-FFF2-40B4-BE49-F238E27FC236}">
                <a16:creationId xmlns:a16="http://schemas.microsoft.com/office/drawing/2014/main" id="{2B2D1B37-0E2B-4E6F-83D1-49AC02D7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08" y="1996866"/>
            <a:ext cx="2864267" cy="28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84ED8-E5D1-4E82-BB33-05B29FC2E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32" y="1833060"/>
            <a:ext cx="2676525" cy="3400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CB149-AEFF-4E82-8416-4EDEAB0E5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1974" y="2154194"/>
            <a:ext cx="3400684" cy="254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1979E-92B4-463A-BC02-FB948E9B8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113">
            <a:off x="8810874" y="2307192"/>
            <a:ext cx="493545" cy="596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0AF1D4-E02C-4FD6-AA52-B7184A390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568">
            <a:off x="7544755" y="3398055"/>
            <a:ext cx="493545" cy="596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219C42-A65A-4E3E-96E1-E3E673427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506" y="2409573"/>
            <a:ext cx="1649914" cy="2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45093" y="661649"/>
            <a:ext cx="2193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Trabajos futuros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201168" y="1467732"/>
            <a:ext cx="11676888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C" sz="17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Peso Vectores Libres de Derechos - iStock">
            <a:extLst>
              <a:ext uri="{FF2B5EF4-FFF2-40B4-BE49-F238E27FC236}">
                <a16:creationId xmlns:a16="http://schemas.microsoft.com/office/drawing/2014/main" id="{EB40B3B7-D8E2-4308-811F-4A254540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29" y="2224783"/>
            <a:ext cx="3757229" cy="375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5CD94-C6A4-4B4A-826C-0526BE9BB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9" y="1648550"/>
            <a:ext cx="1246521" cy="2211570"/>
          </a:xfrm>
          <a:prstGeom prst="rect">
            <a:avLst/>
          </a:prstGeom>
        </p:spPr>
      </p:pic>
      <p:pic>
        <p:nvPicPr>
          <p:cNvPr id="11268" name="Picture 4" descr="Python Library For Emotiv EEG | Hackaday">
            <a:extLst>
              <a:ext uri="{FF2B5EF4-FFF2-40B4-BE49-F238E27FC236}">
                <a16:creationId xmlns:a16="http://schemas.microsoft.com/office/drawing/2014/main" id="{CB2D3A1F-0E32-4E1C-B8DC-CE356704E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234" y="2285999"/>
            <a:ext cx="3437412" cy="263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09158" y="661649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E43640EF-EF06-4E76-8EA1-CB735A49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844" y="3008525"/>
            <a:ext cx="3260690" cy="840950"/>
          </a:xfrm>
          <a:prstGeom prst="rect">
            <a:avLst/>
          </a:prstGeom>
        </p:spPr>
      </p:pic>
      <p:pic>
        <p:nvPicPr>
          <p:cNvPr id="14" name="Picture 2" descr="Filosofía - DEC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63"/>
          <a:stretch/>
        </p:blipFill>
        <p:spPr bwMode="auto">
          <a:xfrm>
            <a:off x="8494222" y="2344477"/>
            <a:ext cx="1346032" cy="108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7598358" y="3613728"/>
            <a:ext cx="2768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Energía y Mecánica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66000" y="661649"/>
            <a:ext cx="1351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32975066"/>
              </p:ext>
            </p:extLst>
          </p:nvPr>
        </p:nvGraphicFramePr>
        <p:xfrm>
          <a:off x="2505282" y="713760"/>
          <a:ext cx="6673088" cy="2264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76493252"/>
              </p:ext>
            </p:extLst>
          </p:nvPr>
        </p:nvGraphicFramePr>
        <p:xfrm>
          <a:off x="201168" y="2624328"/>
          <a:ext cx="11795760" cy="3639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624327" y="1622023"/>
            <a:ext cx="632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Repotenciar un prototipo de prótesis mecatrónica para amputación transfemoral.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4102" name="Picture 6" descr="Engranajes Con Trabajo En Equipo Del Símbolo Del Negocio De La Pregunta  Ilustración del Vector - Ilustración de rueda, cerebro: 123472224">
            <a:extLst>
              <a:ext uri="{FF2B5EF4-FFF2-40B4-BE49-F238E27FC236}">
                <a16:creationId xmlns:a16="http://schemas.microsoft.com/office/drawing/2014/main" id="{9036C8E3-4D08-442B-B01D-45B78AD8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06" y="3502185"/>
            <a:ext cx="2065421" cy="206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cto 9">
            <a:extLst>
              <a:ext uri="{FF2B5EF4-FFF2-40B4-BE49-F238E27FC236}">
                <a16:creationId xmlns:a16="http://schemas.microsoft.com/office/drawing/2014/main" id="{23354AF2-DAA6-4389-AC7B-2737BC1625D1}"/>
              </a:ext>
            </a:extLst>
          </p:cNvPr>
          <p:cNvCxnSpPr>
            <a:cxnSpLocks/>
          </p:cNvCxnSpPr>
          <p:nvPr/>
        </p:nvCxnSpPr>
        <p:spPr>
          <a:xfrm>
            <a:off x="2855732" y="3192379"/>
            <a:ext cx="0" cy="28187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9">
            <a:extLst>
              <a:ext uri="{FF2B5EF4-FFF2-40B4-BE49-F238E27FC236}">
                <a16:creationId xmlns:a16="http://schemas.microsoft.com/office/drawing/2014/main" id="{318CDFB7-ED9C-45DE-9542-86B0B7946FE2}"/>
              </a:ext>
            </a:extLst>
          </p:cNvPr>
          <p:cNvCxnSpPr>
            <a:cxnSpLocks/>
          </p:cNvCxnSpPr>
          <p:nvPr/>
        </p:nvCxnSpPr>
        <p:spPr>
          <a:xfrm>
            <a:off x="5574869" y="3177636"/>
            <a:ext cx="0" cy="28187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01D0D02-DCB2-47CE-948B-6B9A604B28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17785" r="20468" b="15568"/>
          <a:stretch/>
        </p:blipFill>
        <p:spPr>
          <a:xfrm>
            <a:off x="5776600" y="3429000"/>
            <a:ext cx="2540174" cy="2315991"/>
          </a:xfrm>
          <a:prstGeom prst="rect">
            <a:avLst/>
          </a:prstGeom>
        </p:spPr>
      </p:pic>
      <p:cxnSp>
        <p:nvCxnSpPr>
          <p:cNvPr id="19" name="Conector recto 9">
            <a:extLst>
              <a:ext uri="{FF2B5EF4-FFF2-40B4-BE49-F238E27FC236}">
                <a16:creationId xmlns:a16="http://schemas.microsoft.com/office/drawing/2014/main" id="{8BF9CC78-FF99-421B-988B-D99D27FC5CEC}"/>
              </a:ext>
            </a:extLst>
          </p:cNvPr>
          <p:cNvCxnSpPr>
            <a:cxnSpLocks/>
          </p:cNvCxnSpPr>
          <p:nvPr/>
        </p:nvCxnSpPr>
        <p:spPr>
          <a:xfrm>
            <a:off x="8582764" y="3177636"/>
            <a:ext cx="0" cy="28187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06" name="Picture 10" descr="eeg-neuromarketing-electroencefalograma">
            <a:extLst>
              <a:ext uri="{FF2B5EF4-FFF2-40B4-BE49-F238E27FC236}">
                <a16:creationId xmlns:a16="http://schemas.microsoft.com/office/drawing/2014/main" id="{3AF96E1A-A630-47EB-A023-F9FAA38C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779" y="3177636"/>
            <a:ext cx="2955713" cy="30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cono de automatización de procesos 3223487 Vector en Vecteezy">
            <a:extLst>
              <a:ext uri="{FF2B5EF4-FFF2-40B4-BE49-F238E27FC236}">
                <a16:creationId xmlns:a16="http://schemas.microsoft.com/office/drawing/2014/main" id="{716DB6D4-8C86-422C-B068-949221946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t="22311" r="12908" b="19461"/>
          <a:stretch/>
        </p:blipFill>
        <p:spPr bwMode="auto">
          <a:xfrm>
            <a:off x="3159927" y="3688779"/>
            <a:ext cx="2102930" cy="1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2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3432047"/>
            <a:ext cx="12192000" cy="25420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2820145" y="3979788"/>
            <a:ext cx="6551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>
                <a:solidFill>
                  <a:schemeClr val="tx2">
                    <a:lumMod val="75000"/>
                  </a:schemeClr>
                </a:solidFill>
                <a:latin typeface="3ds Light" panose="02000503020000020004" pitchFamily="50" charset="0"/>
                <a:cs typeface="Arial" panose="020B0604020202020204" pitchFamily="34" charset="0"/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18669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98407" y="661649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 e importancia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035067"/>
              </p:ext>
            </p:extLst>
          </p:nvPr>
        </p:nvGraphicFramePr>
        <p:xfrm>
          <a:off x="823809" y="1595325"/>
          <a:ext cx="539292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2928">
                  <a:extLst>
                    <a:ext uri="{9D8B030D-6E8A-4147-A177-3AD203B41FA5}">
                      <a16:colId xmlns:a16="http://schemas.microsoft.com/office/drawing/2014/main" val="2793420643"/>
                    </a:ext>
                  </a:extLst>
                </a:gridCol>
              </a:tblGrid>
              <a:tr h="362543">
                <a:tc>
                  <a:txBody>
                    <a:bodyPr/>
                    <a:lstStyle/>
                    <a:p>
                      <a:r>
                        <a:rPr lang="es-EC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Enfoque Nacional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4492"/>
                  </a:ext>
                </a:extLst>
              </a:tr>
              <a:tr h="362543">
                <a:tc>
                  <a:txBody>
                    <a:bodyPr/>
                    <a:lstStyle/>
                    <a:p>
                      <a:pPr algn="just"/>
                      <a:r>
                        <a:rPr lang="es-EC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Contribuir con el país en su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evolución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desarrollo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tecnología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protestica</a:t>
                      </a:r>
                      <a:r>
                        <a:rPr lang="en-US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que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permita</a:t>
                      </a:r>
                      <a:r>
                        <a:rPr lang="en-US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independizarse</a:t>
                      </a:r>
                      <a:r>
                        <a:rPr lang="en-US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</a:t>
                      </a:r>
                      <a:r>
                        <a:rPr lang="en-US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extranjeras</a:t>
                      </a:r>
                      <a:r>
                        <a:rPr lang="en-US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C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548189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68257"/>
              </p:ext>
            </p:extLst>
          </p:nvPr>
        </p:nvGraphicFramePr>
        <p:xfrm>
          <a:off x="823809" y="3851522"/>
          <a:ext cx="539292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2928">
                  <a:extLst>
                    <a:ext uri="{9D8B030D-6E8A-4147-A177-3AD203B41FA5}">
                      <a16:colId xmlns:a16="http://schemas.microsoft.com/office/drawing/2014/main" val="2793420643"/>
                    </a:ext>
                  </a:extLst>
                </a:gridCol>
              </a:tblGrid>
              <a:tr h="362543">
                <a:tc>
                  <a:txBody>
                    <a:bodyPr/>
                    <a:lstStyle/>
                    <a:p>
                      <a:r>
                        <a:rPr lang="es-EC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Enfoque Universitario - Social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4492"/>
                  </a:ext>
                </a:extLst>
              </a:tr>
              <a:tr h="362543">
                <a:tc>
                  <a:txBody>
                    <a:bodyPr/>
                    <a:lstStyle/>
                    <a:p>
                      <a:pPr algn="just"/>
                      <a:r>
                        <a:rPr lang="es-EC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Colaborar con la ESPE y la sociedad para brindar soluciones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tecnológicas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beneficio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rehabilitación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personas con </a:t>
                      </a:r>
                      <a:r>
                        <a:rPr lang="es-EC" sz="1800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discapacidad</a:t>
                      </a: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548189"/>
                  </a:ext>
                </a:extLst>
              </a:tr>
            </a:tbl>
          </a:graphicData>
        </a:graphic>
      </p:graphicFrame>
      <p:pic>
        <p:nvPicPr>
          <p:cNvPr id="3076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378" y="3383280"/>
            <a:ext cx="2158676" cy="24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4" name="Picture 4" descr="Impresión 3D ECUADOR | Facebook">
            <a:extLst>
              <a:ext uri="{FF2B5EF4-FFF2-40B4-BE49-F238E27FC236}">
                <a16:creationId xmlns:a16="http://schemas.microsoft.com/office/drawing/2014/main" id="{F2AE8BCB-9042-46A5-AC1E-B5456504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34" y="1622023"/>
            <a:ext cx="34671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57372" y="661649"/>
            <a:ext cx="1168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201168" y="1067622"/>
            <a:ext cx="11795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201168" y="1865326"/>
            <a:ext cx="5894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Estudio de la dinámica del ciclo de marcha humana </a:t>
            </a:r>
          </a:p>
          <a:p>
            <a:pPr marL="342900" lvl="0" indent="-342900" algn="just"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Readecuación de los elementos del mecanismo de articulación de rodilla</a:t>
            </a:r>
          </a:p>
          <a:p>
            <a:pPr marL="342900" lvl="0" indent="-342900" algn="just"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Diseño de un nuevo mecanismo para la articulación del tobillo</a:t>
            </a:r>
          </a:p>
          <a:p>
            <a:pPr marL="342900" lvl="0" indent="-342900" algn="just"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Algoritmo de la BCI bajo el paradigma SSVEP</a:t>
            </a:r>
          </a:p>
          <a:p>
            <a:pPr marL="342900" lvl="0" indent="-342900" algn="just"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Pruebas de laboratorio (funcionamiento Off-line)</a:t>
            </a:r>
            <a:endParaRPr lang="es-EC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" y="101385"/>
            <a:ext cx="5084065" cy="560264"/>
          </a:xfrm>
        </p:spPr>
        <p:txBody>
          <a:bodyPr/>
          <a:lstStyle/>
          <a:p>
            <a:pPr algn="l"/>
            <a:r>
              <a:rPr lang="es-EC" sz="2000" i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33500-3B90-41AD-A407-C35FEC463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18" y="1250209"/>
            <a:ext cx="3405127" cy="45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152002" y="2970766"/>
            <a:ext cx="5359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Partes de una prótesis transfemoral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983764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pic>
        <p:nvPicPr>
          <p:cNvPr id="9218" name="Picture 2" descr="Above Knee Socket-less Socket™ — Martin Bionics">
            <a:extLst>
              <a:ext uri="{FF2B5EF4-FFF2-40B4-BE49-F238E27FC236}">
                <a16:creationId xmlns:a16="http://schemas.microsoft.com/office/drawing/2014/main" id="{2DE6A7DA-828E-401A-8D08-81D09F6A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35" y="932949"/>
            <a:ext cx="2841959" cy="22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odilla policéntrica de 4 ejes | Orliman">
            <a:extLst>
              <a:ext uri="{FF2B5EF4-FFF2-40B4-BE49-F238E27FC236}">
                <a16:creationId xmlns:a16="http://schemas.microsoft.com/office/drawing/2014/main" id="{D44E2D29-AA90-4F50-BA81-C9B38CF6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79" y="3424889"/>
            <a:ext cx="2370221" cy="23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rótesis Transfemoral | Bran Technology">
            <a:extLst>
              <a:ext uri="{FF2B5EF4-FFF2-40B4-BE49-F238E27FC236}">
                <a16:creationId xmlns:a16="http://schemas.microsoft.com/office/drawing/2014/main" id="{072E8506-8991-4529-84D6-A71C93095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2" r="37349"/>
          <a:stretch/>
        </p:blipFill>
        <p:spPr bwMode="auto">
          <a:xfrm>
            <a:off x="6216316" y="1090863"/>
            <a:ext cx="1629443" cy="263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interra hydraulic ankle prosthetic foot. Right. Size 22. Category 1 | eBay">
            <a:extLst>
              <a:ext uri="{FF2B5EF4-FFF2-40B4-BE49-F238E27FC236}">
                <a16:creationId xmlns:a16="http://schemas.microsoft.com/office/drawing/2014/main" id="{6EB17CB1-6551-46E3-8211-77A454AC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853" y="3721766"/>
            <a:ext cx="2620212" cy="19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 rot="16200000">
            <a:off x="-2272317" y="3186209"/>
            <a:ext cx="535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de marcha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815323" y="768096"/>
            <a:ext cx="0" cy="535945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82295" y="101385"/>
            <a:ext cx="5084065" cy="56026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i="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 TEÓRICO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C3008-47AB-43AE-A862-A52D25C23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33" y="1017850"/>
            <a:ext cx="3316788" cy="2167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01C0B-274A-468F-97F2-3CF1BFF56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81" y="1017850"/>
            <a:ext cx="3316788" cy="2167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4D3578-A0DE-43F1-AEE6-64C509724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164" y="3673085"/>
            <a:ext cx="5757672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PE" id="{1FEC4A62-E8C3-4C02-AD4B-A838A67829F7}" vid="{D3B81FD9-DF7F-4F0E-A22B-121B2A2E7D5B}"/>
    </a:ext>
  </a:extLst>
</a:theme>
</file>

<file path=ppt/theme/theme2.xml><?xml version="1.0" encoding="utf-8"?>
<a:theme xmlns:a="http://schemas.openxmlformats.org/drawingml/2006/main" name="Tema8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</Template>
  <TotalTime>69752</TotalTime>
  <Words>1202</Words>
  <Application>Microsoft Office PowerPoint</Application>
  <PresentationFormat>Widescreen</PresentationFormat>
  <Paragraphs>424</Paragraphs>
  <Slides>50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3ds Light</vt:lpstr>
      <vt:lpstr>Arial</vt:lpstr>
      <vt:lpstr>Calibri</vt:lpstr>
      <vt:lpstr>Calibri Light</vt:lpstr>
      <vt:lpstr>Cambria Math</vt:lpstr>
      <vt:lpstr>Symbol</vt:lpstr>
      <vt:lpstr>ESPE</vt:lpstr>
      <vt:lpstr>Tema8</vt:lpstr>
      <vt:lpstr>CorelDRAW</vt:lpstr>
      <vt:lpstr>PowerPoint Presentation</vt:lpstr>
      <vt:lpstr>PowerPoint Presentation</vt:lpstr>
      <vt:lpstr>INTRODUCCIÓN</vt:lpstr>
      <vt:lpstr>PowerPoint Presentation</vt:lpstr>
      <vt:lpstr>PowerPoint Presentation</vt:lpstr>
      <vt:lpstr>PowerPoint Presentation</vt:lpstr>
      <vt:lpstr>INTRODUCCIÓN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Andrius</dc:creator>
  <cp:lastModifiedBy>STEVEN SANTIAGO CHAVEZ PLAZA</cp:lastModifiedBy>
  <cp:revision>1563</cp:revision>
  <dcterms:created xsi:type="dcterms:W3CDTF">2016-12-30T05:03:01Z</dcterms:created>
  <dcterms:modified xsi:type="dcterms:W3CDTF">2023-03-04T23:13:59Z</dcterms:modified>
</cp:coreProperties>
</file>