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emf" ContentType="image/x-emf"/>
  <Default Extension="wdp" ContentType="image/vnd.ms-photo"/>
  <Default Extension="png" ContentType="image/png"/>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olors1.xml" ContentType="application/vnd.ms-office.chartcolorstyle+xml"/>
  <Override PartName="/ppt/charts/colors10.xml" ContentType="application/vnd.ms-office.chartcolorstyle+xml"/>
  <Override PartName="/ppt/charts/colors11.xml" ContentType="application/vnd.ms-office.chartcolorstyle+xml"/>
  <Override PartName="/ppt/charts/colors12.xml" ContentType="application/vnd.ms-office.chartcolorstyle+xml"/>
  <Override PartName="/ppt/charts/colors2.xml" ContentType="application/vnd.ms-office.chartcolorstyle+xml"/>
  <Override PartName="/ppt/charts/colors3.xml" ContentType="application/vnd.ms-office.chartcolorstyle+xml"/>
  <Override PartName="/ppt/charts/colors4.xml" ContentType="application/vnd.ms-office.chartcolorstyle+xml"/>
  <Override PartName="/ppt/charts/colors5.xml" ContentType="application/vnd.ms-office.chartcolorstyle+xml"/>
  <Override PartName="/ppt/charts/colors6.xml" ContentType="application/vnd.ms-office.chartcolorstyle+xml"/>
  <Override PartName="/ppt/charts/colors7.xml" ContentType="application/vnd.ms-office.chartcolorstyle+xml"/>
  <Override PartName="/ppt/charts/colors8.xml" ContentType="application/vnd.ms-office.chartcolorstyle+xml"/>
  <Override PartName="/ppt/charts/colors9.xml" ContentType="application/vnd.ms-office.chartcolorstyle+xml"/>
  <Override PartName="/ppt/charts/style1.xml" ContentType="application/vnd.ms-office.chartstyle+xml"/>
  <Override PartName="/ppt/charts/style10.xml" ContentType="application/vnd.ms-office.chartstyle+xml"/>
  <Override PartName="/ppt/charts/style11.xml" ContentType="application/vnd.ms-office.chartstyle+xml"/>
  <Override PartName="/ppt/charts/style12.xml" ContentType="application/vnd.ms-office.chartstyle+xml"/>
  <Override PartName="/ppt/charts/style2.xml" ContentType="application/vnd.ms-office.chartstyle+xml"/>
  <Override PartName="/ppt/charts/style3.xml" ContentType="application/vnd.ms-office.chartstyle+xml"/>
  <Override PartName="/ppt/charts/style4.xml" ContentType="application/vnd.ms-office.chartstyle+xml"/>
  <Override PartName="/ppt/charts/style5.xml" ContentType="application/vnd.ms-office.chartstyle+xml"/>
  <Override PartName="/ppt/charts/style6.xml" ContentType="application/vnd.ms-office.chartstyle+xml"/>
  <Override PartName="/ppt/charts/style7.xml" ContentType="application/vnd.ms-office.chartstyle+xml"/>
  <Override PartName="/ppt/charts/style8.xml" ContentType="application/vnd.ms-office.chartstyle+xml"/>
  <Override PartName="/ppt/charts/style9.xml" ContentType="application/vnd.ms-office.chartstyle+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bookmarkIdSeed="3">
  <p:sldMasterIdLst>
    <p:sldMasterId id="2147483648" r:id="rId1"/>
    <p:sldMasterId id="2147483661" r:id="rId3"/>
  </p:sldMasterIdLst>
  <p:sldIdLst>
    <p:sldId id="257" r:id="rId4"/>
    <p:sldId id="258" r:id="rId5"/>
    <p:sldId id="302" r:id="rId6"/>
    <p:sldId id="301" r:id="rId7"/>
    <p:sldId id="259" r:id="rId8"/>
    <p:sldId id="336" r:id="rId9"/>
    <p:sldId id="337" r:id="rId10"/>
    <p:sldId id="260" r:id="rId11"/>
    <p:sldId id="300" r:id="rId12"/>
    <p:sldId id="288" r:id="rId13"/>
    <p:sldId id="261" r:id="rId14"/>
    <p:sldId id="280" r:id="rId15"/>
    <p:sldId id="303" r:id="rId16"/>
    <p:sldId id="309" r:id="rId17"/>
    <p:sldId id="304" r:id="rId18"/>
    <p:sldId id="305" r:id="rId19"/>
    <p:sldId id="340" r:id="rId20"/>
    <p:sldId id="306" r:id="rId21"/>
    <p:sldId id="307" r:id="rId22"/>
    <p:sldId id="338" r:id="rId23"/>
    <p:sldId id="339" r:id="rId24"/>
    <p:sldId id="308" r:id="rId25"/>
    <p:sldId id="310" r:id="rId26"/>
    <p:sldId id="311" r:id="rId27"/>
    <p:sldId id="312" r:id="rId28"/>
    <p:sldId id="313" r:id="rId29"/>
    <p:sldId id="314" r:id="rId30"/>
    <p:sldId id="315" r:id="rId31"/>
    <p:sldId id="316" r:id="rId32"/>
    <p:sldId id="317" r:id="rId33"/>
    <p:sldId id="318" r:id="rId34"/>
    <p:sldId id="319" r:id="rId35"/>
    <p:sldId id="320" r:id="rId36"/>
    <p:sldId id="321" r:id="rId37"/>
    <p:sldId id="322" r:id="rId38"/>
    <p:sldId id="323" r:id="rId39"/>
    <p:sldId id="324" r:id="rId40"/>
    <p:sldId id="325" r:id="rId41"/>
    <p:sldId id="326" r:id="rId42"/>
    <p:sldId id="327" r:id="rId43"/>
    <p:sldId id="275" r:id="rId44"/>
    <p:sldId id="341" r:id="rId45"/>
    <p:sldId id="342" r:id="rId46"/>
    <p:sldId id="343" r:id="rId47"/>
    <p:sldId id="344" r:id="rId48"/>
    <p:sldId id="345" r:id="rId49"/>
    <p:sldId id="346" r:id="rId50"/>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FECB4D8-DB02-4DC6-A0A2-4F2EBAE1DC90}" styleName="中度样式 1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98" autoAdjust="0"/>
    <p:restoredTop sz="94660"/>
  </p:normalViewPr>
  <p:slideViewPr>
    <p:cSldViewPr snapToGrid="0">
      <p:cViewPr varScale="1">
        <p:scale>
          <a:sx n="111" d="100"/>
          <a:sy n="111" d="100"/>
        </p:scale>
        <p:origin x="47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3" Type="http://schemas.openxmlformats.org/officeDocument/2006/relationships/tableStyles" Target="tableStyles.xml"/><Relationship Id="rId52" Type="http://schemas.openxmlformats.org/officeDocument/2006/relationships/viewProps" Target="viewProps.xml"/><Relationship Id="rId51" Type="http://schemas.openxmlformats.org/officeDocument/2006/relationships/presProps" Target="presProps.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Master" Target="slideMasters/slideMaster2.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file:///D:\David%20Lemus\Isra\Universidad\Tesis\CALADORA%20CNC\Tesis%20Escrito\estudio%20estadistico%20muestras.xlsx" TargetMode="External"/></Relationships>
</file>

<file path=ppt/charts/_rels/chart10.xml.rels><?xml version="1.0" encoding="UTF-8" standalone="yes"?>
<Relationships xmlns="http://schemas.openxmlformats.org/package/2006/relationships"><Relationship Id="rId3" Type="http://schemas.microsoft.com/office/2011/relationships/chartColorStyle" Target="colors10.xml"/><Relationship Id="rId2" Type="http://schemas.microsoft.com/office/2011/relationships/chartStyle" Target="style10.xml"/><Relationship Id="rId1" Type="http://schemas.openxmlformats.org/officeDocument/2006/relationships/oleObject" Target="file:///D:\David%20Lemus\Isra\Universidad\Tesis\CALADORA%20CNC\Tesis%20Escrito\estudio%20estadistico%20muestras.xlsx" TargetMode="External"/></Relationships>
</file>

<file path=ppt/charts/_rels/chart11.xml.rels><?xml version="1.0" encoding="UTF-8" standalone="yes"?>
<Relationships xmlns="http://schemas.openxmlformats.org/package/2006/relationships"><Relationship Id="rId3" Type="http://schemas.microsoft.com/office/2011/relationships/chartColorStyle" Target="colors11.xml"/><Relationship Id="rId2" Type="http://schemas.microsoft.com/office/2011/relationships/chartStyle" Target="style11.xml"/><Relationship Id="rId1" Type="http://schemas.openxmlformats.org/officeDocument/2006/relationships/oleObject" Target="file:///D:\David%20Lemus\Isra\Universidad\Tesis\CALADORA%20CNC\Tesis%20Escrito\estudio%20estadistico%20muestras.xlsx" TargetMode="External"/></Relationships>
</file>

<file path=ppt/charts/_rels/chart12.xml.rels><?xml version="1.0" encoding="UTF-8" standalone="yes"?>
<Relationships xmlns="http://schemas.openxmlformats.org/package/2006/relationships"><Relationship Id="rId3" Type="http://schemas.microsoft.com/office/2011/relationships/chartColorStyle" Target="colors12.xml"/><Relationship Id="rId2" Type="http://schemas.microsoft.com/office/2011/relationships/chartStyle" Target="style12.xml"/><Relationship Id="rId1" Type="http://schemas.openxmlformats.org/officeDocument/2006/relationships/oleObject" Target="Libro1" TargetMode="External"/></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oleObject" Target="file:///D:\David%20Lemus\Isra\Universidad\Tesis\CALADORA%20CNC\Tesis%20Escrito\estudio%20estadistico%20muestras.xlsx" TargetMode="External"/></Relationships>
</file>

<file path=ppt/charts/_rels/chart3.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oleObject" Target="file:///D:\David%20Lemus\Isra\Universidad\Tesis\CALADORA%20CNC\Tesis%20Escrito\estudio%20estadistico%20muestras.xlsx" TargetMode="External"/></Relationships>
</file>

<file path=ppt/charts/_rels/chart4.xml.rels><?xml version="1.0" encoding="UTF-8" standalone="yes"?>
<Relationships xmlns="http://schemas.openxmlformats.org/package/2006/relationships"><Relationship Id="rId3" Type="http://schemas.microsoft.com/office/2011/relationships/chartColorStyle" Target="colors4.xml"/><Relationship Id="rId2" Type="http://schemas.microsoft.com/office/2011/relationships/chartStyle" Target="style4.xml"/><Relationship Id="rId1" Type="http://schemas.openxmlformats.org/officeDocument/2006/relationships/oleObject" Target="file:///D:\David%20Lemus\Isra\Universidad\Tesis\CALADORA%20CNC\Tesis%20Escrito\estudio%20estadistico%20muestras.xlsx" TargetMode="External"/></Relationships>
</file>

<file path=ppt/charts/_rels/chart5.xml.rels><?xml version="1.0" encoding="UTF-8" standalone="yes"?>
<Relationships xmlns="http://schemas.openxmlformats.org/package/2006/relationships"><Relationship Id="rId3" Type="http://schemas.microsoft.com/office/2011/relationships/chartColorStyle" Target="colors5.xml"/><Relationship Id="rId2" Type="http://schemas.microsoft.com/office/2011/relationships/chartStyle" Target="style5.xml"/><Relationship Id="rId1" Type="http://schemas.openxmlformats.org/officeDocument/2006/relationships/oleObject" Target="file:///D:\David%20Lemus\Isra\Universidad\Tesis\CALADORA%20CNC\Tesis%20Escrito\estudio%20estadistico%20muestras.xlsx" TargetMode="External"/></Relationships>
</file>

<file path=ppt/charts/_rels/chart6.xml.rels><?xml version="1.0" encoding="UTF-8" standalone="yes"?>
<Relationships xmlns="http://schemas.openxmlformats.org/package/2006/relationships"><Relationship Id="rId3" Type="http://schemas.microsoft.com/office/2011/relationships/chartColorStyle" Target="colors6.xml"/><Relationship Id="rId2" Type="http://schemas.microsoft.com/office/2011/relationships/chartStyle" Target="style6.xml"/><Relationship Id="rId1" Type="http://schemas.openxmlformats.org/officeDocument/2006/relationships/oleObject" Target="file:///D:\David%20Lemus\Isra\Universidad\Tesis\CALADORA%20CNC\Tesis%20Escrito\estudio%20estadistico%20muestras.xlsx" TargetMode="External"/></Relationships>
</file>

<file path=ppt/charts/_rels/chart7.xml.rels><?xml version="1.0" encoding="UTF-8" standalone="yes"?>
<Relationships xmlns="http://schemas.openxmlformats.org/package/2006/relationships"><Relationship Id="rId3" Type="http://schemas.microsoft.com/office/2011/relationships/chartColorStyle" Target="colors7.xml"/><Relationship Id="rId2" Type="http://schemas.microsoft.com/office/2011/relationships/chartStyle" Target="style7.xml"/><Relationship Id="rId1" Type="http://schemas.openxmlformats.org/officeDocument/2006/relationships/oleObject" Target="file:///D:\David%20Lemus\Isra\Universidad\Tesis\CALADORA%20CNC\Tesis%20Escrito\estudio%20estadistico%20muestras.xlsx" TargetMode="External"/></Relationships>
</file>

<file path=ppt/charts/_rels/chart8.xml.rels><?xml version="1.0" encoding="UTF-8" standalone="yes"?>
<Relationships xmlns="http://schemas.openxmlformats.org/package/2006/relationships"><Relationship Id="rId3" Type="http://schemas.microsoft.com/office/2011/relationships/chartColorStyle" Target="colors8.xml"/><Relationship Id="rId2" Type="http://schemas.microsoft.com/office/2011/relationships/chartStyle" Target="style8.xml"/><Relationship Id="rId1" Type="http://schemas.openxmlformats.org/officeDocument/2006/relationships/oleObject" Target="file:///D:\David%20Lemus\Isra\Universidad\Tesis\CALADORA%20CNC\Tesis%20Escrito\estudio%20estadistico%20muestras.xlsx" TargetMode="External"/></Relationships>
</file>

<file path=ppt/charts/_rels/chart9.xml.rels><?xml version="1.0" encoding="UTF-8" standalone="yes"?>
<Relationships xmlns="http://schemas.openxmlformats.org/package/2006/relationships"><Relationship Id="rId3" Type="http://schemas.microsoft.com/office/2011/relationships/chartColorStyle" Target="colors9.xml"/><Relationship Id="rId2" Type="http://schemas.microsoft.com/office/2011/relationships/chartStyle" Target="style9.xml"/><Relationship Id="rId1" Type="http://schemas.openxmlformats.org/officeDocument/2006/relationships/oleObject" Target="file:///D:\David%20Lemus\Isra\Universidad\Tesis\CALADORA%20CNC\Tesis%20Escrito\estudio%20estadistico%20muestra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defTabSz="914400">
              <a:defRPr lang="es-ES" sz="1400" b="0" i="0" u="none" strike="noStrike" kern="1200" spc="0" baseline="0">
                <a:solidFill>
                  <a:schemeClr val="tx1">
                    <a:lumMod val="65000"/>
                    <a:lumOff val="35000"/>
                  </a:schemeClr>
                </a:solidFill>
                <a:latin typeface="+mn-lt"/>
                <a:ea typeface="+mn-ea"/>
                <a:cs typeface="+mn-cs"/>
              </a:defRPr>
            </a:pPr>
            <a:r>
              <a:rPr lang="es-EC"/>
              <a:t>Eje X </a:t>
            </a:r>
            <a:r>
              <a:rPr lang="es-EC" altLang="es-ES"/>
              <a:t>[20 mm]</a:t>
            </a:r>
            <a:r>
              <a:rPr lang="es-EC"/>
              <a:t> </a:t>
            </a:r>
            <a:endParaRPr lang="es-EC"/>
          </a:p>
        </c:rich>
      </c:tx>
      <c:layout/>
      <c:overlay val="0"/>
      <c:spPr>
        <a:noFill/>
        <a:ln>
          <a:noFill/>
        </a:ln>
        <a:effectLst/>
      </c:spPr>
    </c:title>
    <c:autoTitleDeleted val="0"/>
    <c:plotArea>
      <c:layout>
        <c:manualLayout>
          <c:layoutTarget val="inner"/>
          <c:xMode val="edge"/>
          <c:yMode val="edge"/>
          <c:x val="0.0831388888888889"/>
          <c:y val="0.177083333333333"/>
          <c:w val="0.888388888888889"/>
          <c:h val="0.578250817962823"/>
        </c:manualLayout>
      </c:layout>
      <c:lineChart>
        <c:grouping val="standard"/>
        <c:varyColors val="0"/>
        <c:ser>
          <c:idx val="0"/>
          <c:order val="0"/>
          <c:tx>
            <c:strRef>
              <c:f>'[estudio estadistico muestras.xlsx]Hoja1'!$B$36</c:f>
              <c:strCache>
                <c:ptCount val="1"/>
                <c:pt idx="0">
                  <c:v>V. Medido[mm]</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elete val="1"/>
          </c:dLbls>
          <c:val>
            <c:numRef>
              <c:f>'[estudio estadistico muestras.xlsx]Hoja1'!$B$37:$B$46</c:f>
              <c:numCache>
                <c:formatCode>General</c:formatCode>
                <c:ptCount val="10"/>
                <c:pt idx="0">
                  <c:v>20.1</c:v>
                </c:pt>
                <c:pt idx="1">
                  <c:v>20.3</c:v>
                </c:pt>
                <c:pt idx="2">
                  <c:v>20.4</c:v>
                </c:pt>
                <c:pt idx="3">
                  <c:v>20</c:v>
                </c:pt>
                <c:pt idx="4">
                  <c:v>20.32</c:v>
                </c:pt>
                <c:pt idx="5">
                  <c:v>20.23</c:v>
                </c:pt>
                <c:pt idx="6">
                  <c:v>19.95</c:v>
                </c:pt>
                <c:pt idx="7">
                  <c:v>20</c:v>
                </c:pt>
                <c:pt idx="8">
                  <c:v>20.2</c:v>
                </c:pt>
                <c:pt idx="9">
                  <c:v>20.2</c:v>
                </c:pt>
              </c:numCache>
            </c:numRef>
          </c:val>
          <c:smooth val="0"/>
        </c:ser>
        <c:ser>
          <c:idx val="1"/>
          <c:order val="1"/>
          <c:tx>
            <c:strRef>
              <c:f>'[estudio estadistico muestras.xlsx]Hoja1'!$A$36</c:f>
              <c:strCache>
                <c:ptCount val="1"/>
                <c:pt idx="0">
                  <c:v>V. Nominal [mm]</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delete val="1"/>
          </c:dLbls>
          <c:val>
            <c:numRef>
              <c:f>'[estudio estadistico muestras.xlsx]Hoja1'!$H$37:$H$46</c:f>
              <c:numCache>
                <c:formatCode>General</c:formatCode>
                <c:ptCount val="10"/>
                <c:pt idx="0">
                  <c:v>20</c:v>
                </c:pt>
                <c:pt idx="1">
                  <c:v>20</c:v>
                </c:pt>
                <c:pt idx="2">
                  <c:v>20</c:v>
                </c:pt>
                <c:pt idx="3">
                  <c:v>20</c:v>
                </c:pt>
                <c:pt idx="4">
                  <c:v>20</c:v>
                </c:pt>
                <c:pt idx="5">
                  <c:v>20</c:v>
                </c:pt>
                <c:pt idx="6">
                  <c:v>20</c:v>
                </c:pt>
                <c:pt idx="7">
                  <c:v>20</c:v>
                </c:pt>
                <c:pt idx="8">
                  <c:v>20</c:v>
                </c:pt>
                <c:pt idx="9">
                  <c:v>20</c:v>
                </c:pt>
              </c:numCache>
            </c:numRef>
          </c:val>
          <c:smooth val="0"/>
        </c:ser>
        <c:ser>
          <c:idx val="2"/>
          <c:order val="2"/>
          <c:tx>
            <c:strRef>
              <c:f>'[estudio estadistico muestras.xlsx]Hoja1'!$K$35</c:f>
              <c:strCache>
                <c:ptCount val="1"/>
                <c:pt idx="0">
                  <c:v>LSC [mm]</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Lbls>
            <c:delete val="1"/>
          </c:dLbls>
          <c:val>
            <c:numRef>
              <c:f>'[estudio estadistico muestras.xlsx]Hoja1'!$K$36:$K$45</c:f>
              <c:numCache>
                <c:formatCode>0.000_ </c:formatCode>
                <c:ptCount val="10"/>
                <c:pt idx="0">
                  <c:v>20.6269463863518</c:v>
                </c:pt>
                <c:pt idx="1" c:formatCode="General">
                  <c:v>20.627</c:v>
                </c:pt>
                <c:pt idx="2" c:formatCode="General">
                  <c:v>20.627</c:v>
                </c:pt>
                <c:pt idx="3" c:formatCode="General">
                  <c:v>20.627</c:v>
                </c:pt>
                <c:pt idx="4" c:formatCode="General">
                  <c:v>20.627</c:v>
                </c:pt>
                <c:pt idx="5" c:formatCode="General">
                  <c:v>20.627</c:v>
                </c:pt>
                <c:pt idx="6" c:formatCode="General">
                  <c:v>20.627</c:v>
                </c:pt>
                <c:pt idx="7" c:formatCode="General">
                  <c:v>20.627</c:v>
                </c:pt>
                <c:pt idx="8" c:formatCode="General">
                  <c:v>20.627</c:v>
                </c:pt>
                <c:pt idx="9" c:formatCode="General">
                  <c:v>20.627</c:v>
                </c:pt>
              </c:numCache>
            </c:numRef>
          </c:val>
          <c:smooth val="0"/>
        </c:ser>
        <c:ser>
          <c:idx val="3"/>
          <c:order val="3"/>
          <c:tx>
            <c:strRef>
              <c:f>'[estudio estadistico muestras.xlsx]Hoja1'!$J$35</c:f>
              <c:strCache>
                <c:ptCount val="1"/>
                <c:pt idx="0">
                  <c:v>LIC [mm]</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dLbls>
            <c:delete val="1"/>
          </c:dLbls>
          <c:val>
            <c:numRef>
              <c:f>'[estudio estadistico muestras.xlsx]Hoja1'!$J$36:$J$45</c:f>
              <c:numCache>
                <c:formatCode>0.000_ </c:formatCode>
                <c:ptCount val="10"/>
                <c:pt idx="0">
                  <c:v>19.7130536136482</c:v>
                </c:pt>
                <c:pt idx="1" c:formatCode="General">
                  <c:v>19.713</c:v>
                </c:pt>
                <c:pt idx="2" c:formatCode="General">
                  <c:v>19.713</c:v>
                </c:pt>
                <c:pt idx="3" c:formatCode="General">
                  <c:v>19.713</c:v>
                </c:pt>
                <c:pt idx="4" c:formatCode="General">
                  <c:v>19.713</c:v>
                </c:pt>
                <c:pt idx="5" c:formatCode="General">
                  <c:v>19.713</c:v>
                </c:pt>
                <c:pt idx="6" c:formatCode="General">
                  <c:v>19.713</c:v>
                </c:pt>
                <c:pt idx="7" c:formatCode="General">
                  <c:v>19.713</c:v>
                </c:pt>
                <c:pt idx="8" c:formatCode="General">
                  <c:v>19.713</c:v>
                </c:pt>
                <c:pt idx="9" c:formatCode="General">
                  <c:v>19.713</c:v>
                </c:pt>
              </c:numCache>
            </c:numRef>
          </c:val>
          <c:smooth val="0"/>
        </c:ser>
        <c:ser>
          <c:idx val="4"/>
          <c:order val="4"/>
          <c:tx>
            <c:strRef>
              <c:f>'[estudio estadistico muestras.xlsx]Hoja1'!$S$35</c:f>
              <c:strCache>
                <c:ptCount val="1"/>
                <c:pt idx="0">
                  <c:v>LSE[mm]</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dLbls>
            <c:delete val="1"/>
          </c:dLbls>
          <c:val>
            <c:numRef>
              <c:f>'[estudio estadistico muestras.xlsx]Hoja1'!$S$36:$S$45</c:f>
              <c:numCache>
                <c:formatCode>General</c:formatCode>
                <c:ptCount val="10"/>
                <c:pt idx="0">
                  <c:v>20.5</c:v>
                </c:pt>
                <c:pt idx="1">
                  <c:v>20.5</c:v>
                </c:pt>
                <c:pt idx="2">
                  <c:v>20.5</c:v>
                </c:pt>
                <c:pt idx="3">
                  <c:v>20.5</c:v>
                </c:pt>
                <c:pt idx="4">
                  <c:v>20.5</c:v>
                </c:pt>
                <c:pt idx="5">
                  <c:v>20.5</c:v>
                </c:pt>
                <c:pt idx="6">
                  <c:v>20.5</c:v>
                </c:pt>
                <c:pt idx="7">
                  <c:v>20.5</c:v>
                </c:pt>
                <c:pt idx="8">
                  <c:v>20.5</c:v>
                </c:pt>
                <c:pt idx="9">
                  <c:v>20.5</c:v>
                </c:pt>
              </c:numCache>
            </c:numRef>
          </c:val>
          <c:smooth val="0"/>
        </c:ser>
        <c:ser>
          <c:idx val="5"/>
          <c:order val="5"/>
          <c:tx>
            <c:strRef>
              <c:f>'[estudio estadistico muestras.xlsx]Hoja1'!$U$35</c:f>
              <c:strCache>
                <c:ptCount val="1"/>
                <c:pt idx="0">
                  <c:v>LIE [mm] </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dLbls>
            <c:delete val="1"/>
          </c:dLbls>
          <c:val>
            <c:numRef>
              <c:f>'[estudio estadistico muestras.xlsx]Hoja1'!$U$36:$U$45</c:f>
              <c:numCache>
                <c:formatCode>General</c:formatCode>
                <c:ptCount val="10"/>
                <c:pt idx="0">
                  <c:v>19.5</c:v>
                </c:pt>
                <c:pt idx="1">
                  <c:v>19.5</c:v>
                </c:pt>
                <c:pt idx="2">
                  <c:v>19.5</c:v>
                </c:pt>
                <c:pt idx="3">
                  <c:v>19.5</c:v>
                </c:pt>
                <c:pt idx="4">
                  <c:v>19.5</c:v>
                </c:pt>
                <c:pt idx="5">
                  <c:v>19.5</c:v>
                </c:pt>
                <c:pt idx="6">
                  <c:v>19.5</c:v>
                </c:pt>
                <c:pt idx="7">
                  <c:v>19.5</c:v>
                </c:pt>
                <c:pt idx="8">
                  <c:v>19.5</c:v>
                </c:pt>
                <c:pt idx="9">
                  <c:v>19.5</c:v>
                </c:pt>
              </c:numCache>
            </c:numRef>
          </c:val>
          <c:smooth val="0"/>
        </c:ser>
        <c:dLbls>
          <c:showLegendKey val="0"/>
          <c:showVal val="0"/>
          <c:showCatName val="0"/>
          <c:showSerName val="0"/>
          <c:showPercent val="0"/>
          <c:showBubbleSize val="0"/>
        </c:dLbls>
        <c:marker val="1"/>
        <c:smooth val="0"/>
        <c:axId val="902360418"/>
        <c:axId val="772677077"/>
      </c:lineChart>
      <c:catAx>
        <c:axId val="902360418"/>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es-ES" sz="900" b="0" i="0" u="none" strike="noStrike" kern="1200" baseline="0">
                <a:solidFill>
                  <a:schemeClr val="tx1">
                    <a:lumMod val="65000"/>
                    <a:lumOff val="35000"/>
                  </a:schemeClr>
                </a:solidFill>
                <a:latin typeface="+mn-lt"/>
                <a:ea typeface="+mn-ea"/>
                <a:cs typeface="+mn-cs"/>
              </a:defRPr>
            </a:pPr>
          </a:p>
        </c:txPr>
        <c:crossAx val="772677077"/>
        <c:crosses val="autoZero"/>
        <c:auto val="1"/>
        <c:lblAlgn val="ctr"/>
        <c:lblOffset val="100"/>
        <c:noMultiLvlLbl val="0"/>
      </c:catAx>
      <c:valAx>
        <c:axId val="772677077"/>
        <c:scaling>
          <c:orientation val="minMax"/>
          <c:max val="20.7"/>
          <c:min val="19.4"/>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0" vertOverflow="ellipsis" vert="horz" wrap="square" anchor="ctr" anchorCtr="1"/>
          <a:lstStyle/>
          <a:p>
            <a:pPr>
              <a:defRPr lang="es-ES" sz="900" b="0" i="0" u="none" strike="noStrike" kern="1200" baseline="0">
                <a:solidFill>
                  <a:schemeClr val="tx1">
                    <a:lumMod val="65000"/>
                    <a:lumOff val="35000"/>
                  </a:schemeClr>
                </a:solidFill>
                <a:latin typeface="+mn-lt"/>
                <a:ea typeface="+mn-ea"/>
                <a:cs typeface="+mn-cs"/>
              </a:defRPr>
            </a:pPr>
          </a:p>
        </c:txPr>
        <c:crossAx val="902360418"/>
        <c:crosses val="autoZero"/>
        <c:crossBetween val="between"/>
      </c:valAx>
      <c:spPr>
        <a:noFill/>
        <a:ln>
          <a:noFill/>
        </a:ln>
        <a:effectLst/>
      </c:spPr>
    </c:plotArea>
    <c:legend>
      <c:legendPos val="b"/>
      <c:layout/>
      <c:overlay val="0"/>
      <c:spPr>
        <a:noFill/>
        <a:ln>
          <a:noFill/>
        </a:ln>
        <a:effectLst/>
      </c:spPr>
      <c:txPr>
        <a:bodyPr rot="0" spcFirstLastPara="0" vertOverflow="ellipsis" vert="horz" wrap="square" anchor="ctr" anchorCtr="1"/>
        <a:lstStyle/>
        <a:p>
          <a:pPr>
            <a:defRPr lang="es-ES" sz="900"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noFill/>
    <a:ln>
      <a:noFill/>
    </a:ln>
    <a:effectLst/>
  </c:spPr>
  <c:txPr>
    <a:bodyPr/>
    <a:lstStyle/>
    <a:p>
      <a:pPr>
        <a:defRPr lang="es-ES"/>
      </a:pPr>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s-ES" sz="1400" b="0" i="0" u="none" strike="noStrike" kern="1200" spc="0" baseline="0">
                <a:solidFill>
                  <a:schemeClr val="accent6">
                    <a:lumMod val="50000"/>
                  </a:schemeClr>
                </a:solidFill>
                <a:latin typeface="+mn-lt"/>
                <a:ea typeface="+mn-ea"/>
                <a:cs typeface="+mn-cs"/>
              </a:defRPr>
            </a:pPr>
            <a:r>
              <a:rPr lang="es-EC"/>
              <a:t>Medida H=256±0,5 </a:t>
            </a:r>
            <a:endParaRPr lang="es-EC"/>
          </a:p>
        </c:rich>
      </c:tx>
      <c:layout/>
      <c:overlay val="0"/>
      <c:spPr>
        <a:noFill/>
        <a:ln>
          <a:noFill/>
        </a:ln>
        <a:effectLst/>
      </c:spPr>
    </c:title>
    <c:autoTitleDeleted val="0"/>
    <c:plotArea>
      <c:layout>
        <c:manualLayout>
          <c:layoutTarget val="inner"/>
          <c:xMode val="edge"/>
          <c:yMode val="edge"/>
          <c:x val="0.0831388888888889"/>
          <c:y val="0.177083333333333"/>
          <c:w val="0.888388888888889"/>
          <c:h val="0.605648148148148"/>
        </c:manualLayout>
      </c:layout>
      <c:lineChart>
        <c:grouping val="standard"/>
        <c:varyColors val="0"/>
        <c:ser>
          <c:idx val="0"/>
          <c:order val="0"/>
          <c:tx>
            <c:strRef>
              <c:f>'[estudio estadistico muestras.xlsx]Hoja2'!$C$79:$C$80</c:f>
              <c:strCache>
                <c:ptCount val="1"/>
                <c:pt idx="0">
                  <c:v>H 256±0,5</c:v>
                </c:pt>
              </c:strCache>
            </c:strRef>
          </c:tx>
          <c:spPr>
            <a:ln w="28575" cap="rnd">
              <a:solidFill>
                <a:srgbClr val="FF0000"/>
              </a:solidFill>
              <a:round/>
            </a:ln>
            <a:effectLst/>
          </c:spPr>
          <c:marker>
            <c:symbol val="circle"/>
            <c:size val="5"/>
            <c:spPr>
              <a:solidFill>
                <a:schemeClr val="accent1"/>
              </a:solidFill>
              <a:ln w="9525">
                <a:solidFill>
                  <a:schemeClr val="accent1"/>
                </a:solidFill>
              </a:ln>
              <a:effectLst/>
            </c:spPr>
          </c:marker>
          <c:dLbls>
            <c:delete val="1"/>
          </c:dLbls>
          <c:val>
            <c:numRef>
              <c:f>'[estudio estadistico muestras.xlsx]Hoja2'!$C$81:$C$85</c:f>
              <c:numCache>
                <c:formatCode>0.00_ </c:formatCode>
                <c:ptCount val="5"/>
                <c:pt idx="0">
                  <c:v>256</c:v>
                </c:pt>
                <c:pt idx="1">
                  <c:v>255.6</c:v>
                </c:pt>
                <c:pt idx="2">
                  <c:v>256.4</c:v>
                </c:pt>
                <c:pt idx="3">
                  <c:v>255.7</c:v>
                </c:pt>
                <c:pt idx="4">
                  <c:v>256.5</c:v>
                </c:pt>
              </c:numCache>
            </c:numRef>
          </c:val>
          <c:smooth val="0"/>
        </c:ser>
        <c:ser>
          <c:idx val="1"/>
          <c:order val="1"/>
          <c:tx>
            <c:strRef>
              <c:f>'[estudio estadistico muestras.xlsx]Hoja2'!$E$88</c:f>
              <c:strCache>
                <c:ptCount val="1"/>
                <c:pt idx="0">
                  <c:v>LIC [mm]</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delete val="1"/>
          </c:dLbls>
          <c:val>
            <c:numRef>
              <c:f>'[estudio estadistico muestras.xlsx]Hoja2'!$E$89:$E$94</c:f>
              <c:numCache>
                <c:formatCode>0.000_ </c:formatCode>
                <c:ptCount val="6"/>
                <c:pt idx="0">
                  <c:v>254.489</c:v>
                </c:pt>
                <c:pt idx="1" c:formatCode="General">
                  <c:v>254.489</c:v>
                </c:pt>
                <c:pt idx="2" c:formatCode="General">
                  <c:v>254.489</c:v>
                </c:pt>
                <c:pt idx="3" c:formatCode="General">
                  <c:v>254.489</c:v>
                </c:pt>
                <c:pt idx="4" c:formatCode="General">
                  <c:v>254.489</c:v>
                </c:pt>
                <c:pt idx="5" c:formatCode="General">
                  <c:v>254.489</c:v>
                </c:pt>
              </c:numCache>
            </c:numRef>
          </c:val>
          <c:smooth val="0"/>
        </c:ser>
        <c:ser>
          <c:idx val="2"/>
          <c:order val="2"/>
          <c:tx>
            <c:strRef>
              <c:f>'[estudio estadistico muestras.xlsx]Hoja2'!$F$88</c:f>
              <c:strCache>
                <c:ptCount val="1"/>
                <c:pt idx="0">
                  <c:v>LSC [mm]</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Lbls>
            <c:delete val="1"/>
          </c:dLbls>
          <c:val>
            <c:numRef>
              <c:f>'[estudio estadistico muestras.xlsx]Hoja2'!$F$89:$F$94</c:f>
              <c:numCache>
                <c:formatCode>0.000_ </c:formatCode>
                <c:ptCount val="6"/>
                <c:pt idx="0">
                  <c:v>257.471</c:v>
                </c:pt>
                <c:pt idx="1">
                  <c:v>257.471</c:v>
                </c:pt>
                <c:pt idx="2">
                  <c:v>257.471</c:v>
                </c:pt>
                <c:pt idx="3">
                  <c:v>257.471</c:v>
                </c:pt>
                <c:pt idx="4">
                  <c:v>257.471</c:v>
                </c:pt>
                <c:pt idx="5">
                  <c:v>257.471</c:v>
                </c:pt>
              </c:numCache>
            </c:numRef>
          </c:val>
          <c:smooth val="0"/>
        </c:ser>
        <c:ser>
          <c:idx val="3"/>
          <c:order val="3"/>
          <c:tx>
            <c:strRef>
              <c:f>'[estudio estadistico muestras.xlsx]Hoja2'!$H$88</c:f>
              <c:strCache>
                <c:ptCount val="1"/>
                <c:pt idx="0">
                  <c:v>LSE[mm]</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dLbls>
            <c:delete val="1"/>
          </c:dLbls>
          <c:val>
            <c:numRef>
              <c:f>'[estudio estadistico muestras.xlsx]Hoja2'!$H$89:$H$94</c:f>
              <c:numCache>
                <c:formatCode>General</c:formatCode>
                <c:ptCount val="6"/>
                <c:pt idx="0">
                  <c:v>256.5</c:v>
                </c:pt>
                <c:pt idx="1">
                  <c:v>256.5</c:v>
                </c:pt>
                <c:pt idx="2">
                  <c:v>256.5</c:v>
                </c:pt>
                <c:pt idx="3">
                  <c:v>256.5</c:v>
                </c:pt>
                <c:pt idx="4">
                  <c:v>256.5</c:v>
                </c:pt>
                <c:pt idx="5">
                  <c:v>256.5</c:v>
                </c:pt>
              </c:numCache>
            </c:numRef>
          </c:val>
          <c:smooth val="0"/>
        </c:ser>
        <c:ser>
          <c:idx val="4"/>
          <c:order val="4"/>
          <c:tx>
            <c:strRef>
              <c:f>'[estudio estadistico muestras.xlsx]Hoja2'!$J$88</c:f>
              <c:strCache>
                <c:ptCount val="1"/>
                <c:pt idx="0">
                  <c:v>LIE [mm] </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dLbls>
            <c:delete val="1"/>
          </c:dLbls>
          <c:val>
            <c:numRef>
              <c:f>'[estudio estadistico muestras.xlsx]Hoja2'!$J$89:$J$94</c:f>
              <c:numCache>
                <c:formatCode>General</c:formatCode>
                <c:ptCount val="6"/>
                <c:pt idx="0">
                  <c:v>255.5</c:v>
                </c:pt>
                <c:pt idx="1">
                  <c:v>255.5</c:v>
                </c:pt>
                <c:pt idx="2">
                  <c:v>255.5</c:v>
                </c:pt>
                <c:pt idx="3">
                  <c:v>255.5</c:v>
                </c:pt>
                <c:pt idx="4">
                  <c:v>255.5</c:v>
                </c:pt>
                <c:pt idx="5">
                  <c:v>255.5</c:v>
                </c:pt>
              </c:numCache>
            </c:numRef>
          </c:val>
          <c:smooth val="0"/>
        </c:ser>
        <c:ser>
          <c:idx val="5"/>
          <c:order val="5"/>
          <c:tx>
            <c:strRef>
              <c:f>'[estudio estadistico muestras.xlsx]Hoja2'!$L$88</c:f>
              <c:strCache>
                <c:ptCount val="1"/>
                <c:pt idx="0">
                  <c:v>V. Nominal</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dLbls>
            <c:delete val="1"/>
          </c:dLbls>
          <c:val>
            <c:numRef>
              <c:f>'[estudio estadistico muestras.xlsx]Hoja2'!$L$89:$L$94</c:f>
              <c:numCache>
                <c:formatCode>General</c:formatCode>
                <c:ptCount val="6"/>
                <c:pt idx="0">
                  <c:v>256</c:v>
                </c:pt>
                <c:pt idx="1">
                  <c:v>256</c:v>
                </c:pt>
                <c:pt idx="2">
                  <c:v>256</c:v>
                </c:pt>
                <c:pt idx="3">
                  <c:v>256</c:v>
                </c:pt>
                <c:pt idx="4">
                  <c:v>256</c:v>
                </c:pt>
                <c:pt idx="5">
                  <c:v>256</c:v>
                </c:pt>
              </c:numCache>
            </c:numRef>
          </c:val>
          <c:smooth val="0"/>
        </c:ser>
        <c:dLbls>
          <c:showLegendKey val="0"/>
          <c:showVal val="0"/>
          <c:showCatName val="0"/>
          <c:showSerName val="0"/>
          <c:showPercent val="0"/>
          <c:showBubbleSize val="0"/>
        </c:dLbls>
        <c:marker val="1"/>
        <c:smooth val="0"/>
        <c:axId val="902360418"/>
        <c:axId val="772677077"/>
      </c:lineChart>
      <c:catAx>
        <c:axId val="902360418"/>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s-ES" sz="900" b="0" i="0" u="none" strike="noStrike" kern="1200" baseline="0">
                <a:solidFill>
                  <a:schemeClr val="accent6">
                    <a:lumMod val="50000"/>
                  </a:schemeClr>
                </a:solidFill>
                <a:latin typeface="+mn-lt"/>
                <a:ea typeface="+mn-ea"/>
                <a:cs typeface="+mn-cs"/>
              </a:defRPr>
            </a:pPr>
          </a:p>
        </c:txPr>
        <c:crossAx val="772677077"/>
        <c:crosses val="autoZero"/>
        <c:auto val="1"/>
        <c:lblAlgn val="ctr"/>
        <c:lblOffset val="100"/>
        <c:noMultiLvlLbl val="0"/>
      </c:catAx>
      <c:valAx>
        <c:axId val="772677077"/>
        <c:scaling>
          <c:orientation val="minMax"/>
          <c:max val="258"/>
          <c:min val="254"/>
        </c:scaling>
        <c:delete val="0"/>
        <c:axPos val="l"/>
        <c:majorGridlines>
          <c:spPr>
            <a:ln w="9525" cap="flat" cmpd="sng" algn="ctr">
              <a:solidFill>
                <a:schemeClr val="tx1">
                  <a:lumMod val="15000"/>
                  <a:lumOff val="85000"/>
                </a:schemeClr>
              </a:solidFill>
              <a:round/>
            </a:ln>
            <a:effectLst/>
          </c:spPr>
        </c:majorGridlines>
        <c:numFmt formatCode="0.00_ " sourceLinked="1"/>
        <c:majorTickMark val="none"/>
        <c:minorTickMark val="none"/>
        <c:tickLblPos val="nextTo"/>
        <c:spPr>
          <a:noFill/>
          <a:ln>
            <a:noFill/>
          </a:ln>
          <a:effectLst/>
        </c:spPr>
        <c:txPr>
          <a:bodyPr rot="-60000000" spcFirstLastPara="1" vertOverflow="ellipsis" vert="horz" wrap="square" anchor="ctr" anchorCtr="1"/>
          <a:lstStyle/>
          <a:p>
            <a:pPr>
              <a:defRPr lang="es-ES" sz="900" b="0" i="0" u="none" strike="noStrike" kern="1200" baseline="0">
                <a:solidFill>
                  <a:schemeClr val="accent6">
                    <a:lumMod val="50000"/>
                  </a:schemeClr>
                </a:solidFill>
                <a:latin typeface="+mn-lt"/>
                <a:ea typeface="+mn-ea"/>
                <a:cs typeface="+mn-cs"/>
              </a:defRPr>
            </a:pPr>
          </a:p>
        </c:txPr>
        <c:crossAx val="90236041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lang="es-ES" sz="900" b="0" i="0" u="none" strike="noStrike" kern="1200" baseline="0">
              <a:solidFill>
                <a:schemeClr val="accent6">
                  <a:lumMod val="50000"/>
                </a:schemeClr>
              </a:solidFill>
              <a:latin typeface="+mn-lt"/>
              <a:ea typeface="+mn-ea"/>
              <a:cs typeface="+mn-cs"/>
            </a:defRPr>
          </a:pPr>
        </a:p>
      </c:txPr>
    </c:legend>
    <c:plotVisOnly val="1"/>
    <c:dispBlanksAs val="gap"/>
    <c:showDLblsOverMax val="0"/>
  </c:chart>
  <c:spPr>
    <a:noFill/>
    <a:ln>
      <a:noFill/>
    </a:ln>
    <a:effectLst/>
  </c:spPr>
  <c:txPr>
    <a:bodyPr/>
    <a:lstStyle/>
    <a:p>
      <a:pPr>
        <a:defRPr lang="es-ES">
          <a:solidFill>
            <a:schemeClr val="accent6">
              <a:lumMod val="50000"/>
            </a:schemeClr>
          </a:solidFill>
        </a:defRPr>
      </a:pPr>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s-ES" sz="1400" b="0" i="0" u="none" strike="noStrike" kern="1200" spc="0" baseline="0">
                <a:solidFill>
                  <a:schemeClr val="accent6">
                    <a:lumMod val="50000"/>
                  </a:schemeClr>
                </a:solidFill>
                <a:latin typeface="+mn-lt"/>
                <a:ea typeface="+mn-ea"/>
                <a:cs typeface="+mn-cs"/>
              </a:defRPr>
            </a:pPr>
            <a:r>
              <a:rPr lang="es-EC"/>
              <a:t>Medida L=173±0,5 </a:t>
            </a:r>
            <a:endParaRPr lang="es-EC"/>
          </a:p>
        </c:rich>
      </c:tx>
      <c:layout/>
      <c:overlay val="0"/>
      <c:spPr>
        <a:noFill/>
        <a:ln>
          <a:noFill/>
        </a:ln>
        <a:effectLst/>
      </c:spPr>
    </c:title>
    <c:autoTitleDeleted val="0"/>
    <c:plotArea>
      <c:layout>
        <c:manualLayout>
          <c:layoutTarget val="inner"/>
          <c:xMode val="edge"/>
          <c:yMode val="edge"/>
          <c:x val="0.0831388888888889"/>
          <c:y val="0.177083333333333"/>
          <c:w val="0.888388888888889"/>
          <c:h val="0.605648148148148"/>
        </c:manualLayout>
      </c:layout>
      <c:lineChart>
        <c:grouping val="standard"/>
        <c:varyColors val="0"/>
        <c:ser>
          <c:idx val="0"/>
          <c:order val="0"/>
          <c:tx>
            <c:strRef>
              <c:f>'[estudio estadistico muestras.xlsx]Hoja2'!$B$79:$B$80</c:f>
              <c:strCache>
                <c:ptCount val="1"/>
                <c:pt idx="0">
                  <c:v>L 173±0,5</c:v>
                </c:pt>
              </c:strCache>
            </c:strRef>
          </c:tx>
          <c:spPr>
            <a:ln w="28575" cap="rnd">
              <a:solidFill>
                <a:srgbClr val="FF0000"/>
              </a:solidFill>
              <a:round/>
            </a:ln>
            <a:effectLst/>
          </c:spPr>
          <c:marker>
            <c:symbol val="circle"/>
            <c:size val="5"/>
            <c:spPr>
              <a:solidFill>
                <a:schemeClr val="accent1"/>
              </a:solidFill>
              <a:ln w="9525">
                <a:solidFill>
                  <a:schemeClr val="accent1"/>
                </a:solidFill>
              </a:ln>
              <a:effectLst/>
            </c:spPr>
          </c:marker>
          <c:dLbls>
            <c:delete val="1"/>
          </c:dLbls>
          <c:val>
            <c:numRef>
              <c:f>'[estudio estadistico muestras.xlsx]Hoja2'!$B$81:$B$85</c:f>
              <c:numCache>
                <c:formatCode>0.00_ </c:formatCode>
                <c:ptCount val="5"/>
                <c:pt idx="0">
                  <c:v>173</c:v>
                </c:pt>
                <c:pt idx="1">
                  <c:v>173.1</c:v>
                </c:pt>
                <c:pt idx="2">
                  <c:v>173.4</c:v>
                </c:pt>
                <c:pt idx="3">
                  <c:v>172.6</c:v>
                </c:pt>
                <c:pt idx="4">
                  <c:v>172.5</c:v>
                </c:pt>
              </c:numCache>
            </c:numRef>
          </c:val>
          <c:smooth val="0"/>
        </c:ser>
        <c:ser>
          <c:idx val="1"/>
          <c:order val="1"/>
          <c:tx>
            <c:strRef>
              <c:f>'[estudio estadistico muestras.xlsx]Hoja2'!$E$79</c:f>
              <c:strCache>
                <c:ptCount val="1"/>
                <c:pt idx="0">
                  <c:v>LIC [mm]</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delete val="1"/>
          </c:dLbls>
          <c:val>
            <c:numRef>
              <c:f>'[estudio estadistico muestras.xlsx]Hoja2'!$E$80:$E$85</c:f>
              <c:numCache>
                <c:formatCode>0.000_ </c:formatCode>
                <c:ptCount val="6"/>
                <c:pt idx="0">
                  <c:v>171.7</c:v>
                </c:pt>
                <c:pt idx="1" c:formatCode="General">
                  <c:v>171.7</c:v>
                </c:pt>
                <c:pt idx="2" c:formatCode="General">
                  <c:v>171.7</c:v>
                </c:pt>
                <c:pt idx="3" c:formatCode="General">
                  <c:v>171.7</c:v>
                </c:pt>
                <c:pt idx="4" c:formatCode="General">
                  <c:v>171.7</c:v>
                </c:pt>
                <c:pt idx="5" c:formatCode="General">
                  <c:v>171.7</c:v>
                </c:pt>
              </c:numCache>
            </c:numRef>
          </c:val>
          <c:smooth val="0"/>
        </c:ser>
        <c:ser>
          <c:idx val="2"/>
          <c:order val="2"/>
          <c:tx>
            <c:strRef>
              <c:f>'[estudio estadistico muestras.xlsx]Hoja2'!$F$79</c:f>
              <c:strCache>
                <c:ptCount val="1"/>
                <c:pt idx="0">
                  <c:v>LSC [mm]</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Lbls>
            <c:delete val="1"/>
          </c:dLbls>
          <c:val>
            <c:numRef>
              <c:f>'[estudio estadistico muestras.xlsx]Hoja2'!$F$80:$F$85</c:f>
              <c:numCache>
                <c:formatCode>0.000_ </c:formatCode>
                <c:ptCount val="6"/>
                <c:pt idx="0">
                  <c:v>174.1</c:v>
                </c:pt>
                <c:pt idx="1">
                  <c:v>174.1</c:v>
                </c:pt>
                <c:pt idx="2">
                  <c:v>174.1</c:v>
                </c:pt>
                <c:pt idx="3">
                  <c:v>174.1</c:v>
                </c:pt>
                <c:pt idx="4">
                  <c:v>174.1</c:v>
                </c:pt>
                <c:pt idx="5">
                  <c:v>174.1</c:v>
                </c:pt>
              </c:numCache>
            </c:numRef>
          </c:val>
          <c:smooth val="0"/>
        </c:ser>
        <c:ser>
          <c:idx val="3"/>
          <c:order val="3"/>
          <c:tx>
            <c:strRef>
              <c:f>'[estudio estadistico muestras.xlsx]Hoja2'!$H$79</c:f>
              <c:strCache>
                <c:ptCount val="1"/>
                <c:pt idx="0">
                  <c:v>LSE[mm]</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dLbls>
            <c:delete val="1"/>
          </c:dLbls>
          <c:val>
            <c:numRef>
              <c:f>'[estudio estadistico muestras.xlsx]Hoja2'!$H$80:$H$85</c:f>
              <c:numCache>
                <c:formatCode>General</c:formatCode>
                <c:ptCount val="6"/>
                <c:pt idx="0">
                  <c:v>173.5</c:v>
                </c:pt>
                <c:pt idx="1">
                  <c:v>173.5</c:v>
                </c:pt>
                <c:pt idx="2">
                  <c:v>173.5</c:v>
                </c:pt>
                <c:pt idx="3">
                  <c:v>173.5</c:v>
                </c:pt>
                <c:pt idx="4">
                  <c:v>173.5</c:v>
                </c:pt>
                <c:pt idx="5">
                  <c:v>173.5</c:v>
                </c:pt>
              </c:numCache>
            </c:numRef>
          </c:val>
          <c:smooth val="0"/>
        </c:ser>
        <c:ser>
          <c:idx val="4"/>
          <c:order val="4"/>
          <c:tx>
            <c:strRef>
              <c:f>'[estudio estadistico muestras.xlsx]Hoja2'!$J$79</c:f>
              <c:strCache>
                <c:ptCount val="1"/>
                <c:pt idx="0">
                  <c:v>LIE [mm] </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dLbls>
            <c:delete val="1"/>
          </c:dLbls>
          <c:val>
            <c:numRef>
              <c:f>'[estudio estadistico muestras.xlsx]Hoja2'!$J$80:$J$85</c:f>
              <c:numCache>
                <c:formatCode>General</c:formatCode>
                <c:ptCount val="6"/>
                <c:pt idx="0">
                  <c:v>172.5</c:v>
                </c:pt>
                <c:pt idx="1">
                  <c:v>172.5</c:v>
                </c:pt>
                <c:pt idx="2">
                  <c:v>172.5</c:v>
                </c:pt>
                <c:pt idx="3">
                  <c:v>172.5</c:v>
                </c:pt>
                <c:pt idx="4">
                  <c:v>172.5</c:v>
                </c:pt>
                <c:pt idx="5">
                  <c:v>172.5</c:v>
                </c:pt>
              </c:numCache>
            </c:numRef>
          </c:val>
          <c:smooth val="0"/>
        </c:ser>
        <c:ser>
          <c:idx val="5"/>
          <c:order val="5"/>
          <c:tx>
            <c:strRef>
              <c:f>'[estudio estadistico muestras.xlsx]Hoja2'!$L$79</c:f>
              <c:strCache>
                <c:ptCount val="1"/>
                <c:pt idx="0">
                  <c:v>V. Nominal</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dLbls>
            <c:delete val="1"/>
          </c:dLbls>
          <c:val>
            <c:numRef>
              <c:f>'[estudio estadistico muestras.xlsx]Hoja2'!$L$80:$L$85</c:f>
              <c:numCache>
                <c:formatCode>General</c:formatCode>
                <c:ptCount val="6"/>
                <c:pt idx="0">
                  <c:v>173</c:v>
                </c:pt>
                <c:pt idx="1">
                  <c:v>173</c:v>
                </c:pt>
                <c:pt idx="2">
                  <c:v>173</c:v>
                </c:pt>
                <c:pt idx="3">
                  <c:v>173</c:v>
                </c:pt>
                <c:pt idx="4">
                  <c:v>173</c:v>
                </c:pt>
                <c:pt idx="5">
                  <c:v>173</c:v>
                </c:pt>
              </c:numCache>
            </c:numRef>
          </c:val>
          <c:smooth val="0"/>
        </c:ser>
        <c:dLbls>
          <c:showLegendKey val="0"/>
          <c:showVal val="0"/>
          <c:showCatName val="0"/>
          <c:showSerName val="0"/>
          <c:showPercent val="0"/>
          <c:showBubbleSize val="0"/>
        </c:dLbls>
        <c:marker val="1"/>
        <c:smooth val="0"/>
        <c:axId val="902360418"/>
        <c:axId val="772677077"/>
      </c:lineChart>
      <c:catAx>
        <c:axId val="902360418"/>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s-ES" sz="900" b="0" i="0" u="none" strike="noStrike" kern="1200" baseline="0">
                <a:solidFill>
                  <a:schemeClr val="accent6">
                    <a:lumMod val="50000"/>
                  </a:schemeClr>
                </a:solidFill>
                <a:latin typeface="+mn-lt"/>
                <a:ea typeface="+mn-ea"/>
                <a:cs typeface="+mn-cs"/>
              </a:defRPr>
            </a:pPr>
          </a:p>
        </c:txPr>
        <c:crossAx val="772677077"/>
        <c:crosses val="autoZero"/>
        <c:auto val="1"/>
        <c:lblAlgn val="ctr"/>
        <c:lblOffset val="100"/>
        <c:noMultiLvlLbl val="0"/>
      </c:catAx>
      <c:valAx>
        <c:axId val="772677077"/>
        <c:scaling>
          <c:orientation val="minMax"/>
          <c:max val="174.5"/>
          <c:min val="171.5"/>
        </c:scaling>
        <c:delete val="0"/>
        <c:axPos val="l"/>
        <c:majorGridlines>
          <c:spPr>
            <a:ln w="9525" cap="flat" cmpd="sng" algn="ctr">
              <a:solidFill>
                <a:schemeClr val="tx1">
                  <a:lumMod val="15000"/>
                  <a:lumOff val="85000"/>
                </a:schemeClr>
              </a:solidFill>
              <a:round/>
            </a:ln>
            <a:effectLst/>
          </c:spPr>
        </c:majorGridlines>
        <c:numFmt formatCode="0.00_ " sourceLinked="1"/>
        <c:majorTickMark val="none"/>
        <c:minorTickMark val="none"/>
        <c:tickLblPos val="nextTo"/>
        <c:spPr>
          <a:noFill/>
          <a:ln>
            <a:noFill/>
          </a:ln>
          <a:effectLst/>
        </c:spPr>
        <c:txPr>
          <a:bodyPr rot="-60000000" spcFirstLastPara="1" vertOverflow="ellipsis" vert="horz" wrap="square" anchor="ctr" anchorCtr="1"/>
          <a:lstStyle/>
          <a:p>
            <a:pPr>
              <a:defRPr lang="es-ES" sz="900" b="0" i="0" u="none" strike="noStrike" kern="1200" baseline="0">
                <a:solidFill>
                  <a:schemeClr val="accent6">
                    <a:lumMod val="50000"/>
                  </a:schemeClr>
                </a:solidFill>
                <a:latin typeface="+mn-lt"/>
                <a:ea typeface="+mn-ea"/>
                <a:cs typeface="+mn-cs"/>
              </a:defRPr>
            </a:pPr>
          </a:p>
        </c:txPr>
        <c:crossAx val="90236041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lang="es-ES" sz="900" b="0" i="0" u="none" strike="noStrike" kern="1200" baseline="0">
              <a:solidFill>
                <a:schemeClr val="accent6">
                  <a:lumMod val="50000"/>
                </a:schemeClr>
              </a:solidFill>
              <a:latin typeface="+mn-lt"/>
              <a:ea typeface="+mn-ea"/>
              <a:cs typeface="+mn-cs"/>
            </a:defRPr>
          </a:pPr>
        </a:p>
      </c:txPr>
    </c:legend>
    <c:plotVisOnly val="1"/>
    <c:dispBlanksAs val="gap"/>
    <c:showDLblsOverMax val="0"/>
  </c:chart>
  <c:spPr>
    <a:noFill/>
    <a:ln>
      <a:noFill/>
    </a:ln>
    <a:effectLst/>
  </c:spPr>
  <c:txPr>
    <a:bodyPr/>
    <a:lstStyle/>
    <a:p>
      <a:pPr>
        <a:defRPr lang="es-ES">
          <a:solidFill>
            <a:schemeClr val="accent6">
              <a:lumMod val="50000"/>
            </a:schemeClr>
          </a:solidFill>
        </a:defRPr>
      </a:pPr>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defTabSz="914400">
              <a:defRPr lang="es-ES" sz="1400" b="0" i="0" u="none" strike="noStrike" kern="1200" spc="0" baseline="0">
                <a:solidFill>
                  <a:schemeClr val="tx2"/>
                </a:solidFill>
                <a:latin typeface="+mn-lt"/>
                <a:ea typeface="+mn-ea"/>
                <a:cs typeface="+mn-cs"/>
              </a:defRPr>
            </a:pPr>
            <a:r>
              <a:rPr lang="en-US" altLang="es-ES">
                <a:solidFill>
                  <a:schemeClr val="tx2"/>
                </a:solidFill>
              </a:rPr>
              <a:t>Curva de convergencia</a:t>
            </a:r>
            <a:endParaRPr>
              <a:solidFill>
                <a:schemeClr val="tx2"/>
              </a:solidFill>
            </a:endParaRPr>
          </a:p>
        </c:rich>
      </c:tx>
      <c:layout/>
      <c:overlay val="0"/>
      <c:spPr>
        <a:noFill/>
        <a:ln>
          <a:noFill/>
        </a:ln>
        <a:effectLst/>
      </c:spPr>
    </c:title>
    <c:autoTitleDeleted val="0"/>
    <c:plotArea>
      <c:layout/>
      <c:scatterChart>
        <c:scatterStyle val="smoothMarker"/>
        <c:varyColors val="0"/>
        <c:ser>
          <c:idx val="0"/>
          <c:order val="0"/>
          <c:tx>
            <c:strRef>
              <c:f>[Libro1]Hoja1!$B$1</c:f>
              <c:strCache>
                <c:ptCount val="1"/>
                <c:pt idx="0">
                  <c:v>Esfuerzo principal (Pa)</c:v>
                </c:pt>
              </c:strCache>
            </c:strRef>
          </c:tx>
          <c:spPr>
            <a:ln w="19050" cap="rnd">
              <a:solidFill>
                <a:schemeClr val="accent6"/>
              </a:solidFill>
              <a:round/>
            </a:ln>
            <a:effectLst/>
          </c:spPr>
          <c:marker>
            <c:symbol val="circle"/>
            <c:size val="5"/>
            <c:spPr>
              <a:solidFill>
                <a:schemeClr val="accent6"/>
              </a:solidFill>
              <a:ln w="9525">
                <a:solidFill>
                  <a:schemeClr val="accent6"/>
                </a:solidFill>
              </a:ln>
              <a:effectLst/>
            </c:spPr>
          </c:marker>
          <c:dLbls>
            <c:delete val="1"/>
          </c:dLbls>
          <c:xVal>
            <c:numRef>
              <c:f>[Libro1]Hoja1!$A$3:$A$13</c:f>
            </c:numRef>
          </c:xVal>
          <c:yVal>
            <c:numRef>
              <c:f>[Libro1]Hoja1!$B$3:$B$13</c:f>
            </c:numRef>
          </c:yVal>
          <c:smooth val="1"/>
        </c:ser>
        <c:ser>
          <c:idx val="1"/>
          <c:order val="1"/>
          <c:tx>
            <c:strRef>
              <c:f>[Libro1]Hoja1!$C$1</c:f>
              <c:strCache>
                <c:ptCount val="1"/>
                <c:pt idx="0">
                  <c:v>Esfuerzo principal (MPa)</c:v>
                </c:pt>
              </c:strCache>
            </c:strRef>
          </c:tx>
          <c:spPr>
            <a:ln w="19050" cap="rnd">
              <a:solidFill>
                <a:schemeClr val="accent5"/>
              </a:solidFill>
              <a:round/>
            </a:ln>
            <a:effectLst/>
          </c:spPr>
          <c:marker>
            <c:symbol val="circle"/>
            <c:size val="5"/>
            <c:spPr>
              <a:solidFill>
                <a:schemeClr val="accent5"/>
              </a:solidFill>
              <a:ln w="9525">
                <a:solidFill>
                  <a:schemeClr val="accent5"/>
                </a:solidFill>
              </a:ln>
              <a:effectLst/>
            </c:spPr>
          </c:marker>
          <c:dLbls>
            <c:delete val="1"/>
          </c:dLbls>
          <c:xVal>
            <c:numRef>
              <c:f>[Libro1]Hoja1!$A$3:$A$13</c:f>
              <c:numCache>
                <c:formatCode>General</c:formatCode>
                <c:ptCount val="11"/>
                <c:pt idx="0">
                  <c:v>1390595</c:v>
                </c:pt>
                <c:pt idx="1">
                  <c:v>1398629</c:v>
                </c:pt>
                <c:pt idx="2">
                  <c:v>1402240</c:v>
                </c:pt>
                <c:pt idx="3">
                  <c:v>1403355</c:v>
                </c:pt>
                <c:pt idx="4">
                  <c:v>1411304</c:v>
                </c:pt>
                <c:pt idx="5">
                  <c:v>1417977</c:v>
                </c:pt>
                <c:pt idx="6">
                  <c:v>1419975</c:v>
                </c:pt>
                <c:pt idx="7">
                  <c:v>1437413</c:v>
                </c:pt>
                <c:pt idx="8">
                  <c:v>1522222</c:v>
                </c:pt>
                <c:pt idx="9">
                  <c:v>1531431</c:v>
                </c:pt>
                <c:pt idx="10">
                  <c:v>1554174</c:v>
                </c:pt>
              </c:numCache>
            </c:numRef>
          </c:xVal>
          <c:yVal>
            <c:numRef>
              <c:f>[Libro1]Hoja1!$C$3:$C$13</c:f>
              <c:numCache>
                <c:formatCode>General</c:formatCode>
                <c:ptCount val="11"/>
                <c:pt idx="0">
                  <c:v>10.177234</c:v>
                </c:pt>
                <c:pt idx="1">
                  <c:v>10.167691</c:v>
                </c:pt>
                <c:pt idx="2">
                  <c:v>10.178524</c:v>
                </c:pt>
                <c:pt idx="3">
                  <c:v>10.169604</c:v>
                </c:pt>
                <c:pt idx="4">
                  <c:v>10.162282</c:v>
                </c:pt>
                <c:pt idx="5">
                  <c:v>10.170657</c:v>
                </c:pt>
                <c:pt idx="6">
                  <c:v>10.182085</c:v>
                </c:pt>
                <c:pt idx="7">
                  <c:v>10.172773</c:v>
                </c:pt>
                <c:pt idx="8">
                  <c:v>10.158809</c:v>
                </c:pt>
                <c:pt idx="9">
                  <c:v>10.164753</c:v>
                </c:pt>
                <c:pt idx="10">
                  <c:v>10.159131</c:v>
                </c:pt>
              </c:numCache>
            </c:numRef>
          </c:yVal>
          <c:smooth val="1"/>
        </c:ser>
        <c:dLbls>
          <c:showLegendKey val="0"/>
          <c:showVal val="0"/>
          <c:showCatName val="0"/>
          <c:showSerName val="0"/>
          <c:showPercent val="0"/>
          <c:showBubbleSize val="0"/>
        </c:dLbls>
        <c:axId val="1993653343"/>
        <c:axId val="1993642111"/>
      </c:scatterChart>
      <c:valAx>
        <c:axId val="1993653343"/>
        <c:scaling>
          <c:orientation val="minMax"/>
        </c:scaling>
        <c:delete val="0"/>
        <c:axPos val="b"/>
        <c:title>
          <c:tx>
            <c:rich>
              <a:bodyPr rot="0" spcFirstLastPara="1" vertOverflow="ellipsis" vert="horz" wrap="square" anchor="ctr" anchorCtr="1"/>
              <a:lstStyle/>
              <a:p>
                <a:pPr>
                  <a:defRPr lang="es-ES" sz="1000" b="0" i="0" u="none" strike="noStrike" kern="1200" baseline="0">
                    <a:solidFill>
                      <a:schemeClr val="tx2"/>
                    </a:solidFill>
                    <a:latin typeface="+mn-lt"/>
                    <a:ea typeface="+mn-ea"/>
                    <a:cs typeface="+mn-cs"/>
                  </a:defRPr>
                </a:pPr>
                <a:r>
                  <a:rPr lang="es-EC">
                    <a:solidFill>
                      <a:schemeClr val="tx2"/>
                    </a:solidFill>
                  </a:rPr>
                  <a:t>Numero</a:t>
                </a:r>
                <a:r>
                  <a:rPr lang="es-EC" baseline="0">
                    <a:solidFill>
                      <a:schemeClr val="tx2"/>
                    </a:solidFill>
                  </a:rPr>
                  <a:t> de Elementos</a:t>
                </a:r>
                <a:endParaRPr lang="es-EC">
                  <a:solidFill>
                    <a:schemeClr val="tx2"/>
                  </a:solidFill>
                </a:endParaRP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es-ES" sz="900" b="0" i="0" u="none" strike="noStrike" kern="1200" baseline="0">
                <a:solidFill>
                  <a:schemeClr val="tx2"/>
                </a:solidFill>
                <a:latin typeface="+mn-lt"/>
                <a:ea typeface="+mn-ea"/>
                <a:cs typeface="+mn-cs"/>
              </a:defRPr>
            </a:pPr>
          </a:p>
        </c:txPr>
        <c:crossAx val="1993642111"/>
        <c:crosses val="autoZero"/>
        <c:crossBetween val="midCat"/>
      </c:valAx>
      <c:valAx>
        <c:axId val="1993642111"/>
        <c:scaling>
          <c:orientation val="minMax"/>
          <c:max val="12"/>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es-ES" sz="1000" b="0" i="0" u="none" strike="noStrike" kern="1200" baseline="0">
                    <a:solidFill>
                      <a:schemeClr val="tx2"/>
                    </a:solidFill>
                    <a:latin typeface="+mn-lt"/>
                    <a:ea typeface="+mn-ea"/>
                    <a:cs typeface="+mn-cs"/>
                  </a:defRPr>
                </a:pPr>
                <a:r>
                  <a:rPr lang="en-US">
                    <a:solidFill>
                      <a:schemeClr val="tx2"/>
                    </a:solidFill>
                  </a:rPr>
                  <a:t>Esfuezo</a:t>
                </a:r>
                <a:r>
                  <a:rPr lang="en-US" baseline="0">
                    <a:solidFill>
                      <a:schemeClr val="tx2"/>
                    </a:solidFill>
                  </a:rPr>
                  <a:t> principal [MPa]</a:t>
                </a:r>
                <a:endParaRPr lang="en-US">
                  <a:solidFill>
                    <a:schemeClr val="tx2"/>
                  </a:solidFill>
                </a:endParaRP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es-ES" sz="900" b="0" i="0" u="none" strike="noStrike" kern="1200" baseline="0">
                <a:solidFill>
                  <a:schemeClr val="tx2"/>
                </a:solidFill>
                <a:latin typeface="+mn-lt"/>
                <a:ea typeface="+mn-ea"/>
                <a:cs typeface="+mn-cs"/>
              </a:defRPr>
            </a:pPr>
          </a:p>
        </c:txPr>
        <c:crossAx val="1993653343"/>
        <c:crosses val="autoZero"/>
        <c:crossBetween val="midCat"/>
      </c:valAx>
      <c:spPr>
        <a:noFill/>
        <a:ln>
          <a:noFill/>
        </a:ln>
        <a:effectLst/>
      </c:spPr>
    </c:plotArea>
    <c:plotVisOnly val="1"/>
    <c:dispBlanksAs val="gap"/>
    <c:showDLblsOverMax val="0"/>
  </c:chart>
  <c:spPr>
    <a:noFill/>
    <a:ln>
      <a:noFill/>
    </a:ln>
    <a:effectLst/>
  </c:spPr>
  <c:txPr>
    <a:bodyPr/>
    <a:lstStyle/>
    <a:p>
      <a:pPr>
        <a:defRPr lang="es-ES">
          <a:solidFill>
            <a:schemeClr val="tx2"/>
          </a:solidFill>
        </a:defRPr>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defTabSz="914400">
              <a:defRPr lang="es-ES" sz="1400" b="0" i="0" u="none" strike="noStrike" kern="1200" spc="0" baseline="0">
                <a:solidFill>
                  <a:schemeClr val="tx1">
                    <a:lumMod val="65000"/>
                    <a:lumOff val="35000"/>
                  </a:schemeClr>
                </a:solidFill>
                <a:latin typeface="+mn-lt"/>
                <a:ea typeface="+mn-ea"/>
                <a:cs typeface="+mn-cs"/>
              </a:defRPr>
            </a:pPr>
            <a:r>
              <a:rPr lang="es-EC"/>
              <a:t>Eje X </a:t>
            </a:r>
            <a:r>
              <a:rPr lang="es-EC" altLang="es-ES"/>
              <a:t>[60 mm]</a:t>
            </a:r>
            <a:r>
              <a:rPr lang="es-EC"/>
              <a:t> </a:t>
            </a:r>
            <a:endParaRPr lang="es-EC"/>
          </a:p>
        </c:rich>
      </c:tx>
      <c:layout>
        <c:manualLayout>
          <c:xMode val="edge"/>
          <c:yMode val="edge"/>
          <c:x val="0.372986111111111"/>
          <c:y val="0.0381944444444444"/>
        </c:manualLayout>
      </c:layout>
      <c:overlay val="0"/>
      <c:spPr>
        <a:noFill/>
        <a:ln>
          <a:noFill/>
        </a:ln>
        <a:effectLst/>
      </c:spPr>
    </c:title>
    <c:autoTitleDeleted val="0"/>
    <c:plotArea>
      <c:layout/>
      <c:lineChart>
        <c:grouping val="standard"/>
        <c:varyColors val="0"/>
        <c:ser>
          <c:idx val="0"/>
          <c:order val="0"/>
          <c:tx>
            <c:strRef>
              <c:f>'[estudio estadistico muestras.xlsx]Hoja1'!$B$68</c:f>
              <c:strCache>
                <c:ptCount val="1"/>
                <c:pt idx="0">
                  <c:v>V. Medido[mm]</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elete val="1"/>
          </c:dLbls>
          <c:val>
            <c:numRef>
              <c:f>'[estudio estadistico muestras.xlsx]Hoja1'!$B$69:$B$78</c:f>
              <c:numCache>
                <c:formatCode>General</c:formatCode>
                <c:ptCount val="10"/>
                <c:pt idx="0">
                  <c:v>60.3</c:v>
                </c:pt>
                <c:pt idx="1">
                  <c:v>60.9</c:v>
                </c:pt>
                <c:pt idx="2">
                  <c:v>60.4</c:v>
                </c:pt>
                <c:pt idx="3">
                  <c:v>60.3</c:v>
                </c:pt>
                <c:pt idx="4">
                  <c:v>59.6</c:v>
                </c:pt>
                <c:pt idx="5">
                  <c:v>60.35</c:v>
                </c:pt>
                <c:pt idx="6">
                  <c:v>60.25</c:v>
                </c:pt>
                <c:pt idx="7">
                  <c:v>60.5</c:v>
                </c:pt>
                <c:pt idx="8">
                  <c:v>60.8</c:v>
                </c:pt>
                <c:pt idx="9">
                  <c:v>60.2</c:v>
                </c:pt>
              </c:numCache>
            </c:numRef>
          </c:val>
          <c:smooth val="0"/>
        </c:ser>
        <c:ser>
          <c:idx val="1"/>
          <c:order val="1"/>
          <c:tx>
            <c:strRef>
              <c:f>'[estudio estadistico muestras.xlsx]Hoja1'!$A$68</c:f>
              <c:strCache>
                <c:ptCount val="1"/>
                <c:pt idx="0">
                  <c:v>V. Nominal [mm]</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delete val="1"/>
          </c:dLbls>
          <c:val>
            <c:numRef>
              <c:f>'[estudio estadistico muestras.xlsx]Hoja1'!$H$69:$H$78</c:f>
              <c:numCache>
                <c:formatCode>General</c:formatCode>
                <c:ptCount val="10"/>
                <c:pt idx="0">
                  <c:v>60</c:v>
                </c:pt>
                <c:pt idx="1">
                  <c:v>60</c:v>
                </c:pt>
                <c:pt idx="2">
                  <c:v>60</c:v>
                </c:pt>
                <c:pt idx="3">
                  <c:v>60</c:v>
                </c:pt>
                <c:pt idx="4">
                  <c:v>60</c:v>
                </c:pt>
                <c:pt idx="5">
                  <c:v>60</c:v>
                </c:pt>
                <c:pt idx="6">
                  <c:v>60</c:v>
                </c:pt>
                <c:pt idx="7">
                  <c:v>60</c:v>
                </c:pt>
                <c:pt idx="8">
                  <c:v>60</c:v>
                </c:pt>
                <c:pt idx="9">
                  <c:v>60</c:v>
                </c:pt>
              </c:numCache>
            </c:numRef>
          </c:val>
          <c:smooth val="0"/>
        </c:ser>
        <c:ser>
          <c:idx val="2"/>
          <c:order val="2"/>
          <c:tx>
            <c:strRef>
              <c:f>'[estudio estadistico muestras.xlsx]Hoja1'!$J$68</c:f>
              <c:strCache>
                <c:ptCount val="1"/>
                <c:pt idx="0">
                  <c:v>LSC [mm]</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Lbls>
            <c:delete val="1"/>
          </c:dLbls>
          <c:val>
            <c:numRef>
              <c:f>'[estudio estadistico muestras.xlsx]Hoja1'!$J$69:$J$78</c:f>
              <c:numCache>
                <c:formatCode>0.000_ </c:formatCode>
                <c:ptCount val="10"/>
                <c:pt idx="0">
                  <c:v>61.4225441167312</c:v>
                </c:pt>
                <c:pt idx="1">
                  <c:v>61.423</c:v>
                </c:pt>
                <c:pt idx="2">
                  <c:v>61.423</c:v>
                </c:pt>
                <c:pt idx="3">
                  <c:v>61.423</c:v>
                </c:pt>
                <c:pt idx="4">
                  <c:v>61.423</c:v>
                </c:pt>
                <c:pt idx="5">
                  <c:v>61.423</c:v>
                </c:pt>
                <c:pt idx="6">
                  <c:v>61.423</c:v>
                </c:pt>
                <c:pt idx="7">
                  <c:v>61.423</c:v>
                </c:pt>
                <c:pt idx="8">
                  <c:v>61.423</c:v>
                </c:pt>
                <c:pt idx="9">
                  <c:v>61.423</c:v>
                </c:pt>
              </c:numCache>
            </c:numRef>
          </c:val>
          <c:smooth val="0"/>
        </c:ser>
        <c:ser>
          <c:idx val="3"/>
          <c:order val="3"/>
          <c:tx>
            <c:strRef>
              <c:f>'[estudio estadistico muestras.xlsx]Hoja1'!$I$68</c:f>
              <c:strCache>
                <c:ptCount val="1"/>
                <c:pt idx="0">
                  <c:v>LIC [mm]</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dLbls>
            <c:delete val="1"/>
          </c:dLbls>
          <c:val>
            <c:numRef>
              <c:f>'[estudio estadistico muestras.xlsx]Hoja1'!$I$69:$I$78</c:f>
              <c:numCache>
                <c:formatCode>0.000_ </c:formatCode>
                <c:ptCount val="10"/>
                <c:pt idx="0">
                  <c:v>59.2974558832688</c:v>
                </c:pt>
                <c:pt idx="1" c:formatCode="General">
                  <c:v>59.297</c:v>
                </c:pt>
                <c:pt idx="2" c:formatCode="General">
                  <c:v>59.297</c:v>
                </c:pt>
                <c:pt idx="3" c:formatCode="General">
                  <c:v>59.297</c:v>
                </c:pt>
                <c:pt idx="4" c:formatCode="General">
                  <c:v>59.297</c:v>
                </c:pt>
                <c:pt idx="5" c:formatCode="General">
                  <c:v>59.297</c:v>
                </c:pt>
                <c:pt idx="6" c:formatCode="General">
                  <c:v>59.297</c:v>
                </c:pt>
                <c:pt idx="7" c:formatCode="General">
                  <c:v>59.297</c:v>
                </c:pt>
                <c:pt idx="8" c:formatCode="General">
                  <c:v>59.297</c:v>
                </c:pt>
                <c:pt idx="9" c:formatCode="General">
                  <c:v>59.297</c:v>
                </c:pt>
              </c:numCache>
            </c:numRef>
          </c:val>
          <c:smooth val="0"/>
        </c:ser>
        <c:ser>
          <c:idx val="4"/>
          <c:order val="4"/>
          <c:tx>
            <c:strRef>
              <c:f>'[estudio estadistico muestras.xlsx]Hoja1'!$R$68</c:f>
              <c:strCache>
                <c:ptCount val="1"/>
                <c:pt idx="0">
                  <c:v>LSE[mm]</c:v>
                </c:pt>
              </c:strCache>
            </c:strRef>
          </c:tx>
          <c:spPr>
            <a:ln w="28575" cap="rnd">
              <a:solidFill>
                <a:schemeClr val="accent2">
                  <a:lumMod val="50000"/>
                </a:schemeClr>
              </a:solidFill>
              <a:round/>
            </a:ln>
            <a:effectLst/>
          </c:spPr>
          <c:marker>
            <c:symbol val="circle"/>
            <c:size val="5"/>
            <c:spPr>
              <a:solidFill>
                <a:schemeClr val="accent5"/>
              </a:solidFill>
              <a:ln w="9525">
                <a:solidFill>
                  <a:schemeClr val="accent5"/>
                </a:solidFill>
              </a:ln>
              <a:effectLst/>
            </c:spPr>
          </c:marker>
          <c:dLbls>
            <c:delete val="1"/>
          </c:dLbls>
          <c:val>
            <c:numRef>
              <c:f>'[estudio estadistico muestras.xlsx]Hoja1'!$R$69:$R$78</c:f>
              <c:numCache>
                <c:formatCode>General</c:formatCode>
                <c:ptCount val="10"/>
                <c:pt idx="0">
                  <c:v>60.5</c:v>
                </c:pt>
                <c:pt idx="1">
                  <c:v>60.5</c:v>
                </c:pt>
                <c:pt idx="2">
                  <c:v>60.5</c:v>
                </c:pt>
                <c:pt idx="3">
                  <c:v>60.5</c:v>
                </c:pt>
                <c:pt idx="4">
                  <c:v>60.5</c:v>
                </c:pt>
                <c:pt idx="5">
                  <c:v>60.5</c:v>
                </c:pt>
                <c:pt idx="6">
                  <c:v>60.5</c:v>
                </c:pt>
                <c:pt idx="7">
                  <c:v>60.5</c:v>
                </c:pt>
                <c:pt idx="8">
                  <c:v>60.5</c:v>
                </c:pt>
                <c:pt idx="9">
                  <c:v>60.5</c:v>
                </c:pt>
              </c:numCache>
            </c:numRef>
          </c:val>
          <c:smooth val="0"/>
        </c:ser>
        <c:ser>
          <c:idx val="5"/>
          <c:order val="5"/>
          <c:tx>
            <c:strRef>
              <c:f>'[estudio estadistico muestras.xlsx]Hoja1'!$T$68</c:f>
              <c:strCache>
                <c:ptCount val="1"/>
                <c:pt idx="0">
                  <c:v>LIE [mm] </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dLbls>
            <c:delete val="1"/>
          </c:dLbls>
          <c:val>
            <c:numRef>
              <c:f>'[estudio estadistico muestras.xlsx]Hoja1'!$T$69:$T$78</c:f>
              <c:numCache>
                <c:formatCode>General</c:formatCode>
                <c:ptCount val="10"/>
                <c:pt idx="0">
                  <c:v>59.5</c:v>
                </c:pt>
                <c:pt idx="1">
                  <c:v>59.5</c:v>
                </c:pt>
                <c:pt idx="2">
                  <c:v>59.5</c:v>
                </c:pt>
                <c:pt idx="3">
                  <c:v>59.5</c:v>
                </c:pt>
                <c:pt idx="4">
                  <c:v>59.5</c:v>
                </c:pt>
                <c:pt idx="5">
                  <c:v>59.5</c:v>
                </c:pt>
                <c:pt idx="6">
                  <c:v>59.5</c:v>
                </c:pt>
                <c:pt idx="7">
                  <c:v>59.5</c:v>
                </c:pt>
                <c:pt idx="8">
                  <c:v>59.5</c:v>
                </c:pt>
                <c:pt idx="9">
                  <c:v>59.5</c:v>
                </c:pt>
              </c:numCache>
            </c:numRef>
          </c:val>
          <c:smooth val="0"/>
        </c:ser>
        <c:dLbls>
          <c:showLegendKey val="0"/>
          <c:showVal val="0"/>
          <c:showCatName val="0"/>
          <c:showSerName val="0"/>
          <c:showPercent val="0"/>
          <c:showBubbleSize val="0"/>
        </c:dLbls>
        <c:marker val="1"/>
        <c:smooth val="0"/>
        <c:axId val="985574553"/>
        <c:axId val="966587335"/>
      </c:lineChart>
      <c:catAx>
        <c:axId val="985574553"/>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es-ES" sz="900" b="0" i="0" u="none" strike="noStrike" kern="1200" baseline="0">
                <a:solidFill>
                  <a:schemeClr val="tx1">
                    <a:lumMod val="65000"/>
                    <a:lumOff val="35000"/>
                  </a:schemeClr>
                </a:solidFill>
                <a:latin typeface="+mn-lt"/>
                <a:ea typeface="+mn-ea"/>
                <a:cs typeface="+mn-cs"/>
              </a:defRPr>
            </a:pPr>
          </a:p>
        </c:txPr>
        <c:crossAx val="966587335"/>
        <c:crosses val="autoZero"/>
        <c:auto val="1"/>
        <c:lblAlgn val="ctr"/>
        <c:lblOffset val="100"/>
        <c:noMultiLvlLbl val="0"/>
      </c:catAx>
      <c:valAx>
        <c:axId val="966587335"/>
        <c:scaling>
          <c:orientation val="minMax"/>
          <c:max val="62"/>
          <c:min val="59"/>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0" vertOverflow="ellipsis" vert="horz" wrap="square" anchor="ctr" anchorCtr="1"/>
          <a:lstStyle/>
          <a:p>
            <a:pPr>
              <a:defRPr lang="es-ES" sz="900" b="0" i="0" u="none" strike="noStrike" kern="1200" baseline="0">
                <a:solidFill>
                  <a:schemeClr val="tx1">
                    <a:lumMod val="65000"/>
                    <a:lumOff val="35000"/>
                  </a:schemeClr>
                </a:solidFill>
                <a:latin typeface="+mn-lt"/>
                <a:ea typeface="+mn-ea"/>
                <a:cs typeface="+mn-cs"/>
              </a:defRPr>
            </a:pPr>
          </a:p>
        </c:txPr>
        <c:crossAx val="985574553"/>
        <c:crosses val="autoZero"/>
        <c:crossBetween val="between"/>
      </c:valAx>
      <c:spPr>
        <a:noFill/>
        <a:ln>
          <a:noFill/>
        </a:ln>
        <a:effectLst/>
      </c:spPr>
    </c:plotArea>
    <c:legend>
      <c:legendPos val="b"/>
      <c:layout/>
      <c:overlay val="0"/>
      <c:spPr>
        <a:noFill/>
        <a:ln>
          <a:noFill/>
        </a:ln>
        <a:effectLst/>
      </c:spPr>
      <c:txPr>
        <a:bodyPr rot="0" spcFirstLastPara="0" vertOverflow="ellipsis" vert="horz" wrap="square" anchor="ctr" anchorCtr="1"/>
        <a:lstStyle/>
        <a:p>
          <a:pPr>
            <a:defRPr lang="es-ES" sz="900"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noFill/>
    <a:ln>
      <a:noFill/>
    </a:ln>
    <a:effectLst/>
  </c:spPr>
  <c:txPr>
    <a:bodyPr/>
    <a:lstStyle/>
    <a:p>
      <a:pPr>
        <a:defRPr lang="es-ES"/>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defTabSz="914400">
              <a:defRPr lang="es-ES" sz="1400" b="0" i="0" u="none" strike="noStrike" kern="1200" spc="0" baseline="0">
                <a:solidFill>
                  <a:schemeClr val="tx1">
                    <a:lumMod val="65000"/>
                    <a:lumOff val="35000"/>
                  </a:schemeClr>
                </a:solidFill>
                <a:latin typeface="+mn-lt"/>
                <a:ea typeface="+mn-ea"/>
                <a:cs typeface="+mn-cs"/>
              </a:defRPr>
            </a:pPr>
            <a:r>
              <a:rPr lang="es-EC"/>
              <a:t>Eje x [100mm] </a:t>
            </a:r>
            <a:endParaRPr lang="es-EC"/>
          </a:p>
        </c:rich>
      </c:tx>
      <c:layout/>
      <c:overlay val="0"/>
      <c:spPr>
        <a:noFill/>
        <a:ln>
          <a:noFill/>
        </a:ln>
        <a:effectLst/>
      </c:spPr>
    </c:title>
    <c:autoTitleDeleted val="0"/>
    <c:plotArea>
      <c:layout>
        <c:manualLayout>
          <c:layoutTarget val="inner"/>
          <c:xMode val="edge"/>
          <c:yMode val="edge"/>
          <c:x val="0.0794488281710046"/>
          <c:y val="0.157472210786332"/>
          <c:w val="0.894641384995878"/>
          <c:h val="0.524578015644298"/>
        </c:manualLayout>
      </c:layout>
      <c:lineChart>
        <c:grouping val="standard"/>
        <c:varyColors val="0"/>
        <c:ser>
          <c:idx val="0"/>
          <c:order val="0"/>
          <c:tx>
            <c:strRef>
              <c:f>'[estudio estadistico muestras.xlsx]Hoja1'!$B$4</c:f>
              <c:strCache>
                <c:ptCount val="1"/>
                <c:pt idx="0">
                  <c:v>V. Medido[mm]</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elete val="1"/>
          </c:dLbls>
          <c:val>
            <c:numRef>
              <c:f>'[estudio estadistico muestras.xlsx]Hoja1'!$B$5:$B$14</c:f>
              <c:numCache>
                <c:formatCode>General</c:formatCode>
                <c:ptCount val="10"/>
                <c:pt idx="0">
                  <c:v>101.1</c:v>
                </c:pt>
                <c:pt idx="1">
                  <c:v>101.4</c:v>
                </c:pt>
                <c:pt idx="2">
                  <c:v>100.39</c:v>
                </c:pt>
                <c:pt idx="3">
                  <c:v>101.4</c:v>
                </c:pt>
                <c:pt idx="4">
                  <c:v>100.5</c:v>
                </c:pt>
                <c:pt idx="5">
                  <c:v>100.5</c:v>
                </c:pt>
                <c:pt idx="6">
                  <c:v>100.8</c:v>
                </c:pt>
                <c:pt idx="7">
                  <c:v>100.7</c:v>
                </c:pt>
                <c:pt idx="8">
                  <c:v>99.8</c:v>
                </c:pt>
                <c:pt idx="9">
                  <c:v>100.8</c:v>
                </c:pt>
              </c:numCache>
            </c:numRef>
          </c:val>
          <c:smooth val="0"/>
        </c:ser>
        <c:ser>
          <c:idx val="1"/>
          <c:order val="1"/>
          <c:tx>
            <c:strRef>
              <c:f>'[estudio estadistico muestras.xlsx]Hoja1'!$G$4</c:f>
              <c:strCache>
                <c:ptCount val="1"/>
                <c:pt idx="0">
                  <c:v>V. Nominal [mm]</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delete val="1"/>
          </c:dLbls>
          <c:val>
            <c:numRef>
              <c:f>'[estudio estadistico muestras.xlsx]Hoja1'!$G$5:$G$14</c:f>
              <c:numCache>
                <c:formatCode>General</c:formatCode>
                <c:ptCount val="10"/>
                <c:pt idx="0">
                  <c:v>100</c:v>
                </c:pt>
                <c:pt idx="1">
                  <c:v>100</c:v>
                </c:pt>
                <c:pt idx="2">
                  <c:v>100</c:v>
                </c:pt>
                <c:pt idx="3">
                  <c:v>100</c:v>
                </c:pt>
                <c:pt idx="4">
                  <c:v>100</c:v>
                </c:pt>
                <c:pt idx="5">
                  <c:v>100</c:v>
                </c:pt>
                <c:pt idx="6">
                  <c:v>100</c:v>
                </c:pt>
                <c:pt idx="7">
                  <c:v>100</c:v>
                </c:pt>
                <c:pt idx="8">
                  <c:v>100</c:v>
                </c:pt>
                <c:pt idx="9">
                  <c:v>100</c:v>
                </c:pt>
              </c:numCache>
            </c:numRef>
          </c:val>
          <c:smooth val="0"/>
        </c:ser>
        <c:ser>
          <c:idx val="2"/>
          <c:order val="2"/>
          <c:tx>
            <c:strRef>
              <c:f>'[estudio estadistico muestras.xlsx]Hoja1'!$J$4</c:f>
              <c:strCache>
                <c:ptCount val="1"/>
                <c:pt idx="0">
                  <c:v>LIC [mm] </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Lbls>
            <c:delete val="1"/>
          </c:dLbls>
          <c:val>
            <c:numRef>
              <c:f>'[estudio estadistico muestras.xlsx]Hoja1'!$J$5:$J$14</c:f>
              <c:numCache>
                <c:formatCode>0.000_ </c:formatCode>
                <c:ptCount val="10"/>
                <c:pt idx="0">
                  <c:v>99.2792431709356</c:v>
                </c:pt>
                <c:pt idx="1" c:formatCode="General">
                  <c:v>99.279</c:v>
                </c:pt>
                <c:pt idx="2" c:formatCode="General">
                  <c:v>99.279</c:v>
                </c:pt>
                <c:pt idx="3" c:formatCode="General">
                  <c:v>99.279</c:v>
                </c:pt>
                <c:pt idx="4" c:formatCode="General">
                  <c:v>99.279</c:v>
                </c:pt>
                <c:pt idx="5" c:formatCode="General">
                  <c:v>99.279</c:v>
                </c:pt>
                <c:pt idx="6" c:formatCode="General">
                  <c:v>99.279</c:v>
                </c:pt>
                <c:pt idx="7" c:formatCode="General">
                  <c:v>99.279</c:v>
                </c:pt>
                <c:pt idx="8" c:formatCode="General">
                  <c:v>99.279</c:v>
                </c:pt>
                <c:pt idx="9" c:formatCode="General">
                  <c:v>99.279</c:v>
                </c:pt>
              </c:numCache>
            </c:numRef>
          </c:val>
          <c:smooth val="0"/>
        </c:ser>
        <c:ser>
          <c:idx val="3"/>
          <c:order val="3"/>
          <c:tx>
            <c:strRef>
              <c:f>'[estudio estadistico muestras.xlsx]Hoja1'!$K$4</c:f>
              <c:strCache>
                <c:ptCount val="1"/>
                <c:pt idx="0">
                  <c:v>LSC[mm]</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dLbls>
            <c:delete val="1"/>
          </c:dLbls>
          <c:val>
            <c:numRef>
              <c:f>'[estudio estadistico muestras.xlsx]Hoja1'!$K$5:$K$14</c:f>
              <c:numCache>
                <c:formatCode>0.000_ </c:formatCode>
                <c:ptCount val="10"/>
                <c:pt idx="0">
                  <c:v>102.198756829064</c:v>
                </c:pt>
                <c:pt idx="1" c:formatCode="General">
                  <c:v>102.199</c:v>
                </c:pt>
                <c:pt idx="2" c:formatCode="General">
                  <c:v>102.199</c:v>
                </c:pt>
                <c:pt idx="3" c:formatCode="General">
                  <c:v>102.199</c:v>
                </c:pt>
                <c:pt idx="4" c:formatCode="General">
                  <c:v>102.199</c:v>
                </c:pt>
                <c:pt idx="5" c:formatCode="General">
                  <c:v>102.199</c:v>
                </c:pt>
                <c:pt idx="6" c:formatCode="General">
                  <c:v>102.199</c:v>
                </c:pt>
                <c:pt idx="7" c:formatCode="General">
                  <c:v>102.199</c:v>
                </c:pt>
                <c:pt idx="8" c:formatCode="General">
                  <c:v>102.199</c:v>
                </c:pt>
                <c:pt idx="9" c:formatCode="General">
                  <c:v>102.199</c:v>
                </c:pt>
              </c:numCache>
            </c:numRef>
          </c:val>
          <c:smooth val="0"/>
        </c:ser>
        <c:ser>
          <c:idx val="4"/>
          <c:order val="4"/>
          <c:tx>
            <c:strRef>
              <c:f>'[estudio estadistico muestras.xlsx]Hoja1'!$S$4</c:f>
              <c:strCache>
                <c:ptCount val="1"/>
                <c:pt idx="0">
                  <c:v>LSE[mm]</c:v>
                </c:pt>
              </c:strCache>
            </c:strRef>
          </c:tx>
          <c:spPr>
            <a:ln w="28575" cap="rnd">
              <a:solidFill>
                <a:srgbClr val="FFFF00"/>
              </a:solidFill>
              <a:round/>
            </a:ln>
            <a:effectLst/>
          </c:spPr>
          <c:marker>
            <c:symbol val="circle"/>
            <c:size val="5"/>
            <c:spPr>
              <a:solidFill>
                <a:schemeClr val="accent5"/>
              </a:solidFill>
              <a:ln w="9525">
                <a:solidFill>
                  <a:schemeClr val="accent5"/>
                </a:solidFill>
              </a:ln>
              <a:effectLst/>
            </c:spPr>
          </c:marker>
          <c:dLbls>
            <c:delete val="1"/>
          </c:dLbls>
          <c:val>
            <c:numRef>
              <c:f>'[estudio estadistico muestras.xlsx]Hoja1'!$S$5:$S$14</c:f>
              <c:numCache>
                <c:formatCode>General</c:formatCode>
                <c:ptCount val="10"/>
                <c:pt idx="0">
                  <c:v>100.5</c:v>
                </c:pt>
                <c:pt idx="1">
                  <c:v>100.5</c:v>
                </c:pt>
                <c:pt idx="2">
                  <c:v>100.5</c:v>
                </c:pt>
                <c:pt idx="3">
                  <c:v>100.5</c:v>
                </c:pt>
                <c:pt idx="4">
                  <c:v>100.5</c:v>
                </c:pt>
                <c:pt idx="5">
                  <c:v>100.5</c:v>
                </c:pt>
                <c:pt idx="6">
                  <c:v>100.5</c:v>
                </c:pt>
                <c:pt idx="7">
                  <c:v>100.5</c:v>
                </c:pt>
                <c:pt idx="8">
                  <c:v>100.5</c:v>
                </c:pt>
                <c:pt idx="9">
                  <c:v>100.5</c:v>
                </c:pt>
              </c:numCache>
            </c:numRef>
          </c:val>
          <c:smooth val="0"/>
        </c:ser>
        <c:ser>
          <c:idx val="5"/>
          <c:order val="5"/>
          <c:tx>
            <c:strRef>
              <c:f>'[estudio estadistico muestras.xlsx]Hoja1'!$U$4</c:f>
              <c:strCache>
                <c:ptCount val="1"/>
                <c:pt idx="0">
                  <c:v>LIE [mm] </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dLbls>
            <c:delete val="1"/>
          </c:dLbls>
          <c:val>
            <c:numRef>
              <c:f>'[estudio estadistico muestras.xlsx]Hoja1'!$U$5:$U$14</c:f>
              <c:numCache>
                <c:formatCode>General</c:formatCode>
                <c:ptCount val="10"/>
                <c:pt idx="0">
                  <c:v>99.5</c:v>
                </c:pt>
                <c:pt idx="1">
                  <c:v>99.5</c:v>
                </c:pt>
                <c:pt idx="2">
                  <c:v>99.5</c:v>
                </c:pt>
                <c:pt idx="3">
                  <c:v>99.5</c:v>
                </c:pt>
                <c:pt idx="4">
                  <c:v>99.5</c:v>
                </c:pt>
                <c:pt idx="5">
                  <c:v>99.5</c:v>
                </c:pt>
                <c:pt idx="6">
                  <c:v>99.5</c:v>
                </c:pt>
                <c:pt idx="7">
                  <c:v>99.5</c:v>
                </c:pt>
                <c:pt idx="8">
                  <c:v>99.5</c:v>
                </c:pt>
                <c:pt idx="9">
                  <c:v>99.5</c:v>
                </c:pt>
              </c:numCache>
            </c:numRef>
          </c:val>
          <c:smooth val="0"/>
        </c:ser>
        <c:dLbls>
          <c:showLegendKey val="0"/>
          <c:showVal val="0"/>
          <c:showCatName val="0"/>
          <c:showSerName val="0"/>
          <c:showPercent val="0"/>
          <c:showBubbleSize val="0"/>
        </c:dLbls>
        <c:marker val="1"/>
        <c:smooth val="0"/>
        <c:axId val="150302809"/>
        <c:axId val="826137571"/>
      </c:lineChart>
      <c:catAx>
        <c:axId val="150302809"/>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es-ES" sz="900" b="0" i="0" u="none" strike="noStrike" kern="1200" baseline="0">
                <a:solidFill>
                  <a:schemeClr val="tx1">
                    <a:lumMod val="65000"/>
                    <a:lumOff val="35000"/>
                  </a:schemeClr>
                </a:solidFill>
                <a:latin typeface="+mn-lt"/>
                <a:ea typeface="+mn-ea"/>
                <a:cs typeface="+mn-cs"/>
              </a:defRPr>
            </a:pPr>
          </a:p>
        </c:txPr>
        <c:crossAx val="826137571"/>
        <c:crosses val="autoZero"/>
        <c:auto val="1"/>
        <c:lblAlgn val="ctr"/>
        <c:lblOffset val="100"/>
        <c:noMultiLvlLbl val="0"/>
      </c:catAx>
      <c:valAx>
        <c:axId val="826137571"/>
        <c:scaling>
          <c:orientation val="minMax"/>
          <c:max val="102.5"/>
          <c:min val="99"/>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0" vertOverflow="ellipsis" vert="horz" wrap="square" anchor="ctr" anchorCtr="1"/>
          <a:lstStyle/>
          <a:p>
            <a:pPr>
              <a:defRPr lang="es-ES" sz="900" b="0" i="0" u="none" strike="noStrike" kern="1200" baseline="0">
                <a:solidFill>
                  <a:schemeClr val="tx1">
                    <a:lumMod val="65000"/>
                    <a:lumOff val="35000"/>
                  </a:schemeClr>
                </a:solidFill>
                <a:latin typeface="+mn-lt"/>
                <a:ea typeface="+mn-ea"/>
                <a:cs typeface="+mn-cs"/>
              </a:defRPr>
            </a:pPr>
          </a:p>
        </c:txPr>
        <c:crossAx val="150302809"/>
        <c:crosses val="autoZero"/>
        <c:crossBetween val="between"/>
      </c:valAx>
      <c:spPr>
        <a:noFill/>
        <a:ln>
          <a:noFill/>
        </a:ln>
        <a:effectLst/>
      </c:spPr>
    </c:plotArea>
    <c:legend>
      <c:legendPos val="b"/>
      <c:layout>
        <c:manualLayout>
          <c:xMode val="edge"/>
          <c:yMode val="edge"/>
          <c:x val="0.050524084324579"/>
          <c:y val="0.812474269246603"/>
          <c:w val="0.883288187492639"/>
          <c:h val="0.125977768629065"/>
        </c:manualLayout>
      </c:layout>
      <c:overlay val="0"/>
      <c:spPr>
        <a:noFill/>
        <a:ln>
          <a:noFill/>
        </a:ln>
        <a:effectLst/>
      </c:spPr>
      <c:txPr>
        <a:bodyPr rot="0" spcFirstLastPara="0" vertOverflow="ellipsis" vert="horz" wrap="square" anchor="ctr" anchorCtr="1"/>
        <a:lstStyle/>
        <a:p>
          <a:pPr>
            <a:defRPr lang="es-ES" sz="900"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noFill/>
    <a:ln>
      <a:noFill/>
    </a:ln>
    <a:effectLst/>
  </c:spPr>
  <c:txPr>
    <a:bodyPr/>
    <a:lstStyle/>
    <a:p>
      <a:pPr>
        <a:defRPr lang="es-ES"/>
      </a:pP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defTabSz="914400">
              <a:defRPr lang="es-ES" sz="1400" b="0" i="0" u="none" strike="noStrike" kern="1200" spc="0" baseline="0">
                <a:solidFill>
                  <a:schemeClr val="tx1">
                    <a:lumMod val="65000"/>
                    <a:lumOff val="35000"/>
                  </a:schemeClr>
                </a:solidFill>
                <a:latin typeface="+mn-lt"/>
                <a:ea typeface="+mn-ea"/>
                <a:cs typeface="+mn-cs"/>
              </a:defRPr>
            </a:pPr>
            <a:r>
              <a:rPr lang="en-US" altLang="es-ES"/>
              <a:t>Eje Y [20mm]</a:t>
            </a:r>
            <a:endParaRPr lang="en-US" altLang="es-ES"/>
          </a:p>
        </c:rich>
      </c:tx>
      <c:layout/>
      <c:overlay val="0"/>
      <c:spPr>
        <a:noFill/>
        <a:ln>
          <a:noFill/>
        </a:ln>
        <a:effectLst/>
      </c:spPr>
    </c:title>
    <c:autoTitleDeleted val="0"/>
    <c:plotArea>
      <c:layout>
        <c:manualLayout>
          <c:layoutTarget val="inner"/>
          <c:xMode val="edge"/>
          <c:yMode val="edge"/>
          <c:x val="0.0717346695299451"/>
          <c:y val="0.195467720685112"/>
          <c:w val="0.902624304829029"/>
          <c:h val="0.549204195325387"/>
        </c:manualLayout>
      </c:layout>
      <c:lineChart>
        <c:grouping val="standard"/>
        <c:varyColors val="0"/>
        <c:ser>
          <c:idx val="0"/>
          <c:order val="0"/>
          <c:tx>
            <c:strRef>
              <c:f>'[estudio estadistico muestras.xlsx]Hoja1'!$D$36</c:f>
              <c:strCache>
                <c:ptCount val="1"/>
                <c:pt idx="0">
                  <c:v>V. Medido [mm]</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elete val="1"/>
          </c:dLbls>
          <c:val>
            <c:numRef>
              <c:f>'[estudio estadistico muestras.xlsx]Hoja1'!$D$37:$D$46</c:f>
              <c:numCache>
                <c:formatCode>General</c:formatCode>
                <c:ptCount val="10"/>
                <c:pt idx="0">
                  <c:v>20</c:v>
                </c:pt>
                <c:pt idx="1">
                  <c:v>20.1</c:v>
                </c:pt>
                <c:pt idx="2">
                  <c:v>20.1</c:v>
                </c:pt>
                <c:pt idx="3">
                  <c:v>20</c:v>
                </c:pt>
                <c:pt idx="4">
                  <c:v>20</c:v>
                </c:pt>
                <c:pt idx="5">
                  <c:v>20.1</c:v>
                </c:pt>
                <c:pt idx="6">
                  <c:v>20</c:v>
                </c:pt>
                <c:pt idx="7">
                  <c:v>20</c:v>
                </c:pt>
                <c:pt idx="8">
                  <c:v>20</c:v>
                </c:pt>
                <c:pt idx="9">
                  <c:v>20.1</c:v>
                </c:pt>
              </c:numCache>
            </c:numRef>
          </c:val>
          <c:smooth val="0"/>
        </c:ser>
        <c:ser>
          <c:idx val="1"/>
          <c:order val="1"/>
          <c:tx>
            <c:strRef>
              <c:f>'[estudio estadistico muestras.xlsx]Hoja1'!$C$36</c:f>
              <c:strCache>
                <c:ptCount val="1"/>
                <c:pt idx="0">
                  <c:v>V. Nominal [mm]</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delete val="1"/>
          </c:dLbls>
          <c:val>
            <c:numRef>
              <c:f>'[estudio estadistico muestras.xlsx]Hoja1'!$H$37:$H$46</c:f>
              <c:numCache>
                <c:formatCode>General</c:formatCode>
                <c:ptCount val="10"/>
                <c:pt idx="0">
                  <c:v>20</c:v>
                </c:pt>
                <c:pt idx="1">
                  <c:v>20</c:v>
                </c:pt>
                <c:pt idx="2">
                  <c:v>20</c:v>
                </c:pt>
                <c:pt idx="3">
                  <c:v>20</c:v>
                </c:pt>
                <c:pt idx="4">
                  <c:v>20</c:v>
                </c:pt>
                <c:pt idx="5">
                  <c:v>20</c:v>
                </c:pt>
                <c:pt idx="6">
                  <c:v>20</c:v>
                </c:pt>
                <c:pt idx="7">
                  <c:v>20</c:v>
                </c:pt>
                <c:pt idx="8">
                  <c:v>20</c:v>
                </c:pt>
                <c:pt idx="9">
                  <c:v>20</c:v>
                </c:pt>
              </c:numCache>
            </c:numRef>
          </c:val>
          <c:smooth val="0"/>
        </c:ser>
        <c:ser>
          <c:idx val="2"/>
          <c:order val="2"/>
          <c:tx>
            <c:strRef>
              <c:f>'[estudio estadistico muestras.xlsx]Hoja1'!$P$35</c:f>
              <c:strCache>
                <c:ptCount val="1"/>
                <c:pt idx="0">
                  <c:v>LIC [mm]</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Lbls>
            <c:delete val="1"/>
          </c:dLbls>
          <c:val>
            <c:numRef>
              <c:f>'[estudio estadistico muestras.xlsx]Hoja1'!$P$36:$P$45</c:f>
              <c:numCache>
                <c:formatCode>0.000_ </c:formatCode>
                <c:ptCount val="10"/>
                <c:pt idx="0">
                  <c:v>19.8850806661517</c:v>
                </c:pt>
                <c:pt idx="1" c:formatCode="General">
                  <c:v>19.885</c:v>
                </c:pt>
                <c:pt idx="2" c:formatCode="General">
                  <c:v>19.885</c:v>
                </c:pt>
                <c:pt idx="3" c:formatCode="General">
                  <c:v>19.885</c:v>
                </c:pt>
                <c:pt idx="4" c:formatCode="General">
                  <c:v>19.885</c:v>
                </c:pt>
                <c:pt idx="5" c:formatCode="General">
                  <c:v>19.885</c:v>
                </c:pt>
                <c:pt idx="6" c:formatCode="General">
                  <c:v>19.885</c:v>
                </c:pt>
                <c:pt idx="7" c:formatCode="General">
                  <c:v>19.885</c:v>
                </c:pt>
                <c:pt idx="8" c:formatCode="General">
                  <c:v>19.885</c:v>
                </c:pt>
                <c:pt idx="9" c:formatCode="General">
                  <c:v>19.885</c:v>
                </c:pt>
              </c:numCache>
            </c:numRef>
          </c:val>
          <c:smooth val="0"/>
        </c:ser>
        <c:ser>
          <c:idx val="3"/>
          <c:order val="3"/>
          <c:tx>
            <c:strRef>
              <c:f>'[estudio estadistico muestras.xlsx]Hoja1'!$Q$35</c:f>
              <c:strCache>
                <c:ptCount val="1"/>
                <c:pt idx="0">
                  <c:v>LSC [mm]</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dLbls>
            <c:delete val="1"/>
          </c:dLbls>
          <c:val>
            <c:numRef>
              <c:f>'[estudio estadistico muestras.xlsx]Hoja1'!$Q$36:$Q$45</c:f>
              <c:numCache>
                <c:formatCode>0.000_ </c:formatCode>
                <c:ptCount val="10"/>
                <c:pt idx="0">
                  <c:v>20.1949193338483</c:v>
                </c:pt>
                <c:pt idx="1" c:formatCode="General">
                  <c:v>20.195</c:v>
                </c:pt>
                <c:pt idx="2" c:formatCode="General">
                  <c:v>20.195</c:v>
                </c:pt>
                <c:pt idx="3" c:formatCode="General">
                  <c:v>20.195</c:v>
                </c:pt>
                <c:pt idx="4" c:formatCode="General">
                  <c:v>20.195</c:v>
                </c:pt>
                <c:pt idx="5" c:formatCode="General">
                  <c:v>20.195</c:v>
                </c:pt>
                <c:pt idx="6" c:formatCode="General">
                  <c:v>20.195</c:v>
                </c:pt>
                <c:pt idx="7" c:formatCode="General">
                  <c:v>20.195</c:v>
                </c:pt>
                <c:pt idx="8" c:formatCode="General">
                  <c:v>20.195</c:v>
                </c:pt>
                <c:pt idx="9" c:formatCode="General">
                  <c:v>20.195</c:v>
                </c:pt>
              </c:numCache>
            </c:numRef>
          </c:val>
          <c:smooth val="0"/>
        </c:ser>
        <c:ser>
          <c:idx val="4"/>
          <c:order val="4"/>
          <c:tx>
            <c:strRef>
              <c:f>'[estudio estadistico muestras.xlsx]Hoja1'!$S$35</c:f>
              <c:strCache>
                <c:ptCount val="1"/>
                <c:pt idx="0">
                  <c:v>LSE[mm]</c:v>
                </c:pt>
              </c:strCache>
            </c:strRef>
          </c:tx>
          <c:spPr>
            <a:ln w="28575" cap="rnd">
              <a:solidFill>
                <a:schemeClr val="accent2">
                  <a:lumMod val="50000"/>
                </a:schemeClr>
              </a:solidFill>
              <a:round/>
            </a:ln>
            <a:effectLst/>
          </c:spPr>
          <c:marker>
            <c:symbol val="circle"/>
            <c:size val="5"/>
            <c:spPr>
              <a:solidFill>
                <a:schemeClr val="accent5"/>
              </a:solidFill>
              <a:ln w="9525">
                <a:solidFill>
                  <a:schemeClr val="accent5"/>
                </a:solidFill>
              </a:ln>
              <a:effectLst/>
            </c:spPr>
          </c:marker>
          <c:dLbls>
            <c:delete val="1"/>
          </c:dLbls>
          <c:val>
            <c:numRef>
              <c:f>'[estudio estadistico muestras.xlsx]Hoja1'!$S$36:$S$45</c:f>
              <c:numCache>
                <c:formatCode>General</c:formatCode>
                <c:ptCount val="10"/>
                <c:pt idx="0">
                  <c:v>20.5</c:v>
                </c:pt>
                <c:pt idx="1">
                  <c:v>20.5</c:v>
                </c:pt>
                <c:pt idx="2">
                  <c:v>20.5</c:v>
                </c:pt>
                <c:pt idx="3">
                  <c:v>20.5</c:v>
                </c:pt>
                <c:pt idx="4">
                  <c:v>20.5</c:v>
                </c:pt>
                <c:pt idx="5">
                  <c:v>20.5</c:v>
                </c:pt>
                <c:pt idx="6">
                  <c:v>20.5</c:v>
                </c:pt>
                <c:pt idx="7">
                  <c:v>20.5</c:v>
                </c:pt>
                <c:pt idx="8">
                  <c:v>20.5</c:v>
                </c:pt>
                <c:pt idx="9">
                  <c:v>20.5</c:v>
                </c:pt>
              </c:numCache>
            </c:numRef>
          </c:val>
          <c:smooth val="0"/>
        </c:ser>
        <c:ser>
          <c:idx val="5"/>
          <c:order val="5"/>
          <c:tx>
            <c:strRef>
              <c:f>'[estudio estadistico muestras.xlsx]Hoja1'!$U$35</c:f>
              <c:strCache>
                <c:ptCount val="1"/>
                <c:pt idx="0">
                  <c:v>LIE [mm] </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dLbls>
            <c:delete val="1"/>
          </c:dLbls>
          <c:val>
            <c:numRef>
              <c:f>'[estudio estadistico muestras.xlsx]Hoja1'!$U$36:$U$45</c:f>
              <c:numCache>
                <c:formatCode>General</c:formatCode>
                <c:ptCount val="10"/>
                <c:pt idx="0">
                  <c:v>19.5</c:v>
                </c:pt>
                <c:pt idx="1">
                  <c:v>19.5</c:v>
                </c:pt>
                <c:pt idx="2">
                  <c:v>19.5</c:v>
                </c:pt>
                <c:pt idx="3">
                  <c:v>19.5</c:v>
                </c:pt>
                <c:pt idx="4">
                  <c:v>19.5</c:v>
                </c:pt>
                <c:pt idx="5">
                  <c:v>19.5</c:v>
                </c:pt>
                <c:pt idx="6">
                  <c:v>19.5</c:v>
                </c:pt>
                <c:pt idx="7">
                  <c:v>19.5</c:v>
                </c:pt>
                <c:pt idx="8">
                  <c:v>19.5</c:v>
                </c:pt>
                <c:pt idx="9">
                  <c:v>19.5</c:v>
                </c:pt>
              </c:numCache>
            </c:numRef>
          </c:val>
          <c:smooth val="0"/>
        </c:ser>
        <c:dLbls>
          <c:showLegendKey val="0"/>
          <c:showVal val="0"/>
          <c:showCatName val="0"/>
          <c:showSerName val="0"/>
          <c:showPercent val="0"/>
          <c:showBubbleSize val="0"/>
        </c:dLbls>
        <c:marker val="1"/>
        <c:smooth val="0"/>
        <c:axId val="909021861"/>
        <c:axId val="748612312"/>
      </c:lineChart>
      <c:catAx>
        <c:axId val="909021861"/>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es-ES" sz="900" b="0" i="0" u="none" strike="noStrike" kern="1200" baseline="0">
                <a:solidFill>
                  <a:schemeClr val="tx1">
                    <a:lumMod val="65000"/>
                    <a:lumOff val="35000"/>
                  </a:schemeClr>
                </a:solidFill>
                <a:latin typeface="+mn-lt"/>
                <a:ea typeface="+mn-ea"/>
                <a:cs typeface="+mn-cs"/>
              </a:defRPr>
            </a:pPr>
          </a:p>
        </c:txPr>
        <c:crossAx val="748612312"/>
        <c:crosses val="autoZero"/>
        <c:auto val="1"/>
        <c:lblAlgn val="ctr"/>
        <c:lblOffset val="100"/>
        <c:noMultiLvlLbl val="0"/>
      </c:catAx>
      <c:valAx>
        <c:axId val="748612312"/>
        <c:scaling>
          <c:orientation val="minMax"/>
          <c:max val="20.5"/>
          <c:min val="19.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0" vertOverflow="ellipsis" vert="horz" wrap="square" anchor="ctr" anchorCtr="1"/>
          <a:lstStyle/>
          <a:p>
            <a:pPr>
              <a:defRPr lang="es-ES" sz="900" b="0" i="0" u="none" strike="noStrike" kern="1200" baseline="0">
                <a:solidFill>
                  <a:schemeClr val="tx1">
                    <a:lumMod val="65000"/>
                    <a:lumOff val="35000"/>
                  </a:schemeClr>
                </a:solidFill>
                <a:latin typeface="+mn-lt"/>
                <a:ea typeface="+mn-ea"/>
                <a:cs typeface="+mn-cs"/>
              </a:defRPr>
            </a:pPr>
          </a:p>
        </c:txPr>
        <c:crossAx val="909021861"/>
        <c:crosses val="autoZero"/>
        <c:crossBetween val="between"/>
      </c:valAx>
      <c:spPr>
        <a:noFill/>
        <a:ln>
          <a:noFill/>
        </a:ln>
        <a:effectLst/>
      </c:spPr>
    </c:plotArea>
    <c:legend>
      <c:legendPos val="b"/>
      <c:layout>
        <c:manualLayout>
          <c:xMode val="edge"/>
          <c:yMode val="edge"/>
          <c:x val="0.106410256410256"/>
          <c:y val="0.84381853454089"/>
          <c:w val="0.828904428904429"/>
          <c:h val="0.150779828410777"/>
        </c:manualLayout>
      </c:layout>
      <c:overlay val="0"/>
      <c:spPr>
        <a:noFill/>
        <a:ln>
          <a:noFill/>
        </a:ln>
        <a:effectLst/>
      </c:spPr>
      <c:txPr>
        <a:bodyPr rot="0" spcFirstLastPara="0" vertOverflow="ellipsis" vert="horz" wrap="square" anchor="ctr" anchorCtr="1"/>
        <a:lstStyle/>
        <a:p>
          <a:pPr>
            <a:defRPr lang="es-ES" sz="900"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noFill/>
    <a:ln>
      <a:noFill/>
    </a:ln>
    <a:effectLst/>
  </c:spPr>
  <c:txPr>
    <a:bodyPr/>
    <a:lstStyle/>
    <a:p>
      <a:pPr>
        <a:defRPr lang="es-ES"/>
      </a:pP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defTabSz="914400">
              <a:defRPr lang="es-ES" sz="1400" b="0" i="0" u="none" strike="noStrike" kern="1200" spc="0" baseline="0">
                <a:solidFill>
                  <a:schemeClr val="tx1">
                    <a:lumMod val="65000"/>
                    <a:lumOff val="35000"/>
                  </a:schemeClr>
                </a:solidFill>
                <a:latin typeface="+mn-lt"/>
                <a:ea typeface="+mn-ea"/>
                <a:cs typeface="+mn-cs"/>
              </a:defRPr>
            </a:pPr>
            <a:r>
              <a:rPr lang="en-US" altLang="es-ES"/>
              <a:t>Eje Y [60 mm]</a:t>
            </a:r>
            <a:endParaRPr lang="en-US" altLang="es-ES"/>
          </a:p>
        </c:rich>
      </c:tx>
      <c:layout>
        <c:manualLayout>
          <c:xMode val="edge"/>
          <c:yMode val="edge"/>
          <c:x val="0.364652777777778"/>
          <c:y val="0.00694444444444444"/>
        </c:manualLayout>
      </c:layout>
      <c:overlay val="0"/>
      <c:spPr>
        <a:noFill/>
        <a:ln>
          <a:noFill/>
        </a:ln>
        <a:effectLst/>
      </c:spPr>
    </c:title>
    <c:autoTitleDeleted val="0"/>
    <c:plotArea>
      <c:layout/>
      <c:lineChart>
        <c:grouping val="standard"/>
        <c:varyColors val="0"/>
        <c:ser>
          <c:idx val="0"/>
          <c:order val="0"/>
          <c:tx>
            <c:strRef>
              <c:f>'[estudio estadistico muestras.xlsx]Hoja1'!$D$68</c:f>
              <c:strCache>
                <c:ptCount val="1"/>
                <c:pt idx="0">
                  <c:v>V. Medido [mm]</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elete val="1"/>
          </c:dLbls>
          <c:val>
            <c:numRef>
              <c:f>'[estudio estadistico muestras.xlsx]Hoja1'!$D$69:$D$78</c:f>
              <c:numCache>
                <c:formatCode>General</c:formatCode>
                <c:ptCount val="10"/>
                <c:pt idx="0">
                  <c:v>60.1</c:v>
                </c:pt>
                <c:pt idx="1">
                  <c:v>60</c:v>
                </c:pt>
                <c:pt idx="2">
                  <c:v>60.3</c:v>
                </c:pt>
                <c:pt idx="3">
                  <c:v>60</c:v>
                </c:pt>
                <c:pt idx="4">
                  <c:v>59.8</c:v>
                </c:pt>
                <c:pt idx="5">
                  <c:v>60</c:v>
                </c:pt>
                <c:pt idx="6">
                  <c:v>60.2</c:v>
                </c:pt>
                <c:pt idx="7">
                  <c:v>60.1</c:v>
                </c:pt>
                <c:pt idx="8">
                  <c:v>60</c:v>
                </c:pt>
                <c:pt idx="9">
                  <c:v>59.7</c:v>
                </c:pt>
              </c:numCache>
            </c:numRef>
          </c:val>
          <c:smooth val="0"/>
        </c:ser>
        <c:ser>
          <c:idx val="1"/>
          <c:order val="1"/>
          <c:tx>
            <c:strRef>
              <c:f>'[estudio estadistico muestras.xlsx]Hoja1'!$C$68</c:f>
              <c:strCache>
                <c:ptCount val="1"/>
                <c:pt idx="0">
                  <c:v>V. Nominal [mm]</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delete val="1"/>
          </c:dLbls>
          <c:val>
            <c:numRef>
              <c:f>'[estudio estadistico muestras.xlsx]Hoja1'!$H$69:$H$78</c:f>
              <c:numCache>
                <c:formatCode>General</c:formatCode>
                <c:ptCount val="10"/>
                <c:pt idx="0">
                  <c:v>60</c:v>
                </c:pt>
                <c:pt idx="1">
                  <c:v>60</c:v>
                </c:pt>
                <c:pt idx="2">
                  <c:v>60</c:v>
                </c:pt>
                <c:pt idx="3">
                  <c:v>60</c:v>
                </c:pt>
                <c:pt idx="4">
                  <c:v>60</c:v>
                </c:pt>
                <c:pt idx="5">
                  <c:v>60</c:v>
                </c:pt>
                <c:pt idx="6">
                  <c:v>60</c:v>
                </c:pt>
                <c:pt idx="7">
                  <c:v>60</c:v>
                </c:pt>
                <c:pt idx="8">
                  <c:v>60</c:v>
                </c:pt>
                <c:pt idx="9">
                  <c:v>60</c:v>
                </c:pt>
              </c:numCache>
            </c:numRef>
          </c:val>
          <c:smooth val="0"/>
        </c:ser>
        <c:ser>
          <c:idx val="2"/>
          <c:order val="2"/>
          <c:tx>
            <c:strRef>
              <c:f>'[estudio estadistico muestras.xlsx]Hoja1'!$O$68</c:f>
              <c:strCache>
                <c:ptCount val="1"/>
                <c:pt idx="0">
                  <c:v>LIC [mm]</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Lbls>
            <c:delete val="1"/>
          </c:dLbls>
          <c:val>
            <c:numRef>
              <c:f>'[estudio estadistico muestras.xlsx]Hoja1'!$O$69:$O$78</c:f>
              <c:numCache>
                <c:formatCode>0.000_ </c:formatCode>
                <c:ptCount val="10"/>
                <c:pt idx="0">
                  <c:v>59.5471786806837</c:v>
                </c:pt>
                <c:pt idx="1" c:formatCode="General">
                  <c:v>59.547</c:v>
                </c:pt>
                <c:pt idx="2" c:formatCode="General">
                  <c:v>59.547</c:v>
                </c:pt>
                <c:pt idx="3" c:formatCode="General">
                  <c:v>59.547</c:v>
                </c:pt>
                <c:pt idx="4" c:formatCode="General">
                  <c:v>59.547</c:v>
                </c:pt>
                <c:pt idx="5" c:formatCode="General">
                  <c:v>59.547</c:v>
                </c:pt>
                <c:pt idx="6" c:formatCode="General">
                  <c:v>59.547</c:v>
                </c:pt>
                <c:pt idx="7" c:formatCode="General">
                  <c:v>59.547</c:v>
                </c:pt>
                <c:pt idx="8" c:formatCode="General">
                  <c:v>59.547</c:v>
                </c:pt>
                <c:pt idx="9" c:formatCode="General">
                  <c:v>59.547</c:v>
                </c:pt>
              </c:numCache>
            </c:numRef>
          </c:val>
          <c:smooth val="0"/>
        </c:ser>
        <c:ser>
          <c:idx val="3"/>
          <c:order val="3"/>
          <c:tx>
            <c:strRef>
              <c:f>'[estudio estadistico muestras.xlsx]Hoja1'!$P$68</c:f>
              <c:strCache>
                <c:ptCount val="1"/>
                <c:pt idx="0">
                  <c:v>LSC [mm]</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dLbls>
            <c:delete val="1"/>
          </c:dLbls>
          <c:val>
            <c:numRef>
              <c:f>'[estudio estadistico muestras.xlsx]Hoja1'!$P$69:$P$78</c:f>
              <c:numCache>
                <c:formatCode>0.000_ </c:formatCode>
                <c:ptCount val="10"/>
                <c:pt idx="0">
                  <c:v>60.5453570214626</c:v>
                </c:pt>
                <c:pt idx="1" c:formatCode="General">
                  <c:v>60.545</c:v>
                </c:pt>
                <c:pt idx="2" c:formatCode="General">
                  <c:v>60.545</c:v>
                </c:pt>
                <c:pt idx="3" c:formatCode="General">
                  <c:v>60.545</c:v>
                </c:pt>
                <c:pt idx="4" c:formatCode="General">
                  <c:v>60.545</c:v>
                </c:pt>
                <c:pt idx="5" c:formatCode="General">
                  <c:v>60.545</c:v>
                </c:pt>
                <c:pt idx="6" c:formatCode="General">
                  <c:v>60.545</c:v>
                </c:pt>
                <c:pt idx="7" c:formatCode="General">
                  <c:v>60.545</c:v>
                </c:pt>
                <c:pt idx="8" c:formatCode="General">
                  <c:v>60.545</c:v>
                </c:pt>
                <c:pt idx="9" c:formatCode="General">
                  <c:v>60.545</c:v>
                </c:pt>
              </c:numCache>
            </c:numRef>
          </c:val>
          <c:smooth val="0"/>
        </c:ser>
        <c:ser>
          <c:idx val="4"/>
          <c:order val="4"/>
          <c:tx>
            <c:strRef>
              <c:f>'[estudio estadistico muestras.xlsx]Hoja1'!$R$68</c:f>
              <c:strCache>
                <c:ptCount val="1"/>
                <c:pt idx="0">
                  <c:v>LSE[mm]</c:v>
                </c:pt>
              </c:strCache>
            </c:strRef>
          </c:tx>
          <c:spPr>
            <a:ln w="28575" cap="rnd">
              <a:solidFill>
                <a:schemeClr val="accent2">
                  <a:lumMod val="50000"/>
                </a:schemeClr>
              </a:solidFill>
              <a:round/>
            </a:ln>
            <a:effectLst/>
          </c:spPr>
          <c:marker>
            <c:symbol val="circle"/>
            <c:size val="5"/>
            <c:spPr>
              <a:solidFill>
                <a:schemeClr val="accent5"/>
              </a:solidFill>
              <a:ln w="9525">
                <a:solidFill>
                  <a:schemeClr val="accent5"/>
                </a:solidFill>
              </a:ln>
              <a:effectLst/>
            </c:spPr>
          </c:marker>
          <c:dLbls>
            <c:delete val="1"/>
          </c:dLbls>
          <c:val>
            <c:numRef>
              <c:f>'[estudio estadistico muestras.xlsx]Hoja1'!$R$69:$R$78</c:f>
              <c:numCache>
                <c:formatCode>General</c:formatCode>
                <c:ptCount val="10"/>
                <c:pt idx="0">
                  <c:v>60.5</c:v>
                </c:pt>
                <c:pt idx="1">
                  <c:v>60.5</c:v>
                </c:pt>
                <c:pt idx="2">
                  <c:v>60.5</c:v>
                </c:pt>
                <c:pt idx="3">
                  <c:v>60.5</c:v>
                </c:pt>
                <c:pt idx="4">
                  <c:v>60.5</c:v>
                </c:pt>
                <c:pt idx="5">
                  <c:v>60.5</c:v>
                </c:pt>
                <c:pt idx="6">
                  <c:v>60.5</c:v>
                </c:pt>
                <c:pt idx="7">
                  <c:v>60.5</c:v>
                </c:pt>
                <c:pt idx="8">
                  <c:v>60.5</c:v>
                </c:pt>
                <c:pt idx="9">
                  <c:v>60.5</c:v>
                </c:pt>
              </c:numCache>
            </c:numRef>
          </c:val>
          <c:smooth val="0"/>
        </c:ser>
        <c:ser>
          <c:idx val="5"/>
          <c:order val="5"/>
          <c:tx>
            <c:strRef>
              <c:f>'[estudio estadistico muestras.xlsx]Hoja1'!$T$68</c:f>
              <c:strCache>
                <c:ptCount val="1"/>
                <c:pt idx="0">
                  <c:v>LIE [mm] </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dLbls>
            <c:delete val="1"/>
          </c:dLbls>
          <c:val>
            <c:numRef>
              <c:f>'[estudio estadistico muestras.xlsx]Hoja1'!$T$69:$T$78</c:f>
              <c:numCache>
                <c:formatCode>General</c:formatCode>
                <c:ptCount val="10"/>
                <c:pt idx="0">
                  <c:v>59.5</c:v>
                </c:pt>
                <c:pt idx="1">
                  <c:v>59.5</c:v>
                </c:pt>
                <c:pt idx="2">
                  <c:v>59.5</c:v>
                </c:pt>
                <c:pt idx="3">
                  <c:v>59.5</c:v>
                </c:pt>
                <c:pt idx="4">
                  <c:v>59.5</c:v>
                </c:pt>
                <c:pt idx="5">
                  <c:v>59.5</c:v>
                </c:pt>
                <c:pt idx="6">
                  <c:v>59.5</c:v>
                </c:pt>
                <c:pt idx="7">
                  <c:v>59.5</c:v>
                </c:pt>
                <c:pt idx="8">
                  <c:v>59.5</c:v>
                </c:pt>
                <c:pt idx="9">
                  <c:v>59.5</c:v>
                </c:pt>
              </c:numCache>
            </c:numRef>
          </c:val>
          <c:smooth val="0"/>
        </c:ser>
        <c:dLbls>
          <c:showLegendKey val="0"/>
          <c:showVal val="0"/>
          <c:showCatName val="0"/>
          <c:showSerName val="0"/>
          <c:showPercent val="0"/>
          <c:showBubbleSize val="0"/>
        </c:dLbls>
        <c:marker val="1"/>
        <c:smooth val="0"/>
        <c:axId val="673561610"/>
        <c:axId val="556441231"/>
      </c:lineChart>
      <c:catAx>
        <c:axId val="673561610"/>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es-ES" sz="900" b="0" i="0" u="none" strike="noStrike" kern="1200" baseline="0">
                <a:solidFill>
                  <a:schemeClr val="tx1">
                    <a:lumMod val="65000"/>
                    <a:lumOff val="35000"/>
                  </a:schemeClr>
                </a:solidFill>
                <a:latin typeface="+mn-lt"/>
                <a:ea typeface="+mn-ea"/>
                <a:cs typeface="+mn-cs"/>
              </a:defRPr>
            </a:pPr>
          </a:p>
        </c:txPr>
        <c:crossAx val="556441231"/>
        <c:crosses val="autoZero"/>
        <c:auto val="1"/>
        <c:lblAlgn val="ctr"/>
        <c:lblOffset val="100"/>
        <c:noMultiLvlLbl val="0"/>
      </c:catAx>
      <c:valAx>
        <c:axId val="556441231"/>
        <c:scaling>
          <c:orientation val="minMax"/>
          <c:max val="60.7"/>
          <c:min val="59.4"/>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0" vertOverflow="ellipsis" vert="horz" wrap="square" anchor="ctr" anchorCtr="1"/>
          <a:lstStyle/>
          <a:p>
            <a:pPr>
              <a:defRPr lang="es-ES" sz="900" b="0" i="0" u="none" strike="noStrike" kern="1200" baseline="0">
                <a:solidFill>
                  <a:schemeClr val="tx1">
                    <a:lumMod val="65000"/>
                    <a:lumOff val="35000"/>
                  </a:schemeClr>
                </a:solidFill>
                <a:latin typeface="+mn-lt"/>
                <a:ea typeface="+mn-ea"/>
                <a:cs typeface="+mn-cs"/>
              </a:defRPr>
            </a:pPr>
          </a:p>
        </c:txPr>
        <c:crossAx val="673561610"/>
        <c:crosses val="autoZero"/>
        <c:crossBetween val="between"/>
      </c:valAx>
      <c:spPr>
        <a:noFill/>
        <a:ln>
          <a:noFill/>
        </a:ln>
        <a:effectLst/>
      </c:spPr>
    </c:plotArea>
    <c:legend>
      <c:legendPos val="b"/>
      <c:layout/>
      <c:overlay val="0"/>
      <c:spPr>
        <a:noFill/>
        <a:ln>
          <a:noFill/>
        </a:ln>
        <a:effectLst/>
      </c:spPr>
      <c:txPr>
        <a:bodyPr rot="0" spcFirstLastPara="0" vertOverflow="ellipsis" vert="horz" wrap="square" anchor="ctr" anchorCtr="1"/>
        <a:lstStyle/>
        <a:p>
          <a:pPr>
            <a:defRPr lang="es-ES" sz="900"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noFill/>
    <a:ln>
      <a:noFill/>
    </a:ln>
    <a:effectLst/>
  </c:spPr>
  <c:txPr>
    <a:bodyPr/>
    <a:lstStyle/>
    <a:p>
      <a:pPr>
        <a:defRPr lang="es-ES"/>
      </a:pPr>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defTabSz="914400">
              <a:defRPr lang="es-ES" sz="1400" b="0" i="0" u="none" strike="noStrike" kern="1200" spc="0" baseline="0">
                <a:solidFill>
                  <a:schemeClr val="tx1">
                    <a:lumMod val="65000"/>
                    <a:lumOff val="35000"/>
                  </a:schemeClr>
                </a:solidFill>
                <a:latin typeface="+mn-lt"/>
                <a:ea typeface="+mn-ea"/>
                <a:cs typeface="+mn-cs"/>
              </a:defRPr>
            </a:pPr>
            <a:r>
              <a:rPr lang="es-EC"/>
              <a:t>Eje Y</a:t>
            </a:r>
            <a:r>
              <a:rPr lang="es-EC" altLang="es-ES"/>
              <a:t> [100mm] </a:t>
            </a:r>
            <a:endParaRPr lang="es-EC" altLang="es-ES"/>
          </a:p>
        </c:rich>
      </c:tx>
      <c:layout>
        <c:manualLayout>
          <c:xMode val="edge"/>
          <c:yMode val="edge"/>
          <c:x val="0.454583333333333"/>
          <c:y val="0.0243055555555556"/>
        </c:manualLayout>
      </c:layout>
      <c:overlay val="0"/>
      <c:spPr>
        <a:noFill/>
        <a:ln>
          <a:noFill/>
        </a:ln>
        <a:effectLst/>
      </c:spPr>
    </c:title>
    <c:autoTitleDeleted val="0"/>
    <c:plotArea>
      <c:layout/>
      <c:lineChart>
        <c:grouping val="standard"/>
        <c:varyColors val="0"/>
        <c:ser>
          <c:idx val="0"/>
          <c:order val="0"/>
          <c:tx>
            <c:strRef>
              <c:f>'[estudio estadistico muestras.xlsx]Hoja1'!$D$4</c:f>
              <c:strCache>
                <c:ptCount val="1"/>
                <c:pt idx="0">
                  <c:v>V. Medido [mm]</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elete val="1"/>
          </c:dLbls>
          <c:val>
            <c:numRef>
              <c:f>'[estudio estadistico muestras.xlsx]Hoja1'!$D$5:$D$14</c:f>
              <c:numCache>
                <c:formatCode>General</c:formatCode>
                <c:ptCount val="10"/>
                <c:pt idx="0">
                  <c:v>99.46</c:v>
                </c:pt>
                <c:pt idx="1">
                  <c:v>100.23</c:v>
                </c:pt>
                <c:pt idx="2">
                  <c:v>100.01</c:v>
                </c:pt>
                <c:pt idx="3">
                  <c:v>99.85</c:v>
                </c:pt>
                <c:pt idx="4">
                  <c:v>100</c:v>
                </c:pt>
                <c:pt idx="5">
                  <c:v>100</c:v>
                </c:pt>
                <c:pt idx="6">
                  <c:v>99.8</c:v>
                </c:pt>
                <c:pt idx="7">
                  <c:v>100.2</c:v>
                </c:pt>
                <c:pt idx="8">
                  <c:v>99.7</c:v>
                </c:pt>
                <c:pt idx="9">
                  <c:v>100</c:v>
                </c:pt>
              </c:numCache>
            </c:numRef>
          </c:val>
          <c:smooth val="0"/>
        </c:ser>
        <c:ser>
          <c:idx val="1"/>
          <c:order val="1"/>
          <c:tx>
            <c:strRef>
              <c:f>'[estudio estadistico muestras.xlsx]Hoja1'!$C$4</c:f>
              <c:strCache>
                <c:ptCount val="1"/>
                <c:pt idx="0">
                  <c:v>V. Nominal [mm]</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delete val="1"/>
          </c:dLbls>
          <c:val>
            <c:numRef>
              <c:f>'[estudio estadistico muestras.xlsx]Hoja1'!$G$5:$G$14</c:f>
              <c:numCache>
                <c:formatCode>General</c:formatCode>
                <c:ptCount val="10"/>
                <c:pt idx="0">
                  <c:v>100</c:v>
                </c:pt>
                <c:pt idx="1">
                  <c:v>100</c:v>
                </c:pt>
                <c:pt idx="2">
                  <c:v>100</c:v>
                </c:pt>
                <c:pt idx="3">
                  <c:v>100</c:v>
                </c:pt>
                <c:pt idx="4">
                  <c:v>100</c:v>
                </c:pt>
                <c:pt idx="5">
                  <c:v>100</c:v>
                </c:pt>
                <c:pt idx="6">
                  <c:v>100</c:v>
                </c:pt>
                <c:pt idx="7">
                  <c:v>100</c:v>
                </c:pt>
                <c:pt idx="8">
                  <c:v>100</c:v>
                </c:pt>
                <c:pt idx="9">
                  <c:v>100</c:v>
                </c:pt>
              </c:numCache>
            </c:numRef>
          </c:val>
          <c:smooth val="0"/>
        </c:ser>
        <c:ser>
          <c:idx val="2"/>
          <c:order val="2"/>
          <c:tx>
            <c:strRef>
              <c:f>'[estudio estadistico muestras.xlsx]Hoja1'!$P$4</c:f>
              <c:strCache>
                <c:ptCount val="1"/>
                <c:pt idx="0">
                  <c:v>LIC [mm] </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Lbls>
            <c:delete val="1"/>
          </c:dLbls>
          <c:val>
            <c:numRef>
              <c:f>'[estudio estadistico muestras.xlsx]Hoja1'!$P$5:$P$14</c:f>
              <c:numCache>
                <c:formatCode>0.000_ </c:formatCode>
                <c:ptCount val="10"/>
                <c:pt idx="0">
                  <c:v>99.2315665136439</c:v>
                </c:pt>
                <c:pt idx="1" c:formatCode="General">
                  <c:v>99.232</c:v>
                </c:pt>
                <c:pt idx="2" c:formatCode="General">
                  <c:v>99.232</c:v>
                </c:pt>
                <c:pt idx="3" c:formatCode="General">
                  <c:v>99.232</c:v>
                </c:pt>
                <c:pt idx="4" c:formatCode="General">
                  <c:v>99.232</c:v>
                </c:pt>
                <c:pt idx="5" c:formatCode="General">
                  <c:v>99.232</c:v>
                </c:pt>
                <c:pt idx="6" c:formatCode="General">
                  <c:v>99.232</c:v>
                </c:pt>
                <c:pt idx="7" c:formatCode="General">
                  <c:v>99.232</c:v>
                </c:pt>
                <c:pt idx="8" c:formatCode="General">
                  <c:v>99.232</c:v>
                </c:pt>
                <c:pt idx="9" c:formatCode="General">
                  <c:v>99.232</c:v>
                </c:pt>
              </c:numCache>
            </c:numRef>
          </c:val>
          <c:smooth val="0"/>
        </c:ser>
        <c:ser>
          <c:idx val="3"/>
          <c:order val="3"/>
          <c:tx>
            <c:strRef>
              <c:f>'[estudio estadistico muestras.xlsx]Hoja1'!$Q$4</c:f>
              <c:strCache>
                <c:ptCount val="1"/>
                <c:pt idx="0">
                  <c:v>LSC[mm]</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dLbls>
            <c:delete val="1"/>
          </c:dLbls>
          <c:val>
            <c:numRef>
              <c:f>'[estudio estadistico muestras.xlsx]Hoja1'!$Q$5:$Q$14</c:f>
              <c:numCache>
                <c:formatCode>0.000_ </c:formatCode>
                <c:ptCount val="10"/>
                <c:pt idx="0">
                  <c:v>100.618433486356</c:v>
                </c:pt>
                <c:pt idx="1" c:formatCode="General">
                  <c:v>100.618</c:v>
                </c:pt>
                <c:pt idx="2" c:formatCode="General">
                  <c:v>100.618</c:v>
                </c:pt>
                <c:pt idx="3" c:formatCode="General">
                  <c:v>100.618</c:v>
                </c:pt>
                <c:pt idx="4" c:formatCode="General">
                  <c:v>100.618</c:v>
                </c:pt>
                <c:pt idx="5" c:formatCode="General">
                  <c:v>100.618</c:v>
                </c:pt>
                <c:pt idx="6" c:formatCode="General">
                  <c:v>100.618</c:v>
                </c:pt>
                <c:pt idx="7" c:formatCode="General">
                  <c:v>100.618</c:v>
                </c:pt>
                <c:pt idx="8" c:formatCode="General">
                  <c:v>100.618</c:v>
                </c:pt>
                <c:pt idx="9" c:formatCode="General">
                  <c:v>100.618</c:v>
                </c:pt>
              </c:numCache>
            </c:numRef>
          </c:val>
          <c:smooth val="0"/>
        </c:ser>
        <c:ser>
          <c:idx val="4"/>
          <c:order val="4"/>
          <c:tx>
            <c:strRef>
              <c:f>'[estudio estadistico muestras.xlsx]Hoja1'!$S$4</c:f>
              <c:strCache>
                <c:ptCount val="1"/>
                <c:pt idx="0">
                  <c:v>LSE[mm]</c:v>
                </c:pt>
              </c:strCache>
            </c:strRef>
          </c:tx>
          <c:spPr>
            <a:ln w="28575" cap="rnd">
              <a:solidFill>
                <a:srgbClr val="C00000"/>
              </a:solidFill>
              <a:round/>
            </a:ln>
            <a:effectLst/>
          </c:spPr>
          <c:marker>
            <c:symbol val="circle"/>
            <c:size val="5"/>
            <c:spPr>
              <a:solidFill>
                <a:schemeClr val="accent5"/>
              </a:solidFill>
              <a:ln w="9525">
                <a:solidFill>
                  <a:schemeClr val="accent5"/>
                </a:solidFill>
              </a:ln>
              <a:effectLst/>
            </c:spPr>
          </c:marker>
          <c:dLbls>
            <c:delete val="1"/>
          </c:dLbls>
          <c:val>
            <c:numRef>
              <c:f>'[estudio estadistico muestras.xlsx]Hoja1'!$S$5:$S$14</c:f>
              <c:numCache>
                <c:formatCode>General</c:formatCode>
                <c:ptCount val="10"/>
                <c:pt idx="0">
                  <c:v>100.5</c:v>
                </c:pt>
                <c:pt idx="1">
                  <c:v>100.5</c:v>
                </c:pt>
                <c:pt idx="2">
                  <c:v>100.5</c:v>
                </c:pt>
                <c:pt idx="3">
                  <c:v>100.5</c:v>
                </c:pt>
                <c:pt idx="4">
                  <c:v>100.5</c:v>
                </c:pt>
                <c:pt idx="5">
                  <c:v>100.5</c:v>
                </c:pt>
                <c:pt idx="6">
                  <c:v>100.5</c:v>
                </c:pt>
                <c:pt idx="7">
                  <c:v>100.5</c:v>
                </c:pt>
                <c:pt idx="8">
                  <c:v>100.5</c:v>
                </c:pt>
                <c:pt idx="9">
                  <c:v>100.5</c:v>
                </c:pt>
              </c:numCache>
            </c:numRef>
          </c:val>
          <c:smooth val="0"/>
        </c:ser>
        <c:ser>
          <c:idx val="5"/>
          <c:order val="5"/>
          <c:tx>
            <c:strRef>
              <c:f>'[estudio estadistico muestras.xlsx]Hoja1'!$U$4</c:f>
              <c:strCache>
                <c:ptCount val="1"/>
                <c:pt idx="0">
                  <c:v>LIE [mm] </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dLbls>
            <c:delete val="1"/>
          </c:dLbls>
          <c:val>
            <c:numRef>
              <c:f>'[estudio estadistico muestras.xlsx]Hoja1'!$U$5:$U$14</c:f>
              <c:numCache>
                <c:formatCode>General</c:formatCode>
                <c:ptCount val="10"/>
                <c:pt idx="0">
                  <c:v>99.5</c:v>
                </c:pt>
                <c:pt idx="1">
                  <c:v>99.5</c:v>
                </c:pt>
                <c:pt idx="2">
                  <c:v>99.5</c:v>
                </c:pt>
                <c:pt idx="3">
                  <c:v>99.5</c:v>
                </c:pt>
                <c:pt idx="4">
                  <c:v>99.5</c:v>
                </c:pt>
                <c:pt idx="5">
                  <c:v>99.5</c:v>
                </c:pt>
                <c:pt idx="6">
                  <c:v>99.5</c:v>
                </c:pt>
                <c:pt idx="7">
                  <c:v>99.5</c:v>
                </c:pt>
                <c:pt idx="8">
                  <c:v>99.5</c:v>
                </c:pt>
                <c:pt idx="9">
                  <c:v>99.5</c:v>
                </c:pt>
              </c:numCache>
            </c:numRef>
          </c:val>
          <c:smooth val="0"/>
        </c:ser>
        <c:dLbls>
          <c:showLegendKey val="0"/>
          <c:showVal val="0"/>
          <c:showCatName val="0"/>
          <c:showSerName val="0"/>
          <c:showPercent val="0"/>
          <c:showBubbleSize val="0"/>
        </c:dLbls>
        <c:marker val="1"/>
        <c:smooth val="0"/>
        <c:axId val="717070329"/>
        <c:axId val="261179406"/>
      </c:lineChart>
      <c:catAx>
        <c:axId val="717070329"/>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es-ES" sz="900" b="0" i="0" u="none" strike="noStrike" kern="1200" baseline="0">
                <a:solidFill>
                  <a:schemeClr val="tx1">
                    <a:lumMod val="65000"/>
                    <a:lumOff val="35000"/>
                  </a:schemeClr>
                </a:solidFill>
                <a:latin typeface="+mn-lt"/>
                <a:ea typeface="+mn-ea"/>
                <a:cs typeface="+mn-cs"/>
              </a:defRPr>
            </a:pPr>
          </a:p>
        </c:txPr>
        <c:crossAx val="261179406"/>
        <c:crosses val="autoZero"/>
        <c:auto val="1"/>
        <c:lblAlgn val="ctr"/>
        <c:lblOffset val="100"/>
        <c:noMultiLvlLbl val="0"/>
      </c:catAx>
      <c:valAx>
        <c:axId val="261179406"/>
        <c:scaling>
          <c:orientation val="minMax"/>
          <c:max val="100.8"/>
          <c:min val="99"/>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0" vertOverflow="ellipsis" vert="horz" wrap="square" anchor="ctr" anchorCtr="1"/>
          <a:lstStyle/>
          <a:p>
            <a:pPr>
              <a:defRPr lang="es-ES" sz="900" b="0" i="0" u="none" strike="noStrike" kern="1200" baseline="0">
                <a:solidFill>
                  <a:schemeClr val="tx1">
                    <a:lumMod val="65000"/>
                    <a:lumOff val="35000"/>
                  </a:schemeClr>
                </a:solidFill>
                <a:latin typeface="+mn-lt"/>
                <a:ea typeface="+mn-ea"/>
                <a:cs typeface="+mn-cs"/>
              </a:defRPr>
            </a:pPr>
          </a:p>
        </c:txPr>
        <c:crossAx val="717070329"/>
        <c:crosses val="autoZero"/>
        <c:crossBetween val="between"/>
      </c:valAx>
      <c:spPr>
        <a:noFill/>
        <a:ln>
          <a:noFill/>
        </a:ln>
        <a:effectLst/>
      </c:spPr>
    </c:plotArea>
    <c:legend>
      <c:legendPos val="b"/>
      <c:layout/>
      <c:overlay val="0"/>
      <c:spPr>
        <a:noFill/>
        <a:ln>
          <a:noFill/>
        </a:ln>
        <a:effectLst/>
      </c:spPr>
      <c:txPr>
        <a:bodyPr rot="0" spcFirstLastPara="0" vertOverflow="ellipsis" vert="horz" wrap="square" anchor="ctr" anchorCtr="1"/>
        <a:lstStyle/>
        <a:p>
          <a:pPr>
            <a:defRPr lang="es-ES" sz="900"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noFill/>
    <a:ln>
      <a:noFill/>
    </a:ln>
    <a:effectLst/>
  </c:spPr>
  <c:txPr>
    <a:bodyPr/>
    <a:lstStyle/>
    <a:p>
      <a:pPr>
        <a:defRPr lang="es-ES"/>
      </a:pPr>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s-ES" sz="1400" b="0" i="0" u="none" strike="noStrike" kern="1200" spc="0" baseline="0">
                <a:solidFill>
                  <a:schemeClr val="accent6">
                    <a:lumMod val="50000"/>
                  </a:schemeClr>
                </a:solidFill>
                <a:latin typeface="+mn-lt"/>
                <a:ea typeface="+mn-ea"/>
                <a:cs typeface="+mn-cs"/>
              </a:defRPr>
            </a:pPr>
            <a:r>
              <a:rPr lang="en-US"/>
              <a:t>Eje Rotatorio [30°]</a:t>
            </a:r>
            <a:endParaRPr lang="en-US"/>
          </a:p>
        </c:rich>
      </c:tx>
      <c:layout>
        <c:manualLayout>
          <c:xMode val="edge"/>
          <c:yMode val="edge"/>
          <c:x val="0.350069444444444"/>
          <c:y val="0.00694444444444444"/>
        </c:manualLayout>
      </c:layout>
      <c:overlay val="0"/>
      <c:spPr>
        <a:noFill/>
        <a:ln>
          <a:noFill/>
        </a:ln>
        <a:effectLst/>
      </c:spPr>
    </c:title>
    <c:autoTitleDeleted val="0"/>
    <c:plotArea>
      <c:layout/>
      <c:lineChart>
        <c:grouping val="standard"/>
        <c:varyColors val="0"/>
        <c:ser>
          <c:idx val="0"/>
          <c:order val="0"/>
          <c:tx>
            <c:strRef>
              <c:f>'[estudio estadistico muestras.xlsx]Hoja1'!$F$36</c:f>
              <c:strCache>
                <c:ptCount val="1"/>
                <c:pt idx="0">
                  <c:v>V. Medido [°]</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elete val="1"/>
          </c:dLbls>
          <c:val>
            <c:numRef>
              <c:f>'[estudio estadistico muestras.xlsx]Hoja1'!$F$37:$F$46</c:f>
              <c:numCache>
                <c:formatCode>General</c:formatCode>
                <c:ptCount val="10"/>
                <c:pt idx="0">
                  <c:v>30</c:v>
                </c:pt>
                <c:pt idx="1">
                  <c:v>30</c:v>
                </c:pt>
                <c:pt idx="2">
                  <c:v>30</c:v>
                </c:pt>
                <c:pt idx="3">
                  <c:v>29.92</c:v>
                </c:pt>
                <c:pt idx="4">
                  <c:v>30</c:v>
                </c:pt>
                <c:pt idx="5">
                  <c:v>30</c:v>
                </c:pt>
                <c:pt idx="6">
                  <c:v>30.121</c:v>
                </c:pt>
                <c:pt idx="7">
                  <c:v>30</c:v>
                </c:pt>
                <c:pt idx="8">
                  <c:v>30</c:v>
                </c:pt>
                <c:pt idx="9">
                  <c:v>30</c:v>
                </c:pt>
              </c:numCache>
            </c:numRef>
          </c:val>
          <c:smooth val="0"/>
        </c:ser>
        <c:ser>
          <c:idx val="1"/>
          <c:order val="1"/>
          <c:tx>
            <c:strRef>
              <c:f>'[estudio estadistico muestras.xlsx]Hoja1'!$E$36</c:f>
              <c:strCache>
                <c:ptCount val="1"/>
                <c:pt idx="0">
                  <c:v>V. Nominal [°]</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delete val="1"/>
          </c:dLbls>
          <c:val>
            <c:numRef>
              <c:f>'[estudio estadistico muestras.xlsx]Hoja1'!$I$37:$I$46</c:f>
              <c:numCache>
                <c:formatCode>General</c:formatCode>
                <c:ptCount val="10"/>
                <c:pt idx="0">
                  <c:v>30</c:v>
                </c:pt>
                <c:pt idx="1">
                  <c:v>30</c:v>
                </c:pt>
                <c:pt idx="2">
                  <c:v>30</c:v>
                </c:pt>
                <c:pt idx="3">
                  <c:v>30</c:v>
                </c:pt>
                <c:pt idx="4">
                  <c:v>30</c:v>
                </c:pt>
                <c:pt idx="5">
                  <c:v>30</c:v>
                </c:pt>
                <c:pt idx="6">
                  <c:v>30</c:v>
                </c:pt>
                <c:pt idx="7">
                  <c:v>30</c:v>
                </c:pt>
                <c:pt idx="8">
                  <c:v>30</c:v>
                </c:pt>
                <c:pt idx="9">
                  <c:v>30</c:v>
                </c:pt>
              </c:numCache>
            </c:numRef>
          </c:val>
          <c:smooth val="0"/>
        </c:ser>
        <c:ser>
          <c:idx val="2"/>
          <c:order val="2"/>
          <c:tx>
            <c:strRef>
              <c:f>'[estudio estadistico muestras.xlsx]Hoja1'!$N$35</c:f>
              <c:strCache>
                <c:ptCount val="1"/>
                <c:pt idx="0">
                  <c:v>LSC [mm]</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Lbls>
            <c:delete val="1"/>
          </c:dLbls>
          <c:val>
            <c:numRef>
              <c:f>'[estudio estadistico muestras.xlsx]Hoja1'!$N$36:$N$45</c:f>
              <c:numCache>
                <c:formatCode>0.000_ </c:formatCode>
                <c:ptCount val="10"/>
                <c:pt idx="0">
                  <c:v>30.1485745652355</c:v>
                </c:pt>
                <c:pt idx="1" c:formatCode="General">
                  <c:v>30.149</c:v>
                </c:pt>
                <c:pt idx="2" c:formatCode="General">
                  <c:v>30.149</c:v>
                </c:pt>
                <c:pt idx="3" c:formatCode="General">
                  <c:v>30.149</c:v>
                </c:pt>
                <c:pt idx="4" c:formatCode="General">
                  <c:v>30.149</c:v>
                </c:pt>
                <c:pt idx="5" c:formatCode="General">
                  <c:v>30.149</c:v>
                </c:pt>
                <c:pt idx="6" c:formatCode="General">
                  <c:v>30.149</c:v>
                </c:pt>
                <c:pt idx="7" c:formatCode="General">
                  <c:v>30.149</c:v>
                </c:pt>
                <c:pt idx="8" c:formatCode="General">
                  <c:v>30.149</c:v>
                </c:pt>
                <c:pt idx="9" c:formatCode="General">
                  <c:v>30.149</c:v>
                </c:pt>
              </c:numCache>
            </c:numRef>
          </c:val>
          <c:smooth val="0"/>
        </c:ser>
        <c:ser>
          <c:idx val="3"/>
          <c:order val="3"/>
          <c:tx>
            <c:strRef>
              <c:f>'[estudio estadistico muestras.xlsx]Hoja1'!$M$35</c:f>
              <c:strCache>
                <c:ptCount val="1"/>
                <c:pt idx="0">
                  <c:v>LIC [mm]</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dLbls>
            <c:delete val="1"/>
          </c:dLbls>
          <c:val>
            <c:numRef>
              <c:f>'[estudio estadistico muestras.xlsx]Hoja1'!$M$36:$M$45</c:f>
              <c:numCache>
                <c:formatCode>0.000_ </c:formatCode>
                <c:ptCount val="10"/>
                <c:pt idx="0">
                  <c:v>29.8596254347645</c:v>
                </c:pt>
                <c:pt idx="1" c:formatCode="General">
                  <c:v>29.86</c:v>
                </c:pt>
                <c:pt idx="2" c:formatCode="General">
                  <c:v>29.86</c:v>
                </c:pt>
                <c:pt idx="3" c:formatCode="General">
                  <c:v>29.86</c:v>
                </c:pt>
                <c:pt idx="4" c:formatCode="General">
                  <c:v>29.86</c:v>
                </c:pt>
                <c:pt idx="5" c:formatCode="General">
                  <c:v>29.86</c:v>
                </c:pt>
                <c:pt idx="6" c:formatCode="General">
                  <c:v>29.86</c:v>
                </c:pt>
                <c:pt idx="7" c:formatCode="General">
                  <c:v>29.86</c:v>
                </c:pt>
                <c:pt idx="8" c:formatCode="General">
                  <c:v>29.86</c:v>
                </c:pt>
                <c:pt idx="9" c:formatCode="General">
                  <c:v>29.86</c:v>
                </c:pt>
              </c:numCache>
            </c:numRef>
          </c:val>
          <c:smooth val="0"/>
        </c:ser>
        <c:ser>
          <c:idx val="4"/>
          <c:order val="4"/>
          <c:tx>
            <c:strRef>
              <c:f>'[estudio estadistico muestras.xlsx]Hoja1'!$W$35</c:f>
              <c:strCache>
                <c:ptCount val="1"/>
                <c:pt idx="0">
                  <c:v>LSE[mm]</c:v>
                </c:pt>
              </c:strCache>
            </c:strRef>
          </c:tx>
          <c:spPr>
            <a:ln w="28575" cap="rnd">
              <a:solidFill>
                <a:schemeClr val="accent2">
                  <a:lumMod val="50000"/>
                </a:schemeClr>
              </a:solidFill>
              <a:round/>
            </a:ln>
            <a:effectLst/>
          </c:spPr>
          <c:marker>
            <c:symbol val="circle"/>
            <c:size val="5"/>
            <c:spPr>
              <a:solidFill>
                <a:schemeClr val="accent5"/>
              </a:solidFill>
              <a:ln w="9525">
                <a:solidFill>
                  <a:schemeClr val="accent5"/>
                </a:solidFill>
              </a:ln>
              <a:effectLst/>
            </c:spPr>
          </c:marker>
          <c:dLbls>
            <c:delete val="1"/>
          </c:dLbls>
          <c:val>
            <c:numRef>
              <c:f>'[estudio estadistico muestras.xlsx]Hoja1'!$W$36:$W$45</c:f>
              <c:numCache>
                <c:formatCode>General</c:formatCode>
                <c:ptCount val="10"/>
                <c:pt idx="0">
                  <c:v>30.5</c:v>
                </c:pt>
                <c:pt idx="1">
                  <c:v>30.5</c:v>
                </c:pt>
                <c:pt idx="2">
                  <c:v>30.5</c:v>
                </c:pt>
                <c:pt idx="3">
                  <c:v>30.5</c:v>
                </c:pt>
                <c:pt idx="4">
                  <c:v>30.5</c:v>
                </c:pt>
                <c:pt idx="5">
                  <c:v>30.5</c:v>
                </c:pt>
                <c:pt idx="6">
                  <c:v>30.5</c:v>
                </c:pt>
                <c:pt idx="7">
                  <c:v>30.5</c:v>
                </c:pt>
                <c:pt idx="8">
                  <c:v>30.5</c:v>
                </c:pt>
                <c:pt idx="9">
                  <c:v>30.5</c:v>
                </c:pt>
              </c:numCache>
            </c:numRef>
          </c:val>
          <c:smooth val="0"/>
        </c:ser>
        <c:ser>
          <c:idx val="5"/>
          <c:order val="5"/>
          <c:tx>
            <c:strRef>
              <c:f>'[estudio estadistico muestras.xlsx]Hoja1'!$Y$35</c:f>
              <c:strCache>
                <c:ptCount val="1"/>
                <c:pt idx="0">
                  <c:v>LIE [mm] </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dLbls>
            <c:delete val="1"/>
          </c:dLbls>
          <c:val>
            <c:numRef>
              <c:f>'[estudio estadistico muestras.xlsx]Hoja1'!$Y$36:$Y$45</c:f>
              <c:numCache>
                <c:formatCode>General</c:formatCode>
                <c:ptCount val="10"/>
                <c:pt idx="0">
                  <c:v>29.5</c:v>
                </c:pt>
                <c:pt idx="1">
                  <c:v>29.5</c:v>
                </c:pt>
                <c:pt idx="2">
                  <c:v>29.5</c:v>
                </c:pt>
                <c:pt idx="3">
                  <c:v>29.5</c:v>
                </c:pt>
                <c:pt idx="4">
                  <c:v>29.5</c:v>
                </c:pt>
                <c:pt idx="5">
                  <c:v>29.5</c:v>
                </c:pt>
                <c:pt idx="6">
                  <c:v>29.5</c:v>
                </c:pt>
                <c:pt idx="7">
                  <c:v>29.5</c:v>
                </c:pt>
                <c:pt idx="8">
                  <c:v>29.5</c:v>
                </c:pt>
                <c:pt idx="9">
                  <c:v>29.5</c:v>
                </c:pt>
              </c:numCache>
            </c:numRef>
          </c:val>
          <c:smooth val="0"/>
        </c:ser>
        <c:dLbls>
          <c:showLegendKey val="0"/>
          <c:showVal val="0"/>
          <c:showCatName val="0"/>
          <c:showSerName val="0"/>
          <c:showPercent val="0"/>
          <c:showBubbleSize val="0"/>
        </c:dLbls>
        <c:marker val="1"/>
        <c:smooth val="0"/>
        <c:axId val="922331527"/>
        <c:axId val="816597418"/>
      </c:lineChart>
      <c:catAx>
        <c:axId val="922331527"/>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s-ES" sz="900" b="0" i="0" u="none" strike="noStrike" kern="1200" baseline="0">
                <a:solidFill>
                  <a:schemeClr val="accent6">
                    <a:lumMod val="50000"/>
                  </a:schemeClr>
                </a:solidFill>
                <a:latin typeface="+mn-lt"/>
                <a:ea typeface="+mn-ea"/>
                <a:cs typeface="+mn-cs"/>
              </a:defRPr>
            </a:pPr>
          </a:p>
        </c:txPr>
        <c:crossAx val="816597418"/>
        <c:crosses val="autoZero"/>
        <c:auto val="1"/>
        <c:lblAlgn val="ctr"/>
        <c:lblOffset val="100"/>
        <c:noMultiLvlLbl val="0"/>
      </c:catAx>
      <c:valAx>
        <c:axId val="816597418"/>
        <c:scaling>
          <c:orientation val="minMax"/>
          <c:max val="30.5"/>
          <c:min val="29.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es-ES" sz="900" b="0" i="0" u="none" strike="noStrike" kern="1200" baseline="0">
                <a:solidFill>
                  <a:schemeClr val="accent6">
                    <a:lumMod val="50000"/>
                  </a:schemeClr>
                </a:solidFill>
                <a:latin typeface="+mn-lt"/>
                <a:ea typeface="+mn-ea"/>
                <a:cs typeface="+mn-cs"/>
              </a:defRPr>
            </a:pPr>
          </a:p>
        </c:txPr>
        <c:crossAx val="922331527"/>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lang="es-ES" sz="900" b="0" i="0" u="none" strike="noStrike" kern="1200" baseline="0">
              <a:solidFill>
                <a:schemeClr val="accent6">
                  <a:lumMod val="50000"/>
                </a:schemeClr>
              </a:solidFill>
              <a:latin typeface="+mn-lt"/>
              <a:ea typeface="+mn-ea"/>
              <a:cs typeface="+mn-cs"/>
            </a:defRPr>
          </a:pPr>
        </a:p>
      </c:txPr>
    </c:legend>
    <c:plotVisOnly val="1"/>
    <c:dispBlanksAs val="gap"/>
    <c:showDLblsOverMax val="0"/>
  </c:chart>
  <c:spPr>
    <a:noFill/>
    <a:ln>
      <a:noFill/>
    </a:ln>
    <a:effectLst/>
  </c:spPr>
  <c:txPr>
    <a:bodyPr/>
    <a:lstStyle/>
    <a:p>
      <a:pPr>
        <a:defRPr lang="es-ES">
          <a:solidFill>
            <a:schemeClr val="accent6">
              <a:lumMod val="50000"/>
            </a:schemeClr>
          </a:solidFill>
        </a:defRPr>
      </a:pPr>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s-ES" sz="1400" b="0" i="0" u="none" strike="noStrike" kern="1200" spc="0" baseline="0">
                <a:solidFill>
                  <a:schemeClr val="accent6">
                    <a:lumMod val="50000"/>
                  </a:schemeClr>
                </a:solidFill>
                <a:latin typeface="+mn-lt"/>
                <a:ea typeface="+mn-ea"/>
                <a:cs typeface="+mn-cs"/>
              </a:defRPr>
            </a:pPr>
            <a:r>
              <a:rPr lang="en-US"/>
              <a:t>Eje rotatorio [60°]</a:t>
            </a:r>
            <a:endParaRPr lang="en-US"/>
          </a:p>
        </c:rich>
      </c:tx>
      <c:layout/>
      <c:overlay val="0"/>
      <c:spPr>
        <a:noFill/>
        <a:ln>
          <a:noFill/>
        </a:ln>
        <a:effectLst/>
      </c:spPr>
    </c:title>
    <c:autoTitleDeleted val="0"/>
    <c:plotArea>
      <c:layout/>
      <c:lineChart>
        <c:grouping val="standard"/>
        <c:varyColors val="0"/>
        <c:ser>
          <c:idx val="0"/>
          <c:order val="0"/>
          <c:tx>
            <c:strRef>
              <c:f>'[estudio estadistico muestras.xlsx]Hoja1'!$F$68</c:f>
              <c:strCache>
                <c:ptCount val="1"/>
                <c:pt idx="0">
                  <c:v>V. Medido [°]</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elete val="1"/>
          </c:dLbls>
          <c:val>
            <c:numRef>
              <c:f>'[estudio estadistico muestras.xlsx]Hoja1'!$F$69:$F$78</c:f>
              <c:numCache>
                <c:formatCode>General</c:formatCode>
                <c:ptCount val="10"/>
                <c:pt idx="0">
                  <c:v>60</c:v>
                </c:pt>
                <c:pt idx="1">
                  <c:v>60</c:v>
                </c:pt>
                <c:pt idx="2">
                  <c:v>60.2</c:v>
                </c:pt>
                <c:pt idx="3">
                  <c:v>60</c:v>
                </c:pt>
                <c:pt idx="4">
                  <c:v>60</c:v>
                </c:pt>
                <c:pt idx="5">
                  <c:v>60.121</c:v>
                </c:pt>
                <c:pt idx="6">
                  <c:v>60</c:v>
                </c:pt>
                <c:pt idx="7">
                  <c:v>60</c:v>
                </c:pt>
                <c:pt idx="8">
                  <c:v>60.121</c:v>
                </c:pt>
                <c:pt idx="9">
                  <c:v>60</c:v>
                </c:pt>
              </c:numCache>
            </c:numRef>
          </c:val>
          <c:smooth val="0"/>
        </c:ser>
        <c:ser>
          <c:idx val="1"/>
          <c:order val="1"/>
          <c:tx>
            <c:strRef>
              <c:f>'[estudio estadistico muestras.xlsx]Hoja1'!$E$68</c:f>
              <c:strCache>
                <c:ptCount val="1"/>
                <c:pt idx="0">
                  <c:v>V. Nominal [°]</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delete val="1"/>
          </c:dLbls>
          <c:val>
            <c:numRef>
              <c:f>'[estudio estadistico muestras.xlsx]Hoja1'!$H$69:$H$78</c:f>
              <c:numCache>
                <c:formatCode>General</c:formatCode>
                <c:ptCount val="10"/>
                <c:pt idx="0">
                  <c:v>60</c:v>
                </c:pt>
                <c:pt idx="1">
                  <c:v>60</c:v>
                </c:pt>
                <c:pt idx="2">
                  <c:v>60</c:v>
                </c:pt>
                <c:pt idx="3">
                  <c:v>60</c:v>
                </c:pt>
                <c:pt idx="4">
                  <c:v>60</c:v>
                </c:pt>
                <c:pt idx="5">
                  <c:v>60</c:v>
                </c:pt>
                <c:pt idx="6">
                  <c:v>60</c:v>
                </c:pt>
                <c:pt idx="7">
                  <c:v>60</c:v>
                </c:pt>
                <c:pt idx="8">
                  <c:v>60</c:v>
                </c:pt>
                <c:pt idx="9">
                  <c:v>60</c:v>
                </c:pt>
              </c:numCache>
            </c:numRef>
          </c:val>
          <c:smooth val="0"/>
        </c:ser>
        <c:ser>
          <c:idx val="2"/>
          <c:order val="2"/>
          <c:tx>
            <c:strRef>
              <c:f>'[estudio estadistico muestras.xlsx]Hoja1'!$L$68</c:f>
              <c:strCache>
                <c:ptCount val="1"/>
                <c:pt idx="0">
                  <c:v>LIC [mm]</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Lbls>
            <c:delete val="1"/>
          </c:dLbls>
          <c:val>
            <c:numRef>
              <c:f>'[estudio estadistico muestras.xlsx]Hoja1'!$L$69:$L$78</c:f>
              <c:numCache>
                <c:formatCode>0.000_ </c:formatCode>
                <c:ptCount val="10"/>
                <c:pt idx="0">
                  <c:v>59.8211627833746</c:v>
                </c:pt>
                <c:pt idx="1" c:formatCode="General">
                  <c:v>59.821</c:v>
                </c:pt>
                <c:pt idx="2" c:formatCode="General">
                  <c:v>59.821</c:v>
                </c:pt>
                <c:pt idx="3" c:formatCode="General">
                  <c:v>59.821</c:v>
                </c:pt>
                <c:pt idx="4" c:formatCode="General">
                  <c:v>59.821</c:v>
                </c:pt>
                <c:pt idx="5" c:formatCode="General">
                  <c:v>59.821</c:v>
                </c:pt>
                <c:pt idx="6" c:formatCode="General">
                  <c:v>59.821</c:v>
                </c:pt>
                <c:pt idx="7" c:formatCode="General">
                  <c:v>59.821</c:v>
                </c:pt>
                <c:pt idx="8" c:formatCode="General">
                  <c:v>59.821</c:v>
                </c:pt>
                <c:pt idx="9" c:formatCode="General">
                  <c:v>59.821</c:v>
                </c:pt>
              </c:numCache>
            </c:numRef>
          </c:val>
          <c:smooth val="0"/>
        </c:ser>
        <c:ser>
          <c:idx val="3"/>
          <c:order val="3"/>
          <c:tx>
            <c:strRef>
              <c:f>'[estudio estadistico muestras.xlsx]Hoja1'!$M$68</c:f>
              <c:strCache>
                <c:ptCount val="1"/>
                <c:pt idx="0">
                  <c:v>LSC [mm]</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dLbls>
            <c:delete val="1"/>
          </c:dLbls>
          <c:val>
            <c:numRef>
              <c:f>'[estudio estadistico muestras.xlsx]Hoja1'!$M$69:$M$78</c:f>
              <c:numCache>
                <c:formatCode>0.000_ </c:formatCode>
                <c:ptCount val="10"/>
                <c:pt idx="0">
                  <c:v>60.2672372166254</c:v>
                </c:pt>
                <c:pt idx="1" c:formatCode="General">
                  <c:v>60.267</c:v>
                </c:pt>
                <c:pt idx="2" c:formatCode="General">
                  <c:v>60.267</c:v>
                </c:pt>
                <c:pt idx="3" c:formatCode="General">
                  <c:v>60.267</c:v>
                </c:pt>
                <c:pt idx="4" c:formatCode="General">
                  <c:v>60.267</c:v>
                </c:pt>
                <c:pt idx="5" c:formatCode="General">
                  <c:v>60.267</c:v>
                </c:pt>
                <c:pt idx="6" c:formatCode="General">
                  <c:v>60.267</c:v>
                </c:pt>
                <c:pt idx="7" c:formatCode="General">
                  <c:v>60.267</c:v>
                </c:pt>
                <c:pt idx="8" c:formatCode="General">
                  <c:v>60.267</c:v>
                </c:pt>
                <c:pt idx="9" c:formatCode="General">
                  <c:v>60.267</c:v>
                </c:pt>
              </c:numCache>
            </c:numRef>
          </c:val>
          <c:smooth val="0"/>
        </c:ser>
        <c:ser>
          <c:idx val="4"/>
          <c:order val="4"/>
          <c:tx>
            <c:strRef>
              <c:f>'[estudio estadistico muestras.xlsx]Hoja1'!$R$68</c:f>
              <c:strCache>
                <c:ptCount val="1"/>
                <c:pt idx="0">
                  <c:v>LSE[mm]</c:v>
                </c:pt>
              </c:strCache>
            </c:strRef>
          </c:tx>
          <c:spPr>
            <a:ln w="28575" cap="rnd">
              <a:solidFill>
                <a:srgbClr val="C00000"/>
              </a:solidFill>
              <a:round/>
            </a:ln>
            <a:effectLst/>
          </c:spPr>
          <c:marker>
            <c:symbol val="circle"/>
            <c:size val="5"/>
            <c:spPr>
              <a:solidFill>
                <a:schemeClr val="accent5"/>
              </a:solidFill>
              <a:ln w="9525">
                <a:solidFill>
                  <a:schemeClr val="accent5"/>
                </a:solidFill>
              </a:ln>
              <a:effectLst/>
            </c:spPr>
          </c:marker>
          <c:dLbls>
            <c:delete val="1"/>
          </c:dLbls>
          <c:val>
            <c:numRef>
              <c:f>'[estudio estadistico muestras.xlsx]Hoja1'!$R$69:$R$78</c:f>
              <c:numCache>
                <c:formatCode>General</c:formatCode>
                <c:ptCount val="10"/>
                <c:pt idx="0">
                  <c:v>60.5</c:v>
                </c:pt>
                <c:pt idx="1">
                  <c:v>60.5</c:v>
                </c:pt>
                <c:pt idx="2">
                  <c:v>60.5</c:v>
                </c:pt>
                <c:pt idx="3">
                  <c:v>60.5</c:v>
                </c:pt>
                <c:pt idx="4">
                  <c:v>60.5</c:v>
                </c:pt>
                <c:pt idx="5">
                  <c:v>60.5</c:v>
                </c:pt>
                <c:pt idx="6">
                  <c:v>60.5</c:v>
                </c:pt>
                <c:pt idx="7">
                  <c:v>60.5</c:v>
                </c:pt>
                <c:pt idx="8">
                  <c:v>60.5</c:v>
                </c:pt>
                <c:pt idx="9">
                  <c:v>60.5</c:v>
                </c:pt>
              </c:numCache>
            </c:numRef>
          </c:val>
          <c:smooth val="0"/>
        </c:ser>
        <c:ser>
          <c:idx val="5"/>
          <c:order val="5"/>
          <c:tx>
            <c:strRef>
              <c:f>'[estudio estadistico muestras.xlsx]Hoja1'!$T$68</c:f>
              <c:strCache>
                <c:ptCount val="1"/>
                <c:pt idx="0">
                  <c:v>LIE [mm] </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dLbls>
            <c:delete val="1"/>
          </c:dLbls>
          <c:val>
            <c:numRef>
              <c:f>'[estudio estadistico muestras.xlsx]Hoja1'!$T$69:$T$78</c:f>
              <c:numCache>
                <c:formatCode>General</c:formatCode>
                <c:ptCount val="10"/>
                <c:pt idx="0">
                  <c:v>59.5</c:v>
                </c:pt>
                <c:pt idx="1">
                  <c:v>59.5</c:v>
                </c:pt>
                <c:pt idx="2">
                  <c:v>59.5</c:v>
                </c:pt>
                <c:pt idx="3">
                  <c:v>59.5</c:v>
                </c:pt>
                <c:pt idx="4">
                  <c:v>59.5</c:v>
                </c:pt>
                <c:pt idx="5">
                  <c:v>59.5</c:v>
                </c:pt>
                <c:pt idx="6">
                  <c:v>59.5</c:v>
                </c:pt>
                <c:pt idx="7">
                  <c:v>59.5</c:v>
                </c:pt>
                <c:pt idx="8">
                  <c:v>59.5</c:v>
                </c:pt>
                <c:pt idx="9">
                  <c:v>59.5</c:v>
                </c:pt>
              </c:numCache>
            </c:numRef>
          </c:val>
          <c:smooth val="0"/>
        </c:ser>
        <c:dLbls>
          <c:showLegendKey val="0"/>
          <c:showVal val="0"/>
          <c:showCatName val="0"/>
          <c:showSerName val="0"/>
          <c:showPercent val="0"/>
          <c:showBubbleSize val="0"/>
        </c:dLbls>
        <c:marker val="1"/>
        <c:smooth val="0"/>
        <c:axId val="457882021"/>
        <c:axId val="720768765"/>
      </c:lineChart>
      <c:catAx>
        <c:axId val="457882021"/>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s-ES" sz="900" b="0" i="0" u="none" strike="noStrike" kern="1200" baseline="0">
                <a:solidFill>
                  <a:schemeClr val="accent6">
                    <a:lumMod val="50000"/>
                  </a:schemeClr>
                </a:solidFill>
                <a:latin typeface="+mn-lt"/>
                <a:ea typeface="+mn-ea"/>
                <a:cs typeface="+mn-cs"/>
              </a:defRPr>
            </a:pPr>
          </a:p>
        </c:txPr>
        <c:crossAx val="720768765"/>
        <c:crosses val="autoZero"/>
        <c:auto val="1"/>
        <c:lblAlgn val="ctr"/>
        <c:lblOffset val="100"/>
        <c:noMultiLvlLbl val="0"/>
      </c:catAx>
      <c:valAx>
        <c:axId val="720768765"/>
        <c:scaling>
          <c:orientation val="minMax"/>
          <c:max val="60.5"/>
          <c:min val="59.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es-ES" sz="900" b="0" i="0" u="none" strike="noStrike" kern="1200" baseline="0">
                <a:solidFill>
                  <a:schemeClr val="accent6">
                    <a:lumMod val="50000"/>
                  </a:schemeClr>
                </a:solidFill>
                <a:latin typeface="+mn-lt"/>
                <a:ea typeface="+mn-ea"/>
                <a:cs typeface="+mn-cs"/>
              </a:defRPr>
            </a:pPr>
          </a:p>
        </c:txPr>
        <c:crossAx val="457882021"/>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lang="es-ES" sz="900" b="0" i="0" u="none" strike="noStrike" kern="1200" baseline="0">
              <a:solidFill>
                <a:schemeClr val="accent6">
                  <a:lumMod val="50000"/>
                </a:schemeClr>
              </a:solidFill>
              <a:latin typeface="+mn-lt"/>
              <a:ea typeface="+mn-ea"/>
              <a:cs typeface="+mn-cs"/>
            </a:defRPr>
          </a:pPr>
        </a:p>
      </c:txPr>
    </c:legend>
    <c:plotVisOnly val="1"/>
    <c:dispBlanksAs val="gap"/>
    <c:showDLblsOverMax val="0"/>
  </c:chart>
  <c:spPr>
    <a:noFill/>
    <a:ln>
      <a:noFill/>
    </a:ln>
    <a:effectLst/>
  </c:spPr>
  <c:txPr>
    <a:bodyPr/>
    <a:lstStyle/>
    <a:p>
      <a:pPr>
        <a:defRPr lang="es-ES">
          <a:solidFill>
            <a:schemeClr val="accent6">
              <a:lumMod val="50000"/>
            </a:schemeClr>
          </a:solidFill>
        </a:defRPr>
      </a:pPr>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s-ES" sz="1400" b="0" i="0" u="none" strike="noStrike" kern="1200" spc="0" baseline="0">
                <a:solidFill>
                  <a:schemeClr val="accent6">
                    <a:lumMod val="50000"/>
                  </a:schemeClr>
                </a:solidFill>
                <a:latin typeface="+mn-lt"/>
                <a:ea typeface="+mn-ea"/>
                <a:cs typeface="+mn-cs"/>
              </a:defRPr>
            </a:pPr>
            <a:r>
              <a:rPr lang="es-EC"/>
              <a:t>Eje rotatorio [90°] </a:t>
            </a:r>
            <a:endParaRPr lang="es-EC"/>
          </a:p>
        </c:rich>
      </c:tx>
      <c:layout>
        <c:manualLayout>
          <c:xMode val="edge"/>
          <c:yMode val="edge"/>
          <c:x val="0.410131894484412"/>
          <c:y val="0.0277777777777778"/>
        </c:manualLayout>
      </c:layout>
      <c:overlay val="0"/>
      <c:spPr>
        <a:noFill/>
        <a:ln>
          <a:noFill/>
        </a:ln>
        <a:effectLst/>
      </c:spPr>
    </c:title>
    <c:autoTitleDeleted val="0"/>
    <c:plotArea>
      <c:layout/>
      <c:lineChart>
        <c:grouping val="standard"/>
        <c:varyColors val="0"/>
        <c:ser>
          <c:idx val="0"/>
          <c:order val="0"/>
          <c:tx>
            <c:strRef>
              <c:f>'[estudio estadistico muestras.xlsx]Hoja1'!$F$4</c:f>
              <c:strCache>
                <c:ptCount val="1"/>
                <c:pt idx="0">
                  <c:v>V. Medido [°]</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elete val="1"/>
          </c:dLbls>
          <c:val>
            <c:numRef>
              <c:f>'[estudio estadistico muestras.xlsx]Hoja1'!$F$5:$F$14</c:f>
              <c:numCache>
                <c:formatCode>General</c:formatCode>
                <c:ptCount val="10"/>
                <c:pt idx="0">
                  <c:v>90</c:v>
                </c:pt>
                <c:pt idx="1">
                  <c:v>89.97</c:v>
                </c:pt>
                <c:pt idx="2">
                  <c:v>90.217</c:v>
                </c:pt>
                <c:pt idx="3">
                  <c:v>90</c:v>
                </c:pt>
                <c:pt idx="4">
                  <c:v>90.217</c:v>
                </c:pt>
                <c:pt idx="5">
                  <c:v>90</c:v>
                </c:pt>
                <c:pt idx="6">
                  <c:v>90</c:v>
                </c:pt>
                <c:pt idx="7">
                  <c:v>89.92</c:v>
                </c:pt>
                <c:pt idx="8">
                  <c:v>90.217</c:v>
                </c:pt>
                <c:pt idx="9">
                  <c:v>90</c:v>
                </c:pt>
              </c:numCache>
            </c:numRef>
          </c:val>
          <c:smooth val="0"/>
        </c:ser>
        <c:ser>
          <c:idx val="1"/>
          <c:order val="1"/>
          <c:tx>
            <c:strRef>
              <c:f>'[estudio estadistico muestras.xlsx]Hoja1'!$E$4</c:f>
              <c:strCache>
                <c:ptCount val="1"/>
                <c:pt idx="0">
                  <c:v>V. Nominal [°]</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delete val="1"/>
          </c:dLbls>
          <c:val>
            <c:numRef>
              <c:f>'[estudio estadistico muestras.xlsx]Hoja1'!$H$5:$H$14</c:f>
              <c:numCache>
                <c:formatCode>General</c:formatCode>
                <c:ptCount val="10"/>
                <c:pt idx="0">
                  <c:v>90</c:v>
                </c:pt>
                <c:pt idx="1">
                  <c:v>90</c:v>
                </c:pt>
                <c:pt idx="2">
                  <c:v>90</c:v>
                </c:pt>
                <c:pt idx="3">
                  <c:v>90</c:v>
                </c:pt>
                <c:pt idx="4">
                  <c:v>90</c:v>
                </c:pt>
                <c:pt idx="5">
                  <c:v>90</c:v>
                </c:pt>
                <c:pt idx="6">
                  <c:v>90</c:v>
                </c:pt>
                <c:pt idx="7">
                  <c:v>90</c:v>
                </c:pt>
                <c:pt idx="8">
                  <c:v>90</c:v>
                </c:pt>
                <c:pt idx="9">
                  <c:v>90</c:v>
                </c:pt>
              </c:numCache>
            </c:numRef>
          </c:val>
          <c:smooth val="0"/>
        </c:ser>
        <c:ser>
          <c:idx val="2"/>
          <c:order val="2"/>
          <c:tx>
            <c:strRef>
              <c:f>'[estudio estadistico muestras.xlsx]Hoja1'!$M$4</c:f>
              <c:strCache>
                <c:ptCount val="1"/>
                <c:pt idx="0">
                  <c:v>LIC [mm] </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Lbls>
            <c:delete val="1"/>
          </c:dLbls>
          <c:val>
            <c:numRef>
              <c:f>'[estudio estadistico muestras.xlsx]Hoja1'!$M$5:$M$14</c:f>
              <c:numCache>
                <c:formatCode>0.000_ </c:formatCode>
                <c:ptCount val="10"/>
                <c:pt idx="0">
                  <c:v>89.7087032715847</c:v>
                </c:pt>
                <c:pt idx="1" c:formatCode="General">
                  <c:v>89.709</c:v>
                </c:pt>
                <c:pt idx="2" c:formatCode="General">
                  <c:v>89.709</c:v>
                </c:pt>
                <c:pt idx="3" c:formatCode="General">
                  <c:v>89.709</c:v>
                </c:pt>
                <c:pt idx="4" c:formatCode="General">
                  <c:v>89.709</c:v>
                </c:pt>
                <c:pt idx="5" c:formatCode="General">
                  <c:v>89.709</c:v>
                </c:pt>
                <c:pt idx="6" c:formatCode="General">
                  <c:v>89.709</c:v>
                </c:pt>
                <c:pt idx="7" c:formatCode="General">
                  <c:v>89.709</c:v>
                </c:pt>
                <c:pt idx="8" c:formatCode="General">
                  <c:v>89.709</c:v>
                </c:pt>
                <c:pt idx="9" c:formatCode="General">
                  <c:v>89.709</c:v>
                </c:pt>
              </c:numCache>
            </c:numRef>
          </c:val>
          <c:smooth val="0"/>
        </c:ser>
        <c:ser>
          <c:idx val="3"/>
          <c:order val="3"/>
          <c:tx>
            <c:strRef>
              <c:f>'[estudio estadistico muestras.xlsx]Hoja1'!$N$4</c:f>
              <c:strCache>
                <c:ptCount val="1"/>
                <c:pt idx="0">
                  <c:v>LSC [mm] </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dLbls>
            <c:delete val="1"/>
          </c:dLbls>
          <c:val>
            <c:numRef>
              <c:f>'[estudio estadistico muestras.xlsx]Hoja1'!$N$5:$N$14</c:f>
              <c:numCache>
                <c:formatCode>0.000_ </c:formatCode>
                <c:ptCount val="10"/>
                <c:pt idx="0">
                  <c:v>90.3994967284153</c:v>
                </c:pt>
                <c:pt idx="1" c:formatCode="General">
                  <c:v>90.399</c:v>
                </c:pt>
                <c:pt idx="2" c:formatCode="General">
                  <c:v>90.399</c:v>
                </c:pt>
                <c:pt idx="3" c:formatCode="General">
                  <c:v>90.399</c:v>
                </c:pt>
                <c:pt idx="4" c:formatCode="General">
                  <c:v>90.399</c:v>
                </c:pt>
                <c:pt idx="5" c:formatCode="General">
                  <c:v>90.399</c:v>
                </c:pt>
                <c:pt idx="6" c:formatCode="General">
                  <c:v>90.399</c:v>
                </c:pt>
                <c:pt idx="7" c:formatCode="General">
                  <c:v>90.399</c:v>
                </c:pt>
                <c:pt idx="8" c:formatCode="General">
                  <c:v>90.399</c:v>
                </c:pt>
                <c:pt idx="9" c:formatCode="General">
                  <c:v>90.399</c:v>
                </c:pt>
              </c:numCache>
            </c:numRef>
          </c:val>
          <c:smooth val="0"/>
        </c:ser>
        <c:ser>
          <c:idx val="4"/>
          <c:order val="4"/>
          <c:tx>
            <c:strRef>
              <c:f>'[estudio estadistico muestras.xlsx]Hoja1'!$W$4</c:f>
              <c:strCache>
                <c:ptCount val="1"/>
                <c:pt idx="0">
                  <c:v>LSE[mm]</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dLbls>
            <c:delete val="1"/>
          </c:dLbls>
          <c:val>
            <c:numRef>
              <c:f>'[estudio estadistico muestras.xlsx]Hoja1'!$W$5:$W$14</c:f>
              <c:numCache>
                <c:formatCode>General</c:formatCode>
                <c:ptCount val="10"/>
                <c:pt idx="0">
                  <c:v>90.5</c:v>
                </c:pt>
                <c:pt idx="1">
                  <c:v>90.5</c:v>
                </c:pt>
                <c:pt idx="2">
                  <c:v>90.5</c:v>
                </c:pt>
                <c:pt idx="3">
                  <c:v>90.5</c:v>
                </c:pt>
                <c:pt idx="4">
                  <c:v>90.5</c:v>
                </c:pt>
                <c:pt idx="5">
                  <c:v>90.5</c:v>
                </c:pt>
                <c:pt idx="6">
                  <c:v>90.5</c:v>
                </c:pt>
                <c:pt idx="7">
                  <c:v>90.5</c:v>
                </c:pt>
                <c:pt idx="8">
                  <c:v>90.5</c:v>
                </c:pt>
                <c:pt idx="9">
                  <c:v>90.5</c:v>
                </c:pt>
              </c:numCache>
            </c:numRef>
          </c:val>
          <c:smooth val="0"/>
        </c:ser>
        <c:ser>
          <c:idx val="5"/>
          <c:order val="5"/>
          <c:tx>
            <c:strRef>
              <c:f>'[estudio estadistico muestras.xlsx]Hoja1'!$Y$4</c:f>
              <c:strCache>
                <c:ptCount val="1"/>
                <c:pt idx="0">
                  <c:v>LIE [mm] </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dLbls>
            <c:delete val="1"/>
          </c:dLbls>
          <c:val>
            <c:numRef>
              <c:f>'[estudio estadistico muestras.xlsx]Hoja1'!$Y$5:$Y$14</c:f>
              <c:numCache>
                <c:formatCode>General</c:formatCode>
                <c:ptCount val="10"/>
                <c:pt idx="0">
                  <c:v>89.5</c:v>
                </c:pt>
                <c:pt idx="1">
                  <c:v>89.5</c:v>
                </c:pt>
                <c:pt idx="2">
                  <c:v>89.5</c:v>
                </c:pt>
                <c:pt idx="3">
                  <c:v>89.5</c:v>
                </c:pt>
                <c:pt idx="4">
                  <c:v>89.5</c:v>
                </c:pt>
                <c:pt idx="5">
                  <c:v>89.5</c:v>
                </c:pt>
                <c:pt idx="6">
                  <c:v>89.5</c:v>
                </c:pt>
                <c:pt idx="7">
                  <c:v>89.5</c:v>
                </c:pt>
                <c:pt idx="8">
                  <c:v>89.5</c:v>
                </c:pt>
                <c:pt idx="9">
                  <c:v>89.5</c:v>
                </c:pt>
              </c:numCache>
            </c:numRef>
          </c:val>
          <c:smooth val="0"/>
        </c:ser>
        <c:dLbls>
          <c:showLegendKey val="0"/>
          <c:showVal val="0"/>
          <c:showCatName val="0"/>
          <c:showSerName val="0"/>
          <c:showPercent val="0"/>
          <c:showBubbleSize val="0"/>
        </c:dLbls>
        <c:marker val="1"/>
        <c:smooth val="0"/>
        <c:axId val="13739118"/>
        <c:axId val="753013607"/>
      </c:lineChart>
      <c:catAx>
        <c:axId val="13739118"/>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s-ES" sz="900" b="0" i="0" u="none" strike="noStrike" kern="1200" baseline="0">
                <a:solidFill>
                  <a:schemeClr val="accent6">
                    <a:lumMod val="50000"/>
                  </a:schemeClr>
                </a:solidFill>
                <a:latin typeface="+mn-lt"/>
                <a:ea typeface="+mn-ea"/>
                <a:cs typeface="+mn-cs"/>
              </a:defRPr>
            </a:pPr>
          </a:p>
        </c:txPr>
        <c:crossAx val="753013607"/>
        <c:crosses val="autoZero"/>
        <c:auto val="1"/>
        <c:lblAlgn val="ctr"/>
        <c:lblOffset val="100"/>
        <c:noMultiLvlLbl val="0"/>
      </c:catAx>
      <c:valAx>
        <c:axId val="753013607"/>
        <c:scaling>
          <c:orientation val="minMax"/>
          <c:max val="90.5"/>
          <c:min val="89.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es-ES" sz="900" b="0" i="0" u="none" strike="noStrike" kern="1200" baseline="0">
                <a:solidFill>
                  <a:schemeClr val="accent6">
                    <a:lumMod val="50000"/>
                  </a:schemeClr>
                </a:solidFill>
                <a:latin typeface="+mn-lt"/>
                <a:ea typeface="+mn-ea"/>
                <a:cs typeface="+mn-cs"/>
              </a:defRPr>
            </a:pPr>
          </a:p>
        </c:txPr>
        <c:crossAx val="1373911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lang="es-ES" sz="900" b="0" i="0" u="none" strike="noStrike" kern="1200" baseline="0">
              <a:solidFill>
                <a:schemeClr val="accent6">
                  <a:lumMod val="50000"/>
                </a:schemeClr>
              </a:solidFill>
              <a:latin typeface="+mn-lt"/>
              <a:ea typeface="+mn-ea"/>
              <a:cs typeface="+mn-cs"/>
            </a:defRPr>
          </a:pPr>
        </a:p>
      </c:txPr>
    </c:legend>
    <c:plotVisOnly val="1"/>
    <c:dispBlanksAs val="gap"/>
    <c:showDLblsOverMax val="0"/>
  </c:chart>
  <c:spPr>
    <a:noFill/>
    <a:ln>
      <a:noFill/>
    </a:ln>
    <a:effectLst/>
  </c:spPr>
  <c:txPr>
    <a:bodyPr/>
    <a:lstStyle/>
    <a:p>
      <a:pPr>
        <a:defRPr lang="es-ES">
          <a:solidFill>
            <a:schemeClr val="accent6">
              <a:lumMod val="50000"/>
            </a:schemeClr>
          </a:solidFill>
        </a:defRPr>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23A27EE1-9095-4BAC-A07C-21BBE1E15217}" type="doc">
      <dgm:prSet loTypeId="process" loCatId="process" qsTypeId="urn:microsoft.com/office/officeart/2005/8/quickstyle/simple3" qsCatId="simple" csTypeId="urn:microsoft.com/office/officeart/2005/8/colors/colorful3" csCatId="colorful" phldr="1"/>
      <dgm:spPr/>
      <dgm:t>
        <a:bodyPr/>
        <a:lstStyle/>
        <a:p>
          <a:endParaRPr lang="es-EC"/>
        </a:p>
      </dgm:t>
    </dgm:pt>
    <dgm:pt modelId="{AB883EDF-4794-4474-BEC6-4BE234C59F0B}">
      <dgm:prSet phldrT="[Texto]"/>
      <dgm:spPr/>
      <dgm:t>
        <a:bodyPr/>
        <a:lstStyle/>
        <a:p>
          <a:r>
            <a:rPr lang="es-EC" b="1" dirty="0">
              <a:solidFill>
                <a:schemeClr val="accent6">
                  <a:lumMod val="50000"/>
                </a:schemeClr>
              </a:solidFill>
            </a:rPr>
            <a:t>Sistema Mecánico</a:t>
          </a:r>
          <a:endParaRPr lang="es-EC" dirty="0">
            <a:solidFill>
              <a:schemeClr val="accent6">
                <a:lumMod val="50000"/>
              </a:schemeClr>
            </a:solidFill>
          </a:endParaRPr>
        </a:p>
      </dgm:t>
    </dgm:pt>
    <dgm:pt modelId="{8931DA64-2414-4121-85AF-C9AE1F1971FE}" cxnId="{6F2EDB11-6868-4BFB-A15D-1697EDFC2E2D}" type="parTrans">
      <dgm:prSet/>
      <dgm:spPr/>
      <dgm:t>
        <a:bodyPr/>
        <a:lstStyle/>
        <a:p>
          <a:endParaRPr lang="es-EC">
            <a:solidFill>
              <a:schemeClr val="accent3">
                <a:lumMod val="50000"/>
              </a:schemeClr>
            </a:solidFill>
          </a:endParaRPr>
        </a:p>
      </dgm:t>
    </dgm:pt>
    <dgm:pt modelId="{17EB07EF-A5F6-4345-8D60-17D77882AE96}" cxnId="{6F2EDB11-6868-4BFB-A15D-1697EDFC2E2D}" type="sibTrans">
      <dgm:prSet/>
      <dgm:spPr/>
      <dgm:t>
        <a:bodyPr/>
        <a:lstStyle/>
        <a:p>
          <a:endParaRPr lang="es-EC">
            <a:solidFill>
              <a:schemeClr val="accent3">
                <a:lumMod val="50000"/>
              </a:schemeClr>
            </a:solidFill>
          </a:endParaRPr>
        </a:p>
      </dgm:t>
    </dgm:pt>
    <dgm:pt modelId="{772BF9D8-45E5-409B-8E0A-9699AF1E2E49}">
      <dgm:prSet phldrT="[Texto]"/>
      <dgm:spPr/>
      <dgm:t>
        <a:bodyPr/>
        <a:lstStyle/>
        <a:p>
          <a:r>
            <a:rPr lang="es-EC" b="1" i="1" dirty="0">
              <a:solidFill>
                <a:schemeClr val="accent3">
                  <a:lumMod val="50000"/>
                </a:schemeClr>
              </a:solidFill>
            </a:rPr>
            <a:t>Sistema electrónico</a:t>
          </a:r>
          <a:endParaRPr lang="es-EC" dirty="0">
            <a:solidFill>
              <a:schemeClr val="accent3">
                <a:lumMod val="50000"/>
              </a:schemeClr>
            </a:solidFill>
          </a:endParaRPr>
        </a:p>
      </dgm:t>
    </dgm:pt>
    <dgm:pt modelId="{00954A0F-137F-41EF-A465-DEFD41F2309A}" cxnId="{5919B806-6E9D-4BE2-BF18-06897688D499}" type="parTrans">
      <dgm:prSet/>
      <dgm:spPr/>
      <dgm:t>
        <a:bodyPr/>
        <a:lstStyle/>
        <a:p>
          <a:endParaRPr lang="es-EC">
            <a:solidFill>
              <a:schemeClr val="accent3">
                <a:lumMod val="50000"/>
              </a:schemeClr>
            </a:solidFill>
          </a:endParaRPr>
        </a:p>
      </dgm:t>
    </dgm:pt>
    <dgm:pt modelId="{91E56DFD-A07B-4C17-AF6B-907DF0349D84}" cxnId="{5919B806-6E9D-4BE2-BF18-06897688D499}" type="sibTrans">
      <dgm:prSet/>
      <dgm:spPr/>
      <dgm:t>
        <a:bodyPr/>
        <a:lstStyle/>
        <a:p>
          <a:endParaRPr lang="es-EC">
            <a:solidFill>
              <a:schemeClr val="accent3">
                <a:lumMod val="50000"/>
              </a:schemeClr>
            </a:solidFill>
          </a:endParaRPr>
        </a:p>
      </dgm:t>
    </dgm:pt>
    <dgm:pt modelId="{CDBD1926-00B2-4D39-8029-96117DDE2E53}">
      <dgm:prSet phldrT="[Texto]" phldr="0" custT="0"/>
      <dgm:spPr/>
      <dgm:t>
        <a:bodyPr vert="horz" wrap="square"/>
        <a:p>
          <a:pPr>
            <a:lnSpc>
              <a:spcPct val="100000"/>
            </a:lnSpc>
            <a:spcBef>
              <a:spcPct val="0"/>
            </a:spcBef>
            <a:spcAft>
              <a:spcPct val="15000"/>
            </a:spcAft>
          </a:pPr>
          <a:r>
            <a:rPr lang="es-EC" dirty="0">
              <a:solidFill>
                <a:schemeClr val="accent6"/>
              </a:solidFill>
            </a:rPr>
            <a:t/>
          </a:r>
          <a:endParaRPr lang="es-EC" dirty="0">
            <a:solidFill>
              <a:schemeClr val="accent6"/>
            </a:solidFill>
          </a:endParaRPr>
        </a:p>
      </dgm:t>
    </dgm:pt>
    <dgm:pt modelId="{70C8EE9E-228D-46CB-8D8A-B02347FBECF6}" cxnId="{F2265125-131F-4AE9-846D-24697678B853}" type="parTrans">
      <dgm:prSet/>
      <dgm:spPr/>
      <dgm:t>
        <a:bodyPr/>
        <a:lstStyle/>
        <a:p>
          <a:endParaRPr lang="es-EC">
            <a:solidFill>
              <a:schemeClr val="accent3">
                <a:lumMod val="50000"/>
              </a:schemeClr>
            </a:solidFill>
          </a:endParaRPr>
        </a:p>
      </dgm:t>
    </dgm:pt>
    <dgm:pt modelId="{7D9C9FC5-DAEB-4BE7-9A5F-0743D9F3FDC3}" cxnId="{F2265125-131F-4AE9-846D-24697678B853}" type="sibTrans">
      <dgm:prSet/>
      <dgm:spPr/>
      <dgm:t>
        <a:bodyPr/>
        <a:lstStyle/>
        <a:p>
          <a:endParaRPr lang="es-EC">
            <a:solidFill>
              <a:schemeClr val="accent3">
                <a:lumMod val="50000"/>
              </a:schemeClr>
            </a:solidFill>
          </a:endParaRPr>
        </a:p>
      </dgm:t>
    </dgm:pt>
    <dgm:pt modelId="{1FEC2633-BD80-45D6-9E1E-B1214FBC9933}">
      <dgm:prSet phldrT="[Texto]"/>
      <dgm:spPr/>
      <dgm:t>
        <a:bodyPr/>
        <a:lstStyle/>
        <a:p>
          <a:r>
            <a:rPr lang="es-EC" b="1" i="1" dirty="0">
              <a:solidFill>
                <a:schemeClr val="accent3">
                  <a:lumMod val="50000"/>
                </a:schemeClr>
              </a:solidFill>
            </a:rPr>
            <a:t>Sistema de control </a:t>
          </a:r>
          <a:endParaRPr lang="es-EC" dirty="0">
            <a:solidFill>
              <a:schemeClr val="accent6">
                <a:lumMod val="60000"/>
                <a:lumOff val="40000"/>
              </a:schemeClr>
            </a:solidFill>
          </a:endParaRPr>
        </a:p>
      </dgm:t>
    </dgm:pt>
    <dgm:pt modelId="{2AF69CA8-CAD3-410D-9B4F-8DD560568DD4}" cxnId="{240457F1-149A-4CB6-B4F0-2A357AB558B2}" type="parTrans">
      <dgm:prSet/>
      <dgm:spPr/>
      <dgm:t>
        <a:bodyPr/>
        <a:lstStyle/>
        <a:p>
          <a:endParaRPr lang="es-EC">
            <a:solidFill>
              <a:schemeClr val="accent3">
                <a:lumMod val="50000"/>
              </a:schemeClr>
            </a:solidFill>
          </a:endParaRPr>
        </a:p>
      </dgm:t>
    </dgm:pt>
    <dgm:pt modelId="{76D68673-3859-4336-BEE8-9EAD98829897}" cxnId="{240457F1-149A-4CB6-B4F0-2A357AB558B2}" type="sibTrans">
      <dgm:prSet/>
      <dgm:spPr/>
      <dgm:t>
        <a:bodyPr/>
        <a:lstStyle/>
        <a:p>
          <a:endParaRPr lang="es-EC">
            <a:solidFill>
              <a:schemeClr val="accent3">
                <a:lumMod val="50000"/>
              </a:schemeClr>
            </a:solidFill>
          </a:endParaRPr>
        </a:p>
      </dgm:t>
    </dgm:pt>
    <dgm:pt modelId="{EB9E67DF-914E-401E-A943-17C95DF4BB85}">
      <dgm:prSet phldrT="[Texto]" custT="1"/>
      <dgm:spPr/>
      <dgm:t>
        <a:bodyPr/>
        <a:lstStyle/>
        <a:p>
          <a:r>
            <a:rPr lang="es-ES" sz="1400" b="1" dirty="0">
              <a:solidFill>
                <a:schemeClr val="accent6"/>
              </a:solidFill>
            </a:rPr>
            <a:t>MACH 3</a:t>
          </a:r>
          <a:endParaRPr lang="es-EC" sz="1400" dirty="0">
            <a:solidFill>
              <a:schemeClr val="accent6"/>
            </a:solidFill>
          </a:endParaRPr>
        </a:p>
      </dgm:t>
    </dgm:pt>
    <dgm:pt modelId="{E05CC014-F163-4939-9272-12E24E686311}" cxnId="{3E88BB5E-2817-43F0-885A-E2DE21095E4D}" type="parTrans">
      <dgm:prSet/>
      <dgm:spPr/>
      <dgm:t>
        <a:bodyPr/>
        <a:lstStyle/>
        <a:p>
          <a:endParaRPr lang="es-EC">
            <a:solidFill>
              <a:schemeClr val="accent3">
                <a:lumMod val="50000"/>
              </a:schemeClr>
            </a:solidFill>
          </a:endParaRPr>
        </a:p>
      </dgm:t>
    </dgm:pt>
    <dgm:pt modelId="{0BE15310-F311-44AF-9929-3B374E3CE660}" cxnId="{3E88BB5E-2817-43F0-885A-E2DE21095E4D}" type="sibTrans">
      <dgm:prSet/>
      <dgm:spPr/>
      <dgm:t>
        <a:bodyPr/>
        <a:lstStyle/>
        <a:p>
          <a:endParaRPr lang="es-EC">
            <a:solidFill>
              <a:schemeClr val="accent3">
                <a:lumMod val="50000"/>
              </a:schemeClr>
            </a:solidFill>
          </a:endParaRPr>
        </a:p>
      </dgm:t>
    </dgm:pt>
    <dgm:pt modelId="{1492FEEE-EFBD-4779-B082-6BFA545D5D5E}">
      <dgm:prSet phldrT="[Texto]"/>
      <dgm:spPr/>
      <dgm:t>
        <a:bodyPr/>
        <a:lstStyle/>
        <a:p>
          <a:endParaRPr lang="es-EC" sz="2700" dirty="0">
            <a:solidFill>
              <a:schemeClr val="accent6"/>
            </a:solidFill>
          </a:endParaRPr>
        </a:p>
      </dgm:t>
    </dgm:pt>
    <dgm:pt modelId="{7690634C-7F0F-4CFE-8008-BE19122F5F3B}" cxnId="{5D040B38-09F4-4A88-AA0C-9C5EF9D9CCE8}" type="parTrans">
      <dgm:prSet/>
      <dgm:spPr/>
      <dgm:t>
        <a:bodyPr/>
        <a:lstStyle/>
        <a:p>
          <a:endParaRPr lang="es-EC"/>
        </a:p>
      </dgm:t>
    </dgm:pt>
    <dgm:pt modelId="{DE3E489E-E848-433B-8F1E-902C4C51389B}" cxnId="{5D040B38-09F4-4A88-AA0C-9C5EF9D9CCE8}" type="sibTrans">
      <dgm:prSet/>
      <dgm:spPr/>
      <dgm:t>
        <a:bodyPr/>
        <a:lstStyle/>
        <a:p>
          <a:endParaRPr lang="es-EC"/>
        </a:p>
      </dgm:t>
    </dgm:pt>
    <dgm:pt modelId="{901B7207-94FF-4BAC-928B-6E484A23D997}" type="pres">
      <dgm:prSet presAssocID="{23A27EE1-9095-4BAC-A07C-21BBE1E15217}" presName="rootnode" presStyleCnt="0">
        <dgm:presLayoutVars>
          <dgm:chMax/>
          <dgm:chPref/>
          <dgm:dir/>
          <dgm:animLvl val="lvl"/>
        </dgm:presLayoutVars>
      </dgm:prSet>
      <dgm:spPr/>
    </dgm:pt>
    <dgm:pt modelId="{C8639F5F-70A0-441C-B44E-52AF0AAA0696}" type="pres">
      <dgm:prSet presAssocID="{AB883EDF-4794-4474-BEC6-4BE234C59F0B}" presName="composite" presStyleCnt="0"/>
      <dgm:spPr/>
    </dgm:pt>
    <dgm:pt modelId="{43F86F06-3818-4EAE-9125-457F95667B98}" type="pres">
      <dgm:prSet presAssocID="{AB883EDF-4794-4474-BEC6-4BE234C59F0B}" presName="bentUpArrow1" presStyleLbl="alignImgPlace1" presStyleIdx="0" presStyleCnt="2"/>
      <dgm:spPr/>
    </dgm:pt>
    <dgm:pt modelId="{5A53C4E0-BC01-463D-BF39-81D36176CFDB}" type="pres">
      <dgm:prSet presAssocID="{AB883EDF-4794-4474-BEC6-4BE234C59F0B}" presName="ParentText" presStyleLbl="node1" presStyleIdx="0" presStyleCnt="3">
        <dgm:presLayoutVars>
          <dgm:chMax val="1"/>
          <dgm:chPref val="1"/>
          <dgm:bulletEnabled val="1"/>
        </dgm:presLayoutVars>
      </dgm:prSet>
      <dgm:spPr/>
    </dgm:pt>
    <dgm:pt modelId="{C58AADF2-8178-42E1-B707-E12B8AB43AFA}" type="pres">
      <dgm:prSet presAssocID="{AB883EDF-4794-4474-BEC6-4BE234C59F0B}" presName="ChildText" presStyleLbl="revTx" presStyleIdx="0" presStyleCnt="3" custScaleX="474127" custScaleY="122434" custLinFactX="100000" custLinFactNeighborX="145039" custLinFactNeighborY="-8698">
        <dgm:presLayoutVars>
          <dgm:chMax val="0"/>
          <dgm:chPref val="0"/>
          <dgm:bulletEnabled val="1"/>
        </dgm:presLayoutVars>
      </dgm:prSet>
      <dgm:spPr/>
    </dgm:pt>
    <dgm:pt modelId="{ED848286-0061-4C47-9AF0-3D17D51CCB62}" type="pres">
      <dgm:prSet presAssocID="{17EB07EF-A5F6-4345-8D60-17D77882AE96}" presName="sibTrans" presStyleCnt="0"/>
      <dgm:spPr/>
    </dgm:pt>
    <dgm:pt modelId="{4C7C8837-915A-4393-81F7-9DF959FB8CA4}" type="pres">
      <dgm:prSet presAssocID="{772BF9D8-45E5-409B-8E0A-9699AF1E2E49}" presName="composite" presStyleCnt="0"/>
      <dgm:spPr/>
    </dgm:pt>
    <dgm:pt modelId="{0C165BE5-8C5C-4B80-8890-18031B3328E8}" type="pres">
      <dgm:prSet presAssocID="{772BF9D8-45E5-409B-8E0A-9699AF1E2E49}" presName="bentUpArrow1" presStyleLbl="alignImgPlace1" presStyleIdx="1" presStyleCnt="2"/>
      <dgm:spPr/>
    </dgm:pt>
    <dgm:pt modelId="{A39409B9-6BB2-490B-A378-0599A02E0804}" type="pres">
      <dgm:prSet presAssocID="{772BF9D8-45E5-409B-8E0A-9699AF1E2E49}" presName="ParentText" presStyleLbl="node1" presStyleIdx="1" presStyleCnt="3" custLinFactNeighborX="-41036" custLinFactNeighborY="0">
        <dgm:presLayoutVars>
          <dgm:chMax val="1"/>
          <dgm:chPref val="1"/>
          <dgm:bulletEnabled val="1"/>
        </dgm:presLayoutVars>
      </dgm:prSet>
      <dgm:spPr/>
    </dgm:pt>
    <dgm:pt modelId="{A217BFAD-0382-4A8C-8A0D-7E8111E1BAA3}" type="pres">
      <dgm:prSet presAssocID="{772BF9D8-45E5-409B-8E0A-9699AF1E2E49}" presName="ChildText" presStyleLbl="revTx" presStyleIdx="1" presStyleCnt="3" custScaleX="353934" custLinFactX="17987" custLinFactNeighborX="100000" custLinFactNeighborY="63">
        <dgm:presLayoutVars>
          <dgm:chMax val="0"/>
          <dgm:chPref val="0"/>
          <dgm:bulletEnabled val="1"/>
        </dgm:presLayoutVars>
      </dgm:prSet>
      <dgm:spPr/>
    </dgm:pt>
    <dgm:pt modelId="{8CD97C8C-FC51-482B-93C6-68306A5E88AE}" type="pres">
      <dgm:prSet presAssocID="{91E56DFD-A07B-4C17-AF6B-907DF0349D84}" presName="sibTrans" presStyleCnt="0"/>
      <dgm:spPr/>
    </dgm:pt>
    <dgm:pt modelId="{DCFA6AC0-65EE-485C-AF99-8EA4FAC6788F}" type="pres">
      <dgm:prSet presAssocID="{1FEC2633-BD80-45D6-9E1E-B1214FBC9933}" presName="composite" presStyleCnt="0"/>
      <dgm:spPr/>
    </dgm:pt>
    <dgm:pt modelId="{5F66623F-12D1-4666-80FA-2FAE8DDC8187}" type="pres">
      <dgm:prSet presAssocID="{1FEC2633-BD80-45D6-9E1E-B1214FBC9933}" presName="ParentText" presStyleLbl="node1" presStyleIdx="2" presStyleCnt="3" custScaleX="138920" custLinFactNeighborX="-67771" custLinFactNeighborY="12312">
        <dgm:presLayoutVars>
          <dgm:chMax val="1"/>
          <dgm:chPref val="1"/>
          <dgm:bulletEnabled val="1"/>
        </dgm:presLayoutVars>
      </dgm:prSet>
      <dgm:spPr/>
    </dgm:pt>
    <dgm:pt modelId="{53F7EDEC-DDFA-4A61-90D3-0D3EEB835FE3}" type="pres">
      <dgm:prSet presAssocID="{1FEC2633-BD80-45D6-9E1E-B1214FBC9933}" presName="FinalChildText" presStyleLbl="revTx" presStyleIdx="2" presStyleCnt="3" custScaleX="127268" custLinFactNeighborX="-23993" custLinFactNeighborY="23971">
        <dgm:presLayoutVars>
          <dgm:chMax val="0"/>
          <dgm:chPref val="0"/>
          <dgm:bulletEnabled val="1"/>
        </dgm:presLayoutVars>
      </dgm:prSet>
      <dgm:spPr/>
    </dgm:pt>
  </dgm:ptLst>
  <dgm:cxnLst>
    <dgm:cxn modelId="{6F2EDB11-6868-4BFB-A15D-1697EDFC2E2D}" srcId="{23A27EE1-9095-4BAC-A07C-21BBE1E15217}" destId="{AB883EDF-4794-4474-BEC6-4BE234C59F0B}" srcOrd="0" destOrd="0" parTransId="{8931DA64-2414-4121-85AF-C9AE1F1971FE}" sibTransId="{17EB07EF-A5F6-4345-8D60-17D77882AE96}"/>
    <dgm:cxn modelId="{5919B806-6E9D-4BE2-BF18-06897688D499}" srcId="{23A27EE1-9095-4BAC-A07C-21BBE1E15217}" destId="{772BF9D8-45E5-409B-8E0A-9699AF1E2E49}" srcOrd="1" destOrd="0" parTransId="{00954A0F-137F-41EF-A465-DEFD41F2309A}" sibTransId="{91E56DFD-A07B-4C17-AF6B-907DF0349D84}"/>
    <dgm:cxn modelId="{F2265125-131F-4AE9-846D-24697678B853}" srcId="{772BF9D8-45E5-409B-8E0A-9699AF1E2E49}" destId="{CDBD1926-00B2-4D39-8029-96117DDE2E53}" srcOrd="0" destOrd="1" parTransId="{70C8EE9E-228D-46CB-8D8A-B02347FBECF6}" sibTransId="{7D9C9FC5-DAEB-4BE7-9A5F-0743D9F3FDC3}"/>
    <dgm:cxn modelId="{240457F1-149A-4CB6-B4F0-2A357AB558B2}" srcId="{23A27EE1-9095-4BAC-A07C-21BBE1E15217}" destId="{1FEC2633-BD80-45D6-9E1E-B1214FBC9933}" srcOrd="2" destOrd="0" parTransId="{2AF69CA8-CAD3-410D-9B4F-8DD560568DD4}" sibTransId="{76D68673-3859-4336-BEE8-9EAD98829897}"/>
    <dgm:cxn modelId="{3E88BB5E-2817-43F0-885A-E2DE21095E4D}" srcId="{1FEC2633-BD80-45D6-9E1E-B1214FBC9933}" destId="{EB9E67DF-914E-401E-A943-17C95DF4BB85}" srcOrd="0" destOrd="2" parTransId="{E05CC014-F163-4939-9272-12E24E686311}" sibTransId="{0BE15310-F311-44AF-9929-3B374E3CE660}"/>
    <dgm:cxn modelId="{5D040B38-09F4-4A88-AA0C-9C5EF9D9CCE8}" srcId="{1FEC2633-BD80-45D6-9E1E-B1214FBC9933}" destId="{1492FEEE-EFBD-4779-B082-6BFA545D5D5E}" srcOrd="1" destOrd="2" parTransId="{7690634C-7F0F-4CFE-8008-BE19122F5F3B}" sibTransId="{DE3E489E-E848-433B-8F1E-902C4C51389B}"/>
    <dgm:cxn modelId="{83F3CC76-E577-46D5-83E5-28FF00A9EE1A}" type="presOf" srcId="{23A27EE1-9095-4BAC-A07C-21BBE1E15217}" destId="{901B7207-94FF-4BAC-928B-6E484A23D997}" srcOrd="0" destOrd="0" presId="urn:microsoft.com/office/officeart/2005/8/layout/StepDownProcess"/>
    <dgm:cxn modelId="{4777B923-16BE-4E64-813E-6014A3253D75}" type="presParOf" srcId="{901B7207-94FF-4BAC-928B-6E484A23D997}" destId="{C8639F5F-70A0-441C-B44E-52AF0AAA0696}" srcOrd="0" destOrd="0" presId="urn:microsoft.com/office/officeart/2005/8/layout/StepDownProcess"/>
    <dgm:cxn modelId="{40C7D834-407D-47C8-94F3-D7171C5D401F}" type="presParOf" srcId="{C8639F5F-70A0-441C-B44E-52AF0AAA0696}" destId="{43F86F06-3818-4EAE-9125-457F95667B98}" srcOrd="0" destOrd="0" presId="urn:microsoft.com/office/officeart/2005/8/layout/StepDownProcess"/>
    <dgm:cxn modelId="{7BB3E794-57C4-4436-972D-940970DC4E1F}" type="presParOf" srcId="{C8639F5F-70A0-441C-B44E-52AF0AAA0696}" destId="{5A53C4E0-BC01-463D-BF39-81D36176CFDB}" srcOrd="1" destOrd="0" presId="urn:microsoft.com/office/officeart/2005/8/layout/StepDownProcess"/>
    <dgm:cxn modelId="{9D80C40B-B95A-444E-BFC9-170DAEBA2461}" type="presOf" srcId="{AB883EDF-4794-4474-BEC6-4BE234C59F0B}" destId="{5A53C4E0-BC01-463D-BF39-81D36176CFDB}" srcOrd="0" destOrd="0" presId="urn:microsoft.com/office/officeart/2005/8/layout/StepDownProcess"/>
    <dgm:cxn modelId="{6DF0151F-0C36-45DF-8CD0-45ED0CA7E0B7}" type="presParOf" srcId="{C8639F5F-70A0-441C-B44E-52AF0AAA0696}" destId="{C58AADF2-8178-42E1-B707-E12B8AB43AFA}" srcOrd="2" destOrd="0" presId="urn:microsoft.com/office/officeart/2005/8/layout/StepDownProcess"/>
    <dgm:cxn modelId="{700FBB61-671E-4C8A-9731-C3D99A15D617}" type="presParOf" srcId="{901B7207-94FF-4BAC-928B-6E484A23D997}" destId="{ED848286-0061-4C47-9AF0-3D17D51CCB62}" srcOrd="1" destOrd="0" presId="urn:microsoft.com/office/officeart/2005/8/layout/StepDownProcess"/>
    <dgm:cxn modelId="{C8AA6881-D846-4449-B6DB-44A4C857A9EC}" type="presParOf" srcId="{901B7207-94FF-4BAC-928B-6E484A23D997}" destId="{4C7C8837-915A-4393-81F7-9DF959FB8CA4}" srcOrd="2" destOrd="0" presId="urn:microsoft.com/office/officeart/2005/8/layout/StepDownProcess"/>
    <dgm:cxn modelId="{949A34F1-713E-4347-BC5A-09455AC16BF2}" type="presParOf" srcId="{4C7C8837-915A-4393-81F7-9DF959FB8CA4}" destId="{0C165BE5-8C5C-4B80-8890-18031B3328E8}" srcOrd="0" destOrd="2" presId="urn:microsoft.com/office/officeart/2005/8/layout/StepDownProcess"/>
    <dgm:cxn modelId="{EADFDC1A-8DA6-40B1-9BB0-9425576A844E}" type="presParOf" srcId="{4C7C8837-915A-4393-81F7-9DF959FB8CA4}" destId="{A39409B9-6BB2-490B-A378-0599A02E0804}" srcOrd="1" destOrd="2" presId="urn:microsoft.com/office/officeart/2005/8/layout/StepDownProcess"/>
    <dgm:cxn modelId="{7E7B72E7-E27A-4836-A229-724C979592FE}" type="presOf" srcId="{772BF9D8-45E5-409B-8E0A-9699AF1E2E49}" destId="{A39409B9-6BB2-490B-A378-0599A02E0804}" srcOrd="0" destOrd="0" presId="urn:microsoft.com/office/officeart/2005/8/layout/StepDownProcess"/>
    <dgm:cxn modelId="{50143C22-D506-406C-AE4C-DB1E3CAE498B}" type="presParOf" srcId="{4C7C8837-915A-4393-81F7-9DF959FB8CA4}" destId="{A217BFAD-0382-4A8C-8A0D-7E8111E1BAA3}" srcOrd="2" destOrd="2" presId="urn:microsoft.com/office/officeart/2005/8/layout/StepDownProcess"/>
    <dgm:cxn modelId="{8492AB5B-E178-4E7D-B547-F2767F8DAD1F}" type="presOf" srcId="{CDBD1926-00B2-4D39-8029-96117DDE2E53}" destId="{A217BFAD-0382-4A8C-8A0D-7E8111E1BAA3}" srcOrd="0" destOrd="0" presId="urn:microsoft.com/office/officeart/2005/8/layout/StepDownProcess"/>
    <dgm:cxn modelId="{CB8B03B3-E7FB-43D5-A64F-DAF32C33A849}" type="presParOf" srcId="{901B7207-94FF-4BAC-928B-6E484A23D997}" destId="{8CD97C8C-FC51-482B-93C6-68306A5E88AE}" srcOrd="3" destOrd="0" presId="urn:microsoft.com/office/officeart/2005/8/layout/StepDownProcess"/>
    <dgm:cxn modelId="{D16E3D3E-0E3A-484A-8B73-7FCAE06A8710}" type="presParOf" srcId="{901B7207-94FF-4BAC-928B-6E484A23D997}" destId="{DCFA6AC0-65EE-485C-AF99-8EA4FAC6788F}" srcOrd="4" destOrd="0" presId="urn:microsoft.com/office/officeart/2005/8/layout/StepDownProcess"/>
    <dgm:cxn modelId="{40B34237-88D4-48BC-8980-AD8D243A2C05}" type="presParOf" srcId="{DCFA6AC0-65EE-485C-AF99-8EA4FAC6788F}" destId="{5F66623F-12D1-4666-80FA-2FAE8DDC8187}" srcOrd="0" destOrd="4" presId="urn:microsoft.com/office/officeart/2005/8/layout/StepDownProcess"/>
    <dgm:cxn modelId="{2701470B-433B-4BC8-9240-873C34FCF8C2}" type="presOf" srcId="{1FEC2633-BD80-45D6-9E1E-B1214FBC9933}" destId="{5F66623F-12D1-4666-80FA-2FAE8DDC8187}" srcOrd="0" destOrd="0" presId="urn:microsoft.com/office/officeart/2005/8/layout/StepDownProcess"/>
    <dgm:cxn modelId="{36A6B79F-F768-4372-BB56-AD4C028D5EBC}" type="presParOf" srcId="{DCFA6AC0-65EE-485C-AF99-8EA4FAC6788F}" destId="{53F7EDEC-DDFA-4A61-90D3-0D3EEB835FE3}" srcOrd="1" destOrd="4" presId="urn:microsoft.com/office/officeart/2005/8/layout/StepDownProcess"/>
    <dgm:cxn modelId="{3ECCE35B-FBFE-4E03-8BF6-470B1EA032C8}" type="presOf" srcId="{EB9E67DF-914E-401E-A943-17C95DF4BB85}" destId="{53F7EDEC-DDFA-4A61-90D3-0D3EEB835FE3}" srcOrd="0" destOrd="0" presId="urn:microsoft.com/office/officeart/2005/8/layout/StepDownProcess"/>
    <dgm:cxn modelId="{1A04DA84-861A-4C12-B70A-5F1E8C844EE9}" type="presOf" srcId="{1492FEEE-EFBD-4779-B082-6BFA545D5D5E}" destId="{53F7EDEC-DDFA-4A61-90D3-0D3EEB835FE3}" srcOrd="0" destOrd="1" presId="urn:microsoft.com/office/officeart/2005/8/layout/StepDownProcess"/>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upo 1"/>
      <dsp:cNvGrpSpPr/>
    </dsp:nvGrpSpPr>
    <dsp:grpSpPr>
      <a:xfrm>
        <a:off x="0" y="0"/>
        <a:ext cx="10731335" cy="5418667"/>
        <a:chOff x="0" y="0"/>
        <a:chExt cx="10731335" cy="5418667"/>
      </a:xfrm>
    </dsp:grpSpPr>
    <dsp:sp modelId="{43F86F06-3818-4EAE-9125-457F95667B98}">
      <dsp:nvSpPr>
        <dsp:cNvPr id="3" name="Flecha doblada hacia arriba 2"/>
        <dsp:cNvSpPr/>
      </dsp:nvSpPr>
      <dsp:spPr bwMode="white">
        <a:xfrm rot="5400000">
          <a:off x="1956389" y="1545807"/>
          <a:ext cx="1311799" cy="1493437"/>
        </a:xfrm>
        <a:prstGeom prst="bentUpArrow">
          <a:avLst>
            <a:gd name="adj1" fmla="val 32840"/>
            <a:gd name="adj2" fmla="val 25000"/>
            <a:gd name="adj3" fmla="val 35780"/>
          </a:avLst>
        </a:prstGeom>
      </dsp:spPr>
      <dsp:style>
        <a:lnRef idx="1">
          <a:schemeClr val="lt1"/>
        </a:lnRef>
        <a:fillRef idx="1">
          <a:schemeClr val="accent3">
            <a:tint val="50000"/>
            <a:hueOff val="0"/>
            <a:satOff val="0"/>
            <a:lumOff val="0"/>
            <a:alpha val="100000"/>
          </a:schemeClr>
        </a:fillRef>
        <a:effectRef idx="1">
          <a:scrgbClr r="0" g="0" b="0"/>
        </a:effectRef>
        <a:fontRef idx="minor"/>
      </dsp:style>
      <dsp:txXfrm rot="5400000">
        <a:off x="1956389" y="1545807"/>
        <a:ext cx="1311799" cy="1493437"/>
      </dsp:txXfrm>
    </dsp:sp>
    <dsp:sp modelId="{5A53C4E0-BC01-463D-BF39-81D36176CFDB}">
      <dsp:nvSpPr>
        <dsp:cNvPr id="4" name="Rectángulo redondeado 3"/>
        <dsp:cNvSpPr/>
      </dsp:nvSpPr>
      <dsp:spPr bwMode="white">
        <a:xfrm>
          <a:off x="1593613" y="0"/>
          <a:ext cx="2208297" cy="1545737"/>
        </a:xfrm>
        <a:prstGeom prst="roundRect">
          <a:avLst>
            <a:gd name="adj" fmla="val 16670"/>
          </a:avLst>
        </a:prstGeom>
        <a:sp3d prstMaterial="dkEdge">
          <a:bevelT w="8200" h="38100"/>
        </a:sp3d>
      </dsp:spPr>
      <dsp:style>
        <a:lnRef idx="0">
          <a:schemeClr val="lt1"/>
        </a:lnRef>
        <a:fillRef idx="2">
          <a:schemeClr val="accent3">
            <a:hueOff val="0"/>
            <a:satOff val="0"/>
            <a:lumOff val="0"/>
            <a:alpha val="100000"/>
          </a:schemeClr>
        </a:fillRef>
        <a:effectRef idx="1">
          <a:scrgbClr r="0" g="0" b="0"/>
        </a:effectRef>
        <a:fontRef idx="minor">
          <a:schemeClr val="dk1"/>
        </a:fontRef>
      </dsp:style>
      <dsp:txBody>
        <a:bodyPr lIns="102870" tIns="102870" rIns="102870" bIns="102870" anchor="ctr"/>
        <a:lstStyle>
          <a:lvl1pPr algn="ctr">
            <a:defRPr sz="2700"/>
          </a:lvl1pPr>
          <a:lvl2pPr marL="228600" indent="-228600" algn="ctr">
            <a:defRPr sz="2100"/>
          </a:lvl2pPr>
          <a:lvl3pPr marL="457200" indent="-228600" algn="ctr">
            <a:defRPr sz="2100"/>
          </a:lvl3pPr>
          <a:lvl4pPr marL="685800" indent="-228600" algn="ctr">
            <a:defRPr sz="2100"/>
          </a:lvl4pPr>
          <a:lvl5pPr marL="914400" indent="-228600" algn="ctr">
            <a:defRPr sz="2100"/>
          </a:lvl5pPr>
          <a:lvl6pPr marL="1143000" indent="-228600" algn="ctr">
            <a:defRPr sz="2100"/>
          </a:lvl6pPr>
          <a:lvl7pPr marL="1371600" indent="-228600" algn="ctr">
            <a:defRPr sz="2100"/>
          </a:lvl7pPr>
          <a:lvl8pPr marL="1600200" indent="-228600" algn="ctr">
            <a:defRPr sz="2100"/>
          </a:lvl8pPr>
          <a:lvl9pPr marL="1828800" indent="-228600" algn="ctr">
            <a:defRPr sz="2100"/>
          </a:lvl9pPr>
        </a:lstStyle>
        <a:p>
          <a:pPr lvl="0">
            <a:lnSpc>
              <a:spcPct val="100000"/>
            </a:lnSpc>
            <a:spcBef>
              <a:spcPct val="0"/>
            </a:spcBef>
            <a:spcAft>
              <a:spcPct val="35000"/>
            </a:spcAft>
          </a:pPr>
          <a:r>
            <a:rPr lang="es-EC" b="1" dirty="0">
              <a:solidFill>
                <a:schemeClr val="accent6">
                  <a:lumMod val="50000"/>
                </a:schemeClr>
              </a:solidFill>
            </a:rPr>
            <a:t>Sistema Mecánico</a:t>
          </a:r>
          <a:endParaRPr lang="es-EC" dirty="0">
            <a:solidFill>
              <a:schemeClr val="accent6">
                <a:lumMod val="50000"/>
              </a:schemeClr>
            </a:solidFill>
          </a:endParaRPr>
        </a:p>
      </dsp:txBody>
      <dsp:txXfrm>
        <a:off x="1593613" y="0"/>
        <a:ext cx="2208297" cy="1545737"/>
      </dsp:txXfrm>
    </dsp:sp>
    <dsp:sp modelId="{C58AADF2-8178-42E1-B707-E12B8AB43AFA}">
      <dsp:nvSpPr>
        <dsp:cNvPr id="5" name="Rectángulo 4"/>
        <dsp:cNvSpPr/>
      </dsp:nvSpPr>
      <dsp:spPr bwMode="white">
        <a:xfrm>
          <a:off x="4631980" y="67411"/>
          <a:ext cx="1606105" cy="1249332"/>
        </a:xfrm>
        <a:prstGeom prst="rect">
          <a:avLst/>
        </a:prstGeom>
      </dsp:spPr>
      <dsp:style>
        <a:lnRef idx="0">
          <a:schemeClr val="dk1">
            <a:alpha val="0"/>
          </a:schemeClr>
        </a:lnRef>
        <a:fillRef idx="0">
          <a:schemeClr val="lt1">
            <a:alpha val="0"/>
          </a:schemeClr>
        </a:fillRef>
        <a:effectRef idx="0">
          <a:scrgbClr r="0" g="0" b="0"/>
        </a:effectRef>
        <a:fontRef idx="minor"/>
      </dsp:style>
      <dsp:txBody>
        <a:bodyPr lIns="205740" tIns="205740" rIns="205740" bIns="205740" anchor="ctr"/>
        <a:lstStyle>
          <a:lvl1pPr algn="l">
            <a:defRPr sz="5400"/>
          </a:lvl1pPr>
          <a:lvl2pPr marL="285750" indent="-285750" algn="l">
            <a:defRPr sz="4200"/>
          </a:lvl2pPr>
          <a:lvl3pPr marL="571500" indent="-285750" algn="l">
            <a:defRPr sz="4200"/>
          </a:lvl3pPr>
          <a:lvl4pPr marL="857250" indent="-285750" algn="l">
            <a:defRPr sz="4200"/>
          </a:lvl4pPr>
          <a:lvl5pPr marL="1143000" indent="-285750" algn="l">
            <a:defRPr sz="4200"/>
          </a:lvl5pPr>
          <a:lvl6pPr marL="1428750" indent="-285750" algn="l">
            <a:defRPr sz="4200"/>
          </a:lvl6pPr>
          <a:lvl7pPr marL="1714500" indent="-285750" algn="l">
            <a:defRPr sz="4200"/>
          </a:lvl7pPr>
          <a:lvl8pPr marL="2000250" indent="-285750" algn="l">
            <a:defRPr sz="4200"/>
          </a:lvl8pPr>
          <a:lvl9pPr marL="2286000" indent="-285750" algn="l">
            <a:defRPr sz="4200"/>
          </a:lvl9pPr>
        </a:lstStyle>
        <a:p>
          <a:endParaRPr>
            <a:solidFill>
              <a:schemeClr val="tx1"/>
            </a:solidFill>
          </a:endParaRPr>
        </a:p>
      </dsp:txBody>
      <dsp:txXfrm>
        <a:off x="4631980" y="67411"/>
        <a:ext cx="1606105" cy="1249332"/>
      </dsp:txXfrm>
    </dsp:sp>
    <dsp:sp modelId="{0C165BE5-8C5C-4B80-8890-18031B3328E8}">
      <dsp:nvSpPr>
        <dsp:cNvPr id="6" name="Flecha doblada hacia arriba 5"/>
        <dsp:cNvSpPr/>
      </dsp:nvSpPr>
      <dsp:spPr bwMode="white">
        <a:xfrm rot="5400000">
          <a:off x="3821243" y="3482272"/>
          <a:ext cx="1311799" cy="1493437"/>
        </a:xfrm>
        <a:prstGeom prst="bentUpArrow">
          <a:avLst>
            <a:gd name="adj1" fmla="val 32840"/>
            <a:gd name="adj2" fmla="val 25000"/>
            <a:gd name="adj3" fmla="val 35780"/>
          </a:avLst>
        </a:prstGeom>
      </dsp:spPr>
      <dsp:style>
        <a:lnRef idx="1">
          <a:schemeClr val="lt1"/>
        </a:lnRef>
        <a:fillRef idx="1">
          <a:schemeClr val="accent3">
            <a:tint val="50000"/>
            <a:hueOff val="-3720000"/>
            <a:satOff val="53725"/>
            <a:lumOff val="12549"/>
            <a:alpha val="100000"/>
          </a:schemeClr>
        </a:fillRef>
        <a:effectRef idx="1">
          <a:scrgbClr r="0" g="0" b="0"/>
        </a:effectRef>
        <a:fontRef idx="minor"/>
      </dsp:style>
      <dsp:txXfrm rot="5400000">
        <a:off x="3821243" y="3482272"/>
        <a:ext cx="1311799" cy="1493437"/>
      </dsp:txXfrm>
    </dsp:sp>
    <dsp:sp modelId="{A39409B9-6BB2-490B-A378-0599A02E0804}">
      <dsp:nvSpPr>
        <dsp:cNvPr id="7" name="Rectángulo redondeado 6"/>
        <dsp:cNvSpPr/>
      </dsp:nvSpPr>
      <dsp:spPr bwMode="white">
        <a:xfrm>
          <a:off x="2552269" y="1936465"/>
          <a:ext cx="2208297" cy="1545737"/>
        </a:xfrm>
        <a:prstGeom prst="roundRect">
          <a:avLst>
            <a:gd name="adj" fmla="val 16670"/>
          </a:avLst>
        </a:prstGeom>
        <a:sp3d prstMaterial="dkEdge">
          <a:bevelT w="8200" h="38100"/>
        </a:sp3d>
      </dsp:spPr>
      <dsp:style>
        <a:lnRef idx="0">
          <a:schemeClr val="lt1"/>
        </a:lnRef>
        <a:fillRef idx="2">
          <a:schemeClr val="accent3">
            <a:hueOff val="-1290000"/>
            <a:satOff val="24314"/>
            <a:lumOff val="-1372"/>
            <a:alpha val="100000"/>
          </a:schemeClr>
        </a:fillRef>
        <a:effectRef idx="1">
          <a:scrgbClr r="0" g="0" b="0"/>
        </a:effectRef>
        <a:fontRef idx="minor">
          <a:schemeClr val="dk1"/>
        </a:fontRef>
      </dsp:style>
      <dsp:txBody>
        <a:bodyPr lIns="102870" tIns="102870" rIns="102870" bIns="102870" anchor="ctr"/>
        <a:lstStyle>
          <a:lvl1pPr algn="ctr">
            <a:defRPr sz="2700"/>
          </a:lvl1pPr>
          <a:lvl2pPr marL="228600" indent="-228600" algn="ctr">
            <a:defRPr sz="2100"/>
          </a:lvl2pPr>
          <a:lvl3pPr marL="457200" indent="-228600" algn="ctr">
            <a:defRPr sz="2100"/>
          </a:lvl3pPr>
          <a:lvl4pPr marL="685800" indent="-228600" algn="ctr">
            <a:defRPr sz="2100"/>
          </a:lvl4pPr>
          <a:lvl5pPr marL="914400" indent="-228600" algn="ctr">
            <a:defRPr sz="2100"/>
          </a:lvl5pPr>
          <a:lvl6pPr marL="1143000" indent="-228600" algn="ctr">
            <a:defRPr sz="2100"/>
          </a:lvl6pPr>
          <a:lvl7pPr marL="1371600" indent="-228600" algn="ctr">
            <a:defRPr sz="2100"/>
          </a:lvl7pPr>
          <a:lvl8pPr marL="1600200" indent="-228600" algn="ctr">
            <a:defRPr sz="2100"/>
          </a:lvl8pPr>
          <a:lvl9pPr marL="1828800" indent="-228600" algn="ctr">
            <a:defRPr sz="2100"/>
          </a:lvl9pPr>
        </a:lstStyle>
        <a:p>
          <a:pPr lvl="0">
            <a:lnSpc>
              <a:spcPct val="100000"/>
            </a:lnSpc>
            <a:spcBef>
              <a:spcPct val="0"/>
            </a:spcBef>
            <a:spcAft>
              <a:spcPct val="35000"/>
            </a:spcAft>
          </a:pPr>
          <a:r>
            <a:rPr lang="es-EC" b="1" i="1" dirty="0">
              <a:solidFill>
                <a:schemeClr val="accent3">
                  <a:lumMod val="50000"/>
                </a:schemeClr>
              </a:solidFill>
            </a:rPr>
            <a:t>Sistema electrónico</a:t>
          </a:r>
          <a:endParaRPr lang="es-EC" dirty="0">
            <a:solidFill>
              <a:schemeClr val="accent3">
                <a:lumMod val="50000"/>
              </a:schemeClr>
            </a:solidFill>
          </a:endParaRPr>
        </a:p>
      </dsp:txBody>
      <dsp:txXfrm>
        <a:off x="2552269" y="1936465"/>
        <a:ext cx="2208297" cy="1545737"/>
      </dsp:txXfrm>
    </dsp:sp>
    <dsp:sp modelId="{A217BFAD-0382-4A8C-8A0D-7E8111E1BAA3}">
      <dsp:nvSpPr>
        <dsp:cNvPr id="8" name="Rectángulo 7"/>
        <dsp:cNvSpPr/>
      </dsp:nvSpPr>
      <dsp:spPr bwMode="white">
        <a:xfrm>
          <a:off x="6202173" y="2093419"/>
          <a:ext cx="1606105" cy="1249332"/>
        </a:xfrm>
        <a:prstGeom prst="rect">
          <a:avLst/>
        </a:prstGeom>
      </dsp:spPr>
      <dsp:style>
        <a:lnRef idx="0">
          <a:schemeClr val="dk1">
            <a:alpha val="0"/>
          </a:schemeClr>
        </a:lnRef>
        <a:fillRef idx="0">
          <a:schemeClr val="lt1">
            <a:alpha val="0"/>
          </a:schemeClr>
        </a:fillRef>
        <a:effectRef idx="0">
          <a:scrgbClr r="0" g="0" b="0"/>
        </a:effectRef>
        <a:fontRef idx="minor"/>
      </dsp:style>
      <dsp:txBody>
        <a:bodyPr vert="horz" wrap="square" lIns="240029" tIns="240029" rIns="240029" bIns="240029" anchor="ctr"/>
        <a:lstStyle>
          <a:lvl1pPr algn="l">
            <a:defRPr sz="6300"/>
          </a:lvl1pPr>
          <a:lvl2pPr marL="285750" indent="-285750" algn="l">
            <a:defRPr sz="4900"/>
          </a:lvl2pPr>
          <a:lvl3pPr marL="571500" indent="-285750" algn="l">
            <a:defRPr sz="4900"/>
          </a:lvl3pPr>
          <a:lvl4pPr marL="857250" indent="-285750" algn="l">
            <a:defRPr sz="4900"/>
          </a:lvl4pPr>
          <a:lvl5pPr marL="1143000" indent="-285750" algn="l">
            <a:defRPr sz="4900"/>
          </a:lvl5pPr>
          <a:lvl6pPr marL="1428750" indent="-285750" algn="l">
            <a:defRPr sz="4900"/>
          </a:lvl6pPr>
          <a:lvl7pPr marL="1714500" indent="-285750" algn="l">
            <a:defRPr sz="4900"/>
          </a:lvl7pPr>
          <a:lvl8pPr marL="2000250" indent="-285750" algn="l">
            <a:defRPr sz="4900"/>
          </a:lvl8pPr>
          <a:lvl9pPr marL="2286000" indent="-285750" algn="l">
            <a:defRPr sz="4900"/>
          </a:lvl9pPr>
        </a:lstStyle>
        <a:p>
          <a:pPr lvl="1">
            <a:lnSpc>
              <a:spcPct val="100000"/>
            </a:lnSpc>
            <a:spcBef>
              <a:spcPct val="0"/>
            </a:spcBef>
            <a:spcAft>
              <a:spcPct val="15000"/>
            </a:spcAft>
            <a:buChar char="•"/>
          </a:pPr>
          <a:endParaRPr lang="es-EC" dirty="0">
            <a:solidFill>
              <a:schemeClr val="accent6"/>
            </a:solidFill>
          </a:endParaRPr>
        </a:p>
      </dsp:txBody>
      <dsp:txXfrm>
        <a:off x="6202173" y="2093419"/>
        <a:ext cx="1606105" cy="1249332"/>
      </dsp:txXfrm>
    </dsp:sp>
    <dsp:sp modelId="{5F66623F-12D1-4666-80FA-2FAE8DDC8187}">
      <dsp:nvSpPr>
        <dsp:cNvPr id="9" name="Rectángulo redondeado 8"/>
        <dsp:cNvSpPr/>
      </dsp:nvSpPr>
      <dsp:spPr bwMode="white">
        <a:xfrm>
          <a:off x="4246020" y="3872930"/>
          <a:ext cx="2208297" cy="1545737"/>
        </a:xfrm>
        <a:prstGeom prst="roundRect">
          <a:avLst>
            <a:gd name="adj" fmla="val 16670"/>
          </a:avLst>
        </a:prstGeom>
        <a:sp3d prstMaterial="dkEdge">
          <a:bevelT w="8200" h="38100"/>
        </a:sp3d>
      </dsp:spPr>
      <dsp:style>
        <a:lnRef idx="0">
          <a:schemeClr val="lt1"/>
        </a:lnRef>
        <a:fillRef idx="2">
          <a:schemeClr val="accent3">
            <a:hueOff val="-2580000"/>
            <a:satOff val="48627"/>
            <a:lumOff val="-2744"/>
            <a:alpha val="100000"/>
          </a:schemeClr>
        </a:fillRef>
        <a:effectRef idx="1">
          <a:scrgbClr r="0" g="0" b="0"/>
        </a:effectRef>
        <a:fontRef idx="minor">
          <a:schemeClr val="dk1"/>
        </a:fontRef>
      </dsp:style>
      <dsp:txBody>
        <a:bodyPr lIns="102870" tIns="102870" rIns="102870" bIns="102870" anchor="ctr"/>
        <a:lstStyle>
          <a:lvl1pPr algn="ctr">
            <a:defRPr sz="2700"/>
          </a:lvl1pPr>
          <a:lvl2pPr marL="228600" indent="-228600" algn="ctr">
            <a:defRPr sz="2100"/>
          </a:lvl2pPr>
          <a:lvl3pPr marL="457200" indent="-228600" algn="ctr">
            <a:defRPr sz="2100"/>
          </a:lvl3pPr>
          <a:lvl4pPr marL="685800" indent="-228600" algn="ctr">
            <a:defRPr sz="2100"/>
          </a:lvl4pPr>
          <a:lvl5pPr marL="914400" indent="-228600" algn="ctr">
            <a:defRPr sz="2100"/>
          </a:lvl5pPr>
          <a:lvl6pPr marL="1143000" indent="-228600" algn="ctr">
            <a:defRPr sz="2100"/>
          </a:lvl6pPr>
          <a:lvl7pPr marL="1371600" indent="-228600" algn="ctr">
            <a:defRPr sz="2100"/>
          </a:lvl7pPr>
          <a:lvl8pPr marL="1600200" indent="-228600" algn="ctr">
            <a:defRPr sz="2100"/>
          </a:lvl8pPr>
          <a:lvl9pPr marL="1828800" indent="-228600" algn="ctr">
            <a:defRPr sz="2100"/>
          </a:lvl9pPr>
        </a:lstStyle>
        <a:p>
          <a:pPr lvl="0">
            <a:lnSpc>
              <a:spcPct val="100000"/>
            </a:lnSpc>
            <a:spcBef>
              <a:spcPct val="0"/>
            </a:spcBef>
            <a:spcAft>
              <a:spcPct val="35000"/>
            </a:spcAft>
          </a:pPr>
          <a:r>
            <a:rPr lang="es-EC" b="1" i="1" dirty="0">
              <a:solidFill>
                <a:schemeClr val="accent3">
                  <a:lumMod val="50000"/>
                </a:schemeClr>
              </a:solidFill>
            </a:rPr>
            <a:t>Sistema de control </a:t>
          </a:r>
          <a:endParaRPr lang="es-EC" dirty="0">
            <a:solidFill>
              <a:schemeClr val="accent6">
                <a:lumMod val="60000"/>
                <a:lumOff val="40000"/>
              </a:schemeClr>
            </a:solidFill>
          </a:endParaRPr>
        </a:p>
      </dsp:txBody>
      <dsp:txXfrm>
        <a:off x="4246020" y="3872930"/>
        <a:ext cx="2208297" cy="1545737"/>
      </dsp:txXfrm>
    </dsp:sp>
    <dsp:sp modelId="{53F7EDEC-DDFA-4A61-90D3-0D3EEB835FE3}">
      <dsp:nvSpPr>
        <dsp:cNvPr id="10" name="Rectángulo 9"/>
        <dsp:cNvSpPr/>
      </dsp:nvSpPr>
      <dsp:spPr bwMode="white">
        <a:xfrm>
          <a:off x="7228829" y="4169335"/>
          <a:ext cx="1606105" cy="1249332"/>
        </a:xfrm>
        <a:prstGeom prst="rect">
          <a:avLst/>
        </a:prstGeom>
      </dsp:spPr>
      <dsp:style>
        <a:lnRef idx="0">
          <a:schemeClr val="dk1">
            <a:alpha val="0"/>
          </a:schemeClr>
        </a:lnRef>
        <a:fillRef idx="0">
          <a:schemeClr val="lt1">
            <a:alpha val="0"/>
          </a:schemeClr>
        </a:fillRef>
        <a:effectRef idx="0">
          <a:scrgbClr r="0" g="0" b="0"/>
        </a:effectRef>
        <a:fontRef idx="minor"/>
      </dsp:style>
      <dsp:txBody>
        <a:bodyPr lIns="53340" tIns="53340" rIns="53340" bIns="5334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marL="114300" lvl="1" indent="-114300">
            <a:lnSpc>
              <a:spcPct val="100000"/>
            </a:lnSpc>
            <a:spcBef>
              <a:spcPct val="0"/>
            </a:spcBef>
            <a:spcAft>
              <a:spcPct val="15000"/>
            </a:spcAft>
            <a:buChar char="•"/>
          </a:pPr>
          <a:r>
            <a:rPr lang="es-ES" sz="1400" b="1" dirty="0">
              <a:solidFill>
                <a:schemeClr val="accent6"/>
              </a:solidFill>
            </a:rPr>
            <a:t>MACH 3</a:t>
          </a:r>
          <a:endParaRPr lang="es-EC" sz="1400" dirty="0">
            <a:solidFill>
              <a:schemeClr val="accent6"/>
            </a:solidFill>
          </a:endParaRPr>
        </a:p>
        <a:p>
          <a:pPr marL="228600" lvl="1" indent="-228600">
            <a:lnSpc>
              <a:spcPct val="100000"/>
            </a:lnSpc>
            <a:spcBef>
              <a:spcPct val="0"/>
            </a:spcBef>
            <a:spcAft>
              <a:spcPct val="15000"/>
            </a:spcAft>
            <a:buChar char="•"/>
          </a:pPr>
          <a:endParaRPr lang="es-EC" sz="2700" dirty="0">
            <a:solidFill>
              <a:schemeClr val="accent6"/>
            </a:solidFill>
          </a:endParaRPr>
        </a:p>
      </dsp:txBody>
      <dsp:txXfrm>
        <a:off x="7228829" y="4169335"/>
        <a:ext cx="1606105" cy="1249332"/>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rSet qsTypeId="urn:microsoft.com/office/officeart/2005/8/quickstyle/simple5"/>
        </dgm:pt>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bkpt" val="fixed"/>
          <dgm:param type="bkPtFixedVal" val="1"/>
          <dgm:param type="off" val="off"/>
          <dgm:param type="grDir" val="tL"/>
          <dgm:param type="flowDir" val="row"/>
        </dgm:alg>
      </dgm:if>
      <dgm:else name="Name2">
        <dgm:alg type="snake">
          <dgm:param type="bkpt" val="fixed"/>
          <dgm:param type="bkPtFixedVal" val="1"/>
          <dgm:param type="off" val="off"/>
          <dgm:param type="grDir" val="tR"/>
          <dgm:param type="flowDir" val="row"/>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type="bentUpArrow" r:blip="" rot="90">
                    <dgm:adjLst>
                      <dgm:adj idx="1" val="0.3284"/>
                      <dgm:adj idx="2" val="0.25"/>
                      <dgm:adj idx="3" val="0.3578"/>
                    </dgm:adjLst>
                  </dgm:shape>
                </dgm:if>
                <dgm:else name="Name13">
                  <dgm:shape xmlns:r="http://schemas.openxmlformats.org/officeDocument/2006/relationships" type="bentArrow" r:blip="" rot="180">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parTxLTRAlign" val="l"/>
                    <dgm:param type="stBulletLvl" val="1"/>
                    <dgm:param type="txAnchorVertCh" val="mid"/>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parTxLTRAlign" val="l"/>
                <dgm:param type="stBulletLvl" val="1"/>
                <dgm:param type="txAnchorVertCh" val="mid"/>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1">
        <a:scrgbClr r="0" g="0" b="0"/>
      </a:effectRef>
      <a:fontRef idx="minor"/>
    </dgm:style>
  </dgm:styleLbl>
  <dgm:styleLbl name="bg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callout">
    <dgm:scene3d>
      <a:camera prst="orthographicFront"/>
      <a:lightRig rig="threePt" dir="t"/>
    </dgm:scene3d>
    <dgm:txPr/>
    <dgm:style>
      <a:lnRef idx="1">
        <a:scrgbClr r="0" g="0" b="0"/>
      </a:lnRef>
      <a:fillRef idx="2">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1">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solid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1">
        <a:scrgbClr r="0" g="0" b="0"/>
      </a:lnRef>
      <a:fillRef idx="2">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6" Type="http://schemas.openxmlformats.org/officeDocument/2006/relationships/vmlDrawing" Target="../drawings/vmlDrawing1.vml"/><Relationship Id="rId5" Type="http://schemas.openxmlformats.org/officeDocument/2006/relationships/image" Target="../media/image3.jpeg"/><Relationship Id="rId4" Type="http://schemas.openxmlformats.org/officeDocument/2006/relationships/image" Target="../media/image2.png"/><Relationship Id="rId3" Type="http://schemas.openxmlformats.org/officeDocument/2006/relationships/image" Target="../media/image1.emf"/><Relationship Id="rId2" Type="http://schemas.openxmlformats.org/officeDocument/2006/relationships/oleObject" Target="../embeddings/oleObject1.bin"/><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6" Type="http://schemas.openxmlformats.org/officeDocument/2006/relationships/vmlDrawing" Target="../drawings/vmlDrawing2.vml"/><Relationship Id="rId5" Type="http://schemas.openxmlformats.org/officeDocument/2006/relationships/image" Target="../media/image3.jpeg"/><Relationship Id="rId4" Type="http://schemas.openxmlformats.org/officeDocument/2006/relationships/image" Target="../media/image2.png"/><Relationship Id="rId3" Type="http://schemas.openxmlformats.org/officeDocument/2006/relationships/image" Target="../media/image1.emf"/><Relationship Id="rId2" Type="http://schemas.openxmlformats.org/officeDocument/2006/relationships/oleObject" Target="../embeddings/oleObject2.bin"/><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EC"/>
          </a:p>
        </p:txBody>
      </p:sp>
      <p:sp>
        <p:nvSpPr>
          <p:cNvPr id="3" name="Subtítulo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C"/>
          </a:p>
        </p:txBody>
      </p:sp>
      <p:sp>
        <p:nvSpPr>
          <p:cNvPr id="4" name="Marcador de fecha 3"/>
          <p:cNvSpPr>
            <a:spLocks noGrp="1"/>
          </p:cNvSpPr>
          <p:nvPr>
            <p:ph type="dt" sz="half" idx="10"/>
          </p:nvPr>
        </p:nvSpPr>
        <p:spPr/>
        <p:txBody>
          <a:bodyPr/>
          <a:lstStyle/>
          <a:p>
            <a:fld id="{23699DE7-B2C0-4CF1-A37E-CE0FAF734510}" type="datetimeFigureOut">
              <a:rPr lang="es-ES" smtClean="0"/>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9CACF71D-15C4-46C6-9781-F418BE9D531E}" type="slidenum">
              <a:rPr lang="es-ES" smtClean="0"/>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texto vertical 2"/>
          <p:cNvSpPr>
            <a:spLocks noGrp="1"/>
          </p:cNvSpPr>
          <p:nvPr>
            <p:ph type="body" orient="vert" idx="1" hasCustomPrompt="1"/>
          </p:nvPr>
        </p:nvSpPr>
        <p:spPr/>
        <p:txBody>
          <a:bodyPr vert="eaVert"/>
          <a:lstStyle/>
          <a:p>
            <a:pPr lvl="0"/>
            <a:r>
              <a:rPr lang="es-ES"/>
              <a:t>Haga clic para modificar el estilo de texto del patrón</a:t>
            </a:r>
            <a:endParaRPr lang="es-ES"/>
          </a:p>
          <a:p>
            <a:pPr lvl="1"/>
            <a:r>
              <a:rPr lang="es-ES"/>
              <a:t>Segundo nivel</a:t>
            </a:r>
            <a:endParaRPr lang="es-ES"/>
          </a:p>
          <a:p>
            <a:pPr lvl="2"/>
            <a:r>
              <a:rPr lang="es-ES"/>
              <a:t>Tercer nivel</a:t>
            </a:r>
            <a:endParaRPr lang="es-ES"/>
          </a:p>
          <a:p>
            <a:pPr lvl="3"/>
            <a:r>
              <a:rPr lang="es-ES"/>
              <a:t>Cuarto nivel</a:t>
            </a:r>
            <a:endParaRPr lang="es-ES"/>
          </a:p>
          <a:p>
            <a:pPr lvl="4"/>
            <a:r>
              <a:rPr lang="es-ES"/>
              <a:t>Quinto nivel</a:t>
            </a:r>
            <a:endParaRPr lang="es-EC"/>
          </a:p>
        </p:txBody>
      </p:sp>
      <p:sp>
        <p:nvSpPr>
          <p:cNvPr id="4" name="Marcador de fecha 3"/>
          <p:cNvSpPr>
            <a:spLocks noGrp="1"/>
          </p:cNvSpPr>
          <p:nvPr>
            <p:ph type="dt" sz="half" idx="10"/>
          </p:nvPr>
        </p:nvSpPr>
        <p:spPr/>
        <p:txBody>
          <a:bodyPr/>
          <a:lstStyle/>
          <a:p>
            <a:fld id="{23699DE7-B2C0-4CF1-A37E-CE0FAF734510}" type="datetimeFigureOut">
              <a:rPr lang="es-ES" smtClean="0"/>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9CACF71D-15C4-46C6-9781-F418BE9D531E}" type="slidenum">
              <a:rPr lang="es-ES" smtClean="0"/>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EC"/>
          </a:p>
        </p:txBody>
      </p:sp>
      <p:sp>
        <p:nvSpPr>
          <p:cNvPr id="3" name="Marcador de texto vertical 2"/>
          <p:cNvSpPr>
            <a:spLocks noGrp="1"/>
          </p:cNvSpPr>
          <p:nvPr>
            <p:ph type="body" orient="vert" idx="1" hasCustomPrompt="1"/>
          </p:nvPr>
        </p:nvSpPr>
        <p:spPr>
          <a:xfrm>
            <a:off x="838200" y="365125"/>
            <a:ext cx="7734300" cy="5811838"/>
          </a:xfrm>
        </p:spPr>
        <p:txBody>
          <a:bodyPr vert="eaVert"/>
          <a:lstStyle/>
          <a:p>
            <a:pPr lvl="0"/>
            <a:r>
              <a:rPr lang="es-ES"/>
              <a:t>Haga clic para modificar el estilo de texto del patrón</a:t>
            </a:r>
            <a:endParaRPr lang="es-ES"/>
          </a:p>
          <a:p>
            <a:pPr lvl="1"/>
            <a:r>
              <a:rPr lang="es-ES"/>
              <a:t>Segundo nivel</a:t>
            </a:r>
            <a:endParaRPr lang="es-ES"/>
          </a:p>
          <a:p>
            <a:pPr lvl="2"/>
            <a:r>
              <a:rPr lang="es-ES"/>
              <a:t>Tercer nivel</a:t>
            </a:r>
            <a:endParaRPr lang="es-ES"/>
          </a:p>
          <a:p>
            <a:pPr lvl="3"/>
            <a:r>
              <a:rPr lang="es-ES"/>
              <a:t>Cuarto nivel</a:t>
            </a:r>
            <a:endParaRPr lang="es-ES"/>
          </a:p>
          <a:p>
            <a:pPr lvl="4"/>
            <a:r>
              <a:rPr lang="es-ES"/>
              <a:t>Quinto nivel</a:t>
            </a:r>
            <a:endParaRPr lang="es-EC"/>
          </a:p>
        </p:txBody>
      </p:sp>
      <p:sp>
        <p:nvSpPr>
          <p:cNvPr id="4" name="Marcador de fecha 3"/>
          <p:cNvSpPr>
            <a:spLocks noGrp="1"/>
          </p:cNvSpPr>
          <p:nvPr>
            <p:ph type="dt" sz="half" idx="10"/>
          </p:nvPr>
        </p:nvSpPr>
        <p:spPr/>
        <p:txBody>
          <a:bodyPr/>
          <a:lstStyle/>
          <a:p>
            <a:fld id="{23699DE7-B2C0-4CF1-A37E-CE0FAF734510}" type="datetimeFigureOut">
              <a:rPr lang="es-ES" smtClean="0"/>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9CACF71D-15C4-46C6-9781-F418BE9D531E}" type="slidenum">
              <a:rPr lang="es-ES" smtClean="0"/>
            </a:fld>
            <a:endParaRPr lang="es-E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showMasterSp="0">
  <p:cSld name="1_Diapositiva de título">
    <p:spTree>
      <p:nvGrpSpPr>
        <p:cNvPr id="1" name=""/>
        <p:cNvGrpSpPr/>
        <p:nvPr/>
      </p:nvGrpSpPr>
      <p:grpSpPr>
        <a:xfrm>
          <a:off x="0" y="0"/>
          <a:ext cx="0" cy="0"/>
          <a:chOff x="0" y="0"/>
          <a:chExt cx="0" cy="0"/>
        </a:xfrm>
      </p:grpSpPr>
      <p:graphicFrame>
        <p:nvGraphicFramePr>
          <p:cNvPr id="17454" name="Object 46"/>
          <p:cNvGraphicFramePr>
            <a:graphicFrameLocks noChangeAspect="1"/>
          </p:cNvGraphicFramePr>
          <p:nvPr/>
        </p:nvGraphicFramePr>
        <p:xfrm>
          <a:off x="1" y="981075"/>
          <a:ext cx="12192000" cy="5616575"/>
        </p:xfrm>
        <a:graphic>
          <a:graphicData uri="http://schemas.openxmlformats.org/presentationml/2006/ole">
            <mc:AlternateContent xmlns:mc="http://schemas.openxmlformats.org/markup-compatibility/2006">
              <mc:Choice xmlns:v="urn:schemas-microsoft-com:vml" Requires="v">
                <p:oleObj spid="_x0000_s2" name="CorelDRAW" r:id="rId2" imgW="9200515" imgH="5655945" progId="">
                  <p:embed/>
                </p:oleObj>
              </mc:Choice>
              <mc:Fallback>
                <p:oleObj name="CorelDRAW" r:id="rId2" imgW="9200515" imgH="5655945" progId="">
                  <p:embed/>
                  <p:pic>
                    <p:nvPicPr>
                      <p:cNvPr id="0" name="Imagen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981075"/>
                        <a:ext cx="12192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32" name="Rectangle 24"/>
          <p:cNvSpPr>
            <a:spLocks noChangeArrowheads="1"/>
          </p:cNvSpPr>
          <p:nvPr/>
        </p:nvSpPr>
        <p:spPr bwMode="auto">
          <a:xfrm>
            <a:off x="609599" y="6245225"/>
            <a:ext cx="2844800" cy="476250"/>
          </a:xfrm>
          <a:prstGeom prst="rect">
            <a:avLst/>
          </a:prstGeom>
          <a:noFill/>
          <a:ln w="9525">
            <a:noFill/>
            <a:miter lim="800000"/>
          </a:ln>
          <a:effectLst/>
        </p:spPr>
        <p:txBody>
          <a:bodyPr/>
          <a:lstStyle/>
          <a:p>
            <a:endParaRPr lang="es-ES" sz="1400" dirty="0"/>
          </a:p>
        </p:txBody>
      </p:sp>
      <p:sp>
        <p:nvSpPr>
          <p:cNvPr id="17433" name="Rectangle 25"/>
          <p:cNvSpPr>
            <a:spLocks noChangeArrowheads="1"/>
          </p:cNvSpPr>
          <p:nvPr/>
        </p:nvSpPr>
        <p:spPr bwMode="auto">
          <a:xfrm>
            <a:off x="4165601" y="6245225"/>
            <a:ext cx="3860800" cy="476250"/>
          </a:xfrm>
          <a:prstGeom prst="rect">
            <a:avLst/>
          </a:prstGeom>
          <a:noFill/>
          <a:ln w="9525">
            <a:noFill/>
            <a:miter lim="800000"/>
          </a:ln>
          <a:effectLst/>
        </p:spPr>
        <p:txBody>
          <a:bodyPr/>
          <a:lstStyle/>
          <a:p>
            <a:pPr algn="ctr"/>
            <a:endParaRPr lang="es-ES" sz="1400" dirty="0"/>
          </a:p>
        </p:txBody>
      </p:sp>
      <p:sp>
        <p:nvSpPr>
          <p:cNvPr id="17434" name="Rectangle 26"/>
          <p:cNvSpPr>
            <a:spLocks noChangeArrowheads="1"/>
          </p:cNvSpPr>
          <p:nvPr/>
        </p:nvSpPr>
        <p:spPr bwMode="auto">
          <a:xfrm>
            <a:off x="609599" y="6245225"/>
            <a:ext cx="2844800" cy="476250"/>
          </a:xfrm>
          <a:prstGeom prst="rect">
            <a:avLst/>
          </a:prstGeom>
          <a:noFill/>
          <a:ln w="9525">
            <a:noFill/>
            <a:miter lim="800000"/>
          </a:ln>
          <a:effectLst/>
        </p:spPr>
        <p:txBody>
          <a:bodyPr/>
          <a:lstStyle/>
          <a:p>
            <a:endParaRPr lang="es-ES" sz="1400" dirty="0"/>
          </a:p>
        </p:txBody>
      </p:sp>
      <p:sp>
        <p:nvSpPr>
          <p:cNvPr id="17435" name="Rectangle 27"/>
          <p:cNvSpPr>
            <a:spLocks noChangeArrowheads="1"/>
          </p:cNvSpPr>
          <p:nvPr/>
        </p:nvSpPr>
        <p:spPr bwMode="auto">
          <a:xfrm>
            <a:off x="4165601" y="6245225"/>
            <a:ext cx="3860800" cy="476250"/>
          </a:xfrm>
          <a:prstGeom prst="rect">
            <a:avLst/>
          </a:prstGeom>
          <a:noFill/>
          <a:ln w="9525">
            <a:noFill/>
            <a:miter lim="800000"/>
          </a:ln>
          <a:effectLst/>
        </p:spPr>
        <p:txBody>
          <a:bodyPr/>
          <a:lstStyle/>
          <a:p>
            <a:pPr algn="ctr"/>
            <a:endParaRPr lang="es-ES" sz="1400" dirty="0"/>
          </a:p>
        </p:txBody>
      </p:sp>
      <p:pic>
        <p:nvPicPr>
          <p:cNvPr id="17456" name="Picture 48" descr="bannner 2"/>
          <p:cNvPicPr>
            <a:picLocks noChangeAspect="1" noChangeArrowheads="1"/>
          </p:cNvPicPr>
          <p:nvPr/>
        </p:nvPicPr>
        <p:blipFill>
          <a:blip r:embed="rId4" cstate="print"/>
          <a:srcRect/>
          <a:stretch>
            <a:fillRect/>
          </a:stretch>
        </p:blipFill>
        <p:spPr bwMode="auto">
          <a:xfrm>
            <a:off x="1" y="5722938"/>
            <a:ext cx="12192000" cy="1135062"/>
          </a:xfrm>
          <a:prstGeom prst="rect">
            <a:avLst/>
          </a:prstGeom>
          <a:noFill/>
        </p:spPr>
      </p:pic>
      <p:sp>
        <p:nvSpPr>
          <p:cNvPr id="17458" name="Oval 50"/>
          <p:cNvSpPr>
            <a:spLocks noChangeArrowheads="1"/>
          </p:cNvSpPr>
          <p:nvPr/>
        </p:nvSpPr>
        <p:spPr bwMode="auto">
          <a:xfrm>
            <a:off x="289984" y="260352"/>
            <a:ext cx="1056216" cy="792163"/>
          </a:xfrm>
          <a:prstGeom prst="ellipse">
            <a:avLst/>
          </a:prstGeom>
          <a:solidFill>
            <a:schemeClr val="bg1"/>
          </a:solidFill>
          <a:ln w="9525">
            <a:noFill/>
            <a:round/>
          </a:ln>
          <a:effectLst/>
        </p:spPr>
        <p:txBody>
          <a:bodyPr wrap="none" anchor="ctr"/>
          <a:lstStyle/>
          <a:p>
            <a:endParaRPr lang="es-ES" sz="1800" dirty="0"/>
          </a:p>
        </p:txBody>
      </p:sp>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t="38806" b="30597"/>
          <a:stretch>
            <a:fillRect/>
          </a:stretch>
        </p:blipFill>
        <p:spPr bwMode="auto">
          <a:xfrm>
            <a:off x="47755" y="188640"/>
            <a:ext cx="3840000" cy="624924"/>
          </a:xfrm>
          <a:prstGeom prst="rect">
            <a:avLst/>
          </a:prstGeom>
          <a:ln>
            <a:noFill/>
          </a:ln>
        </p:spPr>
      </p:pic>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showMasterSp="0">
  <p:cSld name="Diapositiva de título">
    <p:spTree>
      <p:nvGrpSpPr>
        <p:cNvPr id="1" name=""/>
        <p:cNvGrpSpPr/>
        <p:nvPr/>
      </p:nvGrpSpPr>
      <p:grpSpPr>
        <a:xfrm>
          <a:off x="0" y="0"/>
          <a:ext cx="0" cy="0"/>
          <a:chOff x="0" y="0"/>
          <a:chExt cx="0" cy="0"/>
        </a:xfrm>
      </p:grpSpPr>
      <p:graphicFrame>
        <p:nvGraphicFramePr>
          <p:cNvPr id="17454" name="Object 46"/>
          <p:cNvGraphicFramePr>
            <a:graphicFrameLocks noChangeAspect="1"/>
          </p:cNvGraphicFramePr>
          <p:nvPr/>
        </p:nvGraphicFramePr>
        <p:xfrm>
          <a:off x="1" y="981075"/>
          <a:ext cx="12192000" cy="5616575"/>
        </p:xfrm>
        <a:graphic>
          <a:graphicData uri="http://schemas.openxmlformats.org/presentationml/2006/ole">
            <mc:AlternateContent xmlns:mc="http://schemas.openxmlformats.org/markup-compatibility/2006">
              <mc:Choice xmlns:v="urn:schemas-microsoft-com:vml" Requires="v">
                <p:oleObj spid="_x0000_s2" name="CorelDRAW" r:id="rId2" imgW="9200515" imgH="5655945" progId="">
                  <p:embed/>
                </p:oleObj>
              </mc:Choice>
              <mc:Fallback>
                <p:oleObj name="CorelDRAW" r:id="rId2" imgW="9200515" imgH="5655945" progId="">
                  <p:embed/>
                  <p:pic>
                    <p:nvPicPr>
                      <p:cNvPr id="0" name="Imagen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981075"/>
                        <a:ext cx="12192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32" name="Rectangle 24"/>
          <p:cNvSpPr>
            <a:spLocks noChangeArrowheads="1"/>
          </p:cNvSpPr>
          <p:nvPr/>
        </p:nvSpPr>
        <p:spPr bwMode="auto">
          <a:xfrm>
            <a:off x="609599" y="6245225"/>
            <a:ext cx="2844800" cy="476250"/>
          </a:xfrm>
          <a:prstGeom prst="rect">
            <a:avLst/>
          </a:prstGeom>
          <a:noFill/>
          <a:ln w="9525">
            <a:noFill/>
            <a:miter lim="800000"/>
          </a:ln>
          <a:effectLst/>
        </p:spPr>
        <p:txBody>
          <a:bodyPr/>
          <a:lstStyle/>
          <a:p>
            <a:endParaRPr lang="es-ES" sz="1400" dirty="0">
              <a:solidFill>
                <a:srgbClr val="95A5A6"/>
              </a:solidFill>
            </a:endParaRPr>
          </a:p>
        </p:txBody>
      </p:sp>
      <p:sp>
        <p:nvSpPr>
          <p:cNvPr id="17433" name="Rectangle 25"/>
          <p:cNvSpPr>
            <a:spLocks noChangeArrowheads="1"/>
          </p:cNvSpPr>
          <p:nvPr/>
        </p:nvSpPr>
        <p:spPr bwMode="auto">
          <a:xfrm>
            <a:off x="4165601" y="6245225"/>
            <a:ext cx="3860800" cy="476250"/>
          </a:xfrm>
          <a:prstGeom prst="rect">
            <a:avLst/>
          </a:prstGeom>
          <a:noFill/>
          <a:ln w="9525">
            <a:noFill/>
            <a:miter lim="800000"/>
          </a:ln>
          <a:effectLst/>
        </p:spPr>
        <p:txBody>
          <a:bodyPr/>
          <a:lstStyle/>
          <a:p>
            <a:pPr algn="ctr"/>
            <a:endParaRPr lang="es-ES" sz="1400" dirty="0">
              <a:solidFill>
                <a:srgbClr val="95A5A6"/>
              </a:solidFill>
            </a:endParaRPr>
          </a:p>
        </p:txBody>
      </p:sp>
      <p:sp>
        <p:nvSpPr>
          <p:cNvPr id="17434" name="Rectangle 26"/>
          <p:cNvSpPr>
            <a:spLocks noChangeArrowheads="1"/>
          </p:cNvSpPr>
          <p:nvPr/>
        </p:nvSpPr>
        <p:spPr bwMode="auto">
          <a:xfrm>
            <a:off x="609599" y="6245225"/>
            <a:ext cx="2844800" cy="476250"/>
          </a:xfrm>
          <a:prstGeom prst="rect">
            <a:avLst/>
          </a:prstGeom>
          <a:noFill/>
          <a:ln w="9525">
            <a:noFill/>
            <a:miter lim="800000"/>
          </a:ln>
          <a:effectLst/>
        </p:spPr>
        <p:txBody>
          <a:bodyPr/>
          <a:lstStyle/>
          <a:p>
            <a:endParaRPr lang="es-ES" sz="1400" dirty="0">
              <a:solidFill>
                <a:srgbClr val="95A5A6"/>
              </a:solidFill>
            </a:endParaRPr>
          </a:p>
        </p:txBody>
      </p:sp>
      <p:sp>
        <p:nvSpPr>
          <p:cNvPr id="17435" name="Rectangle 27"/>
          <p:cNvSpPr>
            <a:spLocks noChangeArrowheads="1"/>
          </p:cNvSpPr>
          <p:nvPr/>
        </p:nvSpPr>
        <p:spPr bwMode="auto">
          <a:xfrm>
            <a:off x="4165601" y="6245225"/>
            <a:ext cx="3860800" cy="476250"/>
          </a:xfrm>
          <a:prstGeom prst="rect">
            <a:avLst/>
          </a:prstGeom>
          <a:noFill/>
          <a:ln w="9525">
            <a:noFill/>
            <a:miter lim="800000"/>
          </a:ln>
          <a:effectLst/>
        </p:spPr>
        <p:txBody>
          <a:bodyPr/>
          <a:lstStyle/>
          <a:p>
            <a:pPr algn="ctr"/>
            <a:endParaRPr lang="es-ES" sz="1400" dirty="0">
              <a:solidFill>
                <a:srgbClr val="95A5A6"/>
              </a:solidFill>
            </a:endParaRPr>
          </a:p>
        </p:txBody>
      </p:sp>
      <p:pic>
        <p:nvPicPr>
          <p:cNvPr id="17456" name="Picture 48" descr="bannner 2"/>
          <p:cNvPicPr>
            <a:picLocks noChangeAspect="1" noChangeArrowheads="1"/>
          </p:cNvPicPr>
          <p:nvPr/>
        </p:nvPicPr>
        <p:blipFill>
          <a:blip r:embed="rId4" cstate="print"/>
          <a:srcRect/>
          <a:stretch>
            <a:fillRect/>
          </a:stretch>
        </p:blipFill>
        <p:spPr bwMode="auto">
          <a:xfrm>
            <a:off x="1" y="5722938"/>
            <a:ext cx="12192000" cy="1135062"/>
          </a:xfrm>
          <a:prstGeom prst="rect">
            <a:avLst/>
          </a:prstGeom>
          <a:noFill/>
        </p:spPr>
      </p:pic>
      <p:sp>
        <p:nvSpPr>
          <p:cNvPr id="17458" name="Oval 50"/>
          <p:cNvSpPr>
            <a:spLocks noChangeArrowheads="1"/>
          </p:cNvSpPr>
          <p:nvPr/>
        </p:nvSpPr>
        <p:spPr bwMode="auto">
          <a:xfrm>
            <a:off x="289984" y="260352"/>
            <a:ext cx="1056216" cy="792163"/>
          </a:xfrm>
          <a:prstGeom prst="ellipse">
            <a:avLst/>
          </a:prstGeom>
          <a:solidFill>
            <a:schemeClr val="bg1"/>
          </a:solidFill>
          <a:ln w="9525">
            <a:noFill/>
            <a:round/>
          </a:ln>
          <a:effectLst/>
        </p:spPr>
        <p:txBody>
          <a:bodyPr wrap="none" anchor="ctr"/>
          <a:lstStyle/>
          <a:p>
            <a:endParaRPr lang="es-ES" sz="1800" dirty="0">
              <a:solidFill>
                <a:srgbClr val="95A5A6"/>
              </a:solidFill>
            </a:endParaRPr>
          </a:p>
        </p:txBody>
      </p:sp>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t="38806" b="30597"/>
          <a:stretch>
            <a:fillRect/>
          </a:stretch>
        </p:blipFill>
        <p:spPr bwMode="auto">
          <a:xfrm>
            <a:off x="47755" y="188640"/>
            <a:ext cx="3840000" cy="624924"/>
          </a:xfrm>
          <a:prstGeom prst="rect">
            <a:avLst/>
          </a:prstGeom>
          <a:ln>
            <a:noFill/>
          </a:ln>
        </p:spPr>
      </p:pic>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4638"/>
            <a:ext cx="10972800" cy="1143000"/>
          </a:xfrm>
          <a:prstGeom prst="rect">
            <a:avLst/>
          </a:prstGeom>
        </p:spPr>
        <p:txBody>
          <a:bodyPr/>
          <a:lstStyle/>
          <a:p>
            <a:r>
              <a:rPr lang="es-ES"/>
              <a:t>Haga clic para modificar el estilo de título del patrón</a:t>
            </a:r>
            <a:endParaRPr lang="es-ES"/>
          </a:p>
        </p:txBody>
      </p:sp>
      <p:sp>
        <p:nvSpPr>
          <p:cNvPr id="3" name="2 Marcador de contenido"/>
          <p:cNvSpPr>
            <a:spLocks noGrp="1"/>
          </p:cNvSpPr>
          <p:nvPr>
            <p:ph idx="1" hasCustomPrompt="1"/>
          </p:nvPr>
        </p:nvSpPr>
        <p:spPr>
          <a:xfrm>
            <a:off x="623392" y="1556794"/>
            <a:ext cx="10972800" cy="4525963"/>
          </a:xfrm>
          <a:prstGeom prst="rect">
            <a:avLst/>
          </a:prstGeom>
        </p:spPr>
        <p:txBody>
          <a:bodyPr/>
          <a:lstStyle/>
          <a:p>
            <a:pPr lvl="0"/>
            <a:r>
              <a:rPr lang="es-ES"/>
              <a:t>Haga clic para modificar el estilo de texto del patrón</a:t>
            </a:r>
            <a:endParaRPr lang="es-ES"/>
          </a:p>
          <a:p>
            <a:pPr lvl="1"/>
            <a:r>
              <a:rPr lang="es-ES"/>
              <a:t>Segundo nivel</a:t>
            </a:r>
            <a:endParaRPr lang="es-ES"/>
          </a:p>
          <a:p>
            <a:pPr lvl="2"/>
            <a:r>
              <a:rPr lang="es-ES"/>
              <a:t>Tercer nivel</a:t>
            </a:r>
            <a:endParaRPr lang="es-ES"/>
          </a:p>
          <a:p>
            <a:pPr lvl="3"/>
            <a:r>
              <a:rPr lang="es-ES"/>
              <a:t>Cuarto nivel</a:t>
            </a:r>
            <a:endParaRPr lang="es-ES"/>
          </a:p>
          <a:p>
            <a:pPr lvl="4"/>
            <a:r>
              <a:rPr lang="es-ES"/>
              <a:t>Quinto nivel</a:t>
            </a:r>
            <a:endParaRPr lang="es-ES"/>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5" y="4406902"/>
            <a:ext cx="10363200" cy="1362075"/>
          </a:xfrm>
          <a:prstGeom prst="rect">
            <a:avLst/>
          </a:prstGeom>
        </p:spPr>
        <p:txBody>
          <a:bodyPr anchor="t"/>
          <a:lstStyle>
            <a:lvl1pPr algn="l">
              <a:defRPr sz="4000" b="1" cap="all"/>
            </a:lvl1pPr>
          </a:lstStyle>
          <a:p>
            <a:r>
              <a:rPr lang="es-ES"/>
              <a:t>Haga clic para modificar el estilo de título del patrón</a:t>
            </a:r>
            <a:endParaRPr lang="es-ES"/>
          </a:p>
        </p:txBody>
      </p:sp>
      <p:sp>
        <p:nvSpPr>
          <p:cNvPr id="3" name="2 Marcador de texto"/>
          <p:cNvSpPr>
            <a:spLocks noGrp="1"/>
          </p:cNvSpPr>
          <p:nvPr>
            <p:ph type="body" idx="1" hasCustomPrompt="1"/>
          </p:nvPr>
        </p:nvSpPr>
        <p:spPr>
          <a:xfrm>
            <a:off x="963085"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endParaRPr lang="es-ES"/>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4638"/>
            <a:ext cx="10972800" cy="1143000"/>
          </a:xfrm>
          <a:prstGeom prst="rect">
            <a:avLst/>
          </a:prstGeom>
        </p:spPr>
        <p:txBody>
          <a:bodyPr/>
          <a:lstStyle/>
          <a:p>
            <a:r>
              <a:rPr lang="es-ES"/>
              <a:t>Haga clic para modificar el estilo de título del patrón</a:t>
            </a:r>
            <a:endParaRPr lang="es-ES"/>
          </a:p>
        </p:txBody>
      </p:sp>
      <p:sp>
        <p:nvSpPr>
          <p:cNvPr id="3" name="2 Marcador de contenido"/>
          <p:cNvSpPr>
            <a:spLocks noGrp="1"/>
          </p:cNvSpPr>
          <p:nvPr>
            <p:ph sz="half" idx="1" hasCustomPrompt="1"/>
          </p:nvPr>
        </p:nvSpPr>
        <p:spPr>
          <a:xfrm>
            <a:off x="609601" y="1600202"/>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endParaRPr lang="es-ES"/>
          </a:p>
          <a:p>
            <a:pPr lvl="1"/>
            <a:r>
              <a:rPr lang="es-ES"/>
              <a:t>Segundo nivel</a:t>
            </a:r>
            <a:endParaRPr lang="es-ES"/>
          </a:p>
          <a:p>
            <a:pPr lvl="2"/>
            <a:r>
              <a:rPr lang="es-ES"/>
              <a:t>Tercer nivel</a:t>
            </a:r>
            <a:endParaRPr lang="es-ES"/>
          </a:p>
          <a:p>
            <a:pPr lvl="3"/>
            <a:r>
              <a:rPr lang="es-ES"/>
              <a:t>Cuarto nivel</a:t>
            </a:r>
            <a:endParaRPr lang="es-ES"/>
          </a:p>
          <a:p>
            <a:pPr lvl="4"/>
            <a:r>
              <a:rPr lang="es-ES"/>
              <a:t>Quinto nivel</a:t>
            </a:r>
            <a:endParaRPr lang="es-ES"/>
          </a:p>
        </p:txBody>
      </p:sp>
      <p:sp>
        <p:nvSpPr>
          <p:cNvPr id="4" name="3 Marcador de contenido"/>
          <p:cNvSpPr>
            <a:spLocks noGrp="1"/>
          </p:cNvSpPr>
          <p:nvPr>
            <p:ph sz="half" idx="2" hasCustomPrompt="1"/>
          </p:nvPr>
        </p:nvSpPr>
        <p:spPr>
          <a:xfrm>
            <a:off x="6197600" y="1600202"/>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endParaRPr lang="es-ES"/>
          </a:p>
          <a:p>
            <a:pPr lvl="1"/>
            <a:r>
              <a:rPr lang="es-ES"/>
              <a:t>Segundo nivel</a:t>
            </a:r>
            <a:endParaRPr lang="es-ES"/>
          </a:p>
          <a:p>
            <a:pPr lvl="2"/>
            <a:r>
              <a:rPr lang="es-ES"/>
              <a:t>Tercer nivel</a:t>
            </a:r>
            <a:endParaRPr lang="es-ES"/>
          </a:p>
          <a:p>
            <a:pPr lvl="3"/>
            <a:r>
              <a:rPr lang="es-ES"/>
              <a:t>Cuarto nivel</a:t>
            </a:r>
            <a:endParaRPr lang="es-ES"/>
          </a:p>
          <a:p>
            <a:pPr lvl="4"/>
            <a:r>
              <a:rPr lang="es-ES"/>
              <a:t>Quinto nivel</a:t>
            </a:r>
            <a:endParaRPr lang="es-ES"/>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4638"/>
            <a:ext cx="10972800" cy="1143000"/>
          </a:xfrm>
          <a:prstGeom prst="rect">
            <a:avLst/>
          </a:prstGeom>
        </p:spPr>
        <p:txBody>
          <a:bodyPr/>
          <a:lstStyle>
            <a:lvl1pPr>
              <a:defRPr/>
            </a:lvl1pPr>
          </a:lstStyle>
          <a:p>
            <a:r>
              <a:rPr lang="es-ES"/>
              <a:t>Haga clic para modificar el estilo de título del patrón</a:t>
            </a:r>
            <a:endParaRPr lang="es-ES"/>
          </a:p>
        </p:txBody>
      </p:sp>
      <p:sp>
        <p:nvSpPr>
          <p:cNvPr id="3" name="2 Marcador de texto"/>
          <p:cNvSpPr>
            <a:spLocks noGrp="1"/>
          </p:cNvSpPr>
          <p:nvPr>
            <p:ph type="body" idx="1" hasCustomPrompt="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endParaRPr lang="es-ES"/>
          </a:p>
        </p:txBody>
      </p:sp>
      <p:sp>
        <p:nvSpPr>
          <p:cNvPr id="4" name="3 Marcador de contenido"/>
          <p:cNvSpPr>
            <a:spLocks noGrp="1"/>
          </p:cNvSpPr>
          <p:nvPr>
            <p:ph sz="half" idx="2" hasCustomPrompt="1"/>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endParaRPr lang="es-ES"/>
          </a:p>
          <a:p>
            <a:pPr lvl="1"/>
            <a:r>
              <a:rPr lang="es-ES"/>
              <a:t>Segundo nivel</a:t>
            </a:r>
            <a:endParaRPr lang="es-ES"/>
          </a:p>
          <a:p>
            <a:pPr lvl="2"/>
            <a:r>
              <a:rPr lang="es-ES"/>
              <a:t>Tercer nivel</a:t>
            </a:r>
            <a:endParaRPr lang="es-ES"/>
          </a:p>
          <a:p>
            <a:pPr lvl="3"/>
            <a:r>
              <a:rPr lang="es-ES"/>
              <a:t>Cuarto nivel</a:t>
            </a:r>
            <a:endParaRPr lang="es-ES"/>
          </a:p>
          <a:p>
            <a:pPr lvl="4"/>
            <a:r>
              <a:rPr lang="es-ES"/>
              <a:t>Quinto nivel</a:t>
            </a:r>
            <a:endParaRPr lang="es-ES"/>
          </a:p>
        </p:txBody>
      </p:sp>
      <p:sp>
        <p:nvSpPr>
          <p:cNvPr id="5" name="4 Marcador de texto"/>
          <p:cNvSpPr>
            <a:spLocks noGrp="1"/>
          </p:cNvSpPr>
          <p:nvPr>
            <p:ph type="body" sz="quarter" idx="3" hasCustomPrompt="1"/>
          </p:nvPr>
        </p:nvSpPr>
        <p:spPr>
          <a:xfrm>
            <a:off x="6193367"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endParaRPr lang="es-ES"/>
          </a:p>
        </p:txBody>
      </p:sp>
      <p:sp>
        <p:nvSpPr>
          <p:cNvPr id="6" name="5 Marcador de contenido"/>
          <p:cNvSpPr>
            <a:spLocks noGrp="1"/>
          </p:cNvSpPr>
          <p:nvPr>
            <p:ph sz="quarter" idx="4" hasCustomPrompt="1"/>
          </p:nvPr>
        </p:nvSpPr>
        <p:spPr>
          <a:xfrm>
            <a:off x="6193367"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endParaRPr lang="es-ES"/>
          </a:p>
          <a:p>
            <a:pPr lvl="1"/>
            <a:r>
              <a:rPr lang="es-ES"/>
              <a:t>Segundo nivel</a:t>
            </a:r>
            <a:endParaRPr lang="es-ES"/>
          </a:p>
          <a:p>
            <a:pPr lvl="2"/>
            <a:r>
              <a:rPr lang="es-ES"/>
              <a:t>Tercer nivel</a:t>
            </a:r>
            <a:endParaRPr lang="es-ES"/>
          </a:p>
          <a:p>
            <a:pPr lvl="3"/>
            <a:r>
              <a:rPr lang="es-ES"/>
              <a:t>Cuarto nivel</a:t>
            </a:r>
            <a:endParaRPr lang="es-ES"/>
          </a:p>
          <a:p>
            <a:pPr lvl="4"/>
            <a:r>
              <a:rPr lang="es-ES"/>
              <a:t>Quinto nivel</a:t>
            </a:r>
            <a:endParaRPr lang="es-ES"/>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4638"/>
            <a:ext cx="10972800" cy="1143000"/>
          </a:xfrm>
          <a:prstGeom prst="rect">
            <a:avLst/>
          </a:prstGeom>
        </p:spPr>
        <p:txBody>
          <a:bodyPr/>
          <a:lstStyle/>
          <a:p>
            <a:r>
              <a:rPr lang="es-ES"/>
              <a:t>Haga clic para modificar el estilo de título del patrón</a:t>
            </a:r>
            <a:endParaRPr lang="es-ES"/>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contenido 2"/>
          <p:cNvSpPr>
            <a:spLocks noGrp="1"/>
          </p:cNvSpPr>
          <p:nvPr>
            <p:ph idx="1" hasCustomPrompt="1"/>
          </p:nvPr>
        </p:nvSpPr>
        <p:spPr/>
        <p:txBody>
          <a:bodyPr/>
          <a:lstStyle/>
          <a:p>
            <a:pPr lvl="0"/>
            <a:r>
              <a:rPr lang="es-ES"/>
              <a:t>Haga clic para modificar el estilo de texto del patrón</a:t>
            </a:r>
            <a:endParaRPr lang="es-ES"/>
          </a:p>
          <a:p>
            <a:pPr lvl="1"/>
            <a:r>
              <a:rPr lang="es-ES"/>
              <a:t>Segundo nivel</a:t>
            </a:r>
            <a:endParaRPr lang="es-ES"/>
          </a:p>
          <a:p>
            <a:pPr lvl="2"/>
            <a:r>
              <a:rPr lang="es-ES"/>
              <a:t>Tercer nivel</a:t>
            </a:r>
            <a:endParaRPr lang="es-ES"/>
          </a:p>
          <a:p>
            <a:pPr lvl="3"/>
            <a:r>
              <a:rPr lang="es-ES"/>
              <a:t>Cuarto nivel</a:t>
            </a:r>
            <a:endParaRPr lang="es-ES"/>
          </a:p>
          <a:p>
            <a:pPr lvl="4"/>
            <a:r>
              <a:rPr lang="es-ES"/>
              <a:t>Quinto nivel</a:t>
            </a:r>
            <a:endParaRPr lang="es-EC"/>
          </a:p>
        </p:txBody>
      </p:sp>
      <p:sp>
        <p:nvSpPr>
          <p:cNvPr id="4" name="Marcador de fecha 3"/>
          <p:cNvSpPr>
            <a:spLocks noGrp="1"/>
          </p:cNvSpPr>
          <p:nvPr>
            <p:ph type="dt" sz="half" idx="10"/>
          </p:nvPr>
        </p:nvSpPr>
        <p:spPr/>
        <p:txBody>
          <a:bodyPr/>
          <a:lstStyle/>
          <a:p>
            <a:fld id="{23699DE7-B2C0-4CF1-A37E-CE0FAF734510}" type="datetimeFigureOut">
              <a:rPr lang="es-ES" smtClean="0"/>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9CACF71D-15C4-46C6-9781-F418BE9D531E}" type="slidenum">
              <a:rPr lang="es-ES" smtClean="0"/>
            </a:fld>
            <a:endParaRPr lang="es-E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3050"/>
            <a:ext cx="4011084" cy="1162050"/>
          </a:xfrm>
          <a:prstGeom prst="rect">
            <a:avLst/>
          </a:prstGeom>
        </p:spPr>
        <p:txBody>
          <a:bodyPr anchor="b"/>
          <a:lstStyle>
            <a:lvl1pPr algn="l">
              <a:defRPr sz="2000" b="1"/>
            </a:lvl1pPr>
          </a:lstStyle>
          <a:p>
            <a:r>
              <a:rPr lang="es-ES"/>
              <a:t>Haga clic para modificar el estilo de título del patrón</a:t>
            </a:r>
            <a:endParaRPr lang="es-ES"/>
          </a:p>
        </p:txBody>
      </p:sp>
      <p:sp>
        <p:nvSpPr>
          <p:cNvPr id="3" name="2 Marcador de contenido"/>
          <p:cNvSpPr>
            <a:spLocks noGrp="1"/>
          </p:cNvSpPr>
          <p:nvPr>
            <p:ph idx="1" hasCustomPrompt="1"/>
          </p:nvPr>
        </p:nvSpPr>
        <p:spPr>
          <a:xfrm>
            <a:off x="4766734" y="273052"/>
            <a:ext cx="6815666"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endParaRPr lang="es-ES"/>
          </a:p>
          <a:p>
            <a:pPr lvl="1"/>
            <a:r>
              <a:rPr lang="es-ES"/>
              <a:t>Segundo nivel</a:t>
            </a:r>
            <a:endParaRPr lang="es-ES"/>
          </a:p>
          <a:p>
            <a:pPr lvl="2"/>
            <a:r>
              <a:rPr lang="es-ES"/>
              <a:t>Tercer nivel</a:t>
            </a:r>
            <a:endParaRPr lang="es-ES"/>
          </a:p>
          <a:p>
            <a:pPr lvl="3"/>
            <a:r>
              <a:rPr lang="es-ES"/>
              <a:t>Cuarto nivel</a:t>
            </a:r>
            <a:endParaRPr lang="es-ES"/>
          </a:p>
          <a:p>
            <a:pPr lvl="4"/>
            <a:r>
              <a:rPr lang="es-ES"/>
              <a:t>Quinto nivel</a:t>
            </a:r>
            <a:endParaRPr lang="es-ES"/>
          </a:p>
        </p:txBody>
      </p:sp>
      <p:sp>
        <p:nvSpPr>
          <p:cNvPr id="4" name="3 Marcador de texto"/>
          <p:cNvSpPr>
            <a:spLocks noGrp="1"/>
          </p:cNvSpPr>
          <p:nvPr>
            <p:ph type="body" sz="half" idx="2" hasCustomPrompt="1"/>
          </p:nvPr>
        </p:nvSpPr>
        <p:spPr>
          <a:xfrm>
            <a:off x="609600" y="1435102"/>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endParaRPr lang="es-ES"/>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a:prstGeom prst="rect">
            <a:avLst/>
          </a:prstGeom>
        </p:spPr>
        <p:txBody>
          <a:bodyPr anchor="b"/>
          <a:lstStyle>
            <a:lvl1pPr algn="l">
              <a:defRPr sz="2000" b="1"/>
            </a:lvl1pPr>
          </a:lstStyle>
          <a:p>
            <a:r>
              <a:rPr lang="es-ES"/>
              <a:t>Haga clic para modificar el estilo de título del patrón</a:t>
            </a:r>
            <a:endParaRPr lang="es-ES"/>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s-ES" dirty="0"/>
          </a:p>
        </p:txBody>
      </p:sp>
      <p:sp>
        <p:nvSpPr>
          <p:cNvPr id="4" name="3 Marcador de texto"/>
          <p:cNvSpPr>
            <a:spLocks noGrp="1"/>
          </p:cNvSpPr>
          <p:nvPr>
            <p:ph type="body" sz="half" idx="2" hasCustomPrompt="1"/>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endParaRPr lang="es-ES"/>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4638"/>
            <a:ext cx="10972800" cy="1143000"/>
          </a:xfrm>
          <a:prstGeom prst="rect">
            <a:avLst/>
          </a:prstGeom>
        </p:spPr>
        <p:txBody>
          <a:bodyPr/>
          <a:lstStyle/>
          <a:p>
            <a:r>
              <a:rPr lang="es-ES"/>
              <a:t>Haga clic para modificar el estilo de título del patrón</a:t>
            </a:r>
            <a:endParaRPr lang="es-ES"/>
          </a:p>
        </p:txBody>
      </p:sp>
      <p:sp>
        <p:nvSpPr>
          <p:cNvPr id="3" name="2 Marcador de texto vertical"/>
          <p:cNvSpPr>
            <a:spLocks noGrp="1"/>
          </p:cNvSpPr>
          <p:nvPr>
            <p:ph type="body" orient="vert" idx="1" hasCustomPrompt="1"/>
          </p:nvPr>
        </p:nvSpPr>
        <p:spPr>
          <a:xfrm>
            <a:off x="609601" y="1600202"/>
            <a:ext cx="10972800" cy="4525963"/>
          </a:xfrm>
          <a:prstGeom prst="rect">
            <a:avLst/>
          </a:prstGeom>
        </p:spPr>
        <p:txBody>
          <a:bodyPr vert="eaVert"/>
          <a:lstStyle/>
          <a:p>
            <a:pPr lvl="0"/>
            <a:r>
              <a:rPr lang="es-ES"/>
              <a:t>Haga clic para modificar el estilo de texto del patrón</a:t>
            </a:r>
            <a:endParaRPr lang="es-ES"/>
          </a:p>
          <a:p>
            <a:pPr lvl="1"/>
            <a:r>
              <a:rPr lang="es-ES"/>
              <a:t>Segundo nivel</a:t>
            </a:r>
            <a:endParaRPr lang="es-ES"/>
          </a:p>
          <a:p>
            <a:pPr lvl="2"/>
            <a:r>
              <a:rPr lang="es-ES"/>
              <a:t>Tercer nivel</a:t>
            </a:r>
            <a:endParaRPr lang="es-ES"/>
          </a:p>
          <a:p>
            <a:pPr lvl="3"/>
            <a:r>
              <a:rPr lang="es-ES"/>
              <a:t>Cuarto nivel</a:t>
            </a:r>
            <a:endParaRPr lang="es-ES"/>
          </a:p>
          <a:p>
            <a:pPr lvl="4"/>
            <a:r>
              <a:rPr lang="es-ES"/>
              <a:t>Quinto nivel</a:t>
            </a:r>
            <a:endParaRPr lang="es-ES"/>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40"/>
            <a:ext cx="2743200" cy="5851525"/>
          </a:xfrm>
          <a:prstGeom prst="rect">
            <a:avLst/>
          </a:prstGeom>
        </p:spPr>
        <p:txBody>
          <a:bodyPr vert="eaVert"/>
          <a:lstStyle/>
          <a:p>
            <a:r>
              <a:rPr lang="es-ES"/>
              <a:t>Haga clic para modificar el estilo de título del patrón</a:t>
            </a:r>
            <a:endParaRPr lang="es-ES"/>
          </a:p>
        </p:txBody>
      </p:sp>
      <p:sp>
        <p:nvSpPr>
          <p:cNvPr id="3" name="2 Marcador de texto vertical"/>
          <p:cNvSpPr>
            <a:spLocks noGrp="1"/>
          </p:cNvSpPr>
          <p:nvPr>
            <p:ph type="body" orient="vert" idx="1" hasCustomPrompt="1"/>
          </p:nvPr>
        </p:nvSpPr>
        <p:spPr>
          <a:xfrm>
            <a:off x="609601" y="274640"/>
            <a:ext cx="8026400" cy="5851525"/>
          </a:xfrm>
          <a:prstGeom prst="rect">
            <a:avLst/>
          </a:prstGeom>
        </p:spPr>
        <p:txBody>
          <a:bodyPr vert="eaVert"/>
          <a:lstStyle/>
          <a:p>
            <a:pPr lvl="0"/>
            <a:r>
              <a:rPr lang="es-ES"/>
              <a:t>Haga clic para modificar el estilo de texto del patrón</a:t>
            </a:r>
            <a:endParaRPr lang="es-ES"/>
          </a:p>
          <a:p>
            <a:pPr lvl="1"/>
            <a:r>
              <a:rPr lang="es-ES"/>
              <a:t>Segundo nivel</a:t>
            </a:r>
            <a:endParaRPr lang="es-ES"/>
          </a:p>
          <a:p>
            <a:pPr lvl="2"/>
            <a:r>
              <a:rPr lang="es-ES"/>
              <a:t>Tercer nivel</a:t>
            </a:r>
            <a:endParaRPr lang="es-ES"/>
          </a:p>
          <a:p>
            <a:pPr lvl="3"/>
            <a:r>
              <a:rPr lang="es-ES"/>
              <a:t>Cuarto nivel</a:t>
            </a:r>
            <a:endParaRPr lang="es-ES"/>
          </a:p>
          <a:p>
            <a:pPr lvl="4"/>
            <a:r>
              <a:rPr lang="es-ES"/>
              <a:t>Quinto nivel</a:t>
            </a:r>
            <a:endParaRPr lang="es-ES"/>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s-ES"/>
              <a:t>Haga clic para modificar el estilo de título del patrón</a:t>
            </a:r>
            <a:endParaRPr lang="es-EC"/>
          </a:p>
        </p:txBody>
      </p:sp>
      <p:sp>
        <p:nvSpPr>
          <p:cNvPr id="3" name="Subtítulo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C"/>
          </a:p>
        </p:txBody>
      </p:sp>
      <p:sp>
        <p:nvSpPr>
          <p:cNvPr id="4" name="Marcador de fecha 3"/>
          <p:cNvSpPr>
            <a:spLocks noGrp="1"/>
          </p:cNvSpPr>
          <p:nvPr>
            <p:ph type="dt" sz="half" idx="10"/>
          </p:nvPr>
        </p:nvSpPr>
        <p:spPr>
          <a:xfrm>
            <a:off x="838200" y="6356350"/>
            <a:ext cx="2743200" cy="365125"/>
          </a:xfrm>
          <a:prstGeom prst="rect">
            <a:avLst/>
          </a:prstGeom>
        </p:spPr>
        <p:txBody>
          <a:bodyPr/>
          <a:lstStyle/>
          <a:p>
            <a:fld id="{23699DE7-B2C0-4CF1-A37E-CE0FAF734510}" type="datetimeFigureOut">
              <a:rPr lang="es-ES" smtClean="0"/>
            </a:fld>
            <a:endParaRPr lang="es-ES"/>
          </a:p>
        </p:txBody>
      </p:sp>
      <p:sp>
        <p:nvSpPr>
          <p:cNvPr id="5" name="Marcador de pie de página 4"/>
          <p:cNvSpPr>
            <a:spLocks noGrp="1"/>
          </p:cNvSpPr>
          <p:nvPr>
            <p:ph type="ftr" sz="quarter" idx="11"/>
          </p:nvPr>
        </p:nvSpPr>
        <p:spPr>
          <a:xfrm>
            <a:off x="4038600" y="6356350"/>
            <a:ext cx="4114800" cy="365125"/>
          </a:xfrm>
          <a:prstGeom prst="rect">
            <a:avLst/>
          </a:prstGeom>
        </p:spPr>
        <p:txBody>
          <a:bodyPr/>
          <a:lstStyle/>
          <a:p>
            <a:endParaRPr lang="es-ES"/>
          </a:p>
        </p:txBody>
      </p:sp>
      <p:sp>
        <p:nvSpPr>
          <p:cNvPr id="6" name="Marcador de número de diapositiva 5"/>
          <p:cNvSpPr>
            <a:spLocks noGrp="1"/>
          </p:cNvSpPr>
          <p:nvPr>
            <p:ph type="sldNum" sz="quarter" idx="12"/>
          </p:nvPr>
        </p:nvSpPr>
        <p:spPr>
          <a:xfrm>
            <a:off x="8610600" y="6356350"/>
            <a:ext cx="2743200" cy="365125"/>
          </a:xfrm>
          <a:prstGeom prst="rect">
            <a:avLst/>
          </a:prstGeom>
        </p:spPr>
        <p:txBody>
          <a:bodyPr/>
          <a:lstStyle/>
          <a:p>
            <a:fld id="{9CACF71D-15C4-46C6-9781-F418BE9D531E}" type="slidenum">
              <a:rPr lang="es-ES" smtClean="0"/>
            </a:fld>
            <a:endParaRPr lang="es-ES"/>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EC"/>
          </a:p>
        </p:txBody>
      </p:sp>
      <p:sp>
        <p:nvSpPr>
          <p:cNvPr id="3" name="Marcador de texto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endParaRPr lang="es-ES"/>
          </a:p>
        </p:txBody>
      </p:sp>
      <p:sp>
        <p:nvSpPr>
          <p:cNvPr id="4" name="Marcador de fecha 3"/>
          <p:cNvSpPr>
            <a:spLocks noGrp="1"/>
          </p:cNvSpPr>
          <p:nvPr>
            <p:ph type="dt" sz="half" idx="10"/>
          </p:nvPr>
        </p:nvSpPr>
        <p:spPr/>
        <p:txBody>
          <a:bodyPr/>
          <a:lstStyle/>
          <a:p>
            <a:fld id="{23699DE7-B2C0-4CF1-A37E-CE0FAF734510}" type="datetimeFigureOut">
              <a:rPr lang="es-ES" smtClean="0"/>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9CACF71D-15C4-46C6-9781-F418BE9D531E}" type="slidenum">
              <a:rPr lang="es-ES" smtClean="0"/>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contenido 2"/>
          <p:cNvSpPr>
            <a:spLocks noGrp="1"/>
          </p:cNvSpPr>
          <p:nvPr>
            <p:ph sz="half" idx="1" hasCustomPrompt="1"/>
          </p:nvPr>
        </p:nvSpPr>
        <p:spPr>
          <a:xfrm>
            <a:off x="838200" y="1825625"/>
            <a:ext cx="5181600" cy="4351338"/>
          </a:xfrm>
        </p:spPr>
        <p:txBody>
          <a:bodyPr/>
          <a:lstStyle/>
          <a:p>
            <a:pPr lvl="0"/>
            <a:r>
              <a:rPr lang="es-ES"/>
              <a:t>Haga clic para modificar el estilo de texto del patrón</a:t>
            </a:r>
            <a:endParaRPr lang="es-ES"/>
          </a:p>
          <a:p>
            <a:pPr lvl="1"/>
            <a:r>
              <a:rPr lang="es-ES"/>
              <a:t>Segundo nivel</a:t>
            </a:r>
            <a:endParaRPr lang="es-ES"/>
          </a:p>
          <a:p>
            <a:pPr lvl="2"/>
            <a:r>
              <a:rPr lang="es-ES"/>
              <a:t>Tercer nivel</a:t>
            </a:r>
            <a:endParaRPr lang="es-ES"/>
          </a:p>
          <a:p>
            <a:pPr lvl="3"/>
            <a:r>
              <a:rPr lang="es-ES"/>
              <a:t>Cuarto nivel</a:t>
            </a:r>
            <a:endParaRPr lang="es-ES"/>
          </a:p>
          <a:p>
            <a:pPr lvl="4"/>
            <a:r>
              <a:rPr lang="es-ES"/>
              <a:t>Quinto nivel</a:t>
            </a:r>
            <a:endParaRPr lang="es-EC"/>
          </a:p>
        </p:txBody>
      </p:sp>
      <p:sp>
        <p:nvSpPr>
          <p:cNvPr id="4" name="Marcador de contenido 3"/>
          <p:cNvSpPr>
            <a:spLocks noGrp="1"/>
          </p:cNvSpPr>
          <p:nvPr>
            <p:ph sz="half" idx="2" hasCustomPrompt="1"/>
          </p:nvPr>
        </p:nvSpPr>
        <p:spPr>
          <a:xfrm>
            <a:off x="6172200" y="1825625"/>
            <a:ext cx="5181600" cy="4351338"/>
          </a:xfrm>
        </p:spPr>
        <p:txBody>
          <a:bodyPr/>
          <a:lstStyle/>
          <a:p>
            <a:pPr lvl="0"/>
            <a:r>
              <a:rPr lang="es-ES"/>
              <a:t>Haga clic para modificar el estilo de texto del patrón</a:t>
            </a:r>
            <a:endParaRPr lang="es-ES"/>
          </a:p>
          <a:p>
            <a:pPr lvl="1"/>
            <a:r>
              <a:rPr lang="es-ES"/>
              <a:t>Segundo nivel</a:t>
            </a:r>
            <a:endParaRPr lang="es-ES"/>
          </a:p>
          <a:p>
            <a:pPr lvl="2"/>
            <a:r>
              <a:rPr lang="es-ES"/>
              <a:t>Tercer nivel</a:t>
            </a:r>
            <a:endParaRPr lang="es-ES"/>
          </a:p>
          <a:p>
            <a:pPr lvl="3"/>
            <a:r>
              <a:rPr lang="es-ES"/>
              <a:t>Cuarto nivel</a:t>
            </a:r>
            <a:endParaRPr lang="es-ES"/>
          </a:p>
          <a:p>
            <a:pPr lvl="4"/>
            <a:r>
              <a:rPr lang="es-ES"/>
              <a:t>Quinto nivel</a:t>
            </a:r>
            <a:endParaRPr lang="es-EC"/>
          </a:p>
        </p:txBody>
      </p:sp>
      <p:sp>
        <p:nvSpPr>
          <p:cNvPr id="5" name="Marcador de fecha 4"/>
          <p:cNvSpPr>
            <a:spLocks noGrp="1"/>
          </p:cNvSpPr>
          <p:nvPr>
            <p:ph type="dt" sz="half" idx="10"/>
          </p:nvPr>
        </p:nvSpPr>
        <p:spPr/>
        <p:txBody>
          <a:bodyPr/>
          <a:lstStyle/>
          <a:p>
            <a:fld id="{23699DE7-B2C0-4CF1-A37E-CE0FAF734510}" type="datetimeFigureOut">
              <a:rPr lang="es-ES" smtClean="0"/>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9CACF71D-15C4-46C6-9781-F418BE9D531E}" type="slidenum">
              <a:rPr lang="es-ES" smtClean="0"/>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EC"/>
          </a:p>
        </p:txBody>
      </p:sp>
      <p:sp>
        <p:nvSpPr>
          <p:cNvPr id="3" name="Marcador de texto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endParaRPr lang="es-ES"/>
          </a:p>
        </p:txBody>
      </p:sp>
      <p:sp>
        <p:nvSpPr>
          <p:cNvPr id="4" name="Marcador de contenido 3"/>
          <p:cNvSpPr>
            <a:spLocks noGrp="1"/>
          </p:cNvSpPr>
          <p:nvPr>
            <p:ph sz="half" idx="2" hasCustomPrompt="1"/>
          </p:nvPr>
        </p:nvSpPr>
        <p:spPr>
          <a:xfrm>
            <a:off x="839788" y="2505075"/>
            <a:ext cx="5157787" cy="3684588"/>
          </a:xfrm>
        </p:spPr>
        <p:txBody>
          <a:bodyPr/>
          <a:lstStyle/>
          <a:p>
            <a:pPr lvl="0"/>
            <a:r>
              <a:rPr lang="es-ES"/>
              <a:t>Haga clic para modificar el estilo de texto del patrón</a:t>
            </a:r>
            <a:endParaRPr lang="es-ES"/>
          </a:p>
          <a:p>
            <a:pPr lvl="1"/>
            <a:r>
              <a:rPr lang="es-ES"/>
              <a:t>Segundo nivel</a:t>
            </a:r>
            <a:endParaRPr lang="es-ES"/>
          </a:p>
          <a:p>
            <a:pPr lvl="2"/>
            <a:r>
              <a:rPr lang="es-ES"/>
              <a:t>Tercer nivel</a:t>
            </a:r>
            <a:endParaRPr lang="es-ES"/>
          </a:p>
          <a:p>
            <a:pPr lvl="3"/>
            <a:r>
              <a:rPr lang="es-ES"/>
              <a:t>Cuarto nivel</a:t>
            </a:r>
            <a:endParaRPr lang="es-ES"/>
          </a:p>
          <a:p>
            <a:pPr lvl="4"/>
            <a:r>
              <a:rPr lang="es-ES"/>
              <a:t>Quinto nivel</a:t>
            </a:r>
            <a:endParaRPr lang="es-EC"/>
          </a:p>
        </p:txBody>
      </p:sp>
      <p:sp>
        <p:nvSpPr>
          <p:cNvPr id="5" name="Marcador de texto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endParaRPr lang="es-ES"/>
          </a:p>
        </p:txBody>
      </p:sp>
      <p:sp>
        <p:nvSpPr>
          <p:cNvPr id="6" name="Marcador de contenido 5"/>
          <p:cNvSpPr>
            <a:spLocks noGrp="1"/>
          </p:cNvSpPr>
          <p:nvPr>
            <p:ph sz="quarter" idx="4" hasCustomPrompt="1"/>
          </p:nvPr>
        </p:nvSpPr>
        <p:spPr>
          <a:xfrm>
            <a:off x="6172200" y="2505075"/>
            <a:ext cx="5183188" cy="3684588"/>
          </a:xfrm>
        </p:spPr>
        <p:txBody>
          <a:bodyPr/>
          <a:lstStyle/>
          <a:p>
            <a:pPr lvl="0"/>
            <a:r>
              <a:rPr lang="es-ES"/>
              <a:t>Haga clic para modificar el estilo de texto del patrón</a:t>
            </a:r>
            <a:endParaRPr lang="es-ES"/>
          </a:p>
          <a:p>
            <a:pPr lvl="1"/>
            <a:r>
              <a:rPr lang="es-ES"/>
              <a:t>Segundo nivel</a:t>
            </a:r>
            <a:endParaRPr lang="es-ES"/>
          </a:p>
          <a:p>
            <a:pPr lvl="2"/>
            <a:r>
              <a:rPr lang="es-ES"/>
              <a:t>Tercer nivel</a:t>
            </a:r>
            <a:endParaRPr lang="es-ES"/>
          </a:p>
          <a:p>
            <a:pPr lvl="3"/>
            <a:r>
              <a:rPr lang="es-ES"/>
              <a:t>Cuarto nivel</a:t>
            </a:r>
            <a:endParaRPr lang="es-ES"/>
          </a:p>
          <a:p>
            <a:pPr lvl="4"/>
            <a:r>
              <a:rPr lang="es-ES"/>
              <a:t>Quinto nivel</a:t>
            </a:r>
            <a:endParaRPr lang="es-EC"/>
          </a:p>
        </p:txBody>
      </p:sp>
      <p:sp>
        <p:nvSpPr>
          <p:cNvPr id="7" name="Marcador de fecha 6"/>
          <p:cNvSpPr>
            <a:spLocks noGrp="1"/>
          </p:cNvSpPr>
          <p:nvPr>
            <p:ph type="dt" sz="half" idx="10"/>
          </p:nvPr>
        </p:nvSpPr>
        <p:spPr/>
        <p:txBody>
          <a:bodyPr/>
          <a:lstStyle/>
          <a:p>
            <a:fld id="{23699DE7-B2C0-4CF1-A37E-CE0FAF734510}" type="datetimeFigureOut">
              <a:rPr lang="es-ES" smtClean="0"/>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9CACF71D-15C4-46C6-9781-F418BE9D531E}" type="slidenum">
              <a:rPr lang="es-ES" smtClean="0"/>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fecha 2"/>
          <p:cNvSpPr>
            <a:spLocks noGrp="1"/>
          </p:cNvSpPr>
          <p:nvPr>
            <p:ph type="dt" sz="half" idx="10"/>
          </p:nvPr>
        </p:nvSpPr>
        <p:spPr/>
        <p:txBody>
          <a:bodyPr/>
          <a:lstStyle/>
          <a:p>
            <a:fld id="{23699DE7-B2C0-4CF1-A37E-CE0FAF734510}" type="datetimeFigureOut">
              <a:rPr lang="es-ES" smtClean="0"/>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9CACF71D-15C4-46C6-9781-F418BE9D531E}" type="slidenum">
              <a:rPr lang="es-ES" smtClean="0"/>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23699DE7-B2C0-4CF1-A37E-CE0FAF734510}" type="datetimeFigureOut">
              <a:rPr lang="es-ES" smtClean="0"/>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9CACF71D-15C4-46C6-9781-F418BE9D531E}" type="slidenum">
              <a:rPr lang="es-ES" smtClean="0"/>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contenido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endParaRPr lang="es-ES"/>
          </a:p>
          <a:p>
            <a:pPr lvl="1"/>
            <a:r>
              <a:rPr lang="es-ES"/>
              <a:t>Segundo nivel</a:t>
            </a:r>
            <a:endParaRPr lang="es-ES"/>
          </a:p>
          <a:p>
            <a:pPr lvl="2"/>
            <a:r>
              <a:rPr lang="es-ES"/>
              <a:t>Tercer nivel</a:t>
            </a:r>
            <a:endParaRPr lang="es-ES"/>
          </a:p>
          <a:p>
            <a:pPr lvl="3"/>
            <a:r>
              <a:rPr lang="es-ES"/>
              <a:t>Cuarto nivel</a:t>
            </a:r>
            <a:endParaRPr lang="es-ES"/>
          </a:p>
          <a:p>
            <a:pPr lvl="4"/>
            <a:r>
              <a:rPr lang="es-ES"/>
              <a:t>Quinto nivel</a:t>
            </a:r>
            <a:endParaRPr lang="es-EC"/>
          </a:p>
        </p:txBody>
      </p:sp>
      <p:sp>
        <p:nvSpPr>
          <p:cNvPr id="4" name="Marcador de texto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endParaRPr lang="es-ES"/>
          </a:p>
        </p:txBody>
      </p:sp>
      <p:sp>
        <p:nvSpPr>
          <p:cNvPr id="5" name="Marcador de fecha 4"/>
          <p:cNvSpPr>
            <a:spLocks noGrp="1"/>
          </p:cNvSpPr>
          <p:nvPr>
            <p:ph type="dt" sz="half" idx="10"/>
          </p:nvPr>
        </p:nvSpPr>
        <p:spPr/>
        <p:txBody>
          <a:bodyPr/>
          <a:lstStyle/>
          <a:p>
            <a:fld id="{23699DE7-B2C0-4CF1-A37E-CE0FAF734510}" type="datetimeFigureOut">
              <a:rPr lang="es-ES" smtClean="0"/>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9CACF71D-15C4-46C6-9781-F418BE9D531E}" type="slidenum">
              <a:rPr lang="es-ES" smtClean="0"/>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s-EC"/>
          </a:p>
        </p:txBody>
      </p:sp>
      <p:sp>
        <p:nvSpPr>
          <p:cNvPr id="4" name="Marcador de texto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endParaRPr lang="es-ES"/>
          </a:p>
        </p:txBody>
      </p:sp>
      <p:sp>
        <p:nvSpPr>
          <p:cNvPr id="5" name="Marcador de fecha 4"/>
          <p:cNvSpPr>
            <a:spLocks noGrp="1"/>
          </p:cNvSpPr>
          <p:nvPr>
            <p:ph type="dt" sz="half" idx="10"/>
          </p:nvPr>
        </p:nvSpPr>
        <p:spPr/>
        <p:txBody>
          <a:bodyPr/>
          <a:lstStyle/>
          <a:p>
            <a:fld id="{23699DE7-B2C0-4CF1-A37E-CE0FAF734510}" type="datetimeFigureOut">
              <a:rPr lang="es-ES" smtClean="0"/>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9CACF71D-15C4-46C6-9781-F418BE9D531E}" type="slidenum">
              <a:rPr lang="es-ES" smtClean="0"/>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4" Type="http://schemas.openxmlformats.org/officeDocument/2006/relationships/theme" Target="../theme/theme2.xml"/><Relationship Id="rId13" Type="http://schemas.openxmlformats.org/officeDocument/2006/relationships/image" Target="../media/image3.jpeg"/><Relationship Id="rId12" Type="http://schemas.openxmlformats.org/officeDocument/2006/relationships/slideLayout" Target="../slideLayouts/slideLayout24.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EC"/>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endParaRPr lang="es-ES"/>
          </a:p>
          <a:p>
            <a:pPr lvl="1"/>
            <a:r>
              <a:rPr lang="es-ES"/>
              <a:t>Segundo nivel</a:t>
            </a:r>
            <a:endParaRPr lang="es-ES"/>
          </a:p>
          <a:p>
            <a:pPr lvl="2"/>
            <a:r>
              <a:rPr lang="es-ES"/>
              <a:t>Tercer nivel</a:t>
            </a:r>
            <a:endParaRPr lang="es-ES"/>
          </a:p>
          <a:p>
            <a:pPr lvl="3"/>
            <a:r>
              <a:rPr lang="es-ES"/>
              <a:t>Cuarto nivel</a:t>
            </a:r>
            <a:endParaRPr lang="es-ES"/>
          </a:p>
          <a:p>
            <a:pPr lvl="4"/>
            <a:r>
              <a:rPr lang="es-ES"/>
              <a:t>Quinto nivel</a:t>
            </a:r>
            <a:endParaRPr lang="es-EC"/>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699DE7-B2C0-4CF1-A37E-CE0FAF734510}" type="datetimeFigureOut">
              <a:rPr lang="es-ES" smtClean="0"/>
            </a:fld>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ACF71D-15C4-46C6-9781-F418BE9D531E}" type="slidenum">
              <a:rPr lang="es-ES" smtClean="0"/>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44" name="Rectangle 20"/>
          <p:cNvSpPr>
            <a:spLocks noChangeArrowheads="1"/>
          </p:cNvSpPr>
          <p:nvPr/>
        </p:nvSpPr>
        <p:spPr bwMode="auto">
          <a:xfrm>
            <a:off x="1" y="1"/>
            <a:ext cx="12192000" cy="620713"/>
          </a:xfrm>
          <a:prstGeom prst="rect">
            <a:avLst/>
          </a:prstGeom>
          <a:gradFill rotWithShape="1">
            <a:gsLst>
              <a:gs pos="0">
                <a:schemeClr val="bg1"/>
              </a:gs>
              <a:gs pos="100000">
                <a:srgbClr val="9EB786"/>
              </a:gs>
            </a:gsLst>
            <a:lin ang="0" scaled="1"/>
          </a:gradFill>
          <a:ln w="9525">
            <a:noFill/>
            <a:miter lim="800000"/>
          </a:ln>
          <a:effectLst/>
        </p:spPr>
        <p:txBody>
          <a:bodyPr wrap="none" anchor="ctr"/>
          <a:lstStyle/>
          <a:p>
            <a:endParaRPr lang="es-ES" sz="1800" dirty="0">
              <a:solidFill>
                <a:srgbClr val="95A5A6"/>
              </a:solidFill>
            </a:endParaRPr>
          </a:p>
        </p:txBody>
      </p:sp>
      <p:sp>
        <p:nvSpPr>
          <p:cNvPr id="1045" name="Rectangle 21"/>
          <p:cNvSpPr>
            <a:spLocks noChangeArrowheads="1"/>
          </p:cNvSpPr>
          <p:nvPr/>
        </p:nvSpPr>
        <p:spPr bwMode="auto">
          <a:xfrm rot="10800000">
            <a:off x="1" y="6308727"/>
            <a:ext cx="10513484" cy="549275"/>
          </a:xfrm>
          <a:prstGeom prst="rect">
            <a:avLst/>
          </a:prstGeom>
          <a:gradFill rotWithShape="1">
            <a:gsLst>
              <a:gs pos="0">
                <a:schemeClr val="bg1"/>
              </a:gs>
              <a:gs pos="100000">
                <a:srgbClr val="9EB786"/>
              </a:gs>
            </a:gsLst>
            <a:lin ang="0" scaled="1"/>
          </a:gradFill>
          <a:ln w="9525">
            <a:noFill/>
            <a:miter lim="800000"/>
          </a:ln>
          <a:effectLst/>
        </p:spPr>
        <p:txBody>
          <a:bodyPr wrap="none" anchor="ctr"/>
          <a:lstStyle/>
          <a:p>
            <a:endParaRPr lang="es-ES" sz="1800" dirty="0">
              <a:solidFill>
                <a:srgbClr val="95A5A6"/>
              </a:solidFill>
            </a:endParaRPr>
          </a:p>
        </p:txBody>
      </p:sp>
      <p:sp>
        <p:nvSpPr>
          <p:cNvPr id="1047" name="Line 23"/>
          <p:cNvSpPr>
            <a:spLocks noChangeShapeType="1"/>
          </p:cNvSpPr>
          <p:nvPr/>
        </p:nvSpPr>
        <p:spPr bwMode="auto">
          <a:xfrm rot="10800000" flipH="1">
            <a:off x="33867" y="6296025"/>
            <a:ext cx="8879418" cy="0"/>
          </a:xfrm>
          <a:prstGeom prst="line">
            <a:avLst/>
          </a:prstGeom>
          <a:noFill/>
          <a:ln w="38100">
            <a:solidFill>
              <a:srgbClr val="FF0000"/>
            </a:solidFill>
            <a:round/>
          </a:ln>
          <a:effectLst/>
        </p:spPr>
        <p:txBody>
          <a:bodyPr/>
          <a:lstStyle/>
          <a:p>
            <a:endParaRPr lang="es-ES" sz="1800" dirty="0">
              <a:solidFill>
                <a:srgbClr val="95A5A6"/>
              </a:solidFill>
            </a:endParaRPr>
          </a:p>
        </p:txBody>
      </p:sp>
      <p:sp>
        <p:nvSpPr>
          <p:cNvPr id="1048" name="Line 24"/>
          <p:cNvSpPr>
            <a:spLocks noChangeShapeType="1"/>
          </p:cNvSpPr>
          <p:nvPr/>
        </p:nvSpPr>
        <p:spPr bwMode="auto">
          <a:xfrm rot="10800000" flipH="1">
            <a:off x="33867" y="6245225"/>
            <a:ext cx="8879418" cy="0"/>
          </a:xfrm>
          <a:prstGeom prst="line">
            <a:avLst/>
          </a:prstGeom>
          <a:noFill/>
          <a:ln w="38100">
            <a:solidFill>
              <a:srgbClr val="006600"/>
            </a:solidFill>
            <a:round/>
          </a:ln>
          <a:effectLst/>
        </p:spPr>
        <p:txBody>
          <a:bodyPr/>
          <a:lstStyle/>
          <a:p>
            <a:endParaRPr lang="es-ES" sz="1800" dirty="0">
              <a:solidFill>
                <a:srgbClr val="95A5A6"/>
              </a:solidFill>
            </a:endParaRPr>
          </a:p>
        </p:txBody>
      </p:sp>
      <p:pic>
        <p:nvPicPr>
          <p:cNvPr id="7" name="Picture 6"/>
          <p:cNvPicPr>
            <a:picLocks noChangeAspect="1"/>
          </p:cNvPicPr>
          <p:nvPr/>
        </p:nvPicPr>
        <p:blipFill rotWithShape="1">
          <a:blip r:embed="rId13" cstate="print">
            <a:extLst>
              <a:ext uri="{28A0092B-C50C-407E-A947-70E740481C1C}">
                <a14:useLocalDpi xmlns:a14="http://schemas.microsoft.com/office/drawing/2010/main" val="0"/>
              </a:ext>
            </a:extLst>
          </a:blip>
          <a:srcRect l="7594" t="38806" r="7258" b="30597"/>
          <a:stretch>
            <a:fillRect/>
          </a:stretch>
        </p:blipFill>
        <p:spPr bwMode="auto">
          <a:xfrm>
            <a:off x="8880310" y="5906861"/>
            <a:ext cx="3269714" cy="624920"/>
          </a:xfrm>
          <a:prstGeom prst="rect">
            <a:avLst/>
          </a:prstGeom>
          <a:ln>
            <a:noFill/>
          </a:ln>
        </p:spPr>
      </p:pic>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xStyles>
    <p:title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panose="020B0604020202020204" pitchFamily="34"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panose="020B0604020202020204" pitchFamily="34"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panose="020B0604020202020204" pitchFamily="34"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panose="020B0604020202020204" pitchFamily="34"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panose="020B0604020202020204" pitchFamily="34"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panose="020B0604020202020204" pitchFamily="34"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panose="020B0604020202020204" pitchFamily="34"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panose="020B0604020202020204" pitchFamily="34" charset="0"/>
        </a:defRPr>
      </a:lvl9pPr>
    </p:titleStyle>
    <p:bodyStyle>
      <a:lvl1pPr marL="342900" indent="-342900" algn="l" rtl="0" eaLnBrk="1" fontAlgn="base" hangingPunct="1">
        <a:spcBef>
          <a:spcPct val="20000"/>
        </a:spcBef>
        <a:spcAft>
          <a:spcPct val="0"/>
        </a:spcAft>
        <a:buChar char="•"/>
        <a:defRPr sz="24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400">
          <a:solidFill>
            <a:schemeClr val="bg1"/>
          </a:solidFill>
          <a:latin typeface="+mn-lt"/>
        </a:defRPr>
      </a:lvl2pPr>
      <a:lvl3pPr marL="1143000" indent="-228600" algn="l" rtl="0" eaLnBrk="1" fontAlgn="base" hangingPunct="1">
        <a:spcBef>
          <a:spcPct val="20000"/>
        </a:spcBef>
        <a:spcAft>
          <a:spcPct val="0"/>
        </a:spcAft>
        <a:buChar char="•"/>
        <a:defRPr sz="2400">
          <a:solidFill>
            <a:schemeClr val="bg1"/>
          </a:solidFill>
          <a:latin typeface="+mn-lt"/>
        </a:defRPr>
      </a:lvl3pPr>
      <a:lvl4pPr marL="1600200" indent="-228600" algn="l" rtl="0" eaLnBrk="1" fontAlgn="base" hangingPunct="1">
        <a:spcBef>
          <a:spcPct val="20000"/>
        </a:spcBef>
        <a:spcAft>
          <a:spcPct val="0"/>
        </a:spcAft>
        <a:buChar char="–"/>
        <a:defRPr sz="2400">
          <a:solidFill>
            <a:schemeClr val="bg1"/>
          </a:solidFill>
          <a:latin typeface="+mn-lt"/>
        </a:defRPr>
      </a:lvl4pPr>
      <a:lvl5pPr marL="2057400" indent="-228600" algn="l" rtl="0" eaLnBrk="1" fontAlgn="base" hangingPunct="1">
        <a:spcBef>
          <a:spcPct val="20000"/>
        </a:spcBef>
        <a:spcAft>
          <a:spcPct val="0"/>
        </a:spcAft>
        <a:buChar char="»"/>
        <a:defRPr sz="2400">
          <a:solidFill>
            <a:schemeClr val="bg1"/>
          </a:solidFill>
          <a:latin typeface="+mn-lt"/>
        </a:defRPr>
      </a:lvl5pPr>
      <a:lvl6pPr marL="2514600" indent="-228600" algn="l" rtl="0" eaLnBrk="1" fontAlgn="base" hangingPunct="1">
        <a:spcBef>
          <a:spcPct val="20000"/>
        </a:spcBef>
        <a:spcAft>
          <a:spcPct val="0"/>
        </a:spcAft>
        <a:buChar char="»"/>
        <a:defRPr sz="2400">
          <a:solidFill>
            <a:schemeClr val="bg1"/>
          </a:solidFill>
          <a:latin typeface="+mn-lt"/>
        </a:defRPr>
      </a:lvl6pPr>
      <a:lvl7pPr marL="2971800" indent="-228600" algn="l" rtl="0" eaLnBrk="1" fontAlgn="base" hangingPunct="1">
        <a:spcBef>
          <a:spcPct val="20000"/>
        </a:spcBef>
        <a:spcAft>
          <a:spcPct val="0"/>
        </a:spcAft>
        <a:buChar char="»"/>
        <a:defRPr sz="2400">
          <a:solidFill>
            <a:schemeClr val="bg1"/>
          </a:solidFill>
          <a:latin typeface="+mn-lt"/>
        </a:defRPr>
      </a:lvl7pPr>
      <a:lvl8pPr marL="3429000" indent="-228600" algn="l" rtl="0" eaLnBrk="1" fontAlgn="base" hangingPunct="1">
        <a:spcBef>
          <a:spcPct val="20000"/>
        </a:spcBef>
        <a:spcAft>
          <a:spcPct val="0"/>
        </a:spcAft>
        <a:buChar char="»"/>
        <a:defRPr sz="2400">
          <a:solidFill>
            <a:schemeClr val="bg1"/>
          </a:solidFill>
          <a:latin typeface="+mn-lt"/>
        </a:defRPr>
      </a:lvl8pPr>
      <a:lvl9pPr marL="3886200" indent="-228600" algn="l" rtl="0" eaLnBrk="1" fontAlgn="base" hangingPunct="1">
        <a:spcBef>
          <a:spcPct val="20000"/>
        </a:spcBef>
        <a:spcAft>
          <a:spcPct val="0"/>
        </a:spcAft>
        <a:buChar char="»"/>
        <a:defRPr sz="2400">
          <a:solidFill>
            <a:schemeClr val="bg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24.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24.xml"/><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24.xml"/><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image" Target="../media/image20.png"/><Relationship Id="rId1" Type="http://schemas.openxmlformats.org/officeDocument/2006/relationships/image" Target="../media/image19.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24.xml"/><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image" Target="../media/image25.png"/><Relationship Id="rId1" Type="http://schemas.openxmlformats.org/officeDocument/2006/relationships/image" Target="../media/image24.png"/></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24.xml"/><Relationship Id="rId7" Type="http://schemas.openxmlformats.org/officeDocument/2006/relationships/image" Target="../media/image32.png"/><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3" Type="http://schemas.openxmlformats.org/officeDocument/2006/relationships/image" Target="../media/image28.png"/><Relationship Id="rId2" Type="http://schemas.microsoft.com/office/2007/relationships/hdphoto" Target="../media/image27.wdp"/><Relationship Id="rId1"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34.emf"/><Relationship Id="rId1" Type="http://schemas.openxmlformats.org/officeDocument/2006/relationships/image" Target="../media/image33.emf"/></Relationships>
</file>

<file path=ppt/slides/_rels/slide18.xml.rels><?xml version="1.0" encoding="UTF-8" standalone="yes"?>
<Relationships xmlns="http://schemas.openxmlformats.org/package/2006/relationships"><Relationship Id="rId7" Type="http://schemas.openxmlformats.org/officeDocument/2006/relationships/slideLayout" Target="../slideLayouts/slideLayout24.xml"/><Relationship Id="rId6" Type="http://schemas.openxmlformats.org/officeDocument/2006/relationships/image" Target="../media/image38.png"/><Relationship Id="rId5" Type="http://schemas.openxmlformats.org/officeDocument/2006/relationships/image" Target="../media/image31.png"/><Relationship Id="rId4" Type="http://schemas.openxmlformats.org/officeDocument/2006/relationships/image" Target="../media/image37.png"/><Relationship Id="rId3" Type="http://schemas.openxmlformats.org/officeDocument/2006/relationships/image" Target="../media/image36.png"/><Relationship Id="rId2" Type="http://schemas.openxmlformats.org/officeDocument/2006/relationships/image" Target="../media/image28.png"/><Relationship Id="rId1" Type="http://schemas.openxmlformats.org/officeDocument/2006/relationships/image" Target="../media/image35.png"/></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24.xml"/><Relationship Id="rId4" Type="http://schemas.openxmlformats.org/officeDocument/2006/relationships/image" Target="../media/image42.jpeg"/><Relationship Id="rId3" Type="http://schemas.openxmlformats.org/officeDocument/2006/relationships/image" Target="../media/image41.jpeg"/><Relationship Id="rId2" Type="http://schemas.microsoft.com/office/2007/relationships/hdphoto" Target="../media/image40.wdp"/><Relationship Id="rId1" Type="http://schemas.openxmlformats.org/officeDocument/2006/relationships/image" Target="../media/image3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44.emf"/><Relationship Id="rId1"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image" Target="../media/image46.png"/><Relationship Id="rId1" Type="http://schemas.openxmlformats.org/officeDocument/2006/relationships/image" Target="../media/image45.emf"/></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24.xml"/><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47.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50.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51.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image" Target="../media/image54.png"/><Relationship Id="rId1"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image" Target="../media/image56.png"/><Relationship Id="rId1" Type="http://schemas.openxmlformats.org/officeDocument/2006/relationships/image" Target="../media/image55.pn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24.xml"/><Relationship Id="rId3" Type="http://schemas.microsoft.com/office/2007/relationships/hdphoto" Target="../media/image10.wdp"/><Relationship Id="rId2" Type="http://schemas.openxmlformats.org/officeDocument/2006/relationships/image" Target="../media/image9.png"/><Relationship Id="rId1" Type="http://schemas.openxmlformats.org/officeDocument/2006/relationships/image" Target="../media/image57.png"/></Relationships>
</file>

<file path=ppt/slides/_rels/slide29.xml.rels><?xml version="1.0" encoding="UTF-8" standalone="yes"?>
<Relationships xmlns="http://schemas.openxmlformats.org/package/2006/relationships"><Relationship Id="rId6" Type="http://schemas.openxmlformats.org/officeDocument/2006/relationships/slideLayout" Target="../slideLayouts/slideLayout24.xml"/><Relationship Id="rId5" Type="http://schemas.openxmlformats.org/officeDocument/2006/relationships/image" Target="../media/image62.png"/><Relationship Id="rId4" Type="http://schemas.openxmlformats.org/officeDocument/2006/relationships/image" Target="../media/image61.png"/><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image" Target="../media/image5.png"/><Relationship Id="rId1"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5" Type="http://schemas.openxmlformats.org/officeDocument/2006/relationships/slideLayout" Target="../slideLayouts/slideLayout24.xml"/><Relationship Id="rId4" Type="http://schemas.openxmlformats.org/officeDocument/2006/relationships/image" Target="../media/image63.png"/><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chart" Target="../charts/chart1.xml"/></Relationships>
</file>

<file path=ppt/slides/_rels/slide32.xml.rels><?xml version="1.0" encoding="UTF-8" standalone="yes"?>
<Relationships xmlns="http://schemas.openxmlformats.org/package/2006/relationships"><Relationship Id="rId5" Type="http://schemas.openxmlformats.org/officeDocument/2006/relationships/slideLayout" Target="../slideLayouts/slideLayout24.xml"/><Relationship Id="rId4" Type="http://schemas.openxmlformats.org/officeDocument/2006/relationships/image" Target="../media/image64.png"/><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chart" Target="../charts/chart4.xml"/></Relationships>
</file>

<file path=ppt/slides/_rels/slide33.xml.rels><?xml version="1.0" encoding="UTF-8" standalone="yes"?>
<Relationships xmlns="http://schemas.openxmlformats.org/package/2006/relationships"><Relationship Id="rId5" Type="http://schemas.openxmlformats.org/officeDocument/2006/relationships/slideLayout" Target="../slideLayouts/slideLayout24.xml"/><Relationship Id="rId4" Type="http://schemas.openxmlformats.org/officeDocument/2006/relationships/image" Target="../media/image65.png"/><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chart" Target="../charts/chart7.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image" Target="../media/image67.png"/><Relationship Id="rId1" Type="http://schemas.openxmlformats.org/officeDocument/2006/relationships/image" Target="../media/image66.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chart" Target="../charts/chart11.xml"/><Relationship Id="rId1" Type="http://schemas.openxmlformats.org/officeDocument/2006/relationships/chart" Target="../charts/chart10.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68.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image" Target="../media/image7.png"/><Relationship Id="rId1"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image" Target="../media/image70.png"/><Relationship Id="rId1" Type="http://schemas.openxmlformats.org/officeDocument/2006/relationships/image" Target="../media/image69.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72.png"/><Relationship Id="rId1" Type="http://schemas.openxmlformats.org/officeDocument/2006/relationships/image" Target="../media/image71.png"/></Relationships>
</file>

<file path=ppt/slides/_rels/slide43.xml.rels><?xml version="1.0" encoding="UTF-8" standalone="yes"?>
<Relationships xmlns="http://schemas.openxmlformats.org/package/2006/relationships"><Relationship Id="rId4" Type="http://schemas.openxmlformats.org/officeDocument/2006/relationships/slideLayout" Target="../slideLayouts/slideLayout16.xml"/><Relationship Id="rId3" Type="http://schemas.openxmlformats.org/officeDocument/2006/relationships/image" Target="../media/image74.emf"/><Relationship Id="rId2" Type="http://schemas.openxmlformats.org/officeDocument/2006/relationships/image" Target="../media/image73.png"/><Relationship Id="rId1" Type="http://schemas.openxmlformats.org/officeDocument/2006/relationships/chart" Target="../charts/chart12.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75.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image" Target="../media/image77.png"/><Relationship Id="rId1" Type="http://schemas.openxmlformats.org/officeDocument/2006/relationships/image" Target="../media/image76.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image" Target="../media/image79.png"/><Relationship Id="rId1" Type="http://schemas.openxmlformats.org/officeDocument/2006/relationships/image" Target="../media/image78.pn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8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4" Type="http://schemas.openxmlformats.org/officeDocument/2006/relationships/vmlDrawing" Target="../drawings/vmlDrawing3.vml"/><Relationship Id="rId3" Type="http://schemas.openxmlformats.org/officeDocument/2006/relationships/slideLayout" Target="../slideLayouts/slideLayout13.xml"/><Relationship Id="rId2" Type="http://schemas.openxmlformats.org/officeDocument/2006/relationships/image" Target="../media/image8.wmf"/><Relationship Id="rId1" Type="http://schemas.openxmlformats.org/officeDocument/2006/relationships/oleObject" Target="../embeddings/oleObject3.bin"/></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microsoft.com/office/2007/relationships/hdphoto" Target="../media/image10.wdp"/><Relationship Id="rId1"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image" Target="../media/image12.png"/><Relationship Id="rId1"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2640067" y="3172326"/>
            <a:ext cx="729586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algn="ctr" fontAlgn="base">
              <a:spcBef>
                <a:spcPct val="0"/>
              </a:spcBef>
              <a:spcAft>
                <a:spcPct val="0"/>
              </a:spcAft>
            </a:pPr>
            <a:endParaRPr lang="es-ES" dirty="0">
              <a:latin typeface="Arial" panose="020B0604020202020204" pitchFamily="34" charset="0"/>
              <a:cs typeface="Arial" panose="020B0604020202020204" pitchFamily="34" charset="0"/>
            </a:endParaRPr>
          </a:p>
        </p:txBody>
      </p:sp>
      <p:sp>
        <p:nvSpPr>
          <p:cNvPr id="7" name="2 Subtítulo"/>
          <p:cNvSpPr txBox="1"/>
          <p:nvPr/>
        </p:nvSpPr>
        <p:spPr>
          <a:xfrm>
            <a:off x="1152211" y="218941"/>
            <a:ext cx="11039789" cy="5001007"/>
          </a:xfrm>
          <a:prstGeom prst="rect">
            <a:avLst/>
          </a:prstGeom>
        </p:spPr>
        <p:txBody>
          <a:bodyPr/>
          <a:lstStyle>
            <a:lvl1pPr marL="342900" indent="-342900" algn="l" rtl="0" eaLnBrk="1" fontAlgn="base" hangingPunct="1">
              <a:spcBef>
                <a:spcPct val="20000"/>
              </a:spcBef>
              <a:spcAft>
                <a:spcPct val="0"/>
              </a:spcAft>
              <a:buChar char="•"/>
              <a:defRPr sz="24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400">
                <a:solidFill>
                  <a:schemeClr val="bg1"/>
                </a:solidFill>
                <a:latin typeface="+mn-lt"/>
              </a:defRPr>
            </a:lvl2pPr>
            <a:lvl3pPr marL="1143000" indent="-228600" algn="l" rtl="0" eaLnBrk="1" fontAlgn="base" hangingPunct="1">
              <a:spcBef>
                <a:spcPct val="20000"/>
              </a:spcBef>
              <a:spcAft>
                <a:spcPct val="0"/>
              </a:spcAft>
              <a:buChar char="•"/>
              <a:defRPr sz="2400">
                <a:solidFill>
                  <a:schemeClr val="bg1"/>
                </a:solidFill>
                <a:latin typeface="+mn-lt"/>
              </a:defRPr>
            </a:lvl3pPr>
            <a:lvl4pPr marL="1600200" indent="-228600" algn="l" rtl="0" eaLnBrk="1" fontAlgn="base" hangingPunct="1">
              <a:spcBef>
                <a:spcPct val="20000"/>
              </a:spcBef>
              <a:spcAft>
                <a:spcPct val="0"/>
              </a:spcAft>
              <a:buChar char="–"/>
              <a:defRPr sz="2400">
                <a:solidFill>
                  <a:schemeClr val="bg1"/>
                </a:solidFill>
                <a:latin typeface="+mn-lt"/>
              </a:defRPr>
            </a:lvl4pPr>
            <a:lvl5pPr marL="2057400" indent="-228600" algn="l" rtl="0" eaLnBrk="1" fontAlgn="base" hangingPunct="1">
              <a:spcBef>
                <a:spcPct val="20000"/>
              </a:spcBef>
              <a:spcAft>
                <a:spcPct val="0"/>
              </a:spcAft>
              <a:buChar char="»"/>
              <a:defRPr sz="2400">
                <a:solidFill>
                  <a:schemeClr val="bg1"/>
                </a:solidFill>
                <a:latin typeface="+mn-lt"/>
              </a:defRPr>
            </a:lvl5pPr>
            <a:lvl6pPr marL="2514600" indent="-228600" algn="l" rtl="0" eaLnBrk="1" fontAlgn="base" hangingPunct="1">
              <a:spcBef>
                <a:spcPct val="20000"/>
              </a:spcBef>
              <a:spcAft>
                <a:spcPct val="0"/>
              </a:spcAft>
              <a:buChar char="»"/>
              <a:defRPr sz="2400">
                <a:solidFill>
                  <a:schemeClr val="bg1"/>
                </a:solidFill>
                <a:latin typeface="+mn-lt"/>
              </a:defRPr>
            </a:lvl6pPr>
            <a:lvl7pPr marL="2971800" indent="-228600" algn="l" rtl="0" eaLnBrk="1" fontAlgn="base" hangingPunct="1">
              <a:spcBef>
                <a:spcPct val="20000"/>
              </a:spcBef>
              <a:spcAft>
                <a:spcPct val="0"/>
              </a:spcAft>
              <a:buChar char="»"/>
              <a:defRPr sz="2400">
                <a:solidFill>
                  <a:schemeClr val="bg1"/>
                </a:solidFill>
                <a:latin typeface="+mn-lt"/>
              </a:defRPr>
            </a:lvl7pPr>
            <a:lvl8pPr marL="3429000" indent="-228600" algn="l" rtl="0" eaLnBrk="1" fontAlgn="base" hangingPunct="1">
              <a:spcBef>
                <a:spcPct val="20000"/>
              </a:spcBef>
              <a:spcAft>
                <a:spcPct val="0"/>
              </a:spcAft>
              <a:buChar char="»"/>
              <a:defRPr sz="2400">
                <a:solidFill>
                  <a:schemeClr val="bg1"/>
                </a:solidFill>
                <a:latin typeface="+mn-lt"/>
              </a:defRPr>
            </a:lvl8pPr>
            <a:lvl9pPr marL="3886200" indent="-228600" algn="l" rtl="0" eaLnBrk="1" fontAlgn="base" hangingPunct="1">
              <a:spcBef>
                <a:spcPct val="20000"/>
              </a:spcBef>
              <a:spcAft>
                <a:spcPct val="0"/>
              </a:spcAft>
              <a:buChar char="»"/>
              <a:defRPr sz="2400">
                <a:solidFill>
                  <a:schemeClr val="bg1"/>
                </a:solidFill>
                <a:latin typeface="+mn-lt"/>
              </a:defRPr>
            </a:lvl9pPr>
          </a:lstStyle>
          <a:p>
            <a:pPr marL="0" indent="0" algn="ctr">
              <a:buNone/>
            </a:pPr>
            <a:endParaRPr lang="es-EC" sz="1600" kern="0" dirty="0">
              <a:solidFill>
                <a:srgbClr val="000000"/>
              </a:solidFill>
              <a:latin typeface="Times New Roman" panose="02020603050405020304" pitchFamily="18" charset="0"/>
              <a:cs typeface="Times New Roman" panose="02020603050405020304" pitchFamily="18" charset="0"/>
            </a:endParaRPr>
          </a:p>
          <a:p>
            <a:pPr marL="0" indent="0" algn="ctr">
              <a:buNone/>
            </a:pPr>
            <a:endParaRPr lang="es-EC" sz="1600" b="1" dirty="0">
              <a:solidFill>
                <a:srgbClr val="000000"/>
              </a:solidFill>
              <a:latin typeface="Times New Roman" panose="02020603050405020304" pitchFamily="18" charset="0"/>
              <a:cs typeface="Times New Roman" panose="02020603050405020304" pitchFamily="18" charset="0"/>
            </a:endParaRPr>
          </a:p>
          <a:p>
            <a:pPr marL="0" indent="0" algn="ctr">
              <a:buNone/>
            </a:pPr>
            <a:r>
              <a:rPr lang="es-ES" sz="1550" b="1" dirty="0">
                <a:solidFill>
                  <a:srgbClr val="000000"/>
                </a:solidFill>
                <a:latin typeface="Times New Roman" panose="02020603050405020304" pitchFamily="18" charset="0"/>
                <a:cs typeface="Times New Roman" panose="02020603050405020304" pitchFamily="18" charset="0"/>
              </a:rPr>
              <a:t>DEPARTAMENTO DE CIENCIAS DE LA ENERGÍA Y MECÁNICA</a:t>
            </a:r>
            <a:endParaRPr lang="es-EC" sz="1550" b="1" dirty="0">
              <a:solidFill>
                <a:srgbClr val="000000"/>
              </a:solidFill>
              <a:latin typeface="Times New Roman" panose="02020603050405020304" pitchFamily="18" charset="0"/>
              <a:cs typeface="Times New Roman" panose="02020603050405020304" pitchFamily="18" charset="0"/>
            </a:endParaRPr>
          </a:p>
          <a:p>
            <a:pPr marL="0" indent="0" algn="ctr">
              <a:buNone/>
            </a:pPr>
            <a:r>
              <a:rPr lang="es-EC" sz="1550" b="1" dirty="0">
                <a:solidFill>
                  <a:srgbClr val="000000"/>
                </a:solidFill>
                <a:latin typeface="Times New Roman" panose="02020603050405020304" pitchFamily="18" charset="0"/>
                <a:cs typeface="Times New Roman" panose="02020603050405020304" pitchFamily="18" charset="0"/>
              </a:rPr>
              <a:t>CARRERA DE INGENIERÍA MECATRÓNICA</a:t>
            </a:r>
            <a:endParaRPr lang="es-EC" sz="1550" b="1" dirty="0">
              <a:solidFill>
                <a:srgbClr val="000000"/>
              </a:solidFill>
              <a:latin typeface="Times New Roman" panose="02020603050405020304" pitchFamily="18" charset="0"/>
              <a:cs typeface="Times New Roman" panose="02020603050405020304" pitchFamily="18" charset="0"/>
            </a:endParaRPr>
          </a:p>
          <a:p>
            <a:pPr marL="0" indent="0" algn="ctr">
              <a:buNone/>
            </a:pPr>
            <a:endParaRPr lang="es-EC" sz="1550" b="1" dirty="0">
              <a:solidFill>
                <a:srgbClr val="000000"/>
              </a:solidFill>
              <a:latin typeface="Times New Roman" panose="02020603050405020304" pitchFamily="18" charset="0"/>
              <a:cs typeface="Times New Roman" panose="02020603050405020304" pitchFamily="18" charset="0"/>
            </a:endParaRPr>
          </a:p>
          <a:p>
            <a:pPr marL="0" indent="0" algn="ctr">
              <a:buNone/>
            </a:pPr>
            <a:r>
              <a:rPr lang="es-EC" sz="1550" b="1" dirty="0">
                <a:solidFill>
                  <a:srgbClr val="000000"/>
                </a:solidFill>
                <a:latin typeface="Times New Roman" panose="02020603050405020304" pitchFamily="18" charset="0"/>
                <a:cs typeface="Times New Roman" panose="02020603050405020304" pitchFamily="18" charset="0"/>
              </a:rPr>
              <a:t>TRABAJO DE TITULACIÓN, PREVIO A LA OBTENCIÓN DEL TÍTULO DE INGENIERO </a:t>
            </a:r>
            <a:r>
              <a:rPr lang="es-ES" altLang="es-EC" sz="1550" b="1" dirty="0">
                <a:solidFill>
                  <a:srgbClr val="000000"/>
                </a:solidFill>
                <a:latin typeface="Times New Roman" panose="02020603050405020304" pitchFamily="18" charset="0"/>
                <a:cs typeface="Times New Roman" panose="02020603050405020304" pitchFamily="18" charset="0"/>
              </a:rPr>
              <a:t>EN </a:t>
            </a:r>
            <a:r>
              <a:rPr lang="es-EC" sz="1550" b="1" dirty="0">
                <a:solidFill>
                  <a:srgbClr val="000000"/>
                </a:solidFill>
                <a:latin typeface="Times New Roman" panose="02020603050405020304" pitchFamily="18" charset="0"/>
                <a:cs typeface="Times New Roman" panose="02020603050405020304" pitchFamily="18" charset="0"/>
              </a:rPr>
              <a:t>MECATRÓNIC</a:t>
            </a:r>
            <a:r>
              <a:rPr lang="es-ES" altLang="es-EC" sz="1550" b="1" dirty="0">
                <a:solidFill>
                  <a:srgbClr val="000000"/>
                </a:solidFill>
                <a:latin typeface="Times New Roman" panose="02020603050405020304" pitchFamily="18" charset="0"/>
                <a:cs typeface="Times New Roman" panose="02020603050405020304" pitchFamily="18" charset="0"/>
              </a:rPr>
              <a:t>A</a:t>
            </a:r>
            <a:endParaRPr lang="es-EC" sz="1550" dirty="0">
              <a:solidFill>
                <a:srgbClr val="000000"/>
              </a:solidFill>
              <a:latin typeface="Times New Roman" panose="02020603050405020304" pitchFamily="18" charset="0"/>
              <a:cs typeface="Times New Roman" panose="02020603050405020304" pitchFamily="18" charset="0"/>
            </a:endParaRPr>
          </a:p>
          <a:p>
            <a:pPr marL="0" indent="0" algn="ctr">
              <a:buNone/>
            </a:pPr>
            <a:endParaRPr lang="es-EC" sz="1550" b="1" dirty="0">
              <a:solidFill>
                <a:srgbClr val="000000"/>
              </a:solidFill>
              <a:latin typeface="Times New Roman" panose="02020603050405020304" pitchFamily="18" charset="0"/>
              <a:cs typeface="Times New Roman" panose="02020603050405020304" pitchFamily="18" charset="0"/>
            </a:endParaRPr>
          </a:p>
          <a:p>
            <a:pPr marL="0" indent="0" algn="ctr">
              <a:buNone/>
            </a:pPr>
            <a:r>
              <a:rPr lang="es-EC" sz="2800" b="1" dirty="0">
                <a:solidFill>
                  <a:srgbClr val="000000"/>
                </a:solidFill>
                <a:latin typeface="Times New Roman" panose="02020603050405020304" pitchFamily="18" charset="0"/>
                <a:cs typeface="Times New Roman" panose="02020603050405020304" pitchFamily="18" charset="0"/>
              </a:rPr>
              <a:t>TEMA: </a:t>
            </a:r>
            <a:r>
              <a:rPr lang="es-ES" sz="2800" b="1" dirty="0">
                <a:solidFill>
                  <a:srgbClr val="000000"/>
                </a:solidFill>
                <a:latin typeface="Times New Roman" panose="02020603050405020304" pitchFamily="18" charset="0"/>
                <a:cs typeface="Times New Roman" panose="02020603050405020304" pitchFamily="18" charset="0"/>
              </a:rPr>
              <a:t>“DISEÑO Y FABRICACIÓN DE UNA CALADORA  	AUTOMÁTICA PARA LA EMPRESA DIDACTEKA”</a:t>
            </a:r>
            <a:r>
              <a:rPr lang="es-ES" sz="2800" dirty="0"/>
              <a:t>DEL </a:t>
            </a:r>
            <a:r>
              <a:rPr lang="es-ES" sz="1550" dirty="0"/>
              <a:t>RIESGO PAÍS BASADO EN EL IBONOS DE MERCADOS EMERGENTES EN LA INVERSIÓN EXTRANJERA DIRECTA EN ECUADOR ENPERIODO 2015-2018</a:t>
            </a:r>
            <a:endParaRPr lang="es-ES" sz="1550" dirty="0"/>
          </a:p>
          <a:p>
            <a:pPr marL="0" indent="0" algn="ctr">
              <a:buNone/>
            </a:pPr>
            <a:r>
              <a:rPr lang="es-EC" sz="1550" b="1" dirty="0">
                <a:solidFill>
                  <a:srgbClr val="000000"/>
                </a:solidFill>
                <a:latin typeface="Times New Roman" panose="02020603050405020304" pitchFamily="18" charset="0"/>
                <a:cs typeface="Times New Roman" panose="02020603050405020304" pitchFamily="18" charset="0"/>
              </a:rPr>
              <a:t>AUTOR: LEMUS SÁNCHEZ DAVID ISRAEL</a:t>
            </a:r>
            <a:endParaRPr lang="es-EC" sz="1550" dirty="0">
              <a:solidFill>
                <a:srgbClr val="000000"/>
              </a:solidFill>
              <a:latin typeface="Times New Roman" panose="02020603050405020304" pitchFamily="18" charset="0"/>
              <a:cs typeface="Times New Roman" panose="02020603050405020304" pitchFamily="18" charset="0"/>
            </a:endParaRPr>
          </a:p>
          <a:p>
            <a:pPr marL="0" indent="0" algn="ctr">
              <a:buNone/>
            </a:pPr>
            <a:endParaRPr lang="es-EC" sz="1550" b="1" dirty="0">
              <a:solidFill>
                <a:srgbClr val="000000"/>
              </a:solidFill>
              <a:latin typeface="Times New Roman" panose="02020603050405020304" pitchFamily="18" charset="0"/>
              <a:cs typeface="Times New Roman" panose="02020603050405020304" pitchFamily="18" charset="0"/>
            </a:endParaRPr>
          </a:p>
          <a:p>
            <a:pPr marL="0" indent="0" algn="ctr">
              <a:buNone/>
            </a:pPr>
            <a:r>
              <a:rPr lang="es-EC" sz="1550" b="1" dirty="0">
                <a:solidFill>
                  <a:srgbClr val="000000"/>
                </a:solidFill>
                <a:latin typeface="Times New Roman" panose="02020603050405020304" pitchFamily="18" charset="0"/>
                <a:cs typeface="Times New Roman" panose="02020603050405020304" pitchFamily="18" charset="0"/>
              </a:rPr>
              <a:t>DIRECTOR: ING. BORYS CULQUI C. MSC.</a:t>
            </a:r>
            <a:endParaRPr lang="en-US" sz="1550" b="1" dirty="0">
              <a:solidFill>
                <a:srgbClr val="000000"/>
              </a:solidFill>
              <a:latin typeface="Times New Roman" panose="02020603050405020304" pitchFamily="18" charset="0"/>
              <a:cs typeface="Times New Roman" panose="02020603050405020304" pitchFamily="18" charset="0"/>
            </a:endParaRPr>
          </a:p>
          <a:p>
            <a:pPr marL="0" indent="0" algn="ctr">
              <a:buNone/>
            </a:pPr>
            <a:endParaRPr lang="es-EC" sz="1550" b="1" dirty="0">
              <a:solidFill>
                <a:srgbClr val="000000"/>
              </a:solidFill>
              <a:latin typeface="Times New Roman" panose="02020603050405020304" pitchFamily="18" charset="0"/>
              <a:cs typeface="Times New Roman" panose="02020603050405020304" pitchFamily="18" charset="0"/>
            </a:endParaRPr>
          </a:p>
          <a:p>
            <a:pPr marL="0" indent="0" algn="ctr">
              <a:buNone/>
            </a:pPr>
            <a:r>
              <a:rPr lang="es-EC" sz="1550" b="1" dirty="0">
                <a:solidFill>
                  <a:srgbClr val="000000"/>
                </a:solidFill>
                <a:latin typeface="Times New Roman" panose="02020603050405020304" pitchFamily="18" charset="0"/>
                <a:cs typeface="Times New Roman" panose="02020603050405020304" pitchFamily="18" charset="0"/>
              </a:rPr>
              <a:t>SANGOLQUÍ</a:t>
            </a:r>
            <a:endParaRPr lang="es-EC" sz="1550" b="1" dirty="0">
              <a:solidFill>
                <a:srgbClr val="000000"/>
              </a:solidFill>
              <a:latin typeface="Times New Roman" panose="02020603050405020304" pitchFamily="18" charset="0"/>
              <a:cs typeface="Times New Roman" panose="02020603050405020304" pitchFamily="18" charset="0"/>
            </a:endParaRPr>
          </a:p>
          <a:p>
            <a:pPr marL="0" indent="0" algn="ctr">
              <a:buNone/>
            </a:pPr>
            <a:r>
              <a:rPr lang="es-EC" sz="1550" b="1" dirty="0">
                <a:solidFill>
                  <a:srgbClr val="000000"/>
                </a:solidFill>
                <a:latin typeface="Times New Roman" panose="02020603050405020304" pitchFamily="18" charset="0"/>
                <a:cs typeface="Times New Roman" panose="02020603050405020304" pitchFamily="18" charset="0"/>
              </a:rPr>
              <a:t>2023</a:t>
            </a:r>
            <a:endParaRPr lang="es-EC" sz="1550" b="1" dirty="0">
              <a:solidFill>
                <a:srgbClr val="000000"/>
              </a:solidFill>
              <a:latin typeface="Times New Roman" panose="02020603050405020304" pitchFamily="18" charset="0"/>
              <a:cs typeface="Times New Roman" panose="02020603050405020304" pitchFamily="18" charset="0"/>
            </a:endParaRPr>
          </a:p>
          <a:p>
            <a:pPr marL="0" indent="0" algn="ctr">
              <a:buNone/>
            </a:pPr>
            <a:endParaRPr lang="es-EC" sz="1600" b="1" dirty="0">
              <a:solidFill>
                <a:srgbClr val="000000"/>
              </a:solidFill>
              <a:latin typeface="Times New Roman" panose="02020603050405020304" pitchFamily="18" charset="0"/>
              <a:cs typeface="Times New Roman" panose="02020603050405020304" pitchFamily="18" charset="0"/>
            </a:endParaRPr>
          </a:p>
          <a:p>
            <a:pPr marL="0" indent="0" algn="ctr">
              <a:buNone/>
            </a:pPr>
            <a:endParaRPr lang="es-EC" sz="1600" b="1" kern="0"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93760" y="67111"/>
            <a:ext cx="7501247" cy="600085"/>
          </a:xfrm>
        </p:spPr>
        <p:txBody>
          <a:bodyPr/>
          <a:lstStyle/>
          <a:p>
            <a:r>
              <a:rPr lang="es-ES" sz="3600" dirty="0">
                <a:solidFill>
                  <a:schemeClr val="accent3">
                    <a:lumMod val="50000"/>
                  </a:schemeClr>
                </a:solidFill>
              </a:rPr>
              <a:t>Diseño específico de dominio</a:t>
            </a:r>
            <a:endParaRPr lang="es-EC" sz="3600" dirty="0">
              <a:solidFill>
                <a:schemeClr val="accent3">
                  <a:lumMod val="50000"/>
                </a:schemeClr>
              </a:solidFill>
            </a:endParaRPr>
          </a:p>
        </p:txBody>
      </p:sp>
      <p:graphicFrame>
        <p:nvGraphicFramePr>
          <p:cNvPr id="4" name="Diagrama 3"/>
          <p:cNvGraphicFramePr/>
          <p:nvPr/>
        </p:nvGraphicFramePr>
        <p:xfrm>
          <a:off x="419595" y="982900"/>
          <a:ext cx="10731335" cy="5418667"/>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5" name="Cuadro de texto 4"/>
          <p:cNvSpPr txBox="1"/>
          <p:nvPr/>
        </p:nvSpPr>
        <p:spPr>
          <a:xfrm>
            <a:off x="4443095" y="820420"/>
            <a:ext cx="5144770" cy="1983740"/>
          </a:xfrm>
          <a:prstGeom prst="rect">
            <a:avLst/>
          </a:prstGeom>
          <a:noFill/>
        </p:spPr>
        <p:txBody>
          <a:bodyPr wrap="square" rtlCol="0">
            <a:spAutoFit/>
          </a:bodyPr>
          <a:p>
            <a:pPr marL="285750" lvl="1" indent="-285750">
              <a:lnSpc>
                <a:spcPct val="100000"/>
              </a:lnSpc>
              <a:spcBef>
                <a:spcPct val="0"/>
              </a:spcBef>
              <a:spcAft>
                <a:spcPct val="15000"/>
              </a:spcAft>
              <a:buFont typeface="Arial" panose="020B0604020202020204" pitchFamily="34" charset="0"/>
              <a:buChar char="•"/>
            </a:pPr>
            <a:r>
              <a:rPr lang="es-EC" b="1" dirty="0">
                <a:solidFill>
                  <a:schemeClr val="tx2"/>
                </a:solidFill>
                <a:sym typeface="+mn-ea"/>
              </a:rPr>
              <a:t>Movimiento Lineal</a:t>
            </a:r>
            <a:endParaRPr lang="es-EC" dirty="0">
              <a:solidFill>
                <a:schemeClr val="tx2"/>
              </a:solidFill>
            </a:endParaRPr>
          </a:p>
          <a:p>
            <a:pPr marL="285750" lvl="1" indent="-285750">
              <a:lnSpc>
                <a:spcPct val="100000"/>
              </a:lnSpc>
              <a:spcBef>
                <a:spcPct val="0"/>
              </a:spcBef>
              <a:spcAft>
                <a:spcPct val="15000"/>
              </a:spcAft>
              <a:buFont typeface="Arial" panose="020B0604020202020204" pitchFamily="34" charset="0"/>
              <a:buChar char="•"/>
            </a:pPr>
            <a:r>
              <a:rPr lang="es-EC" b="1" dirty="0">
                <a:solidFill>
                  <a:schemeClr val="tx2"/>
                </a:solidFill>
                <a:sym typeface="+mn-ea"/>
              </a:rPr>
              <a:t>Transmisión de movimiento</a:t>
            </a:r>
            <a:endParaRPr lang="es-EC" dirty="0">
              <a:solidFill>
                <a:schemeClr val="tx2"/>
              </a:solidFill>
            </a:endParaRPr>
          </a:p>
          <a:p>
            <a:pPr marL="285750" lvl="1" indent="-285750">
              <a:lnSpc>
                <a:spcPct val="100000"/>
              </a:lnSpc>
              <a:spcBef>
                <a:spcPct val="0"/>
              </a:spcBef>
              <a:spcAft>
                <a:spcPct val="15000"/>
              </a:spcAft>
              <a:buFont typeface="Arial" panose="020B0604020202020204" pitchFamily="34" charset="0"/>
              <a:buChar char="•"/>
            </a:pPr>
            <a:r>
              <a:rPr lang="es-EC" b="1" dirty="0">
                <a:solidFill>
                  <a:schemeClr val="tx2"/>
                </a:solidFill>
                <a:sym typeface="+mn-ea"/>
              </a:rPr>
              <a:t>Sistema de guiado</a:t>
            </a:r>
            <a:endParaRPr lang="es-EC" dirty="0">
              <a:solidFill>
                <a:schemeClr val="tx2"/>
              </a:solidFill>
            </a:endParaRPr>
          </a:p>
          <a:p>
            <a:pPr marL="285750" lvl="1" indent="-285750">
              <a:lnSpc>
                <a:spcPct val="100000"/>
              </a:lnSpc>
              <a:spcBef>
                <a:spcPct val="0"/>
              </a:spcBef>
              <a:spcAft>
                <a:spcPct val="15000"/>
              </a:spcAft>
              <a:buFont typeface="Arial" panose="020B0604020202020204" pitchFamily="34" charset="0"/>
              <a:buChar char="•"/>
            </a:pPr>
            <a:r>
              <a:rPr lang="es-EC" b="1" dirty="0">
                <a:solidFill>
                  <a:schemeClr val="tx2"/>
                </a:solidFill>
                <a:sym typeface="+mn-ea"/>
              </a:rPr>
              <a:t>Sistema motriz</a:t>
            </a:r>
            <a:endParaRPr lang="es-EC" dirty="0">
              <a:solidFill>
                <a:schemeClr val="tx2"/>
              </a:solidFill>
            </a:endParaRPr>
          </a:p>
          <a:p>
            <a:pPr marL="285750" lvl="1" indent="-285750">
              <a:lnSpc>
                <a:spcPct val="100000"/>
              </a:lnSpc>
              <a:spcBef>
                <a:spcPct val="0"/>
              </a:spcBef>
              <a:spcAft>
                <a:spcPct val="15000"/>
              </a:spcAft>
              <a:buFont typeface="Arial" panose="020B0604020202020204" pitchFamily="34" charset="0"/>
              <a:buChar char="•"/>
            </a:pPr>
            <a:r>
              <a:rPr lang="es-EC" b="1" dirty="0">
                <a:solidFill>
                  <a:schemeClr val="tx2"/>
                </a:solidFill>
                <a:sym typeface="+mn-ea"/>
              </a:rPr>
              <a:t>Control</a:t>
            </a:r>
            <a:endParaRPr lang="es-EC" dirty="0">
              <a:solidFill>
                <a:schemeClr val="tx2"/>
              </a:solidFill>
            </a:endParaRPr>
          </a:p>
          <a:p>
            <a:endParaRPr lang="es-EC" altLang="en-US" dirty="0">
              <a:solidFill>
                <a:schemeClr val="tx2"/>
              </a:solidFill>
            </a:endParaRPr>
          </a:p>
        </p:txBody>
      </p:sp>
      <p:sp>
        <p:nvSpPr>
          <p:cNvPr id="6" name="Cuadro de texto 5"/>
          <p:cNvSpPr txBox="1"/>
          <p:nvPr/>
        </p:nvSpPr>
        <p:spPr>
          <a:xfrm>
            <a:off x="5205730" y="2691130"/>
            <a:ext cx="6009640" cy="2306955"/>
          </a:xfrm>
          <a:prstGeom prst="rect">
            <a:avLst/>
          </a:prstGeom>
          <a:noFill/>
        </p:spPr>
        <p:txBody>
          <a:bodyPr wrap="square" rtlCol="0">
            <a:spAutoFit/>
          </a:bodyPr>
          <a:p>
            <a:pPr marL="742950" lvl="1" indent="-285750">
              <a:lnSpc>
                <a:spcPct val="100000"/>
              </a:lnSpc>
              <a:spcBef>
                <a:spcPct val="0"/>
              </a:spcBef>
              <a:spcAft>
                <a:spcPct val="15000"/>
              </a:spcAft>
              <a:buFont typeface="Arial" panose="020B0604020202020204" pitchFamily="34" charset="0"/>
              <a:buChar char="•"/>
            </a:pPr>
            <a:r>
              <a:rPr lang="es-EC" dirty="0">
                <a:solidFill>
                  <a:schemeClr val="accent6"/>
                </a:solidFill>
                <a:sym typeface="+mn-ea"/>
              </a:rPr>
              <a:t>Tarjeta electrónica</a:t>
            </a:r>
            <a:endParaRPr lang="es-EC" dirty="0">
              <a:solidFill>
                <a:schemeClr val="accent6"/>
              </a:solidFill>
            </a:endParaRPr>
          </a:p>
          <a:p>
            <a:pPr marL="742950" lvl="1" indent="-285750">
              <a:lnSpc>
                <a:spcPct val="100000"/>
              </a:lnSpc>
              <a:spcBef>
                <a:spcPct val="0"/>
              </a:spcBef>
              <a:spcAft>
                <a:spcPct val="15000"/>
              </a:spcAft>
              <a:buFont typeface="Arial" panose="020B0604020202020204" pitchFamily="34" charset="0"/>
              <a:buChar char="•"/>
            </a:pPr>
            <a:r>
              <a:rPr lang="es-ES" dirty="0">
                <a:solidFill>
                  <a:schemeClr val="accent6"/>
                </a:solidFill>
                <a:sym typeface="+mn-ea"/>
              </a:rPr>
              <a:t>Fines de carrera</a:t>
            </a:r>
            <a:endParaRPr lang="es-EC" dirty="0">
              <a:solidFill>
                <a:schemeClr val="accent6"/>
              </a:solidFill>
            </a:endParaRPr>
          </a:p>
          <a:p>
            <a:pPr marL="742950" lvl="1" indent="-285750">
              <a:lnSpc>
                <a:spcPct val="100000"/>
              </a:lnSpc>
              <a:spcBef>
                <a:spcPct val="0"/>
              </a:spcBef>
              <a:spcAft>
                <a:spcPct val="15000"/>
              </a:spcAft>
              <a:buFont typeface="Arial" panose="020B0604020202020204" pitchFamily="34" charset="0"/>
              <a:buChar char="•"/>
            </a:pPr>
            <a:r>
              <a:rPr lang="es-ES" dirty="0">
                <a:solidFill>
                  <a:schemeClr val="accent6"/>
                </a:solidFill>
                <a:sym typeface="+mn-ea"/>
              </a:rPr>
              <a:t>Relés</a:t>
            </a:r>
            <a:endParaRPr lang="es-EC" dirty="0">
              <a:solidFill>
                <a:schemeClr val="accent6"/>
              </a:solidFill>
            </a:endParaRPr>
          </a:p>
          <a:p>
            <a:pPr marL="742950" lvl="1" indent="-285750">
              <a:lnSpc>
                <a:spcPct val="100000"/>
              </a:lnSpc>
              <a:spcBef>
                <a:spcPct val="0"/>
              </a:spcBef>
              <a:spcAft>
                <a:spcPct val="15000"/>
              </a:spcAft>
              <a:buFont typeface="Arial" panose="020B0604020202020204" pitchFamily="34" charset="0"/>
              <a:buChar char="•"/>
            </a:pPr>
            <a:r>
              <a:rPr lang="es-ES" dirty="0">
                <a:solidFill>
                  <a:schemeClr val="accent6"/>
                </a:solidFill>
                <a:sym typeface="+mn-ea"/>
              </a:rPr>
              <a:t>Motores a paso</a:t>
            </a:r>
            <a:endParaRPr lang="es-EC" dirty="0">
              <a:solidFill>
                <a:schemeClr val="accent6"/>
              </a:solidFill>
            </a:endParaRPr>
          </a:p>
          <a:p>
            <a:pPr marL="742950" lvl="1" indent="-285750">
              <a:lnSpc>
                <a:spcPct val="100000"/>
              </a:lnSpc>
              <a:spcBef>
                <a:spcPct val="0"/>
              </a:spcBef>
              <a:spcAft>
                <a:spcPct val="15000"/>
              </a:spcAft>
              <a:buFont typeface="Arial" panose="020B0604020202020204" pitchFamily="34" charset="0"/>
              <a:buChar char="•"/>
            </a:pPr>
            <a:r>
              <a:rPr lang="es-ES" dirty="0">
                <a:solidFill>
                  <a:schemeClr val="accent6"/>
                </a:solidFill>
                <a:sym typeface="+mn-ea"/>
              </a:rPr>
              <a:t>Controlador de motor a pasos</a:t>
            </a:r>
            <a:endParaRPr lang="es-EC" dirty="0">
              <a:solidFill>
                <a:schemeClr val="accent6"/>
              </a:solidFill>
            </a:endParaRPr>
          </a:p>
          <a:p>
            <a:pPr marL="742950" lvl="1" indent="-285750">
              <a:lnSpc>
                <a:spcPct val="100000"/>
              </a:lnSpc>
              <a:spcBef>
                <a:spcPct val="0"/>
              </a:spcBef>
              <a:spcAft>
                <a:spcPct val="15000"/>
              </a:spcAft>
              <a:buFont typeface="Arial" panose="020B0604020202020204" pitchFamily="34" charset="0"/>
              <a:buChar char="•"/>
            </a:pPr>
            <a:r>
              <a:rPr lang="es-ES" dirty="0">
                <a:solidFill>
                  <a:schemeClr val="accent6"/>
                </a:solidFill>
                <a:sym typeface="+mn-ea"/>
              </a:rPr>
              <a:t>Tablero eléctrico</a:t>
            </a:r>
            <a:endParaRPr lang="es-EC" dirty="0">
              <a:solidFill>
                <a:schemeClr val="accent6"/>
              </a:solidFill>
            </a:endParaRPr>
          </a:p>
          <a:p>
            <a:endParaRPr lang="es-ES" altLang="en-US"/>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p:cNvSpPr txBox="1"/>
          <p:nvPr/>
        </p:nvSpPr>
        <p:spPr>
          <a:xfrm>
            <a:off x="309838" y="0"/>
            <a:ext cx="8716715" cy="561629"/>
          </a:xfrm>
          <a:prstGeom prst="rect">
            <a:avLst/>
          </a:prstGeom>
          <a:noFill/>
        </p:spPr>
        <p:txBody>
          <a:bodyPr wrap="square">
            <a:spAutoFit/>
          </a:bodyPr>
          <a:lstStyle/>
          <a:p>
            <a:pPr marL="342900" lvl="0" indent="-342900" algn="l">
              <a:lnSpc>
                <a:spcPct val="200000"/>
              </a:lnSpc>
              <a:spcAft>
                <a:spcPts val="1920"/>
              </a:spcAft>
              <a:buFont typeface="Symbol" panose="05050102010706020507" pitchFamily="18" charset="2"/>
              <a:buChar char=""/>
            </a:pPr>
            <a:r>
              <a:rPr lang="es-EC" sz="1800" b="1" dirty="0">
                <a:solidFill>
                  <a:schemeClr val="accent6">
                    <a:lumMod val="50000"/>
                  </a:schemeClr>
                </a:solidFill>
                <a:effectLst/>
                <a:latin typeface="Arial" panose="020B0604020202020204" pitchFamily="34" charset="0"/>
                <a:ea typeface="Calibri" panose="020F0502020204030204" pitchFamily="34" charset="0"/>
              </a:rPr>
              <a:t>Alternativas de diseño para el sistema de transmisión de movimiento</a:t>
            </a:r>
            <a:endParaRPr lang="es-EC" sz="2000" dirty="0">
              <a:solidFill>
                <a:schemeClr val="accent6">
                  <a:lumMod val="50000"/>
                </a:schemeClr>
              </a:solidFill>
              <a:effectLst/>
              <a:latin typeface="Times New Roman" panose="02020603050405020304" pitchFamily="18" charset="0"/>
              <a:ea typeface="Calibri" panose="020F0502020204030204" pitchFamily="34" charset="0"/>
            </a:endParaRPr>
          </a:p>
        </p:txBody>
      </p:sp>
      <p:graphicFrame>
        <p:nvGraphicFramePr>
          <p:cNvPr id="13" name="Tabla 12"/>
          <p:cNvGraphicFramePr>
            <a:graphicFrameLocks noGrp="1"/>
          </p:cNvGraphicFramePr>
          <p:nvPr/>
        </p:nvGraphicFramePr>
        <p:xfrm>
          <a:off x="290657" y="656351"/>
          <a:ext cx="6252755" cy="5165608"/>
        </p:xfrm>
        <a:graphic>
          <a:graphicData uri="http://schemas.openxmlformats.org/drawingml/2006/table">
            <a:tbl>
              <a:tblPr firstRow="1" firstCol="1" bandRow="1">
                <a:tableStyleId>{F5AB1C69-6EDB-4FF4-983F-18BD219EF322}</a:tableStyleId>
              </a:tblPr>
              <a:tblGrid>
                <a:gridCol w="1454253"/>
                <a:gridCol w="1403796"/>
                <a:gridCol w="1574293"/>
                <a:gridCol w="1820413"/>
              </a:tblGrid>
              <a:tr h="1212035">
                <a:tc>
                  <a:txBody>
                    <a:bodyPr/>
                    <a:lstStyle/>
                    <a:p>
                      <a:pPr marL="215900" indent="0" algn="l">
                        <a:lnSpc>
                          <a:spcPct val="100000"/>
                        </a:lnSpc>
                        <a:spcAft>
                          <a:spcPts val="0"/>
                        </a:spcAft>
                      </a:pPr>
                      <a:r>
                        <a:rPr lang="es-EC" sz="1200" dirty="0">
                          <a:solidFill>
                            <a:schemeClr val="accent6">
                              <a:lumMod val="50000"/>
                            </a:schemeClr>
                          </a:solidFill>
                          <a:effectLst/>
                        </a:rPr>
                        <a:t>Criterios de selección</a:t>
                      </a:r>
                      <a:endParaRPr lang="es-EC" sz="1200" dirty="0">
                        <a:solidFill>
                          <a:schemeClr val="accent6">
                            <a:lumMod val="50000"/>
                          </a:schemeClr>
                        </a:solidFill>
                        <a:effectLst/>
                        <a:latin typeface="Times New Roman" panose="02020603050405020304" pitchFamily="18" charset="0"/>
                        <a:ea typeface="Calibri" panose="020F0502020204030204" pitchFamily="34" charset="0"/>
                      </a:endParaRPr>
                    </a:p>
                  </a:txBody>
                  <a:tcPr marL="46443" marR="46443" marT="0" marB="0"/>
                </a:tc>
                <a:tc>
                  <a:txBody>
                    <a:bodyPr/>
                    <a:lstStyle/>
                    <a:p>
                      <a:pPr marL="215900" indent="0" algn="l">
                        <a:lnSpc>
                          <a:spcPct val="100000"/>
                        </a:lnSpc>
                        <a:spcAft>
                          <a:spcPts val="0"/>
                        </a:spcAft>
                      </a:pPr>
                      <a:r>
                        <a:rPr lang="es-EC" sz="1200" dirty="0">
                          <a:solidFill>
                            <a:schemeClr val="accent6">
                              <a:lumMod val="50000"/>
                            </a:schemeClr>
                          </a:solidFill>
                          <a:effectLst/>
                        </a:rPr>
                        <a:t>Husillo de bolas y tuerca</a:t>
                      </a:r>
                      <a:endParaRPr lang="es-EC" sz="1200" dirty="0">
                        <a:solidFill>
                          <a:schemeClr val="accent6">
                            <a:lumMod val="50000"/>
                          </a:schemeClr>
                        </a:solidFill>
                        <a:effectLst/>
                      </a:endParaRPr>
                    </a:p>
                    <a:p>
                      <a:pPr marL="215900" indent="0" algn="l">
                        <a:lnSpc>
                          <a:spcPct val="100000"/>
                        </a:lnSpc>
                        <a:spcAft>
                          <a:spcPts val="0"/>
                        </a:spcAft>
                      </a:pPr>
                      <a:r>
                        <a:rPr lang="es-EC" sz="1200" dirty="0">
                          <a:solidFill>
                            <a:schemeClr val="accent6">
                              <a:lumMod val="50000"/>
                            </a:schemeClr>
                          </a:solidFill>
                          <a:effectLst/>
                        </a:rPr>
                        <a:t> </a:t>
                      </a:r>
                      <a:endParaRPr lang="es-EC" sz="1200" dirty="0">
                        <a:solidFill>
                          <a:schemeClr val="accent6">
                            <a:lumMod val="50000"/>
                          </a:schemeClr>
                        </a:solidFill>
                        <a:effectLst/>
                        <a:latin typeface="Times New Roman" panose="02020603050405020304" pitchFamily="18" charset="0"/>
                        <a:ea typeface="Calibri" panose="020F0502020204030204" pitchFamily="34" charset="0"/>
                      </a:endParaRPr>
                    </a:p>
                  </a:txBody>
                  <a:tcPr marL="46443" marR="46443" marT="0" marB="0"/>
                </a:tc>
                <a:tc>
                  <a:txBody>
                    <a:bodyPr/>
                    <a:lstStyle/>
                    <a:p>
                      <a:pPr marL="215900" indent="0" algn="l">
                        <a:lnSpc>
                          <a:spcPct val="100000"/>
                        </a:lnSpc>
                        <a:spcAft>
                          <a:spcPts val="0"/>
                        </a:spcAft>
                      </a:pPr>
                      <a:r>
                        <a:rPr lang="es-EC" sz="1200" dirty="0">
                          <a:solidFill>
                            <a:schemeClr val="accent6">
                              <a:lumMod val="50000"/>
                            </a:schemeClr>
                          </a:solidFill>
                          <a:effectLst/>
                        </a:rPr>
                        <a:t>Sistema </a:t>
                      </a:r>
                      <a:r>
                        <a:rPr lang="es-ES" sz="1200" dirty="0">
                          <a:solidFill>
                            <a:schemeClr val="accent6">
                              <a:lumMod val="50000"/>
                            </a:schemeClr>
                          </a:solidFill>
                          <a:effectLst/>
                        </a:rPr>
                        <a:t>piñón</a:t>
                      </a:r>
                      <a:r>
                        <a:rPr lang="es-EC" sz="1200" dirty="0">
                          <a:solidFill>
                            <a:schemeClr val="accent6">
                              <a:lumMod val="50000"/>
                            </a:schemeClr>
                          </a:solidFill>
                          <a:effectLst/>
                        </a:rPr>
                        <a:t> cremallera</a:t>
                      </a:r>
                      <a:endParaRPr lang="es-EC" sz="1200" dirty="0">
                        <a:solidFill>
                          <a:schemeClr val="accent6">
                            <a:lumMod val="50000"/>
                          </a:schemeClr>
                        </a:solidFill>
                        <a:effectLst/>
                      </a:endParaRPr>
                    </a:p>
                    <a:p>
                      <a:pPr marL="215900" indent="0" algn="l">
                        <a:lnSpc>
                          <a:spcPct val="100000"/>
                        </a:lnSpc>
                        <a:spcAft>
                          <a:spcPts val="0"/>
                        </a:spcAft>
                      </a:pPr>
                      <a:r>
                        <a:rPr lang="es-EC" sz="1200" dirty="0">
                          <a:solidFill>
                            <a:schemeClr val="accent6">
                              <a:lumMod val="50000"/>
                            </a:schemeClr>
                          </a:solidFill>
                          <a:effectLst/>
                        </a:rPr>
                        <a:t> </a:t>
                      </a:r>
                      <a:endParaRPr lang="es-EC" sz="1200" dirty="0">
                        <a:solidFill>
                          <a:schemeClr val="accent6">
                            <a:lumMod val="50000"/>
                          </a:schemeClr>
                        </a:solidFill>
                        <a:effectLst/>
                        <a:latin typeface="Times New Roman" panose="02020603050405020304" pitchFamily="18" charset="0"/>
                        <a:ea typeface="Calibri" panose="020F0502020204030204" pitchFamily="34" charset="0"/>
                      </a:endParaRPr>
                    </a:p>
                  </a:txBody>
                  <a:tcPr marL="46443" marR="46443" marT="0" marB="0"/>
                </a:tc>
                <a:tc>
                  <a:txBody>
                    <a:bodyPr/>
                    <a:lstStyle/>
                    <a:p>
                      <a:pPr marL="215900" indent="0" algn="l">
                        <a:lnSpc>
                          <a:spcPct val="100000"/>
                        </a:lnSpc>
                        <a:spcAft>
                          <a:spcPts val="0"/>
                        </a:spcAft>
                      </a:pPr>
                      <a:r>
                        <a:rPr lang="es-EC" sz="1200" dirty="0">
                          <a:solidFill>
                            <a:schemeClr val="accent6">
                              <a:lumMod val="50000"/>
                            </a:schemeClr>
                          </a:solidFill>
                          <a:effectLst/>
                        </a:rPr>
                        <a:t>Tornillo y tuerca de potencia</a:t>
                      </a:r>
                      <a:endParaRPr lang="es-EC" sz="1200" dirty="0">
                        <a:solidFill>
                          <a:schemeClr val="accent6">
                            <a:lumMod val="50000"/>
                          </a:schemeClr>
                        </a:solidFill>
                        <a:effectLst/>
                        <a:latin typeface="Times New Roman" panose="02020603050405020304" pitchFamily="18" charset="0"/>
                        <a:ea typeface="Calibri" panose="020F0502020204030204" pitchFamily="34" charset="0"/>
                      </a:endParaRPr>
                    </a:p>
                  </a:txBody>
                  <a:tcPr marL="46443" marR="46443" marT="0" marB="0"/>
                </a:tc>
              </a:tr>
              <a:tr h="605980">
                <a:tc>
                  <a:txBody>
                    <a:bodyPr/>
                    <a:lstStyle/>
                    <a:p>
                      <a:pPr marL="215900" indent="0" algn="l">
                        <a:lnSpc>
                          <a:spcPct val="100000"/>
                        </a:lnSpc>
                        <a:spcAft>
                          <a:spcPts val="0"/>
                        </a:spcAft>
                      </a:pPr>
                      <a:r>
                        <a:rPr lang="es-EC" sz="1200">
                          <a:solidFill>
                            <a:schemeClr val="accent6">
                              <a:lumMod val="50000"/>
                            </a:schemeClr>
                          </a:solidFill>
                          <a:effectLst/>
                        </a:rPr>
                        <a:t>Dificultad de Montaje</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6443" marR="46443" marT="0" marB="0"/>
                </a:tc>
                <a:tc>
                  <a:txBody>
                    <a:bodyPr/>
                    <a:lstStyle/>
                    <a:p>
                      <a:pPr marL="215900" indent="0" algn="l">
                        <a:lnSpc>
                          <a:spcPct val="100000"/>
                        </a:lnSpc>
                        <a:spcAft>
                          <a:spcPts val="0"/>
                        </a:spcAft>
                      </a:pPr>
                      <a:r>
                        <a:rPr lang="es-EC" sz="1200" dirty="0">
                          <a:solidFill>
                            <a:schemeClr val="accent6">
                              <a:lumMod val="50000"/>
                            </a:schemeClr>
                          </a:solidFill>
                          <a:effectLst/>
                        </a:rPr>
                        <a:t>Fácil</a:t>
                      </a:r>
                      <a:endParaRPr lang="es-EC" sz="1200" dirty="0">
                        <a:solidFill>
                          <a:schemeClr val="accent6">
                            <a:lumMod val="50000"/>
                          </a:schemeClr>
                        </a:solidFill>
                        <a:effectLst/>
                        <a:latin typeface="Times New Roman" panose="02020603050405020304" pitchFamily="18" charset="0"/>
                        <a:ea typeface="Calibri" panose="020F0502020204030204" pitchFamily="34" charset="0"/>
                      </a:endParaRPr>
                    </a:p>
                  </a:txBody>
                  <a:tcPr marL="46443" marR="46443" marT="0" marB="0"/>
                </a:tc>
                <a:tc>
                  <a:txBody>
                    <a:bodyPr/>
                    <a:lstStyle/>
                    <a:p>
                      <a:pPr marL="215900" indent="0" algn="l">
                        <a:lnSpc>
                          <a:spcPct val="100000"/>
                        </a:lnSpc>
                        <a:spcAft>
                          <a:spcPts val="0"/>
                        </a:spcAft>
                      </a:pPr>
                      <a:r>
                        <a:rPr lang="es-EC" sz="1200" dirty="0">
                          <a:solidFill>
                            <a:schemeClr val="accent6">
                              <a:lumMod val="50000"/>
                            </a:schemeClr>
                          </a:solidFill>
                          <a:effectLst/>
                        </a:rPr>
                        <a:t>Difícil</a:t>
                      </a:r>
                      <a:endParaRPr lang="es-EC" sz="1200" dirty="0">
                        <a:solidFill>
                          <a:schemeClr val="accent6">
                            <a:lumMod val="50000"/>
                          </a:schemeClr>
                        </a:solidFill>
                        <a:effectLst/>
                        <a:latin typeface="Times New Roman" panose="02020603050405020304" pitchFamily="18" charset="0"/>
                        <a:ea typeface="Calibri" panose="020F0502020204030204" pitchFamily="34" charset="0"/>
                      </a:endParaRPr>
                    </a:p>
                  </a:txBody>
                  <a:tcPr marL="46443" marR="46443" marT="0" marB="0"/>
                </a:tc>
                <a:tc>
                  <a:txBody>
                    <a:bodyPr/>
                    <a:lstStyle/>
                    <a:p>
                      <a:pPr marL="215900" indent="0" algn="l">
                        <a:lnSpc>
                          <a:spcPct val="100000"/>
                        </a:lnSpc>
                        <a:spcAft>
                          <a:spcPts val="0"/>
                        </a:spcAft>
                      </a:pPr>
                      <a:r>
                        <a:rPr lang="es-EC" sz="1200">
                          <a:solidFill>
                            <a:schemeClr val="accent6">
                              <a:lumMod val="50000"/>
                            </a:schemeClr>
                          </a:solidFill>
                          <a:effectLst/>
                        </a:rPr>
                        <a:t>Medio</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6443" marR="46443" marT="0" marB="0"/>
                </a:tc>
              </a:tr>
              <a:tr h="1638711">
                <a:tc>
                  <a:txBody>
                    <a:bodyPr/>
                    <a:lstStyle/>
                    <a:p>
                      <a:pPr marL="215900" indent="0" algn="l">
                        <a:lnSpc>
                          <a:spcPct val="100000"/>
                        </a:lnSpc>
                        <a:spcAft>
                          <a:spcPts val="0"/>
                        </a:spcAft>
                      </a:pPr>
                      <a:r>
                        <a:rPr lang="es-EC" sz="1200" dirty="0">
                          <a:solidFill>
                            <a:schemeClr val="accent6">
                              <a:lumMod val="50000"/>
                            </a:schemeClr>
                          </a:solidFill>
                          <a:effectLst/>
                        </a:rPr>
                        <a:t>Principales características</a:t>
                      </a:r>
                      <a:endParaRPr lang="es-EC" sz="1200" dirty="0">
                        <a:solidFill>
                          <a:schemeClr val="accent6">
                            <a:lumMod val="50000"/>
                          </a:schemeClr>
                        </a:solidFill>
                        <a:effectLst/>
                        <a:latin typeface="Times New Roman" panose="02020603050405020304" pitchFamily="18" charset="0"/>
                        <a:ea typeface="Calibri" panose="020F0502020204030204" pitchFamily="34" charset="0"/>
                      </a:endParaRPr>
                    </a:p>
                  </a:txBody>
                  <a:tcPr marL="46443" marR="46443" marT="0" marB="0"/>
                </a:tc>
                <a:tc>
                  <a:txBody>
                    <a:bodyPr/>
                    <a:lstStyle/>
                    <a:p>
                      <a:pPr marL="215900" indent="0" algn="l">
                        <a:lnSpc>
                          <a:spcPct val="100000"/>
                        </a:lnSpc>
                        <a:spcAft>
                          <a:spcPts val="0"/>
                        </a:spcAft>
                      </a:pPr>
                      <a:r>
                        <a:rPr lang="es-EC" sz="1200">
                          <a:solidFill>
                            <a:schemeClr val="accent6">
                              <a:lumMod val="50000"/>
                            </a:schemeClr>
                          </a:solidFill>
                          <a:effectLst/>
                        </a:rPr>
                        <a:t>Pérdidas mínimas por fricción entre bolas circulantes y husillo con alta eficiencia mecánica.</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6443" marR="46443" marT="0" marB="0"/>
                </a:tc>
                <a:tc>
                  <a:txBody>
                    <a:bodyPr/>
                    <a:lstStyle/>
                    <a:p>
                      <a:pPr marL="215900" indent="0" algn="l">
                        <a:lnSpc>
                          <a:spcPct val="100000"/>
                        </a:lnSpc>
                        <a:spcAft>
                          <a:spcPts val="0"/>
                        </a:spcAft>
                      </a:pPr>
                      <a:r>
                        <a:rPr lang="es-EC" sz="1200" dirty="0">
                          <a:solidFill>
                            <a:schemeClr val="accent6">
                              <a:lumMod val="50000"/>
                            </a:schemeClr>
                          </a:solidFill>
                          <a:effectLst/>
                        </a:rPr>
                        <a:t>Mantenimiento continuo, usado para transmisión de potencias elevadas.</a:t>
                      </a:r>
                      <a:endParaRPr lang="es-EC" sz="1200" dirty="0">
                        <a:solidFill>
                          <a:schemeClr val="accent6">
                            <a:lumMod val="50000"/>
                          </a:schemeClr>
                        </a:solidFill>
                        <a:effectLst/>
                        <a:latin typeface="Times New Roman" panose="02020603050405020304" pitchFamily="18" charset="0"/>
                        <a:ea typeface="Calibri" panose="020F0502020204030204" pitchFamily="34" charset="0"/>
                      </a:endParaRPr>
                    </a:p>
                  </a:txBody>
                  <a:tcPr marL="46443" marR="46443" marT="0" marB="0"/>
                </a:tc>
                <a:tc>
                  <a:txBody>
                    <a:bodyPr/>
                    <a:lstStyle/>
                    <a:p>
                      <a:pPr marL="215900" indent="0" algn="l">
                        <a:lnSpc>
                          <a:spcPct val="100000"/>
                        </a:lnSpc>
                        <a:spcAft>
                          <a:spcPts val="0"/>
                        </a:spcAft>
                      </a:pPr>
                      <a:r>
                        <a:rPr lang="es-EC" sz="1200" dirty="0">
                          <a:solidFill>
                            <a:schemeClr val="accent6">
                              <a:lumMod val="50000"/>
                            </a:schemeClr>
                          </a:solidFill>
                          <a:effectLst/>
                        </a:rPr>
                        <a:t>Alto rozamiento entre tuerca y eje, desgaste y calentamiento.</a:t>
                      </a:r>
                      <a:endParaRPr lang="es-EC" sz="1200" dirty="0">
                        <a:solidFill>
                          <a:schemeClr val="accent6">
                            <a:lumMod val="50000"/>
                          </a:schemeClr>
                        </a:solidFill>
                        <a:effectLst/>
                        <a:latin typeface="Times New Roman" panose="02020603050405020304" pitchFamily="18" charset="0"/>
                        <a:ea typeface="Calibri" panose="020F0502020204030204" pitchFamily="34" charset="0"/>
                      </a:endParaRPr>
                    </a:p>
                  </a:txBody>
                  <a:tcPr marL="46443" marR="46443" marT="0" marB="0"/>
                </a:tc>
              </a:tr>
              <a:tr h="819355">
                <a:tc>
                  <a:txBody>
                    <a:bodyPr/>
                    <a:lstStyle/>
                    <a:p>
                      <a:pPr marL="215900" indent="0" algn="l">
                        <a:lnSpc>
                          <a:spcPct val="100000"/>
                        </a:lnSpc>
                        <a:spcAft>
                          <a:spcPts val="0"/>
                        </a:spcAft>
                      </a:pPr>
                      <a:r>
                        <a:rPr lang="es-EC" sz="1200" dirty="0">
                          <a:solidFill>
                            <a:schemeClr val="accent6">
                              <a:lumMod val="50000"/>
                            </a:schemeClr>
                          </a:solidFill>
                          <a:effectLst/>
                        </a:rPr>
                        <a:t>Precisión</a:t>
                      </a:r>
                      <a:endParaRPr lang="es-EC" sz="1200" dirty="0">
                        <a:solidFill>
                          <a:schemeClr val="accent6">
                            <a:lumMod val="50000"/>
                          </a:schemeClr>
                        </a:solidFill>
                        <a:effectLst/>
                        <a:latin typeface="Times New Roman" panose="02020603050405020304" pitchFamily="18" charset="0"/>
                        <a:ea typeface="Calibri" panose="020F0502020204030204" pitchFamily="34" charset="0"/>
                      </a:endParaRPr>
                    </a:p>
                  </a:txBody>
                  <a:tcPr marL="46443" marR="46443" marT="0" marB="0"/>
                </a:tc>
                <a:tc>
                  <a:txBody>
                    <a:bodyPr/>
                    <a:lstStyle/>
                    <a:p>
                      <a:pPr marL="215900" indent="0" algn="l">
                        <a:lnSpc>
                          <a:spcPct val="100000"/>
                        </a:lnSpc>
                        <a:spcAft>
                          <a:spcPts val="0"/>
                        </a:spcAft>
                      </a:pPr>
                      <a:r>
                        <a:rPr lang="es-EC" sz="1200">
                          <a:solidFill>
                            <a:schemeClr val="accent6">
                              <a:lumMod val="50000"/>
                            </a:schemeClr>
                          </a:solidFill>
                          <a:effectLst/>
                        </a:rPr>
                        <a:t>Alta precisión, larga vida útil del husillo.</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6443" marR="46443" marT="0" marB="0"/>
                </a:tc>
                <a:tc>
                  <a:txBody>
                    <a:bodyPr/>
                    <a:lstStyle/>
                    <a:p>
                      <a:pPr marL="215900" indent="0" algn="l">
                        <a:lnSpc>
                          <a:spcPct val="100000"/>
                        </a:lnSpc>
                        <a:spcAft>
                          <a:spcPts val="0"/>
                        </a:spcAft>
                      </a:pPr>
                      <a:r>
                        <a:rPr lang="es-EC" sz="1200">
                          <a:solidFill>
                            <a:schemeClr val="accent6">
                              <a:lumMod val="50000"/>
                            </a:schemeClr>
                          </a:solidFill>
                          <a:effectLst/>
                        </a:rPr>
                        <a:t>Buen</a:t>
                      </a:r>
                      <a:r>
                        <a:rPr lang="es-ES" sz="1200">
                          <a:solidFill>
                            <a:schemeClr val="accent6">
                              <a:lumMod val="50000"/>
                            </a:schemeClr>
                          </a:solidFill>
                          <a:effectLst/>
                        </a:rPr>
                        <a:t> d</a:t>
                      </a:r>
                      <a:r>
                        <a:rPr lang="es-EC" sz="1200">
                          <a:solidFill>
                            <a:schemeClr val="accent6">
                              <a:lumMod val="50000"/>
                            </a:schemeClr>
                          </a:solidFill>
                          <a:effectLst/>
                        </a:rPr>
                        <a:t>esplazamiento en largas distancias.</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6443" marR="46443" marT="0" marB="0"/>
                </a:tc>
                <a:tc>
                  <a:txBody>
                    <a:bodyPr/>
                    <a:lstStyle/>
                    <a:p>
                      <a:pPr marL="215900" indent="0" algn="l">
                        <a:lnSpc>
                          <a:spcPct val="100000"/>
                        </a:lnSpc>
                        <a:spcAft>
                          <a:spcPts val="0"/>
                        </a:spcAft>
                      </a:pPr>
                      <a:r>
                        <a:rPr lang="es-EC" sz="1200" dirty="0">
                          <a:solidFill>
                            <a:schemeClr val="accent6">
                              <a:lumMod val="50000"/>
                            </a:schemeClr>
                          </a:solidFill>
                          <a:effectLst/>
                        </a:rPr>
                        <a:t>Precisión baja en distancias largas</a:t>
                      </a:r>
                      <a:endParaRPr lang="es-EC" sz="1200" dirty="0">
                        <a:solidFill>
                          <a:schemeClr val="accent6">
                            <a:lumMod val="50000"/>
                          </a:schemeClr>
                        </a:solidFill>
                        <a:effectLst/>
                        <a:latin typeface="Times New Roman" panose="02020603050405020304" pitchFamily="18" charset="0"/>
                        <a:ea typeface="Calibri" panose="020F0502020204030204" pitchFamily="34" charset="0"/>
                      </a:endParaRPr>
                    </a:p>
                  </a:txBody>
                  <a:tcPr marL="46443" marR="46443" marT="0" marB="0"/>
                </a:tc>
              </a:tr>
              <a:tr h="605980">
                <a:tc>
                  <a:txBody>
                    <a:bodyPr/>
                    <a:lstStyle/>
                    <a:p>
                      <a:pPr marL="215900" indent="0" algn="l">
                        <a:lnSpc>
                          <a:spcPct val="100000"/>
                        </a:lnSpc>
                        <a:spcAft>
                          <a:spcPts val="0"/>
                        </a:spcAft>
                      </a:pPr>
                      <a:r>
                        <a:rPr lang="es-EC" sz="1200">
                          <a:solidFill>
                            <a:schemeClr val="accent6">
                              <a:lumMod val="50000"/>
                            </a:schemeClr>
                          </a:solidFill>
                          <a:effectLst/>
                        </a:rPr>
                        <a:t>Disponibilidad en el mercado</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6443" marR="46443" marT="0" marB="0"/>
                </a:tc>
                <a:tc>
                  <a:txBody>
                    <a:bodyPr/>
                    <a:lstStyle/>
                    <a:p>
                      <a:pPr marL="215900" indent="0" algn="l">
                        <a:lnSpc>
                          <a:spcPct val="100000"/>
                        </a:lnSpc>
                        <a:spcAft>
                          <a:spcPts val="0"/>
                        </a:spcAft>
                      </a:pPr>
                      <a:r>
                        <a:rPr lang="es-EC" sz="1200">
                          <a:solidFill>
                            <a:schemeClr val="accent6">
                              <a:lumMod val="50000"/>
                            </a:schemeClr>
                          </a:solidFill>
                          <a:effectLst/>
                        </a:rPr>
                        <a:t>Alta</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6443" marR="46443" marT="0" marB="0"/>
                </a:tc>
                <a:tc>
                  <a:txBody>
                    <a:bodyPr/>
                    <a:lstStyle/>
                    <a:p>
                      <a:pPr marL="215900" indent="0" algn="l">
                        <a:lnSpc>
                          <a:spcPct val="100000"/>
                        </a:lnSpc>
                        <a:spcAft>
                          <a:spcPts val="0"/>
                        </a:spcAft>
                      </a:pPr>
                      <a:r>
                        <a:rPr lang="es-EC" sz="1200">
                          <a:solidFill>
                            <a:schemeClr val="accent6">
                              <a:lumMod val="50000"/>
                            </a:schemeClr>
                          </a:solidFill>
                          <a:effectLst/>
                        </a:rPr>
                        <a:t>Alta</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6443" marR="46443" marT="0" marB="0"/>
                </a:tc>
                <a:tc>
                  <a:txBody>
                    <a:bodyPr/>
                    <a:lstStyle/>
                    <a:p>
                      <a:pPr marL="215900" indent="0" algn="l">
                        <a:lnSpc>
                          <a:spcPct val="100000"/>
                        </a:lnSpc>
                        <a:spcAft>
                          <a:spcPts val="0"/>
                        </a:spcAft>
                      </a:pPr>
                      <a:r>
                        <a:rPr lang="es-EC" sz="1200" dirty="0">
                          <a:solidFill>
                            <a:schemeClr val="accent6">
                              <a:lumMod val="50000"/>
                            </a:schemeClr>
                          </a:solidFill>
                          <a:effectLst/>
                        </a:rPr>
                        <a:t>Alta</a:t>
                      </a:r>
                      <a:endParaRPr lang="es-EC" sz="1200" dirty="0">
                        <a:solidFill>
                          <a:schemeClr val="accent6">
                            <a:lumMod val="50000"/>
                          </a:schemeClr>
                        </a:solidFill>
                        <a:effectLst/>
                        <a:latin typeface="Times New Roman" panose="02020603050405020304" pitchFamily="18" charset="0"/>
                        <a:ea typeface="Calibri" panose="020F0502020204030204" pitchFamily="34" charset="0"/>
                      </a:endParaRPr>
                    </a:p>
                  </a:txBody>
                  <a:tcPr marL="46443" marR="46443" marT="0" marB="0"/>
                </a:tc>
              </a:tr>
              <a:tr h="283547">
                <a:tc>
                  <a:txBody>
                    <a:bodyPr/>
                    <a:lstStyle/>
                    <a:p>
                      <a:pPr marL="215900" indent="0" algn="l">
                        <a:lnSpc>
                          <a:spcPct val="100000"/>
                        </a:lnSpc>
                        <a:spcAft>
                          <a:spcPts val="0"/>
                        </a:spcAft>
                      </a:pPr>
                      <a:r>
                        <a:rPr lang="es-EC" sz="1200" dirty="0">
                          <a:solidFill>
                            <a:schemeClr val="accent6">
                              <a:lumMod val="50000"/>
                            </a:schemeClr>
                          </a:solidFill>
                          <a:effectLst/>
                        </a:rPr>
                        <a:t>Costo</a:t>
                      </a:r>
                      <a:endParaRPr lang="es-EC" sz="1200" dirty="0">
                        <a:solidFill>
                          <a:schemeClr val="accent6">
                            <a:lumMod val="50000"/>
                          </a:schemeClr>
                        </a:solidFill>
                        <a:effectLst/>
                        <a:latin typeface="Times New Roman" panose="02020603050405020304" pitchFamily="18" charset="0"/>
                        <a:ea typeface="Calibri" panose="020F0502020204030204" pitchFamily="34" charset="0"/>
                      </a:endParaRPr>
                    </a:p>
                  </a:txBody>
                  <a:tcPr marL="46443" marR="46443" marT="0" marB="0"/>
                </a:tc>
                <a:tc>
                  <a:txBody>
                    <a:bodyPr/>
                    <a:lstStyle/>
                    <a:p>
                      <a:pPr marL="215900" indent="0" algn="l">
                        <a:lnSpc>
                          <a:spcPct val="100000"/>
                        </a:lnSpc>
                        <a:spcAft>
                          <a:spcPts val="0"/>
                        </a:spcAft>
                      </a:pPr>
                      <a:r>
                        <a:rPr lang="es-EC" sz="1200">
                          <a:solidFill>
                            <a:schemeClr val="accent6">
                              <a:lumMod val="50000"/>
                            </a:schemeClr>
                          </a:solidFill>
                          <a:effectLst/>
                        </a:rPr>
                        <a:t>Medio</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6443" marR="46443" marT="0" marB="0"/>
                </a:tc>
                <a:tc>
                  <a:txBody>
                    <a:bodyPr/>
                    <a:lstStyle/>
                    <a:p>
                      <a:pPr marL="215900" indent="0" algn="l">
                        <a:lnSpc>
                          <a:spcPct val="100000"/>
                        </a:lnSpc>
                        <a:spcAft>
                          <a:spcPts val="0"/>
                        </a:spcAft>
                      </a:pPr>
                      <a:r>
                        <a:rPr lang="es-EC" sz="1200" dirty="0">
                          <a:solidFill>
                            <a:schemeClr val="accent6">
                              <a:lumMod val="50000"/>
                            </a:schemeClr>
                          </a:solidFill>
                          <a:effectLst/>
                        </a:rPr>
                        <a:t>Alto</a:t>
                      </a:r>
                      <a:endParaRPr lang="es-EC" sz="1200" dirty="0">
                        <a:solidFill>
                          <a:schemeClr val="accent6">
                            <a:lumMod val="50000"/>
                          </a:schemeClr>
                        </a:solidFill>
                        <a:effectLst/>
                        <a:latin typeface="Times New Roman" panose="02020603050405020304" pitchFamily="18" charset="0"/>
                        <a:ea typeface="Calibri" panose="020F0502020204030204" pitchFamily="34" charset="0"/>
                      </a:endParaRPr>
                    </a:p>
                  </a:txBody>
                  <a:tcPr marL="46443" marR="46443" marT="0" marB="0"/>
                </a:tc>
                <a:tc>
                  <a:txBody>
                    <a:bodyPr/>
                    <a:lstStyle/>
                    <a:p>
                      <a:pPr marL="215900" indent="0" algn="l">
                        <a:lnSpc>
                          <a:spcPct val="100000"/>
                        </a:lnSpc>
                        <a:spcAft>
                          <a:spcPts val="0"/>
                        </a:spcAft>
                      </a:pPr>
                      <a:r>
                        <a:rPr lang="es-EC" sz="1200" dirty="0">
                          <a:solidFill>
                            <a:schemeClr val="accent6">
                              <a:lumMod val="50000"/>
                            </a:schemeClr>
                          </a:solidFill>
                          <a:effectLst/>
                        </a:rPr>
                        <a:t>Bajo</a:t>
                      </a:r>
                      <a:endParaRPr lang="es-EC" sz="1200" dirty="0">
                        <a:solidFill>
                          <a:schemeClr val="accent6">
                            <a:lumMod val="50000"/>
                          </a:schemeClr>
                        </a:solidFill>
                        <a:effectLst/>
                        <a:latin typeface="Times New Roman" panose="02020603050405020304" pitchFamily="18" charset="0"/>
                        <a:ea typeface="Calibri" panose="020F0502020204030204" pitchFamily="34" charset="0"/>
                      </a:endParaRPr>
                    </a:p>
                  </a:txBody>
                  <a:tcPr marL="46443" marR="46443" marT="0" marB="0"/>
                </a:tc>
              </a:tr>
            </a:tbl>
          </a:graphicData>
        </a:graphic>
      </p:graphicFrame>
      <p:pic>
        <p:nvPicPr>
          <p:cNvPr id="8207" name="Imagen 19"/>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815403" y="1203553"/>
            <a:ext cx="1238250" cy="491023"/>
          </a:xfrm>
          <a:prstGeom prst="rect">
            <a:avLst/>
          </a:prstGeom>
          <a:noFill/>
          <a:extLst>
            <a:ext uri="{909E8E84-426E-40DD-AFC4-6F175D3DCCD1}">
              <a14:hiddenFill xmlns:a14="http://schemas.microsoft.com/office/drawing/2010/main">
                <a:solidFill>
                  <a:srgbClr val="FFFFFF"/>
                </a:solidFill>
              </a14:hiddenFill>
            </a:ext>
          </a:extLst>
        </p:spPr>
      </p:pic>
      <p:pic>
        <p:nvPicPr>
          <p:cNvPr id="8206" name="Imagen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4310" y="1203553"/>
            <a:ext cx="1234089" cy="491023"/>
          </a:xfrm>
          <a:prstGeom prst="rect">
            <a:avLst/>
          </a:prstGeom>
          <a:noFill/>
          <a:extLst>
            <a:ext uri="{909E8E84-426E-40DD-AFC4-6F175D3DCCD1}">
              <a14:hiddenFill xmlns:a14="http://schemas.microsoft.com/office/drawing/2010/main">
                <a:solidFill>
                  <a:srgbClr val="FFFFFF"/>
                </a:solidFill>
              </a14:hiddenFill>
            </a:ext>
          </a:extLst>
        </p:spPr>
      </p:pic>
      <p:pic>
        <p:nvPicPr>
          <p:cNvPr id="8205" name="Imagen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9874" y="1217980"/>
            <a:ext cx="936126" cy="47659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 name="Tabla 14"/>
          <p:cNvGraphicFramePr>
            <a:graphicFrameLocks noGrp="1"/>
          </p:cNvGraphicFramePr>
          <p:nvPr/>
        </p:nvGraphicFramePr>
        <p:xfrm>
          <a:off x="6677475" y="656350"/>
          <a:ext cx="5335559" cy="5249502"/>
        </p:xfrm>
        <a:graphic>
          <a:graphicData uri="http://schemas.openxmlformats.org/drawingml/2006/table">
            <a:tbl>
              <a:tblPr firstRow="1" firstCol="1" bandRow="1">
                <a:tableStyleId>{F5AB1C69-6EDB-4FF4-983F-18BD219EF322}</a:tableStyleId>
              </a:tblPr>
              <a:tblGrid>
                <a:gridCol w="1149197"/>
                <a:gridCol w="558181"/>
                <a:gridCol w="534542"/>
                <a:gridCol w="483319"/>
                <a:gridCol w="508931"/>
                <a:gridCol w="476095"/>
                <a:gridCol w="599553"/>
                <a:gridCol w="1025741"/>
              </a:tblGrid>
              <a:tr h="1386183">
                <a:tc>
                  <a:txBody>
                    <a:bodyPr/>
                    <a:lstStyle/>
                    <a:p>
                      <a:pPr marL="0" indent="0" algn="l">
                        <a:lnSpc>
                          <a:spcPct val="100000"/>
                        </a:lnSpc>
                      </a:pPr>
                      <a:r>
                        <a:rPr lang="es-EC" sz="1400" dirty="0">
                          <a:solidFill>
                            <a:schemeClr val="accent6">
                              <a:lumMod val="50000"/>
                            </a:schemeClr>
                          </a:solidFill>
                          <a:effectLst/>
                        </a:rPr>
                        <a:t>Criterio</a:t>
                      </a:r>
                      <a:endParaRPr lang="es-EC" sz="1400" dirty="0">
                        <a:solidFill>
                          <a:schemeClr val="accent6">
                            <a:lumMod val="50000"/>
                          </a:schemeClr>
                        </a:solidFill>
                        <a:effectLst/>
                        <a:latin typeface="Times New Roman" panose="02020603050405020304" pitchFamily="18" charset="0"/>
                        <a:ea typeface="Calibri" panose="020F0502020204030204" pitchFamily="34" charset="0"/>
                      </a:endParaRPr>
                    </a:p>
                  </a:txBody>
                  <a:tcPr marL="37194" marR="37194" marT="0" marB="0"/>
                </a:tc>
                <a:tc>
                  <a:txBody>
                    <a:bodyPr/>
                    <a:lstStyle/>
                    <a:p>
                      <a:pPr marL="0" indent="0" algn="l">
                        <a:lnSpc>
                          <a:spcPct val="100000"/>
                        </a:lnSpc>
                      </a:pPr>
                      <a:r>
                        <a:rPr lang="es-EC" sz="1400" dirty="0">
                          <a:solidFill>
                            <a:schemeClr val="accent6">
                              <a:lumMod val="50000"/>
                            </a:schemeClr>
                          </a:solidFill>
                          <a:effectLst/>
                        </a:rPr>
                        <a:t> </a:t>
                      </a:r>
                      <a:endParaRPr lang="es-EC" sz="1400" dirty="0">
                        <a:solidFill>
                          <a:schemeClr val="accent6">
                            <a:lumMod val="50000"/>
                          </a:schemeClr>
                        </a:solidFill>
                        <a:effectLst/>
                        <a:latin typeface="Times New Roman" panose="02020603050405020304" pitchFamily="18" charset="0"/>
                        <a:ea typeface="Calibri" panose="020F0502020204030204" pitchFamily="34" charset="0"/>
                      </a:endParaRPr>
                    </a:p>
                  </a:txBody>
                  <a:tcPr marL="37194" marR="37194" marT="0" marB="0"/>
                </a:tc>
                <a:tc gridSpan="2">
                  <a:txBody>
                    <a:bodyPr/>
                    <a:lstStyle/>
                    <a:p>
                      <a:pPr marL="0" indent="0" algn="ctr">
                        <a:lnSpc>
                          <a:spcPct val="100000"/>
                        </a:lnSpc>
                      </a:pPr>
                      <a:r>
                        <a:rPr lang="es-EC" sz="1400" dirty="0">
                          <a:solidFill>
                            <a:schemeClr val="accent6">
                              <a:lumMod val="50000"/>
                            </a:schemeClr>
                          </a:solidFill>
                          <a:effectLst/>
                        </a:rPr>
                        <a:t>Husillos de bola y tuerca</a:t>
                      </a:r>
                      <a:endParaRPr lang="es-EC" sz="1400" dirty="0">
                        <a:solidFill>
                          <a:schemeClr val="accent6">
                            <a:lumMod val="50000"/>
                          </a:schemeClr>
                        </a:solidFill>
                        <a:effectLst/>
                        <a:latin typeface="Times New Roman" panose="02020603050405020304" pitchFamily="18" charset="0"/>
                        <a:ea typeface="Calibri" panose="020F0502020204030204" pitchFamily="34" charset="0"/>
                      </a:endParaRPr>
                    </a:p>
                  </a:txBody>
                  <a:tcPr marL="37194" marR="37194" marT="0" marB="0"/>
                </a:tc>
                <a:tc hMerge="1">
                  <a:tcPr/>
                </a:tc>
                <a:tc gridSpan="2">
                  <a:txBody>
                    <a:bodyPr/>
                    <a:lstStyle/>
                    <a:p>
                      <a:pPr marL="0" indent="0" algn="ctr">
                        <a:lnSpc>
                          <a:spcPct val="100000"/>
                        </a:lnSpc>
                      </a:pPr>
                      <a:r>
                        <a:rPr lang="es-EC" sz="1400">
                          <a:solidFill>
                            <a:schemeClr val="accent6">
                              <a:lumMod val="50000"/>
                            </a:schemeClr>
                          </a:solidFill>
                          <a:effectLst/>
                        </a:rPr>
                        <a:t>Sistema </a:t>
                      </a:r>
                      <a:r>
                        <a:rPr lang="es-ES" sz="1400">
                          <a:solidFill>
                            <a:schemeClr val="accent6">
                              <a:lumMod val="50000"/>
                            </a:schemeClr>
                          </a:solidFill>
                          <a:effectLst/>
                        </a:rPr>
                        <a:t>piñón-cremallera</a:t>
                      </a:r>
                      <a:endParaRPr lang="es-EC" sz="1400">
                        <a:solidFill>
                          <a:schemeClr val="accent6">
                            <a:lumMod val="50000"/>
                          </a:schemeClr>
                        </a:solidFill>
                        <a:effectLst/>
                        <a:latin typeface="Times New Roman" panose="02020603050405020304" pitchFamily="18" charset="0"/>
                        <a:ea typeface="Calibri" panose="020F0502020204030204" pitchFamily="34" charset="0"/>
                      </a:endParaRPr>
                    </a:p>
                  </a:txBody>
                  <a:tcPr marL="37194" marR="37194" marT="0" marB="0"/>
                </a:tc>
                <a:tc hMerge="1">
                  <a:tcPr/>
                </a:tc>
                <a:tc gridSpan="2">
                  <a:txBody>
                    <a:bodyPr/>
                    <a:lstStyle/>
                    <a:p>
                      <a:pPr marL="0" indent="0" algn="ctr">
                        <a:lnSpc>
                          <a:spcPct val="100000"/>
                        </a:lnSpc>
                      </a:pPr>
                      <a:r>
                        <a:rPr lang="es-EC" sz="1400">
                          <a:solidFill>
                            <a:schemeClr val="accent6">
                              <a:lumMod val="50000"/>
                            </a:schemeClr>
                          </a:solidFill>
                          <a:effectLst/>
                        </a:rPr>
                        <a:t>Tornillo y tuerca de potencia</a:t>
                      </a:r>
                      <a:endParaRPr lang="es-EC" sz="1400">
                        <a:solidFill>
                          <a:schemeClr val="accent6">
                            <a:lumMod val="50000"/>
                          </a:schemeClr>
                        </a:solidFill>
                        <a:effectLst/>
                        <a:latin typeface="Times New Roman" panose="02020603050405020304" pitchFamily="18" charset="0"/>
                        <a:ea typeface="Calibri" panose="020F0502020204030204" pitchFamily="34" charset="0"/>
                      </a:endParaRPr>
                    </a:p>
                  </a:txBody>
                  <a:tcPr marL="37194" marR="37194" marT="0" marB="0"/>
                </a:tc>
                <a:tc hMerge="1">
                  <a:tcPr/>
                </a:tc>
              </a:tr>
              <a:tr h="981294">
                <a:tc>
                  <a:txBody>
                    <a:bodyPr/>
                    <a:lstStyle/>
                    <a:p>
                      <a:pPr marL="0" indent="0" algn="l">
                        <a:lnSpc>
                          <a:spcPct val="100000"/>
                        </a:lnSpc>
                      </a:pPr>
                      <a:r>
                        <a:rPr lang="es-EC" sz="1400">
                          <a:solidFill>
                            <a:schemeClr val="accent6">
                              <a:lumMod val="50000"/>
                            </a:schemeClr>
                          </a:solidFill>
                          <a:effectLst/>
                        </a:rPr>
                        <a:t> </a:t>
                      </a:r>
                      <a:endParaRPr lang="es-EC" sz="1400">
                        <a:solidFill>
                          <a:schemeClr val="accent6">
                            <a:lumMod val="50000"/>
                          </a:schemeClr>
                        </a:solidFill>
                        <a:effectLst/>
                        <a:latin typeface="Times New Roman" panose="02020603050405020304" pitchFamily="18" charset="0"/>
                        <a:ea typeface="Calibri" panose="020F0502020204030204" pitchFamily="34" charset="0"/>
                      </a:endParaRPr>
                    </a:p>
                  </a:txBody>
                  <a:tcPr marL="37194" marR="37194" marT="0" marB="0"/>
                </a:tc>
                <a:tc>
                  <a:txBody>
                    <a:bodyPr/>
                    <a:lstStyle/>
                    <a:p>
                      <a:pPr marL="0" indent="0" algn="l">
                        <a:lnSpc>
                          <a:spcPct val="100000"/>
                        </a:lnSpc>
                      </a:pPr>
                      <a:r>
                        <a:rPr lang="es-EC" sz="1400">
                          <a:solidFill>
                            <a:schemeClr val="accent6">
                              <a:lumMod val="50000"/>
                            </a:schemeClr>
                          </a:solidFill>
                          <a:effectLst/>
                        </a:rPr>
                        <a:t>%</a:t>
                      </a:r>
                      <a:endParaRPr lang="es-EC" sz="1400">
                        <a:solidFill>
                          <a:schemeClr val="accent6">
                            <a:lumMod val="50000"/>
                          </a:schemeClr>
                        </a:solidFill>
                        <a:effectLst/>
                        <a:latin typeface="Times New Roman" panose="02020603050405020304" pitchFamily="18" charset="0"/>
                        <a:ea typeface="Calibri" panose="020F0502020204030204" pitchFamily="34" charset="0"/>
                      </a:endParaRPr>
                    </a:p>
                  </a:txBody>
                  <a:tcPr marL="37194" marR="37194" marT="0" marB="0"/>
                </a:tc>
                <a:tc>
                  <a:txBody>
                    <a:bodyPr/>
                    <a:lstStyle/>
                    <a:p>
                      <a:pPr marL="0" indent="0" algn="l">
                        <a:lnSpc>
                          <a:spcPct val="100000"/>
                        </a:lnSpc>
                      </a:pPr>
                      <a:r>
                        <a:rPr lang="es-EC" sz="1400">
                          <a:solidFill>
                            <a:schemeClr val="accent6">
                              <a:lumMod val="50000"/>
                            </a:schemeClr>
                          </a:solidFill>
                          <a:effectLst/>
                        </a:rPr>
                        <a:t>Valor</a:t>
                      </a:r>
                      <a:endParaRPr lang="es-EC" sz="1400">
                        <a:solidFill>
                          <a:schemeClr val="accent6">
                            <a:lumMod val="50000"/>
                          </a:schemeClr>
                        </a:solidFill>
                        <a:effectLst/>
                        <a:latin typeface="Times New Roman" panose="02020603050405020304" pitchFamily="18" charset="0"/>
                        <a:ea typeface="Calibri" panose="020F0502020204030204" pitchFamily="34" charset="0"/>
                      </a:endParaRPr>
                    </a:p>
                  </a:txBody>
                  <a:tcPr marL="37194" marR="37194" marT="0" marB="0"/>
                </a:tc>
                <a:tc>
                  <a:txBody>
                    <a:bodyPr/>
                    <a:lstStyle/>
                    <a:p>
                      <a:pPr marL="0" indent="0" algn="l">
                        <a:lnSpc>
                          <a:spcPct val="100000"/>
                        </a:lnSpc>
                      </a:pPr>
                      <a:r>
                        <a:rPr lang="es-EC" sz="1400">
                          <a:solidFill>
                            <a:schemeClr val="accent6">
                              <a:lumMod val="50000"/>
                            </a:schemeClr>
                          </a:solidFill>
                          <a:effectLst/>
                        </a:rPr>
                        <a:t>Total</a:t>
                      </a:r>
                      <a:endParaRPr lang="es-EC" sz="1400">
                        <a:solidFill>
                          <a:schemeClr val="accent6">
                            <a:lumMod val="50000"/>
                          </a:schemeClr>
                        </a:solidFill>
                        <a:effectLst/>
                        <a:latin typeface="Times New Roman" panose="02020603050405020304" pitchFamily="18" charset="0"/>
                        <a:ea typeface="Calibri" panose="020F0502020204030204" pitchFamily="34" charset="0"/>
                      </a:endParaRPr>
                    </a:p>
                  </a:txBody>
                  <a:tcPr marL="37194" marR="37194" marT="0" marB="0"/>
                </a:tc>
                <a:tc>
                  <a:txBody>
                    <a:bodyPr/>
                    <a:lstStyle/>
                    <a:p>
                      <a:pPr marL="0" indent="0" algn="l">
                        <a:lnSpc>
                          <a:spcPct val="100000"/>
                        </a:lnSpc>
                      </a:pPr>
                      <a:r>
                        <a:rPr lang="es-EC" sz="1400" dirty="0">
                          <a:solidFill>
                            <a:schemeClr val="accent6">
                              <a:lumMod val="50000"/>
                            </a:schemeClr>
                          </a:solidFill>
                          <a:effectLst/>
                        </a:rPr>
                        <a:t>Valor</a:t>
                      </a:r>
                      <a:endParaRPr lang="es-EC" sz="1400" dirty="0">
                        <a:solidFill>
                          <a:schemeClr val="accent6">
                            <a:lumMod val="50000"/>
                          </a:schemeClr>
                        </a:solidFill>
                        <a:effectLst/>
                        <a:latin typeface="Times New Roman" panose="02020603050405020304" pitchFamily="18" charset="0"/>
                        <a:ea typeface="Calibri" panose="020F0502020204030204" pitchFamily="34" charset="0"/>
                      </a:endParaRPr>
                    </a:p>
                  </a:txBody>
                  <a:tcPr marL="37194" marR="37194" marT="0" marB="0"/>
                </a:tc>
                <a:tc>
                  <a:txBody>
                    <a:bodyPr/>
                    <a:lstStyle/>
                    <a:p>
                      <a:pPr marL="0" indent="0" algn="l">
                        <a:lnSpc>
                          <a:spcPct val="100000"/>
                        </a:lnSpc>
                      </a:pPr>
                      <a:r>
                        <a:rPr lang="es-EC" sz="1400">
                          <a:solidFill>
                            <a:schemeClr val="accent6">
                              <a:lumMod val="50000"/>
                            </a:schemeClr>
                          </a:solidFill>
                          <a:effectLst/>
                        </a:rPr>
                        <a:t>Total</a:t>
                      </a:r>
                      <a:endParaRPr lang="es-EC" sz="1400">
                        <a:solidFill>
                          <a:schemeClr val="accent6">
                            <a:lumMod val="50000"/>
                          </a:schemeClr>
                        </a:solidFill>
                        <a:effectLst/>
                        <a:latin typeface="Times New Roman" panose="02020603050405020304" pitchFamily="18" charset="0"/>
                        <a:ea typeface="Calibri" panose="020F0502020204030204" pitchFamily="34" charset="0"/>
                      </a:endParaRPr>
                    </a:p>
                  </a:txBody>
                  <a:tcPr marL="37194" marR="37194" marT="0" marB="0"/>
                </a:tc>
                <a:tc>
                  <a:txBody>
                    <a:bodyPr/>
                    <a:lstStyle/>
                    <a:p>
                      <a:pPr marL="0" indent="0" algn="l">
                        <a:lnSpc>
                          <a:spcPct val="100000"/>
                        </a:lnSpc>
                      </a:pPr>
                      <a:r>
                        <a:rPr lang="es-EC" sz="1400">
                          <a:solidFill>
                            <a:schemeClr val="accent6">
                              <a:lumMod val="50000"/>
                            </a:schemeClr>
                          </a:solidFill>
                          <a:effectLst/>
                        </a:rPr>
                        <a:t>Valor</a:t>
                      </a:r>
                      <a:endParaRPr lang="es-EC" sz="1400">
                        <a:solidFill>
                          <a:schemeClr val="accent6">
                            <a:lumMod val="50000"/>
                          </a:schemeClr>
                        </a:solidFill>
                        <a:effectLst/>
                        <a:latin typeface="Times New Roman" panose="02020603050405020304" pitchFamily="18" charset="0"/>
                        <a:ea typeface="Calibri" panose="020F0502020204030204" pitchFamily="34" charset="0"/>
                      </a:endParaRPr>
                    </a:p>
                  </a:txBody>
                  <a:tcPr marL="37194" marR="37194" marT="0" marB="0"/>
                </a:tc>
                <a:tc>
                  <a:txBody>
                    <a:bodyPr/>
                    <a:lstStyle/>
                    <a:p>
                      <a:pPr marL="0" indent="0" algn="l">
                        <a:lnSpc>
                          <a:spcPct val="100000"/>
                        </a:lnSpc>
                      </a:pPr>
                      <a:r>
                        <a:rPr lang="es-EC" sz="1400">
                          <a:solidFill>
                            <a:schemeClr val="accent6">
                              <a:lumMod val="50000"/>
                            </a:schemeClr>
                          </a:solidFill>
                          <a:effectLst/>
                        </a:rPr>
                        <a:t>Total</a:t>
                      </a:r>
                      <a:endParaRPr lang="es-EC" sz="1400">
                        <a:solidFill>
                          <a:schemeClr val="accent6">
                            <a:lumMod val="50000"/>
                          </a:schemeClr>
                        </a:solidFill>
                        <a:effectLst/>
                        <a:latin typeface="Times New Roman" panose="02020603050405020304" pitchFamily="18" charset="0"/>
                        <a:ea typeface="Calibri" panose="020F0502020204030204" pitchFamily="34" charset="0"/>
                      </a:endParaRPr>
                    </a:p>
                  </a:txBody>
                  <a:tcPr marL="37194" marR="37194" marT="0" marB="0"/>
                </a:tc>
              </a:tr>
              <a:tr h="576405">
                <a:tc>
                  <a:txBody>
                    <a:bodyPr/>
                    <a:lstStyle/>
                    <a:p>
                      <a:pPr marL="0" indent="0" algn="l">
                        <a:lnSpc>
                          <a:spcPct val="100000"/>
                        </a:lnSpc>
                      </a:pPr>
                      <a:r>
                        <a:rPr lang="es-EC" sz="1400">
                          <a:solidFill>
                            <a:schemeClr val="accent6">
                              <a:lumMod val="50000"/>
                            </a:schemeClr>
                          </a:solidFill>
                          <a:effectLst/>
                        </a:rPr>
                        <a:t>Precisión</a:t>
                      </a:r>
                      <a:endParaRPr lang="es-EC" sz="1400">
                        <a:solidFill>
                          <a:schemeClr val="accent6">
                            <a:lumMod val="50000"/>
                          </a:schemeClr>
                        </a:solidFill>
                        <a:effectLst/>
                        <a:latin typeface="Times New Roman" panose="02020603050405020304" pitchFamily="18" charset="0"/>
                        <a:ea typeface="Calibri" panose="020F0502020204030204" pitchFamily="34" charset="0"/>
                      </a:endParaRPr>
                    </a:p>
                  </a:txBody>
                  <a:tcPr marL="37194" marR="37194" marT="0" marB="0"/>
                </a:tc>
                <a:tc>
                  <a:txBody>
                    <a:bodyPr/>
                    <a:lstStyle/>
                    <a:p>
                      <a:pPr marL="0" indent="0" algn="l">
                        <a:lnSpc>
                          <a:spcPct val="100000"/>
                        </a:lnSpc>
                      </a:pPr>
                      <a:r>
                        <a:rPr lang="es-EC" sz="1400">
                          <a:solidFill>
                            <a:schemeClr val="accent6">
                              <a:lumMod val="50000"/>
                            </a:schemeClr>
                          </a:solidFill>
                          <a:effectLst/>
                        </a:rPr>
                        <a:t>0.3</a:t>
                      </a:r>
                      <a:endParaRPr lang="es-EC" sz="1400">
                        <a:solidFill>
                          <a:schemeClr val="accent6">
                            <a:lumMod val="50000"/>
                          </a:schemeClr>
                        </a:solidFill>
                        <a:effectLst/>
                        <a:latin typeface="Times New Roman" panose="02020603050405020304" pitchFamily="18" charset="0"/>
                        <a:ea typeface="Calibri" panose="020F0502020204030204" pitchFamily="34" charset="0"/>
                      </a:endParaRPr>
                    </a:p>
                  </a:txBody>
                  <a:tcPr marL="37194" marR="37194" marT="0" marB="0"/>
                </a:tc>
                <a:tc>
                  <a:txBody>
                    <a:bodyPr/>
                    <a:lstStyle/>
                    <a:p>
                      <a:pPr marL="0" indent="0" algn="l">
                        <a:lnSpc>
                          <a:spcPct val="100000"/>
                        </a:lnSpc>
                      </a:pPr>
                      <a:r>
                        <a:rPr lang="es-EC" sz="1400">
                          <a:solidFill>
                            <a:schemeClr val="accent6">
                              <a:lumMod val="50000"/>
                            </a:schemeClr>
                          </a:solidFill>
                          <a:effectLst/>
                        </a:rPr>
                        <a:t>5</a:t>
                      </a:r>
                      <a:endParaRPr lang="es-EC" sz="1400">
                        <a:solidFill>
                          <a:schemeClr val="accent6">
                            <a:lumMod val="50000"/>
                          </a:schemeClr>
                        </a:solidFill>
                        <a:effectLst/>
                        <a:latin typeface="Times New Roman" panose="02020603050405020304" pitchFamily="18" charset="0"/>
                        <a:ea typeface="Calibri" panose="020F0502020204030204" pitchFamily="34" charset="0"/>
                      </a:endParaRPr>
                    </a:p>
                  </a:txBody>
                  <a:tcPr marL="37194" marR="37194" marT="0" marB="0"/>
                </a:tc>
                <a:tc>
                  <a:txBody>
                    <a:bodyPr/>
                    <a:lstStyle/>
                    <a:p>
                      <a:pPr marL="0" indent="0" algn="l">
                        <a:lnSpc>
                          <a:spcPct val="100000"/>
                        </a:lnSpc>
                      </a:pPr>
                      <a:r>
                        <a:rPr lang="es-EC" sz="1400" dirty="0">
                          <a:solidFill>
                            <a:schemeClr val="accent6">
                              <a:lumMod val="50000"/>
                            </a:schemeClr>
                          </a:solidFill>
                          <a:effectLst/>
                        </a:rPr>
                        <a:t>1.5</a:t>
                      </a:r>
                      <a:endParaRPr lang="es-EC" sz="1400" dirty="0">
                        <a:solidFill>
                          <a:schemeClr val="accent6">
                            <a:lumMod val="50000"/>
                          </a:schemeClr>
                        </a:solidFill>
                        <a:effectLst/>
                        <a:latin typeface="Times New Roman" panose="02020603050405020304" pitchFamily="18" charset="0"/>
                        <a:ea typeface="Calibri" panose="020F0502020204030204" pitchFamily="34" charset="0"/>
                      </a:endParaRPr>
                    </a:p>
                  </a:txBody>
                  <a:tcPr marL="37194" marR="37194" marT="0" marB="0"/>
                </a:tc>
                <a:tc>
                  <a:txBody>
                    <a:bodyPr/>
                    <a:lstStyle/>
                    <a:p>
                      <a:pPr marL="0" indent="0" algn="l">
                        <a:lnSpc>
                          <a:spcPct val="100000"/>
                        </a:lnSpc>
                      </a:pPr>
                      <a:r>
                        <a:rPr lang="es-EC" sz="1400">
                          <a:solidFill>
                            <a:schemeClr val="accent6">
                              <a:lumMod val="50000"/>
                            </a:schemeClr>
                          </a:solidFill>
                          <a:effectLst/>
                        </a:rPr>
                        <a:t>5</a:t>
                      </a:r>
                      <a:endParaRPr lang="es-EC" sz="1400">
                        <a:solidFill>
                          <a:schemeClr val="accent6">
                            <a:lumMod val="50000"/>
                          </a:schemeClr>
                        </a:solidFill>
                        <a:effectLst/>
                        <a:latin typeface="Times New Roman" panose="02020603050405020304" pitchFamily="18" charset="0"/>
                        <a:ea typeface="Calibri" panose="020F0502020204030204" pitchFamily="34" charset="0"/>
                      </a:endParaRPr>
                    </a:p>
                  </a:txBody>
                  <a:tcPr marL="37194" marR="37194" marT="0" marB="0"/>
                </a:tc>
                <a:tc>
                  <a:txBody>
                    <a:bodyPr/>
                    <a:lstStyle/>
                    <a:p>
                      <a:pPr marL="0" indent="0" algn="l">
                        <a:lnSpc>
                          <a:spcPct val="100000"/>
                        </a:lnSpc>
                      </a:pPr>
                      <a:r>
                        <a:rPr lang="es-EC" sz="1400">
                          <a:solidFill>
                            <a:schemeClr val="accent6">
                              <a:lumMod val="50000"/>
                            </a:schemeClr>
                          </a:solidFill>
                          <a:effectLst/>
                        </a:rPr>
                        <a:t>1.5</a:t>
                      </a:r>
                      <a:endParaRPr lang="es-EC" sz="1400">
                        <a:solidFill>
                          <a:schemeClr val="accent6">
                            <a:lumMod val="50000"/>
                          </a:schemeClr>
                        </a:solidFill>
                        <a:effectLst/>
                        <a:latin typeface="Times New Roman" panose="02020603050405020304" pitchFamily="18" charset="0"/>
                        <a:ea typeface="Calibri" panose="020F0502020204030204" pitchFamily="34" charset="0"/>
                      </a:endParaRPr>
                    </a:p>
                  </a:txBody>
                  <a:tcPr marL="37194" marR="37194" marT="0" marB="0"/>
                </a:tc>
                <a:tc>
                  <a:txBody>
                    <a:bodyPr/>
                    <a:lstStyle/>
                    <a:p>
                      <a:pPr marL="0" indent="0" algn="l">
                        <a:lnSpc>
                          <a:spcPct val="100000"/>
                        </a:lnSpc>
                      </a:pPr>
                      <a:r>
                        <a:rPr lang="es-EC" sz="1400">
                          <a:solidFill>
                            <a:schemeClr val="accent6">
                              <a:lumMod val="50000"/>
                            </a:schemeClr>
                          </a:solidFill>
                          <a:effectLst/>
                        </a:rPr>
                        <a:t>4</a:t>
                      </a:r>
                      <a:endParaRPr lang="es-EC" sz="1400">
                        <a:solidFill>
                          <a:schemeClr val="accent6">
                            <a:lumMod val="50000"/>
                          </a:schemeClr>
                        </a:solidFill>
                        <a:effectLst/>
                        <a:latin typeface="Times New Roman" panose="02020603050405020304" pitchFamily="18" charset="0"/>
                        <a:ea typeface="Calibri" panose="020F0502020204030204" pitchFamily="34" charset="0"/>
                      </a:endParaRPr>
                    </a:p>
                  </a:txBody>
                  <a:tcPr marL="37194" marR="37194" marT="0" marB="0"/>
                </a:tc>
                <a:tc>
                  <a:txBody>
                    <a:bodyPr/>
                    <a:lstStyle/>
                    <a:p>
                      <a:pPr marL="0" indent="0" algn="l">
                        <a:lnSpc>
                          <a:spcPct val="100000"/>
                        </a:lnSpc>
                      </a:pPr>
                      <a:r>
                        <a:rPr lang="es-EC" sz="1400">
                          <a:solidFill>
                            <a:schemeClr val="accent6">
                              <a:lumMod val="50000"/>
                            </a:schemeClr>
                          </a:solidFill>
                          <a:effectLst/>
                        </a:rPr>
                        <a:t>1.2</a:t>
                      </a:r>
                      <a:endParaRPr lang="es-EC" sz="1400">
                        <a:solidFill>
                          <a:schemeClr val="accent6">
                            <a:lumMod val="50000"/>
                          </a:schemeClr>
                        </a:solidFill>
                        <a:effectLst/>
                        <a:latin typeface="Times New Roman" panose="02020603050405020304" pitchFamily="18" charset="0"/>
                        <a:ea typeface="Calibri" panose="020F0502020204030204" pitchFamily="34" charset="0"/>
                      </a:endParaRPr>
                    </a:p>
                  </a:txBody>
                  <a:tcPr marL="37194" marR="37194" marT="0" marB="0"/>
                </a:tc>
              </a:tr>
              <a:tr h="576405">
                <a:tc>
                  <a:txBody>
                    <a:bodyPr/>
                    <a:lstStyle/>
                    <a:p>
                      <a:pPr marL="0" indent="0" algn="l">
                        <a:lnSpc>
                          <a:spcPct val="100000"/>
                        </a:lnSpc>
                      </a:pPr>
                      <a:r>
                        <a:rPr lang="es-EC" sz="1400">
                          <a:solidFill>
                            <a:schemeClr val="accent6">
                              <a:lumMod val="50000"/>
                            </a:schemeClr>
                          </a:solidFill>
                          <a:effectLst/>
                        </a:rPr>
                        <a:t>Montaje</a:t>
                      </a:r>
                      <a:endParaRPr lang="es-EC" sz="1400">
                        <a:solidFill>
                          <a:schemeClr val="accent6">
                            <a:lumMod val="50000"/>
                          </a:schemeClr>
                        </a:solidFill>
                        <a:effectLst/>
                        <a:latin typeface="Times New Roman" panose="02020603050405020304" pitchFamily="18" charset="0"/>
                        <a:ea typeface="Calibri" panose="020F0502020204030204" pitchFamily="34" charset="0"/>
                      </a:endParaRPr>
                    </a:p>
                  </a:txBody>
                  <a:tcPr marL="37194" marR="37194" marT="0" marB="0"/>
                </a:tc>
                <a:tc>
                  <a:txBody>
                    <a:bodyPr/>
                    <a:lstStyle/>
                    <a:p>
                      <a:pPr marL="0" indent="0" algn="l">
                        <a:lnSpc>
                          <a:spcPct val="100000"/>
                        </a:lnSpc>
                      </a:pPr>
                      <a:r>
                        <a:rPr lang="es-EC" sz="1400">
                          <a:solidFill>
                            <a:schemeClr val="accent6">
                              <a:lumMod val="50000"/>
                            </a:schemeClr>
                          </a:solidFill>
                          <a:effectLst/>
                        </a:rPr>
                        <a:t>0.2</a:t>
                      </a:r>
                      <a:endParaRPr lang="es-EC" sz="1400">
                        <a:solidFill>
                          <a:schemeClr val="accent6">
                            <a:lumMod val="50000"/>
                          </a:schemeClr>
                        </a:solidFill>
                        <a:effectLst/>
                        <a:latin typeface="Times New Roman" panose="02020603050405020304" pitchFamily="18" charset="0"/>
                        <a:ea typeface="Calibri" panose="020F0502020204030204" pitchFamily="34" charset="0"/>
                      </a:endParaRPr>
                    </a:p>
                  </a:txBody>
                  <a:tcPr marL="37194" marR="37194" marT="0" marB="0"/>
                </a:tc>
                <a:tc>
                  <a:txBody>
                    <a:bodyPr/>
                    <a:lstStyle/>
                    <a:p>
                      <a:pPr marL="0" indent="0" algn="l">
                        <a:lnSpc>
                          <a:spcPct val="100000"/>
                        </a:lnSpc>
                      </a:pPr>
                      <a:r>
                        <a:rPr lang="es-EC" sz="1400">
                          <a:solidFill>
                            <a:schemeClr val="accent6">
                              <a:lumMod val="50000"/>
                            </a:schemeClr>
                          </a:solidFill>
                          <a:effectLst/>
                        </a:rPr>
                        <a:t>4</a:t>
                      </a:r>
                      <a:endParaRPr lang="es-EC" sz="1400">
                        <a:solidFill>
                          <a:schemeClr val="accent6">
                            <a:lumMod val="50000"/>
                          </a:schemeClr>
                        </a:solidFill>
                        <a:effectLst/>
                        <a:latin typeface="Times New Roman" panose="02020603050405020304" pitchFamily="18" charset="0"/>
                        <a:ea typeface="Calibri" panose="020F0502020204030204" pitchFamily="34" charset="0"/>
                      </a:endParaRPr>
                    </a:p>
                  </a:txBody>
                  <a:tcPr marL="37194" marR="37194" marT="0" marB="0"/>
                </a:tc>
                <a:tc>
                  <a:txBody>
                    <a:bodyPr/>
                    <a:lstStyle/>
                    <a:p>
                      <a:pPr marL="0" indent="0" algn="l">
                        <a:lnSpc>
                          <a:spcPct val="100000"/>
                        </a:lnSpc>
                      </a:pPr>
                      <a:r>
                        <a:rPr lang="es-EC" sz="1400" dirty="0">
                          <a:solidFill>
                            <a:schemeClr val="accent6">
                              <a:lumMod val="50000"/>
                            </a:schemeClr>
                          </a:solidFill>
                          <a:effectLst/>
                        </a:rPr>
                        <a:t>0.8</a:t>
                      </a:r>
                      <a:endParaRPr lang="es-EC" sz="1400" dirty="0">
                        <a:solidFill>
                          <a:schemeClr val="accent6">
                            <a:lumMod val="50000"/>
                          </a:schemeClr>
                        </a:solidFill>
                        <a:effectLst/>
                        <a:latin typeface="Times New Roman" panose="02020603050405020304" pitchFamily="18" charset="0"/>
                        <a:ea typeface="Calibri" panose="020F0502020204030204" pitchFamily="34" charset="0"/>
                      </a:endParaRPr>
                    </a:p>
                  </a:txBody>
                  <a:tcPr marL="37194" marR="37194" marT="0" marB="0"/>
                </a:tc>
                <a:tc>
                  <a:txBody>
                    <a:bodyPr/>
                    <a:lstStyle/>
                    <a:p>
                      <a:pPr marL="0" indent="0" algn="l">
                        <a:lnSpc>
                          <a:spcPct val="100000"/>
                        </a:lnSpc>
                      </a:pPr>
                      <a:r>
                        <a:rPr lang="es-EC" sz="1400">
                          <a:solidFill>
                            <a:schemeClr val="accent6">
                              <a:lumMod val="50000"/>
                            </a:schemeClr>
                          </a:solidFill>
                          <a:effectLst/>
                        </a:rPr>
                        <a:t>2</a:t>
                      </a:r>
                      <a:endParaRPr lang="es-EC" sz="1400">
                        <a:solidFill>
                          <a:schemeClr val="accent6">
                            <a:lumMod val="50000"/>
                          </a:schemeClr>
                        </a:solidFill>
                        <a:effectLst/>
                        <a:latin typeface="Times New Roman" panose="02020603050405020304" pitchFamily="18" charset="0"/>
                        <a:ea typeface="Calibri" panose="020F0502020204030204" pitchFamily="34" charset="0"/>
                      </a:endParaRPr>
                    </a:p>
                  </a:txBody>
                  <a:tcPr marL="37194" marR="37194" marT="0" marB="0"/>
                </a:tc>
                <a:tc>
                  <a:txBody>
                    <a:bodyPr/>
                    <a:lstStyle/>
                    <a:p>
                      <a:pPr marL="0" indent="0" algn="l">
                        <a:lnSpc>
                          <a:spcPct val="100000"/>
                        </a:lnSpc>
                      </a:pPr>
                      <a:r>
                        <a:rPr lang="es-EC" sz="1400">
                          <a:solidFill>
                            <a:schemeClr val="accent6">
                              <a:lumMod val="50000"/>
                            </a:schemeClr>
                          </a:solidFill>
                          <a:effectLst/>
                        </a:rPr>
                        <a:t>0.4</a:t>
                      </a:r>
                      <a:endParaRPr lang="es-EC" sz="1400">
                        <a:solidFill>
                          <a:schemeClr val="accent6">
                            <a:lumMod val="50000"/>
                          </a:schemeClr>
                        </a:solidFill>
                        <a:effectLst/>
                        <a:latin typeface="Times New Roman" panose="02020603050405020304" pitchFamily="18" charset="0"/>
                        <a:ea typeface="Calibri" panose="020F0502020204030204" pitchFamily="34" charset="0"/>
                      </a:endParaRPr>
                    </a:p>
                  </a:txBody>
                  <a:tcPr marL="37194" marR="37194" marT="0" marB="0"/>
                </a:tc>
                <a:tc>
                  <a:txBody>
                    <a:bodyPr/>
                    <a:lstStyle/>
                    <a:p>
                      <a:pPr marL="0" indent="0" algn="l">
                        <a:lnSpc>
                          <a:spcPct val="100000"/>
                        </a:lnSpc>
                      </a:pPr>
                      <a:r>
                        <a:rPr lang="es-EC" sz="1400">
                          <a:solidFill>
                            <a:schemeClr val="accent6">
                              <a:lumMod val="50000"/>
                            </a:schemeClr>
                          </a:solidFill>
                          <a:effectLst/>
                        </a:rPr>
                        <a:t>3</a:t>
                      </a:r>
                      <a:endParaRPr lang="es-EC" sz="1400">
                        <a:solidFill>
                          <a:schemeClr val="accent6">
                            <a:lumMod val="50000"/>
                          </a:schemeClr>
                        </a:solidFill>
                        <a:effectLst/>
                        <a:latin typeface="Times New Roman" panose="02020603050405020304" pitchFamily="18" charset="0"/>
                        <a:ea typeface="Calibri" panose="020F0502020204030204" pitchFamily="34" charset="0"/>
                      </a:endParaRPr>
                    </a:p>
                  </a:txBody>
                  <a:tcPr marL="37194" marR="37194" marT="0" marB="0"/>
                </a:tc>
                <a:tc>
                  <a:txBody>
                    <a:bodyPr/>
                    <a:lstStyle/>
                    <a:p>
                      <a:pPr marL="0" indent="0" algn="l">
                        <a:lnSpc>
                          <a:spcPct val="100000"/>
                        </a:lnSpc>
                      </a:pPr>
                      <a:r>
                        <a:rPr lang="es-EC" sz="1400">
                          <a:solidFill>
                            <a:schemeClr val="accent6">
                              <a:lumMod val="50000"/>
                            </a:schemeClr>
                          </a:solidFill>
                          <a:effectLst/>
                        </a:rPr>
                        <a:t>0.6</a:t>
                      </a:r>
                      <a:endParaRPr lang="es-EC" sz="1400">
                        <a:solidFill>
                          <a:schemeClr val="accent6">
                            <a:lumMod val="50000"/>
                          </a:schemeClr>
                        </a:solidFill>
                        <a:effectLst/>
                        <a:latin typeface="Times New Roman" panose="02020603050405020304" pitchFamily="18" charset="0"/>
                        <a:ea typeface="Calibri" panose="020F0502020204030204" pitchFamily="34" charset="0"/>
                      </a:endParaRPr>
                    </a:p>
                  </a:txBody>
                  <a:tcPr marL="37194" marR="37194" marT="0" marB="0"/>
                </a:tc>
              </a:tr>
              <a:tr h="576405">
                <a:tc>
                  <a:txBody>
                    <a:bodyPr/>
                    <a:lstStyle/>
                    <a:p>
                      <a:pPr marL="0" indent="0" algn="l">
                        <a:lnSpc>
                          <a:spcPct val="100000"/>
                        </a:lnSpc>
                      </a:pPr>
                      <a:r>
                        <a:rPr lang="es-EC" sz="1200" dirty="0">
                          <a:solidFill>
                            <a:schemeClr val="accent6">
                              <a:lumMod val="50000"/>
                            </a:schemeClr>
                          </a:solidFill>
                          <a:effectLst/>
                        </a:rPr>
                        <a:t>Disponibilidad</a:t>
                      </a:r>
                      <a:endParaRPr lang="es-EC" sz="1200" dirty="0">
                        <a:solidFill>
                          <a:schemeClr val="accent6">
                            <a:lumMod val="50000"/>
                          </a:schemeClr>
                        </a:solidFill>
                        <a:effectLst/>
                        <a:latin typeface="Times New Roman" panose="02020603050405020304" pitchFamily="18" charset="0"/>
                        <a:ea typeface="Calibri" panose="020F0502020204030204" pitchFamily="34" charset="0"/>
                      </a:endParaRPr>
                    </a:p>
                  </a:txBody>
                  <a:tcPr marL="37194" marR="37194" marT="0" marB="0"/>
                </a:tc>
                <a:tc>
                  <a:txBody>
                    <a:bodyPr/>
                    <a:lstStyle/>
                    <a:p>
                      <a:pPr marL="0" indent="0" algn="l">
                        <a:lnSpc>
                          <a:spcPct val="100000"/>
                        </a:lnSpc>
                      </a:pPr>
                      <a:r>
                        <a:rPr lang="es-EC" sz="1400">
                          <a:solidFill>
                            <a:schemeClr val="accent6">
                              <a:lumMod val="50000"/>
                            </a:schemeClr>
                          </a:solidFill>
                          <a:effectLst/>
                        </a:rPr>
                        <a:t>0.2</a:t>
                      </a:r>
                      <a:endParaRPr lang="es-EC" sz="1400">
                        <a:solidFill>
                          <a:schemeClr val="accent6">
                            <a:lumMod val="50000"/>
                          </a:schemeClr>
                        </a:solidFill>
                        <a:effectLst/>
                        <a:latin typeface="Times New Roman" panose="02020603050405020304" pitchFamily="18" charset="0"/>
                        <a:ea typeface="Calibri" panose="020F0502020204030204" pitchFamily="34" charset="0"/>
                      </a:endParaRPr>
                    </a:p>
                  </a:txBody>
                  <a:tcPr marL="37194" marR="37194" marT="0" marB="0"/>
                </a:tc>
                <a:tc>
                  <a:txBody>
                    <a:bodyPr/>
                    <a:lstStyle/>
                    <a:p>
                      <a:pPr marL="0" indent="0" algn="l">
                        <a:lnSpc>
                          <a:spcPct val="100000"/>
                        </a:lnSpc>
                      </a:pPr>
                      <a:r>
                        <a:rPr lang="es-EC" sz="1400">
                          <a:solidFill>
                            <a:schemeClr val="accent6">
                              <a:lumMod val="50000"/>
                            </a:schemeClr>
                          </a:solidFill>
                          <a:effectLst/>
                        </a:rPr>
                        <a:t>4</a:t>
                      </a:r>
                      <a:endParaRPr lang="es-EC" sz="1400">
                        <a:solidFill>
                          <a:schemeClr val="accent6">
                            <a:lumMod val="50000"/>
                          </a:schemeClr>
                        </a:solidFill>
                        <a:effectLst/>
                        <a:latin typeface="Times New Roman" panose="02020603050405020304" pitchFamily="18" charset="0"/>
                        <a:ea typeface="Calibri" panose="020F0502020204030204" pitchFamily="34" charset="0"/>
                      </a:endParaRPr>
                    </a:p>
                  </a:txBody>
                  <a:tcPr marL="37194" marR="37194" marT="0" marB="0"/>
                </a:tc>
                <a:tc>
                  <a:txBody>
                    <a:bodyPr/>
                    <a:lstStyle/>
                    <a:p>
                      <a:pPr marL="0" indent="0" algn="l">
                        <a:lnSpc>
                          <a:spcPct val="100000"/>
                        </a:lnSpc>
                      </a:pPr>
                      <a:r>
                        <a:rPr lang="es-EC" sz="1400">
                          <a:solidFill>
                            <a:schemeClr val="accent6">
                              <a:lumMod val="50000"/>
                            </a:schemeClr>
                          </a:solidFill>
                          <a:effectLst/>
                        </a:rPr>
                        <a:t>0.8</a:t>
                      </a:r>
                      <a:endParaRPr lang="es-EC" sz="1400">
                        <a:solidFill>
                          <a:schemeClr val="accent6">
                            <a:lumMod val="50000"/>
                          </a:schemeClr>
                        </a:solidFill>
                        <a:effectLst/>
                        <a:latin typeface="Times New Roman" panose="02020603050405020304" pitchFamily="18" charset="0"/>
                        <a:ea typeface="Calibri" panose="020F0502020204030204" pitchFamily="34" charset="0"/>
                      </a:endParaRPr>
                    </a:p>
                  </a:txBody>
                  <a:tcPr marL="37194" marR="37194" marT="0" marB="0"/>
                </a:tc>
                <a:tc>
                  <a:txBody>
                    <a:bodyPr/>
                    <a:lstStyle/>
                    <a:p>
                      <a:pPr marL="0" indent="0" algn="l">
                        <a:lnSpc>
                          <a:spcPct val="100000"/>
                        </a:lnSpc>
                      </a:pPr>
                      <a:r>
                        <a:rPr lang="es-EC" sz="1400">
                          <a:solidFill>
                            <a:schemeClr val="accent6">
                              <a:lumMod val="50000"/>
                            </a:schemeClr>
                          </a:solidFill>
                          <a:effectLst/>
                        </a:rPr>
                        <a:t>2</a:t>
                      </a:r>
                      <a:endParaRPr lang="es-EC" sz="1400">
                        <a:solidFill>
                          <a:schemeClr val="accent6">
                            <a:lumMod val="50000"/>
                          </a:schemeClr>
                        </a:solidFill>
                        <a:effectLst/>
                        <a:latin typeface="Times New Roman" panose="02020603050405020304" pitchFamily="18" charset="0"/>
                        <a:ea typeface="Calibri" panose="020F0502020204030204" pitchFamily="34" charset="0"/>
                      </a:endParaRPr>
                    </a:p>
                  </a:txBody>
                  <a:tcPr marL="37194" marR="37194" marT="0" marB="0"/>
                </a:tc>
                <a:tc>
                  <a:txBody>
                    <a:bodyPr/>
                    <a:lstStyle/>
                    <a:p>
                      <a:pPr marL="0" indent="0" algn="l">
                        <a:lnSpc>
                          <a:spcPct val="100000"/>
                        </a:lnSpc>
                      </a:pPr>
                      <a:r>
                        <a:rPr lang="es-EC" sz="1400">
                          <a:solidFill>
                            <a:schemeClr val="accent6">
                              <a:lumMod val="50000"/>
                            </a:schemeClr>
                          </a:solidFill>
                          <a:effectLst/>
                        </a:rPr>
                        <a:t>0.4</a:t>
                      </a:r>
                      <a:endParaRPr lang="es-EC" sz="1400">
                        <a:solidFill>
                          <a:schemeClr val="accent6">
                            <a:lumMod val="50000"/>
                          </a:schemeClr>
                        </a:solidFill>
                        <a:effectLst/>
                        <a:latin typeface="Times New Roman" panose="02020603050405020304" pitchFamily="18" charset="0"/>
                        <a:ea typeface="Calibri" panose="020F0502020204030204" pitchFamily="34" charset="0"/>
                      </a:endParaRPr>
                    </a:p>
                  </a:txBody>
                  <a:tcPr marL="37194" marR="37194" marT="0" marB="0"/>
                </a:tc>
                <a:tc>
                  <a:txBody>
                    <a:bodyPr/>
                    <a:lstStyle/>
                    <a:p>
                      <a:pPr marL="0" indent="0" algn="l">
                        <a:lnSpc>
                          <a:spcPct val="100000"/>
                        </a:lnSpc>
                      </a:pPr>
                      <a:r>
                        <a:rPr lang="es-EC" sz="1400">
                          <a:solidFill>
                            <a:schemeClr val="accent6">
                              <a:lumMod val="50000"/>
                            </a:schemeClr>
                          </a:solidFill>
                          <a:effectLst/>
                        </a:rPr>
                        <a:t>5</a:t>
                      </a:r>
                      <a:endParaRPr lang="es-EC" sz="1400">
                        <a:solidFill>
                          <a:schemeClr val="accent6">
                            <a:lumMod val="50000"/>
                          </a:schemeClr>
                        </a:solidFill>
                        <a:effectLst/>
                        <a:latin typeface="Times New Roman" panose="02020603050405020304" pitchFamily="18" charset="0"/>
                        <a:ea typeface="Calibri" panose="020F0502020204030204" pitchFamily="34" charset="0"/>
                      </a:endParaRPr>
                    </a:p>
                  </a:txBody>
                  <a:tcPr marL="37194" marR="37194" marT="0" marB="0"/>
                </a:tc>
                <a:tc>
                  <a:txBody>
                    <a:bodyPr/>
                    <a:lstStyle/>
                    <a:p>
                      <a:pPr marL="0" indent="0" algn="l">
                        <a:lnSpc>
                          <a:spcPct val="100000"/>
                        </a:lnSpc>
                      </a:pPr>
                      <a:r>
                        <a:rPr lang="es-EC" sz="1400">
                          <a:solidFill>
                            <a:schemeClr val="accent6">
                              <a:lumMod val="50000"/>
                            </a:schemeClr>
                          </a:solidFill>
                          <a:effectLst/>
                        </a:rPr>
                        <a:t>1.0</a:t>
                      </a:r>
                      <a:endParaRPr lang="es-EC" sz="1400">
                        <a:solidFill>
                          <a:schemeClr val="accent6">
                            <a:lumMod val="50000"/>
                          </a:schemeClr>
                        </a:solidFill>
                        <a:effectLst/>
                        <a:latin typeface="Times New Roman" panose="02020603050405020304" pitchFamily="18" charset="0"/>
                        <a:ea typeface="Calibri" panose="020F0502020204030204" pitchFamily="34" charset="0"/>
                      </a:endParaRPr>
                    </a:p>
                  </a:txBody>
                  <a:tcPr marL="37194" marR="37194" marT="0" marB="0"/>
                </a:tc>
              </a:tr>
              <a:tr h="576405">
                <a:tc>
                  <a:txBody>
                    <a:bodyPr/>
                    <a:lstStyle/>
                    <a:p>
                      <a:pPr marL="0" indent="0" algn="l">
                        <a:lnSpc>
                          <a:spcPct val="100000"/>
                        </a:lnSpc>
                      </a:pPr>
                      <a:r>
                        <a:rPr lang="es-EC" sz="1400" dirty="0">
                          <a:solidFill>
                            <a:schemeClr val="accent6">
                              <a:lumMod val="50000"/>
                            </a:schemeClr>
                          </a:solidFill>
                          <a:effectLst/>
                        </a:rPr>
                        <a:t>Fiabilidad</a:t>
                      </a:r>
                      <a:endParaRPr lang="es-EC" sz="1400" dirty="0">
                        <a:solidFill>
                          <a:schemeClr val="accent6">
                            <a:lumMod val="50000"/>
                          </a:schemeClr>
                        </a:solidFill>
                        <a:effectLst/>
                        <a:latin typeface="Times New Roman" panose="02020603050405020304" pitchFamily="18" charset="0"/>
                        <a:ea typeface="Calibri" panose="020F0502020204030204" pitchFamily="34" charset="0"/>
                      </a:endParaRPr>
                    </a:p>
                  </a:txBody>
                  <a:tcPr marL="37194" marR="37194" marT="0" marB="0"/>
                </a:tc>
                <a:tc>
                  <a:txBody>
                    <a:bodyPr/>
                    <a:lstStyle/>
                    <a:p>
                      <a:pPr marL="0" indent="0" algn="l">
                        <a:lnSpc>
                          <a:spcPct val="100000"/>
                        </a:lnSpc>
                      </a:pPr>
                      <a:r>
                        <a:rPr lang="es-EC" sz="1400">
                          <a:solidFill>
                            <a:schemeClr val="accent6">
                              <a:lumMod val="50000"/>
                            </a:schemeClr>
                          </a:solidFill>
                          <a:effectLst/>
                        </a:rPr>
                        <a:t>0.3</a:t>
                      </a:r>
                      <a:endParaRPr lang="es-EC" sz="1400">
                        <a:solidFill>
                          <a:schemeClr val="accent6">
                            <a:lumMod val="50000"/>
                          </a:schemeClr>
                        </a:solidFill>
                        <a:effectLst/>
                        <a:latin typeface="Times New Roman" panose="02020603050405020304" pitchFamily="18" charset="0"/>
                        <a:ea typeface="Calibri" panose="020F0502020204030204" pitchFamily="34" charset="0"/>
                      </a:endParaRPr>
                    </a:p>
                  </a:txBody>
                  <a:tcPr marL="37194" marR="37194" marT="0" marB="0"/>
                </a:tc>
                <a:tc>
                  <a:txBody>
                    <a:bodyPr/>
                    <a:lstStyle/>
                    <a:p>
                      <a:pPr marL="0" indent="0" algn="l">
                        <a:lnSpc>
                          <a:spcPct val="100000"/>
                        </a:lnSpc>
                      </a:pPr>
                      <a:r>
                        <a:rPr lang="es-EC" sz="1400">
                          <a:solidFill>
                            <a:schemeClr val="accent6">
                              <a:lumMod val="50000"/>
                            </a:schemeClr>
                          </a:solidFill>
                          <a:effectLst/>
                        </a:rPr>
                        <a:t>4</a:t>
                      </a:r>
                      <a:endParaRPr lang="es-EC" sz="1400">
                        <a:solidFill>
                          <a:schemeClr val="accent6">
                            <a:lumMod val="50000"/>
                          </a:schemeClr>
                        </a:solidFill>
                        <a:effectLst/>
                        <a:latin typeface="Times New Roman" panose="02020603050405020304" pitchFamily="18" charset="0"/>
                        <a:ea typeface="Calibri" panose="020F0502020204030204" pitchFamily="34" charset="0"/>
                      </a:endParaRPr>
                    </a:p>
                  </a:txBody>
                  <a:tcPr marL="37194" marR="37194" marT="0" marB="0"/>
                </a:tc>
                <a:tc>
                  <a:txBody>
                    <a:bodyPr/>
                    <a:lstStyle/>
                    <a:p>
                      <a:pPr marL="0" indent="0" algn="l">
                        <a:lnSpc>
                          <a:spcPct val="100000"/>
                        </a:lnSpc>
                      </a:pPr>
                      <a:r>
                        <a:rPr lang="es-EC" sz="1400">
                          <a:solidFill>
                            <a:schemeClr val="accent6">
                              <a:lumMod val="50000"/>
                            </a:schemeClr>
                          </a:solidFill>
                          <a:effectLst/>
                        </a:rPr>
                        <a:t>1.2</a:t>
                      </a:r>
                      <a:endParaRPr lang="es-EC" sz="1400">
                        <a:solidFill>
                          <a:schemeClr val="accent6">
                            <a:lumMod val="50000"/>
                          </a:schemeClr>
                        </a:solidFill>
                        <a:effectLst/>
                        <a:latin typeface="Times New Roman" panose="02020603050405020304" pitchFamily="18" charset="0"/>
                        <a:ea typeface="Calibri" panose="020F0502020204030204" pitchFamily="34" charset="0"/>
                      </a:endParaRPr>
                    </a:p>
                  </a:txBody>
                  <a:tcPr marL="37194" marR="37194" marT="0" marB="0"/>
                </a:tc>
                <a:tc>
                  <a:txBody>
                    <a:bodyPr/>
                    <a:lstStyle/>
                    <a:p>
                      <a:pPr marL="0" indent="0" algn="l">
                        <a:lnSpc>
                          <a:spcPct val="100000"/>
                        </a:lnSpc>
                      </a:pPr>
                      <a:r>
                        <a:rPr lang="es-EC" sz="1400">
                          <a:solidFill>
                            <a:schemeClr val="accent6">
                              <a:lumMod val="50000"/>
                            </a:schemeClr>
                          </a:solidFill>
                          <a:effectLst/>
                        </a:rPr>
                        <a:t>3</a:t>
                      </a:r>
                      <a:endParaRPr lang="es-EC" sz="1400">
                        <a:solidFill>
                          <a:schemeClr val="accent6">
                            <a:lumMod val="50000"/>
                          </a:schemeClr>
                        </a:solidFill>
                        <a:effectLst/>
                        <a:latin typeface="Times New Roman" panose="02020603050405020304" pitchFamily="18" charset="0"/>
                        <a:ea typeface="Calibri" panose="020F0502020204030204" pitchFamily="34" charset="0"/>
                      </a:endParaRPr>
                    </a:p>
                  </a:txBody>
                  <a:tcPr marL="37194" marR="37194" marT="0" marB="0"/>
                </a:tc>
                <a:tc>
                  <a:txBody>
                    <a:bodyPr/>
                    <a:lstStyle/>
                    <a:p>
                      <a:pPr marL="0" indent="0" algn="l">
                        <a:lnSpc>
                          <a:spcPct val="100000"/>
                        </a:lnSpc>
                      </a:pPr>
                      <a:r>
                        <a:rPr lang="es-EC" sz="1400" dirty="0">
                          <a:solidFill>
                            <a:schemeClr val="accent6">
                              <a:lumMod val="50000"/>
                            </a:schemeClr>
                          </a:solidFill>
                          <a:effectLst/>
                        </a:rPr>
                        <a:t>0.9</a:t>
                      </a:r>
                      <a:endParaRPr lang="es-EC" sz="1400" dirty="0">
                        <a:solidFill>
                          <a:schemeClr val="accent6">
                            <a:lumMod val="50000"/>
                          </a:schemeClr>
                        </a:solidFill>
                        <a:effectLst/>
                        <a:latin typeface="Times New Roman" panose="02020603050405020304" pitchFamily="18" charset="0"/>
                        <a:ea typeface="Calibri" panose="020F0502020204030204" pitchFamily="34" charset="0"/>
                      </a:endParaRPr>
                    </a:p>
                  </a:txBody>
                  <a:tcPr marL="37194" marR="37194" marT="0" marB="0"/>
                </a:tc>
                <a:tc>
                  <a:txBody>
                    <a:bodyPr/>
                    <a:lstStyle/>
                    <a:p>
                      <a:pPr marL="0" indent="0" algn="l">
                        <a:lnSpc>
                          <a:spcPct val="100000"/>
                        </a:lnSpc>
                      </a:pPr>
                      <a:r>
                        <a:rPr lang="es-EC" sz="1400" dirty="0">
                          <a:solidFill>
                            <a:schemeClr val="accent6">
                              <a:lumMod val="50000"/>
                            </a:schemeClr>
                          </a:solidFill>
                          <a:effectLst/>
                        </a:rPr>
                        <a:t>3</a:t>
                      </a:r>
                      <a:endParaRPr lang="es-EC" sz="1400" dirty="0">
                        <a:solidFill>
                          <a:schemeClr val="accent6">
                            <a:lumMod val="50000"/>
                          </a:schemeClr>
                        </a:solidFill>
                        <a:effectLst/>
                        <a:latin typeface="Times New Roman" panose="02020603050405020304" pitchFamily="18" charset="0"/>
                        <a:ea typeface="Calibri" panose="020F0502020204030204" pitchFamily="34" charset="0"/>
                      </a:endParaRPr>
                    </a:p>
                  </a:txBody>
                  <a:tcPr marL="37194" marR="37194" marT="0" marB="0"/>
                </a:tc>
                <a:tc>
                  <a:txBody>
                    <a:bodyPr/>
                    <a:lstStyle/>
                    <a:p>
                      <a:pPr marL="0" indent="0" algn="l">
                        <a:lnSpc>
                          <a:spcPct val="100000"/>
                        </a:lnSpc>
                      </a:pPr>
                      <a:r>
                        <a:rPr lang="es-EC" sz="1400">
                          <a:solidFill>
                            <a:schemeClr val="accent6">
                              <a:lumMod val="50000"/>
                            </a:schemeClr>
                          </a:solidFill>
                          <a:effectLst/>
                        </a:rPr>
                        <a:t>0.9</a:t>
                      </a:r>
                      <a:endParaRPr lang="es-EC" sz="1400">
                        <a:solidFill>
                          <a:schemeClr val="accent6">
                            <a:lumMod val="50000"/>
                          </a:schemeClr>
                        </a:solidFill>
                        <a:effectLst/>
                        <a:latin typeface="Times New Roman" panose="02020603050405020304" pitchFamily="18" charset="0"/>
                        <a:ea typeface="Calibri" panose="020F0502020204030204" pitchFamily="34" charset="0"/>
                      </a:endParaRPr>
                    </a:p>
                  </a:txBody>
                  <a:tcPr marL="37194" marR="37194" marT="0" marB="0"/>
                </a:tc>
              </a:tr>
              <a:tr h="576405">
                <a:tc>
                  <a:txBody>
                    <a:bodyPr/>
                    <a:lstStyle/>
                    <a:p>
                      <a:pPr marL="0" indent="0" algn="l">
                        <a:lnSpc>
                          <a:spcPct val="100000"/>
                        </a:lnSpc>
                      </a:pPr>
                      <a:r>
                        <a:rPr lang="es-EC" sz="1400">
                          <a:solidFill>
                            <a:schemeClr val="accent6">
                              <a:lumMod val="50000"/>
                            </a:schemeClr>
                          </a:solidFill>
                          <a:effectLst/>
                        </a:rPr>
                        <a:t>Total</a:t>
                      </a:r>
                      <a:endParaRPr lang="es-EC" sz="1400">
                        <a:solidFill>
                          <a:schemeClr val="accent6">
                            <a:lumMod val="50000"/>
                          </a:schemeClr>
                        </a:solidFill>
                        <a:effectLst/>
                        <a:latin typeface="Times New Roman" panose="02020603050405020304" pitchFamily="18" charset="0"/>
                        <a:ea typeface="Calibri" panose="020F0502020204030204" pitchFamily="34" charset="0"/>
                      </a:endParaRPr>
                    </a:p>
                  </a:txBody>
                  <a:tcPr marL="37194" marR="37194" marT="0" marB="0"/>
                </a:tc>
                <a:tc>
                  <a:txBody>
                    <a:bodyPr/>
                    <a:lstStyle/>
                    <a:p>
                      <a:pPr marL="0" indent="0" algn="l">
                        <a:lnSpc>
                          <a:spcPct val="100000"/>
                        </a:lnSpc>
                      </a:pPr>
                      <a:r>
                        <a:rPr lang="es-EC" sz="1400">
                          <a:solidFill>
                            <a:schemeClr val="accent6">
                              <a:lumMod val="50000"/>
                            </a:schemeClr>
                          </a:solidFill>
                          <a:effectLst/>
                        </a:rPr>
                        <a:t>1</a:t>
                      </a:r>
                      <a:endParaRPr lang="es-EC" sz="1400">
                        <a:solidFill>
                          <a:schemeClr val="accent6">
                            <a:lumMod val="50000"/>
                          </a:schemeClr>
                        </a:solidFill>
                        <a:effectLst/>
                        <a:latin typeface="Times New Roman" panose="02020603050405020304" pitchFamily="18" charset="0"/>
                        <a:ea typeface="Calibri" panose="020F0502020204030204" pitchFamily="34" charset="0"/>
                      </a:endParaRPr>
                    </a:p>
                  </a:txBody>
                  <a:tcPr marL="37194" marR="37194" marT="0" marB="0"/>
                </a:tc>
                <a:tc>
                  <a:txBody>
                    <a:bodyPr/>
                    <a:lstStyle/>
                    <a:p>
                      <a:pPr marL="0" indent="0" algn="l">
                        <a:lnSpc>
                          <a:spcPct val="100000"/>
                        </a:lnSpc>
                      </a:pPr>
                      <a:r>
                        <a:rPr lang="es-EC" sz="1400">
                          <a:solidFill>
                            <a:schemeClr val="accent6">
                              <a:lumMod val="50000"/>
                            </a:schemeClr>
                          </a:solidFill>
                          <a:effectLst/>
                        </a:rPr>
                        <a:t> </a:t>
                      </a:r>
                      <a:endParaRPr lang="es-EC" sz="1400">
                        <a:solidFill>
                          <a:schemeClr val="accent6">
                            <a:lumMod val="50000"/>
                          </a:schemeClr>
                        </a:solidFill>
                        <a:effectLst/>
                        <a:latin typeface="Times New Roman" panose="02020603050405020304" pitchFamily="18" charset="0"/>
                        <a:ea typeface="Calibri" panose="020F0502020204030204" pitchFamily="34" charset="0"/>
                      </a:endParaRPr>
                    </a:p>
                  </a:txBody>
                  <a:tcPr marL="37194" marR="37194" marT="0" marB="0"/>
                </a:tc>
                <a:tc>
                  <a:txBody>
                    <a:bodyPr/>
                    <a:lstStyle/>
                    <a:p>
                      <a:pPr marL="0" indent="0" algn="l">
                        <a:lnSpc>
                          <a:spcPct val="100000"/>
                        </a:lnSpc>
                      </a:pPr>
                      <a:r>
                        <a:rPr lang="es-EC" sz="1400">
                          <a:solidFill>
                            <a:schemeClr val="accent6">
                              <a:lumMod val="50000"/>
                            </a:schemeClr>
                          </a:solidFill>
                          <a:effectLst/>
                        </a:rPr>
                        <a:t>4.3</a:t>
                      </a:r>
                      <a:endParaRPr lang="es-EC" sz="1400">
                        <a:solidFill>
                          <a:schemeClr val="accent6">
                            <a:lumMod val="50000"/>
                          </a:schemeClr>
                        </a:solidFill>
                        <a:effectLst/>
                        <a:latin typeface="Times New Roman" panose="02020603050405020304" pitchFamily="18" charset="0"/>
                        <a:ea typeface="Calibri" panose="020F0502020204030204" pitchFamily="34" charset="0"/>
                      </a:endParaRPr>
                    </a:p>
                  </a:txBody>
                  <a:tcPr marL="37194" marR="37194" marT="0" marB="0"/>
                </a:tc>
                <a:tc>
                  <a:txBody>
                    <a:bodyPr/>
                    <a:lstStyle/>
                    <a:p>
                      <a:pPr marL="0" indent="0" algn="l">
                        <a:lnSpc>
                          <a:spcPct val="100000"/>
                        </a:lnSpc>
                      </a:pPr>
                      <a:r>
                        <a:rPr lang="es-EC" sz="1400">
                          <a:solidFill>
                            <a:schemeClr val="accent6">
                              <a:lumMod val="50000"/>
                            </a:schemeClr>
                          </a:solidFill>
                          <a:effectLst/>
                        </a:rPr>
                        <a:t> </a:t>
                      </a:r>
                      <a:endParaRPr lang="es-EC" sz="1400">
                        <a:solidFill>
                          <a:schemeClr val="accent6">
                            <a:lumMod val="50000"/>
                          </a:schemeClr>
                        </a:solidFill>
                        <a:effectLst/>
                        <a:latin typeface="Times New Roman" panose="02020603050405020304" pitchFamily="18" charset="0"/>
                        <a:ea typeface="Calibri" panose="020F0502020204030204" pitchFamily="34" charset="0"/>
                      </a:endParaRPr>
                    </a:p>
                  </a:txBody>
                  <a:tcPr marL="37194" marR="37194" marT="0" marB="0"/>
                </a:tc>
                <a:tc>
                  <a:txBody>
                    <a:bodyPr/>
                    <a:lstStyle/>
                    <a:p>
                      <a:pPr marL="0" indent="0" algn="l">
                        <a:lnSpc>
                          <a:spcPct val="100000"/>
                        </a:lnSpc>
                      </a:pPr>
                      <a:r>
                        <a:rPr lang="es-EC" sz="1400">
                          <a:solidFill>
                            <a:schemeClr val="accent6">
                              <a:lumMod val="50000"/>
                            </a:schemeClr>
                          </a:solidFill>
                          <a:effectLst/>
                        </a:rPr>
                        <a:t>3.2</a:t>
                      </a:r>
                      <a:endParaRPr lang="es-EC" sz="1400">
                        <a:solidFill>
                          <a:schemeClr val="accent6">
                            <a:lumMod val="50000"/>
                          </a:schemeClr>
                        </a:solidFill>
                        <a:effectLst/>
                        <a:latin typeface="Times New Roman" panose="02020603050405020304" pitchFamily="18" charset="0"/>
                        <a:ea typeface="Calibri" panose="020F0502020204030204" pitchFamily="34" charset="0"/>
                      </a:endParaRPr>
                    </a:p>
                  </a:txBody>
                  <a:tcPr marL="37194" marR="37194" marT="0" marB="0"/>
                </a:tc>
                <a:tc>
                  <a:txBody>
                    <a:bodyPr/>
                    <a:lstStyle/>
                    <a:p>
                      <a:pPr marL="0" indent="0" algn="l">
                        <a:lnSpc>
                          <a:spcPct val="100000"/>
                        </a:lnSpc>
                      </a:pPr>
                      <a:r>
                        <a:rPr lang="es-EC" sz="1400">
                          <a:solidFill>
                            <a:schemeClr val="accent6">
                              <a:lumMod val="50000"/>
                            </a:schemeClr>
                          </a:solidFill>
                          <a:effectLst/>
                        </a:rPr>
                        <a:t> </a:t>
                      </a:r>
                      <a:endParaRPr lang="es-EC" sz="1400">
                        <a:solidFill>
                          <a:schemeClr val="accent6">
                            <a:lumMod val="50000"/>
                          </a:schemeClr>
                        </a:solidFill>
                        <a:effectLst/>
                        <a:latin typeface="Times New Roman" panose="02020603050405020304" pitchFamily="18" charset="0"/>
                        <a:ea typeface="Calibri" panose="020F0502020204030204" pitchFamily="34" charset="0"/>
                      </a:endParaRPr>
                    </a:p>
                  </a:txBody>
                  <a:tcPr marL="37194" marR="37194" marT="0" marB="0"/>
                </a:tc>
                <a:tc>
                  <a:txBody>
                    <a:bodyPr/>
                    <a:lstStyle/>
                    <a:p>
                      <a:pPr marL="0" indent="0" algn="l">
                        <a:lnSpc>
                          <a:spcPct val="100000"/>
                        </a:lnSpc>
                      </a:pPr>
                      <a:r>
                        <a:rPr lang="es-EC" sz="1400" dirty="0">
                          <a:solidFill>
                            <a:schemeClr val="accent6">
                              <a:lumMod val="50000"/>
                            </a:schemeClr>
                          </a:solidFill>
                          <a:effectLst/>
                        </a:rPr>
                        <a:t>3.7</a:t>
                      </a:r>
                      <a:endParaRPr lang="es-EC" sz="1400" dirty="0">
                        <a:solidFill>
                          <a:schemeClr val="accent6">
                            <a:lumMod val="50000"/>
                          </a:schemeClr>
                        </a:solidFill>
                        <a:effectLst/>
                        <a:latin typeface="Times New Roman" panose="02020603050405020304" pitchFamily="18" charset="0"/>
                        <a:ea typeface="Calibri" panose="020F0502020204030204" pitchFamily="34" charset="0"/>
                      </a:endParaRPr>
                    </a:p>
                  </a:txBody>
                  <a:tcPr marL="37194" marR="37194" marT="0" marB="0"/>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178266" y="-71090"/>
            <a:ext cx="6094602" cy="561629"/>
          </a:xfrm>
          <a:prstGeom prst="rect">
            <a:avLst/>
          </a:prstGeom>
          <a:noFill/>
        </p:spPr>
        <p:txBody>
          <a:bodyPr wrap="square">
            <a:spAutoFit/>
          </a:bodyPr>
          <a:lstStyle/>
          <a:p>
            <a:pPr lvl="0" algn="l">
              <a:lnSpc>
                <a:spcPct val="200000"/>
              </a:lnSpc>
              <a:spcAft>
                <a:spcPts val="1920"/>
              </a:spcAft>
            </a:pPr>
            <a:r>
              <a:rPr lang="es-EC" sz="1800" b="1" dirty="0">
                <a:solidFill>
                  <a:schemeClr val="accent6">
                    <a:lumMod val="50000"/>
                  </a:schemeClr>
                </a:solidFill>
                <a:effectLst/>
                <a:latin typeface="Arial" panose="020B0604020202020204" pitchFamily="34" charset="0"/>
                <a:ea typeface="Calibri" panose="020F0502020204030204" pitchFamily="34" charset="0"/>
              </a:rPr>
              <a:t>Alternativas de diseño para el sistema de guiado</a:t>
            </a:r>
            <a:endParaRPr lang="es-EC" sz="2000" dirty="0">
              <a:solidFill>
                <a:schemeClr val="accent6">
                  <a:lumMod val="50000"/>
                </a:schemeClr>
              </a:solidFill>
              <a:effectLst/>
              <a:latin typeface="Times New Roman" panose="02020603050405020304" pitchFamily="18" charset="0"/>
              <a:ea typeface="Calibri" panose="020F0502020204030204" pitchFamily="34" charset="0"/>
            </a:endParaRPr>
          </a:p>
        </p:txBody>
      </p:sp>
      <p:graphicFrame>
        <p:nvGraphicFramePr>
          <p:cNvPr id="11" name="Tabla 10"/>
          <p:cNvGraphicFramePr>
            <a:graphicFrameLocks noGrp="1"/>
          </p:cNvGraphicFramePr>
          <p:nvPr/>
        </p:nvGraphicFramePr>
        <p:xfrm>
          <a:off x="178266" y="662731"/>
          <a:ext cx="6094602" cy="5459637"/>
        </p:xfrm>
        <a:graphic>
          <a:graphicData uri="http://schemas.openxmlformats.org/drawingml/2006/table">
            <a:tbl>
              <a:tblPr firstRow="1" firstCol="1" bandRow="1">
                <a:tableStyleId>{F5AB1C69-6EDB-4FF4-983F-18BD219EF322}</a:tableStyleId>
              </a:tblPr>
              <a:tblGrid>
                <a:gridCol w="1249803"/>
                <a:gridCol w="1639290"/>
                <a:gridCol w="1585521"/>
                <a:gridCol w="1619988"/>
              </a:tblGrid>
              <a:tr h="815537">
                <a:tc>
                  <a:txBody>
                    <a:bodyPr/>
                    <a:lstStyle/>
                    <a:p>
                      <a:pPr marL="0" indent="0" algn="l">
                        <a:lnSpc>
                          <a:spcPct val="100000"/>
                        </a:lnSpc>
                        <a:spcAft>
                          <a:spcPts val="0"/>
                        </a:spcAft>
                      </a:pPr>
                      <a:r>
                        <a:rPr lang="es-EC" sz="1200" dirty="0">
                          <a:solidFill>
                            <a:schemeClr val="accent6">
                              <a:lumMod val="50000"/>
                            </a:schemeClr>
                          </a:solidFill>
                          <a:effectLst/>
                        </a:rPr>
                        <a:t>Criterios de selección</a:t>
                      </a:r>
                      <a:endParaRPr lang="es-EC" sz="1200" dirty="0">
                        <a:solidFill>
                          <a:schemeClr val="accent6">
                            <a:lumMod val="50000"/>
                          </a:schemeClr>
                        </a:solidFill>
                        <a:effectLst/>
                        <a:latin typeface="Times New Roman" panose="02020603050405020304" pitchFamily="18" charset="0"/>
                        <a:ea typeface="Calibri" panose="020F0502020204030204" pitchFamily="34" charset="0"/>
                      </a:endParaRPr>
                    </a:p>
                  </a:txBody>
                  <a:tcPr marL="48246" marR="48246" marT="0" marB="0"/>
                </a:tc>
                <a:tc>
                  <a:txBody>
                    <a:bodyPr/>
                    <a:lstStyle/>
                    <a:p>
                      <a:pPr marL="0" indent="0" algn="l">
                        <a:lnSpc>
                          <a:spcPct val="100000"/>
                        </a:lnSpc>
                        <a:spcAft>
                          <a:spcPts val="0"/>
                        </a:spcAft>
                      </a:pPr>
                      <a:r>
                        <a:rPr lang="es-EC" sz="1200" dirty="0">
                          <a:solidFill>
                            <a:schemeClr val="accent6">
                              <a:lumMod val="50000"/>
                            </a:schemeClr>
                          </a:solidFill>
                          <a:effectLst/>
                        </a:rPr>
                        <a:t>Sistema riel</a:t>
                      </a:r>
                      <a:endParaRPr lang="es-EC" sz="1200" dirty="0">
                        <a:solidFill>
                          <a:schemeClr val="accent6">
                            <a:lumMod val="50000"/>
                          </a:schemeClr>
                        </a:solidFill>
                        <a:effectLst/>
                      </a:endParaRPr>
                    </a:p>
                    <a:p>
                      <a:pPr marL="0" indent="0" algn="l">
                        <a:lnSpc>
                          <a:spcPct val="100000"/>
                        </a:lnSpc>
                        <a:spcAft>
                          <a:spcPts val="0"/>
                        </a:spcAft>
                      </a:pPr>
                      <a:r>
                        <a:rPr lang="es-EC" sz="1200" dirty="0">
                          <a:solidFill>
                            <a:schemeClr val="accent6">
                              <a:lumMod val="50000"/>
                            </a:schemeClr>
                          </a:solidFill>
                          <a:effectLst/>
                        </a:rPr>
                        <a:t> </a:t>
                      </a:r>
                      <a:endParaRPr lang="es-EC" sz="1200" dirty="0">
                        <a:solidFill>
                          <a:schemeClr val="accent6">
                            <a:lumMod val="50000"/>
                          </a:schemeClr>
                        </a:solidFill>
                        <a:effectLst/>
                        <a:latin typeface="Times New Roman" panose="02020603050405020304" pitchFamily="18" charset="0"/>
                        <a:ea typeface="Calibri" panose="020F0502020204030204" pitchFamily="34" charset="0"/>
                      </a:endParaRPr>
                    </a:p>
                  </a:txBody>
                  <a:tcPr marL="48246" marR="48246" marT="0" marB="0"/>
                </a:tc>
                <a:tc>
                  <a:txBody>
                    <a:bodyPr/>
                    <a:lstStyle/>
                    <a:p>
                      <a:pPr marL="0" indent="0" algn="l">
                        <a:lnSpc>
                          <a:spcPct val="100000"/>
                        </a:lnSpc>
                        <a:spcAft>
                          <a:spcPts val="0"/>
                        </a:spcAft>
                      </a:pPr>
                      <a:r>
                        <a:rPr lang="es-EC" sz="1200">
                          <a:solidFill>
                            <a:schemeClr val="accent6">
                              <a:lumMod val="50000"/>
                            </a:schemeClr>
                          </a:solidFill>
                          <a:effectLst/>
                        </a:rPr>
                        <a:t>Rodillos Perfilados</a:t>
                      </a:r>
                      <a:endParaRPr lang="es-EC" sz="1200">
                        <a:solidFill>
                          <a:schemeClr val="accent6">
                            <a:lumMod val="50000"/>
                          </a:schemeClr>
                        </a:solidFill>
                        <a:effectLst/>
                      </a:endParaRPr>
                    </a:p>
                    <a:p>
                      <a:pPr marL="0" indent="0" algn="l">
                        <a:lnSpc>
                          <a:spcPct val="100000"/>
                        </a:lnSpc>
                        <a:spcAft>
                          <a:spcPts val="0"/>
                        </a:spcAft>
                      </a:pPr>
                      <a:r>
                        <a:rPr lang="es-EC" sz="1200">
                          <a:solidFill>
                            <a:schemeClr val="accent6">
                              <a:lumMod val="50000"/>
                            </a:schemeClr>
                          </a:solidFill>
                          <a:effectLst/>
                        </a:rPr>
                        <a:t> </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8246" marR="48246" marT="0" marB="0"/>
                </a:tc>
                <a:tc>
                  <a:txBody>
                    <a:bodyPr/>
                    <a:lstStyle/>
                    <a:p>
                      <a:pPr marL="0" indent="0" algn="l">
                        <a:lnSpc>
                          <a:spcPct val="100000"/>
                        </a:lnSpc>
                        <a:spcAft>
                          <a:spcPts val="0"/>
                        </a:spcAft>
                      </a:pPr>
                      <a:r>
                        <a:rPr lang="es-EC" sz="1200">
                          <a:solidFill>
                            <a:schemeClr val="accent6">
                              <a:lumMod val="50000"/>
                            </a:schemeClr>
                          </a:solidFill>
                          <a:effectLst/>
                        </a:rPr>
                        <a:t>Rodamiento Lineal</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8246" marR="48246" marT="0" marB="0"/>
                </a:tc>
              </a:tr>
              <a:tr h="549038">
                <a:tc>
                  <a:txBody>
                    <a:bodyPr/>
                    <a:lstStyle/>
                    <a:p>
                      <a:pPr marL="0" indent="0" algn="l">
                        <a:lnSpc>
                          <a:spcPct val="100000"/>
                        </a:lnSpc>
                        <a:spcAft>
                          <a:spcPts val="0"/>
                        </a:spcAft>
                      </a:pPr>
                      <a:r>
                        <a:rPr lang="es-EC" sz="1200">
                          <a:solidFill>
                            <a:schemeClr val="accent6">
                              <a:lumMod val="50000"/>
                            </a:schemeClr>
                          </a:solidFill>
                          <a:effectLst/>
                        </a:rPr>
                        <a:t>Criterios de selección</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8246" marR="48246" marT="0" marB="0"/>
                </a:tc>
                <a:tc>
                  <a:txBody>
                    <a:bodyPr/>
                    <a:lstStyle/>
                    <a:p>
                      <a:pPr marL="0" indent="0" algn="l">
                        <a:lnSpc>
                          <a:spcPct val="100000"/>
                        </a:lnSpc>
                        <a:spcAft>
                          <a:spcPts val="0"/>
                        </a:spcAft>
                      </a:pPr>
                      <a:r>
                        <a:rPr lang="es-EC" sz="1200">
                          <a:solidFill>
                            <a:schemeClr val="accent6">
                              <a:lumMod val="50000"/>
                            </a:schemeClr>
                          </a:solidFill>
                          <a:effectLst/>
                        </a:rPr>
                        <a:t>Sistema riel</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8246" marR="48246" marT="0" marB="0"/>
                </a:tc>
                <a:tc>
                  <a:txBody>
                    <a:bodyPr/>
                    <a:lstStyle/>
                    <a:p>
                      <a:pPr marL="0" indent="0" algn="l">
                        <a:lnSpc>
                          <a:spcPct val="100000"/>
                        </a:lnSpc>
                        <a:spcAft>
                          <a:spcPts val="0"/>
                        </a:spcAft>
                      </a:pPr>
                      <a:r>
                        <a:rPr lang="es-EC" sz="1200">
                          <a:solidFill>
                            <a:schemeClr val="accent6">
                              <a:lumMod val="50000"/>
                            </a:schemeClr>
                          </a:solidFill>
                          <a:effectLst/>
                        </a:rPr>
                        <a:t>Rodillos Perfilados</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8246" marR="48246" marT="0" marB="0"/>
                </a:tc>
                <a:tc>
                  <a:txBody>
                    <a:bodyPr/>
                    <a:lstStyle/>
                    <a:p>
                      <a:pPr marL="0" indent="0" algn="l">
                        <a:lnSpc>
                          <a:spcPct val="100000"/>
                        </a:lnSpc>
                        <a:spcAft>
                          <a:spcPts val="0"/>
                        </a:spcAft>
                      </a:pPr>
                      <a:r>
                        <a:rPr lang="es-EC" sz="1200">
                          <a:solidFill>
                            <a:schemeClr val="accent6">
                              <a:lumMod val="50000"/>
                            </a:schemeClr>
                          </a:solidFill>
                          <a:effectLst/>
                        </a:rPr>
                        <a:t>Rodamiento Lineal</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8246" marR="48246" marT="0" marB="0"/>
                </a:tc>
              </a:tr>
              <a:tr h="549038">
                <a:tc>
                  <a:txBody>
                    <a:bodyPr/>
                    <a:lstStyle/>
                    <a:p>
                      <a:pPr marL="0" indent="0" algn="l">
                        <a:lnSpc>
                          <a:spcPct val="100000"/>
                        </a:lnSpc>
                        <a:spcAft>
                          <a:spcPts val="0"/>
                        </a:spcAft>
                      </a:pPr>
                      <a:r>
                        <a:rPr lang="es-EC" sz="1200">
                          <a:solidFill>
                            <a:schemeClr val="accent6">
                              <a:lumMod val="50000"/>
                            </a:schemeClr>
                          </a:solidFill>
                          <a:effectLst/>
                        </a:rPr>
                        <a:t>Dificultad de Montaje</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8246" marR="48246" marT="0" marB="0"/>
                </a:tc>
                <a:tc>
                  <a:txBody>
                    <a:bodyPr/>
                    <a:lstStyle/>
                    <a:p>
                      <a:pPr marL="0" indent="0" algn="l">
                        <a:lnSpc>
                          <a:spcPct val="100000"/>
                        </a:lnSpc>
                        <a:spcAft>
                          <a:spcPts val="0"/>
                        </a:spcAft>
                      </a:pPr>
                      <a:r>
                        <a:rPr lang="es-EC" sz="1200">
                          <a:solidFill>
                            <a:schemeClr val="accent6">
                              <a:lumMod val="50000"/>
                            </a:schemeClr>
                          </a:solidFill>
                          <a:effectLst/>
                        </a:rPr>
                        <a:t>Medio</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8246" marR="48246" marT="0" marB="0"/>
                </a:tc>
                <a:tc>
                  <a:txBody>
                    <a:bodyPr/>
                    <a:lstStyle/>
                    <a:p>
                      <a:pPr marL="0" indent="0" algn="l">
                        <a:lnSpc>
                          <a:spcPct val="100000"/>
                        </a:lnSpc>
                        <a:spcAft>
                          <a:spcPts val="0"/>
                        </a:spcAft>
                      </a:pPr>
                      <a:r>
                        <a:rPr lang="es-EC" sz="1200" dirty="0">
                          <a:solidFill>
                            <a:schemeClr val="accent6">
                              <a:lumMod val="50000"/>
                            </a:schemeClr>
                          </a:solidFill>
                          <a:effectLst/>
                        </a:rPr>
                        <a:t>Fácil</a:t>
                      </a:r>
                      <a:endParaRPr lang="es-EC" sz="1200" dirty="0">
                        <a:solidFill>
                          <a:schemeClr val="accent6">
                            <a:lumMod val="50000"/>
                          </a:schemeClr>
                        </a:solidFill>
                        <a:effectLst/>
                        <a:latin typeface="Times New Roman" panose="02020603050405020304" pitchFamily="18" charset="0"/>
                        <a:ea typeface="Calibri" panose="020F0502020204030204" pitchFamily="34" charset="0"/>
                      </a:endParaRPr>
                    </a:p>
                  </a:txBody>
                  <a:tcPr marL="48246" marR="48246" marT="0" marB="0"/>
                </a:tc>
                <a:tc>
                  <a:txBody>
                    <a:bodyPr/>
                    <a:lstStyle/>
                    <a:p>
                      <a:pPr marL="0" indent="0" algn="l">
                        <a:lnSpc>
                          <a:spcPct val="100000"/>
                        </a:lnSpc>
                        <a:spcAft>
                          <a:spcPts val="0"/>
                        </a:spcAft>
                      </a:pPr>
                      <a:r>
                        <a:rPr lang="es-EC" sz="1200">
                          <a:solidFill>
                            <a:schemeClr val="accent6">
                              <a:lumMod val="50000"/>
                            </a:schemeClr>
                          </a:solidFill>
                          <a:effectLst/>
                        </a:rPr>
                        <a:t>Fácil</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8246" marR="48246" marT="0" marB="0"/>
                </a:tc>
              </a:tr>
              <a:tr h="1311718">
                <a:tc>
                  <a:txBody>
                    <a:bodyPr/>
                    <a:lstStyle/>
                    <a:p>
                      <a:pPr marL="0" indent="0" algn="l">
                        <a:lnSpc>
                          <a:spcPct val="100000"/>
                        </a:lnSpc>
                        <a:spcAft>
                          <a:spcPts val="0"/>
                        </a:spcAft>
                      </a:pPr>
                      <a:r>
                        <a:rPr lang="es-EC" sz="1200">
                          <a:solidFill>
                            <a:schemeClr val="accent6">
                              <a:lumMod val="50000"/>
                            </a:schemeClr>
                          </a:solidFill>
                          <a:effectLst/>
                        </a:rPr>
                        <a:t>Principales características</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8246" marR="48246" marT="0" marB="0"/>
                </a:tc>
                <a:tc>
                  <a:txBody>
                    <a:bodyPr/>
                    <a:lstStyle/>
                    <a:p>
                      <a:pPr marL="0" indent="0" algn="l">
                        <a:lnSpc>
                          <a:spcPct val="100000"/>
                        </a:lnSpc>
                        <a:spcAft>
                          <a:spcPts val="0"/>
                        </a:spcAft>
                      </a:pPr>
                      <a:r>
                        <a:rPr lang="es-EC" sz="1200">
                          <a:solidFill>
                            <a:schemeClr val="accent6">
                              <a:lumMod val="50000"/>
                            </a:schemeClr>
                          </a:solidFill>
                          <a:effectLst/>
                        </a:rPr>
                        <a:t>Fricción baja, suave desplazamiento debido a que posee guías de bolas en su interior.</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8246" marR="48246" marT="0" marB="0"/>
                </a:tc>
                <a:tc>
                  <a:txBody>
                    <a:bodyPr/>
                    <a:lstStyle/>
                    <a:p>
                      <a:pPr marL="0" indent="0" algn="l">
                        <a:lnSpc>
                          <a:spcPct val="100000"/>
                        </a:lnSpc>
                        <a:spcAft>
                          <a:spcPts val="0"/>
                        </a:spcAft>
                      </a:pPr>
                      <a:r>
                        <a:rPr lang="es-EC" sz="1200">
                          <a:solidFill>
                            <a:schemeClr val="accent6">
                              <a:lumMod val="50000"/>
                            </a:schemeClr>
                          </a:solidFill>
                          <a:effectLst/>
                        </a:rPr>
                        <a:t>Silencioso, rozamiento mínimo, necesita calibraciones precisas</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8246" marR="48246" marT="0" marB="0"/>
                </a:tc>
                <a:tc>
                  <a:txBody>
                    <a:bodyPr/>
                    <a:lstStyle/>
                    <a:p>
                      <a:pPr marL="0" indent="0" algn="l">
                        <a:lnSpc>
                          <a:spcPct val="100000"/>
                        </a:lnSpc>
                        <a:spcAft>
                          <a:spcPts val="0"/>
                        </a:spcAft>
                      </a:pPr>
                      <a:r>
                        <a:rPr lang="es-EC" sz="1200" dirty="0">
                          <a:solidFill>
                            <a:schemeClr val="accent6">
                              <a:lumMod val="50000"/>
                            </a:schemeClr>
                          </a:solidFill>
                          <a:effectLst/>
                        </a:rPr>
                        <a:t>Diseño compacto, reducida fricción en el movimiento y ruido muy bajo.</a:t>
                      </a:r>
                      <a:endParaRPr lang="es-EC" sz="1200" dirty="0">
                        <a:solidFill>
                          <a:schemeClr val="accent6">
                            <a:lumMod val="50000"/>
                          </a:schemeClr>
                        </a:solidFill>
                        <a:effectLst/>
                        <a:latin typeface="Times New Roman" panose="02020603050405020304" pitchFamily="18" charset="0"/>
                        <a:ea typeface="Calibri" panose="020F0502020204030204" pitchFamily="34" charset="0"/>
                      </a:endParaRPr>
                    </a:p>
                  </a:txBody>
                  <a:tcPr marL="48246" marR="48246" marT="0" marB="0"/>
                </a:tc>
              </a:tr>
              <a:tr h="1311718">
                <a:tc>
                  <a:txBody>
                    <a:bodyPr/>
                    <a:lstStyle/>
                    <a:p>
                      <a:pPr marL="0" indent="0" algn="l">
                        <a:lnSpc>
                          <a:spcPct val="100000"/>
                        </a:lnSpc>
                        <a:spcAft>
                          <a:spcPts val="0"/>
                        </a:spcAft>
                      </a:pPr>
                      <a:r>
                        <a:rPr lang="es-EC" sz="1200">
                          <a:solidFill>
                            <a:schemeClr val="accent6">
                              <a:lumMod val="50000"/>
                            </a:schemeClr>
                          </a:solidFill>
                          <a:effectLst/>
                        </a:rPr>
                        <a:t>Precisión</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8246" marR="48246" marT="0" marB="0"/>
                </a:tc>
                <a:tc>
                  <a:txBody>
                    <a:bodyPr/>
                    <a:lstStyle/>
                    <a:p>
                      <a:pPr marL="0" indent="0" algn="l">
                        <a:lnSpc>
                          <a:spcPct val="100000"/>
                        </a:lnSpc>
                        <a:spcAft>
                          <a:spcPts val="0"/>
                        </a:spcAft>
                      </a:pPr>
                      <a:r>
                        <a:rPr lang="es-EC" sz="1200">
                          <a:solidFill>
                            <a:schemeClr val="accent6">
                              <a:lumMod val="50000"/>
                            </a:schemeClr>
                          </a:solidFill>
                          <a:effectLst/>
                        </a:rPr>
                        <a:t>Elevada precisión en el movimiento, alta carga con rigidez y precisión</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8246" marR="48246" marT="0" marB="0"/>
                </a:tc>
                <a:tc>
                  <a:txBody>
                    <a:bodyPr/>
                    <a:lstStyle/>
                    <a:p>
                      <a:pPr marL="0" indent="0" algn="l">
                        <a:lnSpc>
                          <a:spcPct val="100000"/>
                        </a:lnSpc>
                        <a:spcAft>
                          <a:spcPts val="0"/>
                        </a:spcAft>
                      </a:pPr>
                      <a:r>
                        <a:rPr lang="es-EC" sz="1200">
                          <a:solidFill>
                            <a:schemeClr val="accent6">
                              <a:lumMod val="50000"/>
                            </a:schemeClr>
                          </a:solidFill>
                          <a:effectLst/>
                        </a:rPr>
                        <a:t>Alta capacidad de carga, trabaja altas velocidades con buena estabilidad.</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8246" marR="48246" marT="0" marB="0"/>
                </a:tc>
                <a:tc>
                  <a:txBody>
                    <a:bodyPr/>
                    <a:lstStyle/>
                    <a:p>
                      <a:pPr marL="0" indent="0" algn="l">
                        <a:lnSpc>
                          <a:spcPct val="100000"/>
                        </a:lnSpc>
                        <a:spcAft>
                          <a:spcPts val="0"/>
                        </a:spcAft>
                      </a:pPr>
                      <a:r>
                        <a:rPr lang="es-EC" sz="1200" dirty="0">
                          <a:solidFill>
                            <a:schemeClr val="accent6">
                              <a:lumMod val="50000"/>
                            </a:schemeClr>
                          </a:solidFill>
                          <a:effectLst/>
                        </a:rPr>
                        <a:t>Movimiento suave y preciso, presenta mayor rigidez en precarga</a:t>
                      </a:r>
                      <a:endParaRPr lang="es-EC" sz="1200" dirty="0">
                        <a:solidFill>
                          <a:schemeClr val="accent6">
                            <a:lumMod val="50000"/>
                          </a:schemeClr>
                        </a:solidFill>
                        <a:effectLst/>
                        <a:latin typeface="Times New Roman" panose="02020603050405020304" pitchFamily="18" charset="0"/>
                        <a:ea typeface="Calibri" panose="020F0502020204030204" pitchFamily="34" charset="0"/>
                      </a:endParaRPr>
                    </a:p>
                  </a:txBody>
                  <a:tcPr marL="48246" marR="48246" marT="0" marB="0"/>
                </a:tc>
              </a:tr>
              <a:tr h="739708">
                <a:tc>
                  <a:txBody>
                    <a:bodyPr/>
                    <a:lstStyle/>
                    <a:p>
                      <a:pPr marL="0" indent="0" algn="l">
                        <a:lnSpc>
                          <a:spcPct val="100000"/>
                        </a:lnSpc>
                        <a:spcAft>
                          <a:spcPts val="0"/>
                        </a:spcAft>
                      </a:pPr>
                      <a:r>
                        <a:rPr lang="es-EC" sz="1200">
                          <a:solidFill>
                            <a:schemeClr val="accent6">
                              <a:lumMod val="50000"/>
                            </a:schemeClr>
                          </a:solidFill>
                          <a:effectLst/>
                        </a:rPr>
                        <a:t>Disponibilidad en el mercado</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8246" marR="48246" marT="0" marB="0"/>
                </a:tc>
                <a:tc>
                  <a:txBody>
                    <a:bodyPr/>
                    <a:lstStyle/>
                    <a:p>
                      <a:pPr marL="0" indent="0" algn="l">
                        <a:lnSpc>
                          <a:spcPct val="100000"/>
                        </a:lnSpc>
                        <a:spcAft>
                          <a:spcPts val="0"/>
                        </a:spcAft>
                      </a:pPr>
                      <a:r>
                        <a:rPr lang="es-EC" sz="1200">
                          <a:solidFill>
                            <a:schemeClr val="accent6">
                              <a:lumMod val="50000"/>
                            </a:schemeClr>
                          </a:solidFill>
                          <a:effectLst/>
                        </a:rPr>
                        <a:t>Baja</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8246" marR="48246" marT="0" marB="0"/>
                </a:tc>
                <a:tc>
                  <a:txBody>
                    <a:bodyPr/>
                    <a:lstStyle/>
                    <a:p>
                      <a:pPr marL="0" indent="0" algn="l">
                        <a:lnSpc>
                          <a:spcPct val="100000"/>
                        </a:lnSpc>
                        <a:spcAft>
                          <a:spcPts val="0"/>
                        </a:spcAft>
                      </a:pPr>
                      <a:r>
                        <a:rPr lang="es-EC" sz="1200">
                          <a:solidFill>
                            <a:schemeClr val="accent6">
                              <a:lumMod val="50000"/>
                            </a:schemeClr>
                          </a:solidFill>
                          <a:effectLst/>
                        </a:rPr>
                        <a:t>Alta</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8246" marR="48246" marT="0" marB="0"/>
                </a:tc>
                <a:tc>
                  <a:txBody>
                    <a:bodyPr/>
                    <a:lstStyle/>
                    <a:p>
                      <a:pPr marL="0" indent="0" algn="l">
                        <a:lnSpc>
                          <a:spcPct val="100000"/>
                        </a:lnSpc>
                        <a:spcAft>
                          <a:spcPts val="0"/>
                        </a:spcAft>
                      </a:pPr>
                      <a:r>
                        <a:rPr lang="es-EC" sz="1200" dirty="0">
                          <a:solidFill>
                            <a:schemeClr val="accent6">
                              <a:lumMod val="50000"/>
                            </a:schemeClr>
                          </a:solidFill>
                          <a:effectLst/>
                        </a:rPr>
                        <a:t>Alta</a:t>
                      </a:r>
                      <a:endParaRPr lang="es-EC" sz="1200" dirty="0">
                        <a:solidFill>
                          <a:schemeClr val="accent6">
                            <a:lumMod val="50000"/>
                          </a:schemeClr>
                        </a:solidFill>
                        <a:effectLst/>
                        <a:latin typeface="Times New Roman" panose="02020603050405020304" pitchFamily="18" charset="0"/>
                        <a:ea typeface="Calibri" panose="020F0502020204030204" pitchFamily="34" charset="0"/>
                      </a:endParaRPr>
                    </a:p>
                  </a:txBody>
                  <a:tcPr marL="48246" marR="48246" marT="0" marB="0"/>
                </a:tc>
              </a:tr>
              <a:tr h="167698">
                <a:tc>
                  <a:txBody>
                    <a:bodyPr/>
                    <a:lstStyle/>
                    <a:p>
                      <a:pPr marL="0" indent="0" algn="l">
                        <a:lnSpc>
                          <a:spcPct val="100000"/>
                        </a:lnSpc>
                        <a:spcAft>
                          <a:spcPts val="0"/>
                        </a:spcAft>
                      </a:pPr>
                      <a:r>
                        <a:rPr lang="es-EC" sz="1200">
                          <a:solidFill>
                            <a:schemeClr val="accent6">
                              <a:lumMod val="50000"/>
                            </a:schemeClr>
                          </a:solidFill>
                          <a:effectLst/>
                        </a:rPr>
                        <a:t>Costo</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8246" marR="48246" marT="0" marB="0"/>
                </a:tc>
                <a:tc>
                  <a:txBody>
                    <a:bodyPr/>
                    <a:lstStyle/>
                    <a:p>
                      <a:pPr marL="0" indent="0" algn="l">
                        <a:lnSpc>
                          <a:spcPct val="100000"/>
                        </a:lnSpc>
                        <a:spcAft>
                          <a:spcPts val="0"/>
                        </a:spcAft>
                      </a:pPr>
                      <a:r>
                        <a:rPr lang="es-EC" sz="1200">
                          <a:solidFill>
                            <a:schemeClr val="accent6">
                              <a:lumMod val="50000"/>
                            </a:schemeClr>
                          </a:solidFill>
                          <a:effectLst/>
                        </a:rPr>
                        <a:t>Alto</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8246" marR="48246" marT="0" marB="0"/>
                </a:tc>
                <a:tc>
                  <a:txBody>
                    <a:bodyPr/>
                    <a:lstStyle/>
                    <a:p>
                      <a:pPr marL="0" indent="0" algn="l">
                        <a:lnSpc>
                          <a:spcPct val="100000"/>
                        </a:lnSpc>
                        <a:spcAft>
                          <a:spcPts val="0"/>
                        </a:spcAft>
                      </a:pPr>
                      <a:r>
                        <a:rPr lang="es-EC" sz="1200">
                          <a:solidFill>
                            <a:schemeClr val="accent6">
                              <a:lumMod val="50000"/>
                            </a:schemeClr>
                          </a:solidFill>
                          <a:effectLst/>
                        </a:rPr>
                        <a:t>Alto</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8246" marR="48246" marT="0" marB="0"/>
                </a:tc>
                <a:tc>
                  <a:txBody>
                    <a:bodyPr/>
                    <a:lstStyle/>
                    <a:p>
                      <a:pPr marL="0" indent="0" algn="l">
                        <a:lnSpc>
                          <a:spcPct val="100000"/>
                        </a:lnSpc>
                        <a:spcAft>
                          <a:spcPts val="0"/>
                        </a:spcAft>
                      </a:pPr>
                      <a:r>
                        <a:rPr lang="es-EC" sz="1200" dirty="0">
                          <a:solidFill>
                            <a:schemeClr val="accent6">
                              <a:lumMod val="50000"/>
                            </a:schemeClr>
                          </a:solidFill>
                          <a:effectLst/>
                        </a:rPr>
                        <a:t>Bajo</a:t>
                      </a:r>
                      <a:endParaRPr lang="es-EC" sz="1200" dirty="0">
                        <a:solidFill>
                          <a:schemeClr val="accent6">
                            <a:lumMod val="50000"/>
                          </a:schemeClr>
                        </a:solidFill>
                        <a:effectLst/>
                        <a:latin typeface="Times New Roman" panose="02020603050405020304" pitchFamily="18" charset="0"/>
                        <a:ea typeface="Calibri" panose="020F0502020204030204" pitchFamily="34" charset="0"/>
                      </a:endParaRPr>
                    </a:p>
                  </a:txBody>
                  <a:tcPr marL="48246" marR="48246" marT="0" marB="0"/>
                </a:tc>
              </a:tr>
            </a:tbl>
          </a:graphicData>
        </a:graphic>
      </p:graphicFrame>
      <p:pic>
        <p:nvPicPr>
          <p:cNvPr id="9220" name="Imagen 17"/>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854575" y="907704"/>
            <a:ext cx="1241425" cy="484869"/>
          </a:xfrm>
          <a:prstGeom prst="rect">
            <a:avLst/>
          </a:prstGeom>
          <a:noFill/>
          <a:extLst>
            <a:ext uri="{909E8E84-426E-40DD-AFC4-6F175D3DCCD1}">
              <a14:hiddenFill xmlns:a14="http://schemas.microsoft.com/office/drawing/2010/main">
                <a:solidFill>
                  <a:srgbClr val="FFFFFF"/>
                </a:solidFill>
              </a14:hiddenFill>
            </a:ext>
          </a:extLst>
        </p:spPr>
      </p:pic>
      <p:pic>
        <p:nvPicPr>
          <p:cNvPr id="9222" name="Imagen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1263" y="920504"/>
            <a:ext cx="1023296" cy="472069"/>
          </a:xfrm>
          <a:prstGeom prst="rect">
            <a:avLst/>
          </a:prstGeom>
          <a:noFill/>
          <a:extLst>
            <a:ext uri="{909E8E84-426E-40DD-AFC4-6F175D3DCCD1}">
              <a14:hiddenFill xmlns:a14="http://schemas.microsoft.com/office/drawing/2010/main">
                <a:solidFill>
                  <a:srgbClr val="FFFFFF"/>
                </a:solidFill>
              </a14:hiddenFill>
            </a:ext>
          </a:extLst>
        </p:spPr>
      </p:pic>
      <p:pic>
        <p:nvPicPr>
          <p:cNvPr id="9221" name="Imagen 16"/>
          <p:cNvPicPr>
            <a:picLocks noChangeAspect="1" noChangeArrowheads="1"/>
          </p:cNvPicPr>
          <p:nvPr/>
        </p:nvPicPr>
        <p:blipFill>
          <a:blip r:embed="rId3">
            <a:extLst>
              <a:ext uri="{28A0092B-C50C-407E-A947-70E740481C1C}">
                <a14:useLocalDpi xmlns:a14="http://schemas.microsoft.com/office/drawing/2010/main" val="0"/>
              </a:ext>
            </a:extLst>
          </a:blip>
          <a:srcRect l="7449" t="4726" r="18582" b="13045"/>
          <a:stretch>
            <a:fillRect/>
          </a:stretch>
        </p:blipFill>
        <p:spPr bwMode="auto">
          <a:xfrm>
            <a:off x="3312181" y="920504"/>
            <a:ext cx="1095375" cy="47206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2" name="Tabla 11"/>
          <p:cNvGraphicFramePr>
            <a:graphicFrameLocks noGrp="1"/>
          </p:cNvGraphicFramePr>
          <p:nvPr/>
        </p:nvGraphicFramePr>
        <p:xfrm>
          <a:off x="6458271" y="662731"/>
          <a:ext cx="5598236" cy="5195069"/>
        </p:xfrm>
        <a:graphic>
          <a:graphicData uri="http://schemas.openxmlformats.org/drawingml/2006/table">
            <a:tbl>
              <a:tblPr firstRow="1" firstCol="1" bandRow="1">
                <a:tableStyleId>{F5AB1C69-6EDB-4FF4-983F-18BD219EF322}</a:tableStyleId>
              </a:tblPr>
              <a:tblGrid>
                <a:gridCol w="1319152"/>
                <a:gridCol w="394282"/>
                <a:gridCol w="453006"/>
                <a:gridCol w="478172"/>
                <a:gridCol w="570451"/>
                <a:gridCol w="679509"/>
                <a:gridCol w="604007"/>
                <a:gridCol w="1099657"/>
              </a:tblGrid>
              <a:tr h="871622">
                <a:tc>
                  <a:txBody>
                    <a:bodyPr/>
                    <a:lstStyle/>
                    <a:p>
                      <a:pPr marL="0" indent="0" algn="l">
                        <a:lnSpc>
                          <a:spcPct val="100000"/>
                        </a:lnSpc>
                      </a:pPr>
                      <a:r>
                        <a:rPr lang="es-EC" sz="1200" dirty="0">
                          <a:solidFill>
                            <a:schemeClr val="accent6">
                              <a:lumMod val="50000"/>
                            </a:schemeClr>
                          </a:solidFill>
                          <a:effectLst/>
                        </a:rPr>
                        <a:t>Criterio</a:t>
                      </a:r>
                      <a:endParaRPr lang="es-EC" sz="1200" dirty="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c>
                  <a:txBody>
                    <a:bodyPr/>
                    <a:lstStyle/>
                    <a:p>
                      <a:pPr marL="0" indent="0" algn="l">
                        <a:lnSpc>
                          <a:spcPct val="100000"/>
                        </a:lnSpc>
                      </a:pPr>
                      <a:r>
                        <a:rPr lang="es-EC" sz="1200">
                          <a:solidFill>
                            <a:schemeClr val="accent6">
                              <a:lumMod val="50000"/>
                            </a:schemeClr>
                          </a:solidFill>
                          <a:effectLst/>
                        </a:rPr>
                        <a:t> </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c gridSpan="2">
                  <a:txBody>
                    <a:bodyPr/>
                    <a:lstStyle/>
                    <a:p>
                      <a:pPr marL="0" indent="0" algn="l">
                        <a:lnSpc>
                          <a:spcPct val="100000"/>
                        </a:lnSpc>
                      </a:pPr>
                      <a:r>
                        <a:rPr lang="es-EC" sz="1200" dirty="0">
                          <a:solidFill>
                            <a:schemeClr val="accent6">
                              <a:lumMod val="50000"/>
                            </a:schemeClr>
                          </a:solidFill>
                          <a:effectLst/>
                        </a:rPr>
                        <a:t>Sistema riel</a:t>
                      </a:r>
                      <a:endParaRPr lang="es-EC" sz="1200" dirty="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c hMerge="1">
                  <a:tcPr/>
                </a:tc>
                <a:tc gridSpan="2">
                  <a:txBody>
                    <a:bodyPr/>
                    <a:lstStyle/>
                    <a:p>
                      <a:pPr marL="0" indent="0" algn="l">
                        <a:lnSpc>
                          <a:spcPct val="100000"/>
                        </a:lnSpc>
                      </a:pPr>
                      <a:r>
                        <a:rPr lang="es-EC" sz="1200" dirty="0">
                          <a:solidFill>
                            <a:schemeClr val="accent6">
                              <a:lumMod val="50000"/>
                            </a:schemeClr>
                          </a:solidFill>
                          <a:effectLst/>
                        </a:rPr>
                        <a:t>Rodillos Perfilados</a:t>
                      </a:r>
                      <a:endParaRPr lang="es-EC" sz="1200" dirty="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c hMerge="1">
                  <a:tcPr/>
                </a:tc>
                <a:tc gridSpan="2">
                  <a:txBody>
                    <a:bodyPr/>
                    <a:lstStyle/>
                    <a:p>
                      <a:pPr marL="0" indent="0" algn="l">
                        <a:lnSpc>
                          <a:spcPct val="100000"/>
                        </a:lnSpc>
                      </a:pPr>
                      <a:r>
                        <a:rPr lang="es-EC" sz="1200">
                          <a:solidFill>
                            <a:schemeClr val="accent6">
                              <a:lumMod val="50000"/>
                            </a:schemeClr>
                          </a:solidFill>
                          <a:effectLst/>
                        </a:rPr>
                        <a:t>Rodamiento Lineal</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c hMerge="1">
                  <a:tcPr/>
                </a:tc>
              </a:tr>
              <a:tr h="1098192">
                <a:tc>
                  <a:txBody>
                    <a:bodyPr/>
                    <a:lstStyle/>
                    <a:p>
                      <a:pPr marL="0" indent="0" algn="l">
                        <a:lnSpc>
                          <a:spcPct val="100000"/>
                        </a:lnSpc>
                      </a:pPr>
                      <a:r>
                        <a:rPr lang="es-EC" sz="1200">
                          <a:solidFill>
                            <a:schemeClr val="accent6">
                              <a:lumMod val="50000"/>
                            </a:schemeClr>
                          </a:solidFill>
                          <a:effectLst/>
                        </a:rPr>
                        <a:t> </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c>
                  <a:txBody>
                    <a:bodyPr/>
                    <a:lstStyle/>
                    <a:p>
                      <a:pPr marL="0" indent="0" algn="l">
                        <a:lnSpc>
                          <a:spcPct val="100000"/>
                        </a:lnSpc>
                      </a:pPr>
                      <a:r>
                        <a:rPr lang="es-EC" sz="1200">
                          <a:solidFill>
                            <a:schemeClr val="accent6">
                              <a:lumMod val="50000"/>
                            </a:schemeClr>
                          </a:solidFill>
                          <a:effectLst/>
                        </a:rPr>
                        <a:t>%</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c>
                  <a:txBody>
                    <a:bodyPr/>
                    <a:lstStyle/>
                    <a:p>
                      <a:pPr marL="0" indent="0" algn="l">
                        <a:lnSpc>
                          <a:spcPct val="100000"/>
                        </a:lnSpc>
                      </a:pPr>
                      <a:r>
                        <a:rPr lang="es-EC" sz="1200">
                          <a:solidFill>
                            <a:schemeClr val="accent6">
                              <a:lumMod val="50000"/>
                            </a:schemeClr>
                          </a:solidFill>
                          <a:effectLst/>
                        </a:rPr>
                        <a:t>Valor</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c>
                  <a:txBody>
                    <a:bodyPr/>
                    <a:lstStyle/>
                    <a:p>
                      <a:pPr marL="0" indent="0" algn="l">
                        <a:lnSpc>
                          <a:spcPct val="100000"/>
                        </a:lnSpc>
                      </a:pPr>
                      <a:r>
                        <a:rPr lang="es-EC" sz="1200">
                          <a:solidFill>
                            <a:schemeClr val="accent6">
                              <a:lumMod val="50000"/>
                            </a:schemeClr>
                          </a:solidFill>
                          <a:effectLst/>
                        </a:rPr>
                        <a:t>Total</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c>
                  <a:txBody>
                    <a:bodyPr/>
                    <a:lstStyle/>
                    <a:p>
                      <a:pPr marL="0" indent="0" algn="l">
                        <a:lnSpc>
                          <a:spcPct val="100000"/>
                        </a:lnSpc>
                      </a:pPr>
                      <a:r>
                        <a:rPr lang="es-EC" sz="1200">
                          <a:solidFill>
                            <a:schemeClr val="accent6">
                              <a:lumMod val="50000"/>
                            </a:schemeClr>
                          </a:solidFill>
                          <a:effectLst/>
                        </a:rPr>
                        <a:t>Valor</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c>
                  <a:txBody>
                    <a:bodyPr/>
                    <a:lstStyle/>
                    <a:p>
                      <a:pPr marL="0" indent="0" algn="l">
                        <a:lnSpc>
                          <a:spcPct val="100000"/>
                        </a:lnSpc>
                      </a:pPr>
                      <a:r>
                        <a:rPr lang="es-EC" sz="1200">
                          <a:solidFill>
                            <a:schemeClr val="accent6">
                              <a:lumMod val="50000"/>
                            </a:schemeClr>
                          </a:solidFill>
                          <a:effectLst/>
                        </a:rPr>
                        <a:t>Total</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c>
                  <a:txBody>
                    <a:bodyPr/>
                    <a:lstStyle/>
                    <a:p>
                      <a:pPr marL="0" indent="0" algn="l">
                        <a:lnSpc>
                          <a:spcPct val="100000"/>
                        </a:lnSpc>
                      </a:pPr>
                      <a:r>
                        <a:rPr lang="es-EC" sz="1200">
                          <a:solidFill>
                            <a:schemeClr val="accent6">
                              <a:lumMod val="50000"/>
                            </a:schemeClr>
                          </a:solidFill>
                          <a:effectLst/>
                        </a:rPr>
                        <a:t>Valor</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c>
                  <a:txBody>
                    <a:bodyPr/>
                    <a:lstStyle/>
                    <a:p>
                      <a:pPr marL="0" indent="0" algn="l">
                        <a:lnSpc>
                          <a:spcPct val="100000"/>
                        </a:lnSpc>
                      </a:pPr>
                      <a:r>
                        <a:rPr lang="es-EC" sz="1200">
                          <a:solidFill>
                            <a:schemeClr val="accent6">
                              <a:lumMod val="50000"/>
                            </a:schemeClr>
                          </a:solidFill>
                          <a:effectLst/>
                        </a:rPr>
                        <a:t>Total</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r>
              <a:tr h="645051">
                <a:tc>
                  <a:txBody>
                    <a:bodyPr/>
                    <a:lstStyle/>
                    <a:p>
                      <a:pPr marL="0" indent="0" algn="l">
                        <a:lnSpc>
                          <a:spcPct val="100000"/>
                        </a:lnSpc>
                      </a:pPr>
                      <a:r>
                        <a:rPr lang="es-EC" sz="1200">
                          <a:solidFill>
                            <a:schemeClr val="accent6">
                              <a:lumMod val="50000"/>
                            </a:schemeClr>
                          </a:solidFill>
                          <a:effectLst/>
                        </a:rPr>
                        <a:t>Precisión</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c>
                  <a:txBody>
                    <a:bodyPr/>
                    <a:lstStyle/>
                    <a:p>
                      <a:pPr marL="0" indent="0" algn="l">
                        <a:lnSpc>
                          <a:spcPct val="100000"/>
                        </a:lnSpc>
                      </a:pPr>
                      <a:r>
                        <a:rPr lang="es-EC" sz="1200">
                          <a:solidFill>
                            <a:schemeClr val="accent6">
                              <a:lumMod val="50000"/>
                            </a:schemeClr>
                          </a:solidFill>
                          <a:effectLst/>
                        </a:rPr>
                        <a:t>0.3</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c>
                  <a:txBody>
                    <a:bodyPr/>
                    <a:lstStyle/>
                    <a:p>
                      <a:pPr marL="0" indent="0" algn="l">
                        <a:lnSpc>
                          <a:spcPct val="100000"/>
                        </a:lnSpc>
                      </a:pPr>
                      <a:r>
                        <a:rPr lang="es-EC" sz="1200">
                          <a:solidFill>
                            <a:schemeClr val="accent6">
                              <a:lumMod val="50000"/>
                            </a:schemeClr>
                          </a:solidFill>
                          <a:effectLst/>
                        </a:rPr>
                        <a:t>5</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c>
                  <a:txBody>
                    <a:bodyPr/>
                    <a:lstStyle/>
                    <a:p>
                      <a:pPr marL="0" indent="0" algn="l">
                        <a:lnSpc>
                          <a:spcPct val="100000"/>
                        </a:lnSpc>
                      </a:pPr>
                      <a:r>
                        <a:rPr lang="es-EC" sz="1200">
                          <a:solidFill>
                            <a:schemeClr val="accent6">
                              <a:lumMod val="50000"/>
                            </a:schemeClr>
                          </a:solidFill>
                          <a:effectLst/>
                        </a:rPr>
                        <a:t>1.5</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c>
                  <a:txBody>
                    <a:bodyPr/>
                    <a:lstStyle/>
                    <a:p>
                      <a:pPr marL="0" indent="0" algn="l">
                        <a:lnSpc>
                          <a:spcPct val="100000"/>
                        </a:lnSpc>
                      </a:pPr>
                      <a:r>
                        <a:rPr lang="es-EC" sz="1200">
                          <a:solidFill>
                            <a:schemeClr val="accent6">
                              <a:lumMod val="50000"/>
                            </a:schemeClr>
                          </a:solidFill>
                          <a:effectLst/>
                        </a:rPr>
                        <a:t>5</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c>
                  <a:txBody>
                    <a:bodyPr/>
                    <a:lstStyle/>
                    <a:p>
                      <a:pPr marL="0" indent="0" algn="l">
                        <a:lnSpc>
                          <a:spcPct val="100000"/>
                        </a:lnSpc>
                      </a:pPr>
                      <a:r>
                        <a:rPr lang="es-EC" sz="1200">
                          <a:solidFill>
                            <a:schemeClr val="accent6">
                              <a:lumMod val="50000"/>
                            </a:schemeClr>
                          </a:solidFill>
                          <a:effectLst/>
                        </a:rPr>
                        <a:t>1.5</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c>
                  <a:txBody>
                    <a:bodyPr/>
                    <a:lstStyle/>
                    <a:p>
                      <a:pPr marL="0" indent="0" algn="l">
                        <a:lnSpc>
                          <a:spcPct val="100000"/>
                        </a:lnSpc>
                      </a:pPr>
                      <a:r>
                        <a:rPr lang="es-EC" sz="1200">
                          <a:solidFill>
                            <a:schemeClr val="accent6">
                              <a:lumMod val="50000"/>
                            </a:schemeClr>
                          </a:solidFill>
                          <a:effectLst/>
                        </a:rPr>
                        <a:t>5</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c>
                  <a:txBody>
                    <a:bodyPr/>
                    <a:lstStyle/>
                    <a:p>
                      <a:pPr marL="0" indent="0" algn="l">
                        <a:lnSpc>
                          <a:spcPct val="100000"/>
                        </a:lnSpc>
                      </a:pPr>
                      <a:r>
                        <a:rPr lang="es-EC" sz="1200">
                          <a:solidFill>
                            <a:schemeClr val="accent6">
                              <a:lumMod val="50000"/>
                            </a:schemeClr>
                          </a:solidFill>
                          <a:effectLst/>
                        </a:rPr>
                        <a:t>1.5</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r>
              <a:tr h="645051">
                <a:tc>
                  <a:txBody>
                    <a:bodyPr/>
                    <a:lstStyle/>
                    <a:p>
                      <a:pPr marL="0" indent="0" algn="l">
                        <a:lnSpc>
                          <a:spcPct val="100000"/>
                        </a:lnSpc>
                      </a:pPr>
                      <a:r>
                        <a:rPr lang="es-EC" sz="1200">
                          <a:solidFill>
                            <a:schemeClr val="accent6">
                              <a:lumMod val="50000"/>
                            </a:schemeClr>
                          </a:solidFill>
                          <a:effectLst/>
                        </a:rPr>
                        <a:t>Montaje</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c>
                  <a:txBody>
                    <a:bodyPr/>
                    <a:lstStyle/>
                    <a:p>
                      <a:pPr marL="0" indent="0" algn="l">
                        <a:lnSpc>
                          <a:spcPct val="100000"/>
                        </a:lnSpc>
                      </a:pPr>
                      <a:r>
                        <a:rPr lang="es-EC" sz="1200">
                          <a:solidFill>
                            <a:schemeClr val="accent6">
                              <a:lumMod val="50000"/>
                            </a:schemeClr>
                          </a:solidFill>
                          <a:effectLst/>
                        </a:rPr>
                        <a:t>0.2</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c>
                  <a:txBody>
                    <a:bodyPr/>
                    <a:lstStyle/>
                    <a:p>
                      <a:pPr marL="0" indent="0" algn="l">
                        <a:lnSpc>
                          <a:spcPct val="100000"/>
                        </a:lnSpc>
                      </a:pPr>
                      <a:r>
                        <a:rPr lang="es-EC" sz="1200">
                          <a:solidFill>
                            <a:schemeClr val="accent6">
                              <a:lumMod val="50000"/>
                            </a:schemeClr>
                          </a:solidFill>
                          <a:effectLst/>
                        </a:rPr>
                        <a:t>3</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c>
                  <a:txBody>
                    <a:bodyPr/>
                    <a:lstStyle/>
                    <a:p>
                      <a:pPr marL="0" indent="0" algn="l">
                        <a:lnSpc>
                          <a:spcPct val="100000"/>
                        </a:lnSpc>
                      </a:pPr>
                      <a:r>
                        <a:rPr lang="es-EC" sz="1200">
                          <a:solidFill>
                            <a:schemeClr val="accent6">
                              <a:lumMod val="50000"/>
                            </a:schemeClr>
                          </a:solidFill>
                          <a:effectLst/>
                        </a:rPr>
                        <a:t>0.6</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c>
                  <a:txBody>
                    <a:bodyPr/>
                    <a:lstStyle/>
                    <a:p>
                      <a:pPr marL="0" indent="0" algn="l">
                        <a:lnSpc>
                          <a:spcPct val="100000"/>
                        </a:lnSpc>
                      </a:pPr>
                      <a:r>
                        <a:rPr lang="es-EC" sz="1200">
                          <a:solidFill>
                            <a:schemeClr val="accent6">
                              <a:lumMod val="50000"/>
                            </a:schemeClr>
                          </a:solidFill>
                          <a:effectLst/>
                        </a:rPr>
                        <a:t>4</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c>
                  <a:txBody>
                    <a:bodyPr/>
                    <a:lstStyle/>
                    <a:p>
                      <a:pPr marL="0" indent="0" algn="l">
                        <a:lnSpc>
                          <a:spcPct val="100000"/>
                        </a:lnSpc>
                      </a:pPr>
                      <a:r>
                        <a:rPr lang="es-EC" sz="1200">
                          <a:solidFill>
                            <a:schemeClr val="accent6">
                              <a:lumMod val="50000"/>
                            </a:schemeClr>
                          </a:solidFill>
                          <a:effectLst/>
                        </a:rPr>
                        <a:t>0.8</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c>
                  <a:txBody>
                    <a:bodyPr/>
                    <a:lstStyle/>
                    <a:p>
                      <a:pPr marL="0" indent="0" algn="l">
                        <a:lnSpc>
                          <a:spcPct val="100000"/>
                        </a:lnSpc>
                      </a:pPr>
                      <a:r>
                        <a:rPr lang="es-EC" sz="1200">
                          <a:solidFill>
                            <a:schemeClr val="accent6">
                              <a:lumMod val="50000"/>
                            </a:schemeClr>
                          </a:solidFill>
                          <a:effectLst/>
                        </a:rPr>
                        <a:t>4</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c>
                  <a:txBody>
                    <a:bodyPr/>
                    <a:lstStyle/>
                    <a:p>
                      <a:pPr marL="0" indent="0" algn="l">
                        <a:lnSpc>
                          <a:spcPct val="100000"/>
                        </a:lnSpc>
                      </a:pPr>
                      <a:r>
                        <a:rPr lang="es-EC" sz="1200">
                          <a:solidFill>
                            <a:schemeClr val="accent6">
                              <a:lumMod val="50000"/>
                            </a:schemeClr>
                          </a:solidFill>
                          <a:effectLst/>
                        </a:rPr>
                        <a:t>0.8</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r>
              <a:tr h="645051">
                <a:tc>
                  <a:txBody>
                    <a:bodyPr/>
                    <a:lstStyle/>
                    <a:p>
                      <a:pPr marL="0" indent="0" algn="l">
                        <a:lnSpc>
                          <a:spcPct val="100000"/>
                        </a:lnSpc>
                      </a:pPr>
                      <a:r>
                        <a:rPr lang="es-EC" sz="1200">
                          <a:solidFill>
                            <a:schemeClr val="accent6">
                              <a:lumMod val="50000"/>
                            </a:schemeClr>
                          </a:solidFill>
                          <a:effectLst/>
                        </a:rPr>
                        <a:t>Disponibilidad</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c>
                  <a:txBody>
                    <a:bodyPr/>
                    <a:lstStyle/>
                    <a:p>
                      <a:pPr marL="0" indent="0" algn="l">
                        <a:lnSpc>
                          <a:spcPct val="100000"/>
                        </a:lnSpc>
                      </a:pPr>
                      <a:r>
                        <a:rPr lang="es-EC" sz="1200">
                          <a:solidFill>
                            <a:schemeClr val="accent6">
                              <a:lumMod val="50000"/>
                            </a:schemeClr>
                          </a:solidFill>
                          <a:effectLst/>
                        </a:rPr>
                        <a:t>0.2</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c>
                  <a:txBody>
                    <a:bodyPr/>
                    <a:lstStyle/>
                    <a:p>
                      <a:pPr marL="0" indent="0" algn="l">
                        <a:lnSpc>
                          <a:spcPct val="100000"/>
                        </a:lnSpc>
                      </a:pPr>
                      <a:r>
                        <a:rPr lang="es-EC" sz="1200">
                          <a:solidFill>
                            <a:schemeClr val="accent6">
                              <a:lumMod val="50000"/>
                            </a:schemeClr>
                          </a:solidFill>
                          <a:effectLst/>
                        </a:rPr>
                        <a:t>2</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c>
                  <a:txBody>
                    <a:bodyPr/>
                    <a:lstStyle/>
                    <a:p>
                      <a:pPr marL="0" indent="0" algn="l">
                        <a:lnSpc>
                          <a:spcPct val="100000"/>
                        </a:lnSpc>
                      </a:pPr>
                      <a:r>
                        <a:rPr lang="es-EC" sz="1200">
                          <a:solidFill>
                            <a:schemeClr val="accent6">
                              <a:lumMod val="50000"/>
                            </a:schemeClr>
                          </a:solidFill>
                          <a:effectLst/>
                        </a:rPr>
                        <a:t>0.4</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c>
                  <a:txBody>
                    <a:bodyPr/>
                    <a:lstStyle/>
                    <a:p>
                      <a:pPr marL="0" indent="0" algn="l">
                        <a:lnSpc>
                          <a:spcPct val="100000"/>
                        </a:lnSpc>
                      </a:pPr>
                      <a:r>
                        <a:rPr lang="es-EC" sz="1200">
                          <a:solidFill>
                            <a:schemeClr val="accent6">
                              <a:lumMod val="50000"/>
                            </a:schemeClr>
                          </a:solidFill>
                          <a:effectLst/>
                        </a:rPr>
                        <a:t>3</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c>
                  <a:txBody>
                    <a:bodyPr/>
                    <a:lstStyle/>
                    <a:p>
                      <a:pPr marL="0" indent="0" algn="l">
                        <a:lnSpc>
                          <a:spcPct val="100000"/>
                        </a:lnSpc>
                      </a:pPr>
                      <a:r>
                        <a:rPr lang="es-EC" sz="1200">
                          <a:solidFill>
                            <a:schemeClr val="accent6">
                              <a:lumMod val="50000"/>
                            </a:schemeClr>
                          </a:solidFill>
                          <a:effectLst/>
                        </a:rPr>
                        <a:t>0.6</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c>
                  <a:txBody>
                    <a:bodyPr/>
                    <a:lstStyle/>
                    <a:p>
                      <a:pPr marL="0" indent="0" algn="l">
                        <a:lnSpc>
                          <a:spcPct val="100000"/>
                        </a:lnSpc>
                      </a:pPr>
                      <a:r>
                        <a:rPr lang="es-EC" sz="1200">
                          <a:solidFill>
                            <a:schemeClr val="accent6">
                              <a:lumMod val="50000"/>
                            </a:schemeClr>
                          </a:solidFill>
                          <a:effectLst/>
                        </a:rPr>
                        <a:t>4</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c>
                  <a:txBody>
                    <a:bodyPr/>
                    <a:lstStyle/>
                    <a:p>
                      <a:pPr marL="0" indent="0" algn="l">
                        <a:lnSpc>
                          <a:spcPct val="100000"/>
                        </a:lnSpc>
                      </a:pPr>
                      <a:r>
                        <a:rPr lang="es-EC" sz="1200">
                          <a:solidFill>
                            <a:schemeClr val="accent6">
                              <a:lumMod val="50000"/>
                            </a:schemeClr>
                          </a:solidFill>
                          <a:effectLst/>
                        </a:rPr>
                        <a:t>0.8</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r>
              <a:tr h="645051">
                <a:tc>
                  <a:txBody>
                    <a:bodyPr/>
                    <a:lstStyle/>
                    <a:p>
                      <a:pPr marL="0" indent="0" algn="l">
                        <a:lnSpc>
                          <a:spcPct val="100000"/>
                        </a:lnSpc>
                      </a:pPr>
                      <a:r>
                        <a:rPr lang="es-EC" sz="1200">
                          <a:solidFill>
                            <a:schemeClr val="accent6">
                              <a:lumMod val="50000"/>
                            </a:schemeClr>
                          </a:solidFill>
                          <a:effectLst/>
                        </a:rPr>
                        <a:t>Fiabilidad</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c>
                  <a:txBody>
                    <a:bodyPr/>
                    <a:lstStyle/>
                    <a:p>
                      <a:pPr marL="0" indent="0" algn="l">
                        <a:lnSpc>
                          <a:spcPct val="100000"/>
                        </a:lnSpc>
                      </a:pPr>
                      <a:r>
                        <a:rPr lang="es-EC" sz="1200">
                          <a:solidFill>
                            <a:schemeClr val="accent6">
                              <a:lumMod val="50000"/>
                            </a:schemeClr>
                          </a:solidFill>
                          <a:effectLst/>
                        </a:rPr>
                        <a:t>0.3</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c>
                  <a:txBody>
                    <a:bodyPr/>
                    <a:lstStyle/>
                    <a:p>
                      <a:pPr marL="0" indent="0" algn="l">
                        <a:lnSpc>
                          <a:spcPct val="100000"/>
                        </a:lnSpc>
                      </a:pPr>
                      <a:r>
                        <a:rPr lang="es-EC" sz="1200">
                          <a:solidFill>
                            <a:schemeClr val="accent6">
                              <a:lumMod val="50000"/>
                            </a:schemeClr>
                          </a:solidFill>
                          <a:effectLst/>
                        </a:rPr>
                        <a:t>3</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c>
                  <a:txBody>
                    <a:bodyPr/>
                    <a:lstStyle/>
                    <a:p>
                      <a:pPr marL="0" indent="0" algn="l">
                        <a:lnSpc>
                          <a:spcPct val="100000"/>
                        </a:lnSpc>
                      </a:pPr>
                      <a:r>
                        <a:rPr lang="es-EC" sz="1200">
                          <a:solidFill>
                            <a:schemeClr val="accent6">
                              <a:lumMod val="50000"/>
                            </a:schemeClr>
                          </a:solidFill>
                          <a:effectLst/>
                        </a:rPr>
                        <a:t>0.9</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c>
                  <a:txBody>
                    <a:bodyPr/>
                    <a:lstStyle/>
                    <a:p>
                      <a:pPr marL="0" indent="0" algn="l">
                        <a:lnSpc>
                          <a:spcPct val="100000"/>
                        </a:lnSpc>
                      </a:pPr>
                      <a:r>
                        <a:rPr lang="es-EC" sz="1200">
                          <a:solidFill>
                            <a:schemeClr val="accent6">
                              <a:lumMod val="50000"/>
                            </a:schemeClr>
                          </a:solidFill>
                          <a:effectLst/>
                        </a:rPr>
                        <a:t>3</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c>
                  <a:txBody>
                    <a:bodyPr/>
                    <a:lstStyle/>
                    <a:p>
                      <a:pPr marL="0" indent="0" algn="l">
                        <a:lnSpc>
                          <a:spcPct val="100000"/>
                        </a:lnSpc>
                      </a:pPr>
                      <a:r>
                        <a:rPr lang="es-EC" sz="1200">
                          <a:solidFill>
                            <a:schemeClr val="accent6">
                              <a:lumMod val="50000"/>
                            </a:schemeClr>
                          </a:solidFill>
                          <a:effectLst/>
                        </a:rPr>
                        <a:t>0.9</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c>
                  <a:txBody>
                    <a:bodyPr/>
                    <a:lstStyle/>
                    <a:p>
                      <a:pPr marL="0" indent="0" algn="l">
                        <a:lnSpc>
                          <a:spcPct val="100000"/>
                        </a:lnSpc>
                      </a:pPr>
                      <a:r>
                        <a:rPr lang="es-EC" sz="1200">
                          <a:solidFill>
                            <a:schemeClr val="accent6">
                              <a:lumMod val="50000"/>
                            </a:schemeClr>
                          </a:solidFill>
                          <a:effectLst/>
                        </a:rPr>
                        <a:t>4</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c>
                  <a:txBody>
                    <a:bodyPr/>
                    <a:lstStyle/>
                    <a:p>
                      <a:pPr marL="0" indent="0" algn="l">
                        <a:lnSpc>
                          <a:spcPct val="100000"/>
                        </a:lnSpc>
                      </a:pPr>
                      <a:r>
                        <a:rPr lang="es-EC" sz="1200">
                          <a:solidFill>
                            <a:schemeClr val="accent6">
                              <a:lumMod val="50000"/>
                            </a:schemeClr>
                          </a:solidFill>
                          <a:effectLst/>
                        </a:rPr>
                        <a:t>1.2</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r>
              <a:tr h="645051">
                <a:tc>
                  <a:txBody>
                    <a:bodyPr/>
                    <a:lstStyle/>
                    <a:p>
                      <a:pPr marL="0" indent="0" algn="l">
                        <a:lnSpc>
                          <a:spcPct val="100000"/>
                        </a:lnSpc>
                      </a:pPr>
                      <a:r>
                        <a:rPr lang="es-EC" sz="1200">
                          <a:solidFill>
                            <a:schemeClr val="accent6">
                              <a:lumMod val="50000"/>
                            </a:schemeClr>
                          </a:solidFill>
                          <a:effectLst/>
                        </a:rPr>
                        <a:t>Total</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c>
                  <a:txBody>
                    <a:bodyPr/>
                    <a:lstStyle/>
                    <a:p>
                      <a:pPr marL="0" indent="0" algn="l">
                        <a:lnSpc>
                          <a:spcPct val="100000"/>
                        </a:lnSpc>
                      </a:pPr>
                      <a:r>
                        <a:rPr lang="es-EC" sz="1200">
                          <a:solidFill>
                            <a:schemeClr val="accent6">
                              <a:lumMod val="50000"/>
                            </a:schemeClr>
                          </a:solidFill>
                          <a:effectLst/>
                        </a:rPr>
                        <a:t>1</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c>
                  <a:txBody>
                    <a:bodyPr/>
                    <a:lstStyle/>
                    <a:p>
                      <a:pPr marL="0" indent="0" algn="l">
                        <a:lnSpc>
                          <a:spcPct val="100000"/>
                        </a:lnSpc>
                      </a:pPr>
                      <a:r>
                        <a:rPr lang="es-EC" sz="1200">
                          <a:solidFill>
                            <a:schemeClr val="accent6">
                              <a:lumMod val="50000"/>
                            </a:schemeClr>
                          </a:solidFill>
                          <a:effectLst/>
                        </a:rPr>
                        <a:t> </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c>
                  <a:txBody>
                    <a:bodyPr/>
                    <a:lstStyle/>
                    <a:p>
                      <a:pPr marL="0" indent="0" algn="l">
                        <a:lnSpc>
                          <a:spcPct val="100000"/>
                        </a:lnSpc>
                      </a:pPr>
                      <a:r>
                        <a:rPr lang="es-EC" sz="1200">
                          <a:solidFill>
                            <a:schemeClr val="accent6">
                              <a:lumMod val="50000"/>
                            </a:schemeClr>
                          </a:solidFill>
                          <a:effectLst/>
                        </a:rPr>
                        <a:t>3.4</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c>
                  <a:txBody>
                    <a:bodyPr/>
                    <a:lstStyle/>
                    <a:p>
                      <a:pPr marL="0" indent="0" algn="l">
                        <a:lnSpc>
                          <a:spcPct val="100000"/>
                        </a:lnSpc>
                      </a:pPr>
                      <a:r>
                        <a:rPr lang="es-EC" sz="1200">
                          <a:solidFill>
                            <a:schemeClr val="accent6">
                              <a:lumMod val="50000"/>
                            </a:schemeClr>
                          </a:solidFill>
                          <a:effectLst/>
                        </a:rPr>
                        <a:t> </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c>
                  <a:txBody>
                    <a:bodyPr/>
                    <a:lstStyle/>
                    <a:p>
                      <a:pPr marL="0" indent="0" algn="l">
                        <a:lnSpc>
                          <a:spcPct val="100000"/>
                        </a:lnSpc>
                      </a:pPr>
                      <a:r>
                        <a:rPr lang="es-EC" sz="1200">
                          <a:solidFill>
                            <a:schemeClr val="accent6">
                              <a:lumMod val="50000"/>
                            </a:schemeClr>
                          </a:solidFill>
                          <a:effectLst/>
                        </a:rPr>
                        <a:t>3.8</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c>
                  <a:txBody>
                    <a:bodyPr/>
                    <a:lstStyle/>
                    <a:p>
                      <a:pPr marL="0" indent="0" algn="l">
                        <a:lnSpc>
                          <a:spcPct val="100000"/>
                        </a:lnSpc>
                      </a:pPr>
                      <a:r>
                        <a:rPr lang="es-EC" sz="1200">
                          <a:solidFill>
                            <a:schemeClr val="accent6">
                              <a:lumMod val="50000"/>
                            </a:schemeClr>
                          </a:solidFill>
                          <a:effectLst/>
                        </a:rPr>
                        <a:t> </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c>
                  <a:txBody>
                    <a:bodyPr/>
                    <a:lstStyle/>
                    <a:p>
                      <a:pPr marL="0" indent="0" algn="l">
                        <a:lnSpc>
                          <a:spcPct val="100000"/>
                        </a:lnSpc>
                      </a:pPr>
                      <a:r>
                        <a:rPr lang="es-EC" sz="1200" dirty="0">
                          <a:solidFill>
                            <a:schemeClr val="accent6">
                              <a:lumMod val="50000"/>
                            </a:schemeClr>
                          </a:solidFill>
                          <a:effectLst/>
                        </a:rPr>
                        <a:t>4.3</a:t>
                      </a:r>
                      <a:endParaRPr lang="es-EC" sz="1200" dirty="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211823" y="0"/>
            <a:ext cx="6094602" cy="561629"/>
          </a:xfrm>
          <a:prstGeom prst="rect">
            <a:avLst/>
          </a:prstGeom>
          <a:noFill/>
        </p:spPr>
        <p:txBody>
          <a:bodyPr wrap="square">
            <a:spAutoFit/>
          </a:bodyPr>
          <a:lstStyle/>
          <a:p>
            <a:pPr lvl="0" algn="l">
              <a:lnSpc>
                <a:spcPct val="200000"/>
              </a:lnSpc>
              <a:spcAft>
                <a:spcPts val="1920"/>
              </a:spcAft>
            </a:pPr>
            <a:r>
              <a:rPr lang="es-EC" sz="1800" b="1" dirty="0">
                <a:solidFill>
                  <a:schemeClr val="accent6">
                    <a:lumMod val="50000"/>
                  </a:schemeClr>
                </a:solidFill>
                <a:effectLst/>
                <a:latin typeface="Arial" panose="020B0604020202020204" pitchFamily="34" charset="0"/>
                <a:ea typeface="Calibri" panose="020F0502020204030204" pitchFamily="34" charset="0"/>
              </a:rPr>
              <a:t>Alternativas de diseño para el sistema motriz</a:t>
            </a:r>
            <a:endParaRPr lang="es-EC" sz="2000" dirty="0">
              <a:solidFill>
                <a:schemeClr val="accent6">
                  <a:lumMod val="50000"/>
                </a:schemeClr>
              </a:solidFill>
              <a:effectLst/>
              <a:latin typeface="Times New Roman" panose="02020603050405020304" pitchFamily="18" charset="0"/>
              <a:ea typeface="Calibri" panose="020F0502020204030204" pitchFamily="34" charset="0"/>
            </a:endParaRPr>
          </a:p>
        </p:txBody>
      </p:sp>
      <p:graphicFrame>
        <p:nvGraphicFramePr>
          <p:cNvPr id="8" name="Tabla 7"/>
          <p:cNvGraphicFramePr>
            <a:graphicFrameLocks noGrp="1"/>
          </p:cNvGraphicFramePr>
          <p:nvPr/>
        </p:nvGraphicFramePr>
        <p:xfrm>
          <a:off x="276046" y="698741"/>
          <a:ext cx="5900467" cy="5204647"/>
        </p:xfrm>
        <a:graphic>
          <a:graphicData uri="http://schemas.openxmlformats.org/drawingml/2006/table">
            <a:tbl>
              <a:tblPr firstRow="1" firstCol="1" bandRow="1">
                <a:tableStyleId>{F5AB1C69-6EDB-4FF4-983F-18BD219EF322}</a:tableStyleId>
              </a:tblPr>
              <a:tblGrid>
                <a:gridCol w="1407806"/>
                <a:gridCol w="1922064"/>
                <a:gridCol w="2570597"/>
              </a:tblGrid>
              <a:tr h="819589">
                <a:tc>
                  <a:txBody>
                    <a:bodyPr/>
                    <a:lstStyle/>
                    <a:p>
                      <a:pPr marL="180975" indent="0" algn="l">
                        <a:lnSpc>
                          <a:spcPct val="100000"/>
                        </a:lnSpc>
                        <a:spcAft>
                          <a:spcPts val="0"/>
                        </a:spcAft>
                      </a:pPr>
                      <a:r>
                        <a:rPr lang="es-EC" sz="1200" dirty="0">
                          <a:solidFill>
                            <a:schemeClr val="accent6">
                              <a:lumMod val="50000"/>
                            </a:schemeClr>
                          </a:solidFill>
                          <a:effectLst/>
                        </a:rPr>
                        <a:t>Criterios de selección</a:t>
                      </a:r>
                      <a:endParaRPr lang="es-EC" sz="1200" dirty="0">
                        <a:solidFill>
                          <a:schemeClr val="accent6">
                            <a:lumMod val="50000"/>
                          </a:schemeClr>
                        </a:solidFill>
                        <a:effectLst/>
                        <a:latin typeface="Times New Roman" panose="02020603050405020304" pitchFamily="18" charset="0"/>
                        <a:ea typeface="Calibri" panose="020F0502020204030204" pitchFamily="34" charset="0"/>
                      </a:endParaRPr>
                    </a:p>
                  </a:txBody>
                  <a:tcPr marL="51397" marR="51397" marT="0" marB="0"/>
                </a:tc>
                <a:tc>
                  <a:txBody>
                    <a:bodyPr/>
                    <a:lstStyle/>
                    <a:p>
                      <a:pPr marL="215900" indent="0" algn="l">
                        <a:lnSpc>
                          <a:spcPct val="100000"/>
                        </a:lnSpc>
                        <a:spcAft>
                          <a:spcPts val="0"/>
                        </a:spcAft>
                      </a:pPr>
                      <a:r>
                        <a:rPr lang="es-EC" sz="1200" dirty="0">
                          <a:solidFill>
                            <a:schemeClr val="accent6">
                              <a:lumMod val="50000"/>
                            </a:schemeClr>
                          </a:solidFill>
                          <a:effectLst/>
                        </a:rPr>
                        <a:t>Motor paso a paso</a:t>
                      </a:r>
                      <a:endParaRPr lang="es-EC" sz="1200" dirty="0">
                        <a:solidFill>
                          <a:schemeClr val="accent6">
                            <a:lumMod val="50000"/>
                          </a:schemeClr>
                        </a:solidFill>
                        <a:effectLst/>
                        <a:latin typeface="Times New Roman" panose="02020603050405020304" pitchFamily="18" charset="0"/>
                        <a:ea typeface="Calibri" panose="020F0502020204030204" pitchFamily="34" charset="0"/>
                      </a:endParaRPr>
                    </a:p>
                  </a:txBody>
                  <a:tcPr marL="51397" marR="51397" marT="0" marB="0"/>
                </a:tc>
                <a:tc>
                  <a:txBody>
                    <a:bodyPr/>
                    <a:lstStyle/>
                    <a:p>
                      <a:pPr marL="215900" indent="0" algn="l">
                        <a:lnSpc>
                          <a:spcPct val="100000"/>
                        </a:lnSpc>
                        <a:spcAft>
                          <a:spcPts val="0"/>
                        </a:spcAft>
                      </a:pPr>
                      <a:r>
                        <a:rPr lang="es-EC" sz="1200">
                          <a:solidFill>
                            <a:schemeClr val="accent6">
                              <a:lumMod val="50000"/>
                            </a:schemeClr>
                          </a:solidFill>
                          <a:effectLst/>
                        </a:rPr>
                        <a:t>Servomotor</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51397" marR="51397" marT="0" marB="0"/>
                </a:tc>
              </a:tr>
              <a:tr h="861241">
                <a:tc>
                  <a:txBody>
                    <a:bodyPr/>
                    <a:lstStyle/>
                    <a:p>
                      <a:pPr marL="180975" indent="0" algn="l">
                        <a:lnSpc>
                          <a:spcPct val="100000"/>
                        </a:lnSpc>
                        <a:spcAft>
                          <a:spcPts val="0"/>
                        </a:spcAft>
                      </a:pPr>
                      <a:r>
                        <a:rPr lang="es-EC" sz="1200" dirty="0">
                          <a:solidFill>
                            <a:schemeClr val="accent6">
                              <a:lumMod val="50000"/>
                            </a:schemeClr>
                          </a:solidFill>
                          <a:effectLst/>
                        </a:rPr>
                        <a:t>Dificultad de montaje</a:t>
                      </a:r>
                      <a:endParaRPr lang="es-EC" sz="1200" dirty="0">
                        <a:solidFill>
                          <a:schemeClr val="accent6">
                            <a:lumMod val="50000"/>
                          </a:schemeClr>
                        </a:solidFill>
                        <a:effectLst/>
                        <a:latin typeface="Times New Roman" panose="02020603050405020304" pitchFamily="18" charset="0"/>
                        <a:ea typeface="Calibri" panose="020F0502020204030204" pitchFamily="34" charset="0"/>
                      </a:endParaRPr>
                    </a:p>
                  </a:txBody>
                  <a:tcPr marL="51397" marR="51397" marT="0" marB="0"/>
                </a:tc>
                <a:tc>
                  <a:txBody>
                    <a:bodyPr/>
                    <a:lstStyle/>
                    <a:p>
                      <a:pPr marL="457200" indent="0" algn="l">
                        <a:lnSpc>
                          <a:spcPct val="100000"/>
                        </a:lnSpc>
                        <a:spcAft>
                          <a:spcPts val="0"/>
                        </a:spcAft>
                      </a:pPr>
                      <a:r>
                        <a:rPr lang="es-EC" sz="1200" dirty="0">
                          <a:solidFill>
                            <a:schemeClr val="accent6">
                              <a:lumMod val="50000"/>
                            </a:schemeClr>
                          </a:solidFill>
                          <a:effectLst/>
                        </a:rPr>
                        <a:t>Fácil de implementar no cuenta con partes consumibles.</a:t>
                      </a:r>
                      <a:endParaRPr lang="es-EC" sz="1200" dirty="0">
                        <a:solidFill>
                          <a:schemeClr val="accent6">
                            <a:lumMod val="50000"/>
                          </a:schemeClr>
                        </a:solidFill>
                        <a:effectLst/>
                        <a:latin typeface="Times New Roman" panose="02020603050405020304" pitchFamily="18" charset="0"/>
                        <a:ea typeface="Calibri" panose="020F0502020204030204" pitchFamily="34" charset="0"/>
                      </a:endParaRPr>
                    </a:p>
                  </a:txBody>
                  <a:tcPr marL="51397" marR="51397" marT="0" marB="0"/>
                </a:tc>
                <a:tc>
                  <a:txBody>
                    <a:bodyPr/>
                    <a:lstStyle/>
                    <a:p>
                      <a:pPr marL="457200" indent="0" algn="l">
                        <a:lnSpc>
                          <a:spcPct val="100000"/>
                        </a:lnSpc>
                        <a:spcAft>
                          <a:spcPts val="0"/>
                        </a:spcAft>
                      </a:pPr>
                      <a:r>
                        <a:rPr lang="es-EC" sz="1200">
                          <a:solidFill>
                            <a:schemeClr val="accent6">
                              <a:lumMod val="50000"/>
                            </a:schemeClr>
                          </a:solidFill>
                          <a:effectLst/>
                        </a:rPr>
                        <a:t>Medio, motor y circuito forman un solo elemento.</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51397" marR="51397" marT="0" marB="0"/>
                </a:tc>
              </a:tr>
              <a:tr h="1749223">
                <a:tc>
                  <a:txBody>
                    <a:bodyPr/>
                    <a:lstStyle/>
                    <a:p>
                      <a:pPr marL="180975" indent="0" algn="l">
                        <a:lnSpc>
                          <a:spcPct val="100000"/>
                        </a:lnSpc>
                        <a:spcAft>
                          <a:spcPts val="0"/>
                        </a:spcAft>
                      </a:pPr>
                      <a:r>
                        <a:rPr lang="es-EC" sz="1200" dirty="0">
                          <a:solidFill>
                            <a:schemeClr val="accent6">
                              <a:lumMod val="50000"/>
                            </a:schemeClr>
                          </a:solidFill>
                          <a:effectLst/>
                        </a:rPr>
                        <a:t>Principales características</a:t>
                      </a:r>
                      <a:endParaRPr lang="es-EC" sz="1200" dirty="0">
                        <a:solidFill>
                          <a:schemeClr val="accent6">
                            <a:lumMod val="50000"/>
                          </a:schemeClr>
                        </a:solidFill>
                        <a:effectLst/>
                        <a:latin typeface="Times New Roman" panose="02020603050405020304" pitchFamily="18" charset="0"/>
                        <a:ea typeface="Calibri" panose="020F0502020204030204" pitchFamily="34" charset="0"/>
                      </a:endParaRPr>
                    </a:p>
                  </a:txBody>
                  <a:tcPr marL="51397" marR="51397" marT="0" marB="0"/>
                </a:tc>
                <a:tc>
                  <a:txBody>
                    <a:bodyPr/>
                    <a:lstStyle/>
                    <a:p>
                      <a:pPr marL="457200" indent="0" algn="l">
                        <a:lnSpc>
                          <a:spcPct val="100000"/>
                        </a:lnSpc>
                        <a:spcAft>
                          <a:spcPts val="0"/>
                        </a:spcAft>
                      </a:pPr>
                      <a:r>
                        <a:rPr lang="es-EC" sz="1200" dirty="0">
                          <a:solidFill>
                            <a:schemeClr val="accent6">
                              <a:lumMod val="50000"/>
                            </a:schemeClr>
                          </a:solidFill>
                          <a:effectLst/>
                        </a:rPr>
                        <a:t>Circuito de control simple y posee alto torque a bajas velocidades. Produce un ruido y vibración considerable.</a:t>
                      </a:r>
                      <a:endParaRPr lang="es-EC" sz="1200" dirty="0">
                        <a:solidFill>
                          <a:schemeClr val="accent6">
                            <a:lumMod val="50000"/>
                          </a:schemeClr>
                        </a:solidFill>
                        <a:effectLst/>
                        <a:latin typeface="Times New Roman" panose="02020603050405020304" pitchFamily="18" charset="0"/>
                        <a:ea typeface="Calibri" panose="020F0502020204030204" pitchFamily="34" charset="0"/>
                      </a:endParaRPr>
                    </a:p>
                  </a:txBody>
                  <a:tcPr marL="51397" marR="51397" marT="0" marB="0"/>
                </a:tc>
                <a:tc>
                  <a:txBody>
                    <a:bodyPr/>
                    <a:lstStyle/>
                    <a:p>
                      <a:pPr marL="457200" indent="0" algn="l">
                        <a:lnSpc>
                          <a:spcPct val="100000"/>
                        </a:lnSpc>
                        <a:spcAft>
                          <a:spcPts val="0"/>
                        </a:spcAft>
                      </a:pPr>
                      <a:r>
                        <a:rPr lang="es-EC" sz="1200" dirty="0">
                          <a:solidFill>
                            <a:schemeClr val="accent6">
                              <a:lumMod val="50000"/>
                            </a:schemeClr>
                          </a:solidFill>
                          <a:effectLst/>
                        </a:rPr>
                        <a:t>Bajo ruido y vibración reducida. Diseño del driver complejo. Requiere un control PID preciso para un buen funcionamiento</a:t>
                      </a:r>
                      <a:endParaRPr lang="es-EC" sz="1200" dirty="0">
                        <a:solidFill>
                          <a:schemeClr val="accent6">
                            <a:lumMod val="50000"/>
                          </a:schemeClr>
                        </a:solidFill>
                        <a:effectLst/>
                        <a:latin typeface="Times New Roman" panose="02020603050405020304" pitchFamily="18" charset="0"/>
                        <a:ea typeface="Calibri" panose="020F0502020204030204" pitchFamily="34" charset="0"/>
                      </a:endParaRPr>
                    </a:p>
                  </a:txBody>
                  <a:tcPr marL="51397" marR="51397" marT="0" marB="0"/>
                </a:tc>
              </a:tr>
              <a:tr h="861241">
                <a:tc>
                  <a:txBody>
                    <a:bodyPr/>
                    <a:lstStyle/>
                    <a:p>
                      <a:pPr marL="180975" indent="0" algn="l">
                        <a:lnSpc>
                          <a:spcPct val="100000"/>
                        </a:lnSpc>
                        <a:spcAft>
                          <a:spcPts val="0"/>
                        </a:spcAft>
                      </a:pPr>
                      <a:r>
                        <a:rPr lang="es-EC" sz="1200" dirty="0">
                          <a:solidFill>
                            <a:schemeClr val="accent6">
                              <a:lumMod val="50000"/>
                            </a:schemeClr>
                          </a:solidFill>
                          <a:effectLst/>
                        </a:rPr>
                        <a:t>Precisión</a:t>
                      </a:r>
                      <a:endParaRPr lang="es-EC" sz="1200" dirty="0">
                        <a:solidFill>
                          <a:schemeClr val="accent6">
                            <a:lumMod val="50000"/>
                          </a:schemeClr>
                        </a:solidFill>
                        <a:effectLst/>
                        <a:latin typeface="Times New Roman" panose="02020603050405020304" pitchFamily="18" charset="0"/>
                        <a:ea typeface="Calibri" panose="020F0502020204030204" pitchFamily="34" charset="0"/>
                      </a:endParaRPr>
                    </a:p>
                  </a:txBody>
                  <a:tcPr marL="51397" marR="51397" marT="0" marB="0"/>
                </a:tc>
                <a:tc>
                  <a:txBody>
                    <a:bodyPr/>
                    <a:lstStyle/>
                    <a:p>
                      <a:pPr marL="457200" indent="0" algn="l">
                        <a:lnSpc>
                          <a:spcPct val="100000"/>
                        </a:lnSpc>
                        <a:spcAft>
                          <a:spcPts val="0"/>
                        </a:spcAft>
                      </a:pPr>
                      <a:r>
                        <a:rPr lang="es-EC" sz="1200" dirty="0">
                          <a:solidFill>
                            <a:schemeClr val="accent6">
                              <a:lumMod val="50000"/>
                            </a:schemeClr>
                          </a:solidFill>
                          <a:effectLst/>
                        </a:rPr>
                        <a:t>Alta precisión en posicionamiento a bajas velocidades.</a:t>
                      </a:r>
                      <a:endParaRPr lang="es-EC" sz="1200" dirty="0">
                        <a:solidFill>
                          <a:schemeClr val="accent6">
                            <a:lumMod val="50000"/>
                          </a:schemeClr>
                        </a:solidFill>
                        <a:effectLst/>
                        <a:latin typeface="Times New Roman" panose="02020603050405020304" pitchFamily="18" charset="0"/>
                        <a:ea typeface="Calibri" panose="020F0502020204030204" pitchFamily="34" charset="0"/>
                      </a:endParaRPr>
                    </a:p>
                  </a:txBody>
                  <a:tcPr marL="51397" marR="51397" marT="0" marB="0"/>
                </a:tc>
                <a:tc>
                  <a:txBody>
                    <a:bodyPr/>
                    <a:lstStyle/>
                    <a:p>
                      <a:pPr marL="457200" indent="0" algn="l">
                        <a:lnSpc>
                          <a:spcPct val="100000"/>
                        </a:lnSpc>
                        <a:spcAft>
                          <a:spcPts val="0"/>
                        </a:spcAft>
                      </a:pPr>
                      <a:r>
                        <a:rPr lang="es-EC" sz="1200">
                          <a:solidFill>
                            <a:schemeClr val="accent6">
                              <a:lumMod val="50000"/>
                            </a:schemeClr>
                          </a:solidFill>
                          <a:effectLst/>
                        </a:rPr>
                        <a:t>Muy preciso en operaciones de alta velocidad y aceleración.</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51397" marR="51397" marT="0" marB="0"/>
                </a:tc>
              </a:tr>
              <a:tr h="718098">
                <a:tc>
                  <a:txBody>
                    <a:bodyPr/>
                    <a:lstStyle/>
                    <a:p>
                      <a:pPr marL="180975" indent="0" algn="l">
                        <a:lnSpc>
                          <a:spcPct val="100000"/>
                        </a:lnSpc>
                        <a:spcAft>
                          <a:spcPts val="0"/>
                        </a:spcAft>
                      </a:pPr>
                      <a:r>
                        <a:rPr lang="es-EC" sz="1200" dirty="0">
                          <a:solidFill>
                            <a:schemeClr val="accent6">
                              <a:lumMod val="50000"/>
                            </a:schemeClr>
                          </a:solidFill>
                          <a:effectLst/>
                        </a:rPr>
                        <a:t>Disponibilidad en el mercado</a:t>
                      </a:r>
                      <a:endParaRPr lang="es-EC" sz="1200" dirty="0">
                        <a:solidFill>
                          <a:schemeClr val="accent6">
                            <a:lumMod val="50000"/>
                          </a:schemeClr>
                        </a:solidFill>
                        <a:effectLst/>
                        <a:latin typeface="Times New Roman" panose="02020603050405020304" pitchFamily="18" charset="0"/>
                        <a:ea typeface="Calibri" panose="020F0502020204030204" pitchFamily="34" charset="0"/>
                      </a:endParaRPr>
                    </a:p>
                  </a:txBody>
                  <a:tcPr marL="51397" marR="51397" marT="0" marB="0"/>
                </a:tc>
                <a:tc>
                  <a:txBody>
                    <a:bodyPr/>
                    <a:lstStyle/>
                    <a:p>
                      <a:pPr marL="457200" indent="0" algn="l">
                        <a:lnSpc>
                          <a:spcPct val="100000"/>
                        </a:lnSpc>
                        <a:spcAft>
                          <a:spcPts val="0"/>
                        </a:spcAft>
                      </a:pPr>
                      <a:r>
                        <a:rPr lang="es-EC" sz="1200">
                          <a:solidFill>
                            <a:schemeClr val="accent6">
                              <a:lumMod val="50000"/>
                            </a:schemeClr>
                          </a:solidFill>
                          <a:effectLst/>
                        </a:rPr>
                        <a:t>Alto</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51397" marR="51397" marT="0" marB="0"/>
                </a:tc>
                <a:tc>
                  <a:txBody>
                    <a:bodyPr/>
                    <a:lstStyle/>
                    <a:p>
                      <a:pPr marL="457200" indent="0" algn="l">
                        <a:lnSpc>
                          <a:spcPct val="100000"/>
                        </a:lnSpc>
                        <a:spcAft>
                          <a:spcPts val="0"/>
                        </a:spcAft>
                      </a:pPr>
                      <a:r>
                        <a:rPr lang="es-EC" sz="1200" dirty="0">
                          <a:solidFill>
                            <a:schemeClr val="accent6">
                              <a:lumMod val="50000"/>
                            </a:schemeClr>
                          </a:solidFill>
                          <a:effectLst/>
                        </a:rPr>
                        <a:t>Alto</a:t>
                      </a:r>
                      <a:endParaRPr lang="es-EC" sz="1200" dirty="0">
                        <a:solidFill>
                          <a:schemeClr val="accent6">
                            <a:lumMod val="50000"/>
                          </a:schemeClr>
                        </a:solidFill>
                        <a:effectLst/>
                        <a:latin typeface="Times New Roman" panose="02020603050405020304" pitchFamily="18" charset="0"/>
                        <a:ea typeface="Calibri" panose="020F0502020204030204" pitchFamily="34" charset="0"/>
                      </a:endParaRPr>
                    </a:p>
                  </a:txBody>
                  <a:tcPr marL="51397" marR="51397" marT="0" marB="0"/>
                </a:tc>
              </a:tr>
              <a:tr h="195255">
                <a:tc>
                  <a:txBody>
                    <a:bodyPr/>
                    <a:lstStyle/>
                    <a:p>
                      <a:pPr marL="457200" indent="0" algn="l">
                        <a:lnSpc>
                          <a:spcPct val="100000"/>
                        </a:lnSpc>
                        <a:spcAft>
                          <a:spcPts val="0"/>
                        </a:spcAft>
                      </a:pPr>
                      <a:r>
                        <a:rPr lang="es-EC" sz="1200">
                          <a:solidFill>
                            <a:schemeClr val="accent6">
                              <a:lumMod val="50000"/>
                            </a:schemeClr>
                          </a:solidFill>
                          <a:effectLst/>
                        </a:rPr>
                        <a:t>Costo</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51397" marR="51397" marT="0" marB="0"/>
                </a:tc>
                <a:tc>
                  <a:txBody>
                    <a:bodyPr/>
                    <a:lstStyle/>
                    <a:p>
                      <a:pPr marL="215900" indent="0" algn="l">
                        <a:lnSpc>
                          <a:spcPct val="100000"/>
                        </a:lnSpc>
                        <a:spcAft>
                          <a:spcPts val="0"/>
                        </a:spcAft>
                      </a:pPr>
                      <a:r>
                        <a:rPr lang="es-EC" sz="1200">
                          <a:solidFill>
                            <a:schemeClr val="accent6">
                              <a:lumMod val="50000"/>
                            </a:schemeClr>
                          </a:solidFill>
                          <a:effectLst/>
                        </a:rPr>
                        <a:t>Medio</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51397" marR="51397" marT="0" marB="0"/>
                </a:tc>
                <a:tc>
                  <a:txBody>
                    <a:bodyPr/>
                    <a:lstStyle/>
                    <a:p>
                      <a:pPr marL="457200" indent="0" algn="l">
                        <a:lnSpc>
                          <a:spcPct val="100000"/>
                        </a:lnSpc>
                        <a:spcAft>
                          <a:spcPts val="0"/>
                        </a:spcAft>
                      </a:pPr>
                      <a:r>
                        <a:rPr lang="es-EC" sz="1200" dirty="0">
                          <a:solidFill>
                            <a:schemeClr val="accent6">
                              <a:lumMod val="50000"/>
                            </a:schemeClr>
                          </a:solidFill>
                          <a:effectLst/>
                        </a:rPr>
                        <a:t>Alto</a:t>
                      </a:r>
                      <a:endParaRPr lang="es-EC" sz="1200" dirty="0">
                        <a:solidFill>
                          <a:schemeClr val="accent6">
                            <a:lumMod val="50000"/>
                          </a:schemeClr>
                        </a:solidFill>
                        <a:effectLst/>
                        <a:latin typeface="Times New Roman" panose="02020603050405020304" pitchFamily="18" charset="0"/>
                        <a:ea typeface="Calibri" panose="020F0502020204030204" pitchFamily="34" charset="0"/>
                      </a:endParaRPr>
                    </a:p>
                  </a:txBody>
                  <a:tcPr marL="51397" marR="51397" marT="0" marB="0"/>
                </a:tc>
              </a:tr>
            </a:tbl>
          </a:graphicData>
        </a:graphic>
      </p:graphicFrame>
      <p:pic>
        <p:nvPicPr>
          <p:cNvPr id="10244" name="Imagen 2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flipH="1">
            <a:off x="2216989" y="885825"/>
            <a:ext cx="612475" cy="592503"/>
          </a:xfrm>
          <a:prstGeom prst="rect">
            <a:avLst/>
          </a:prstGeom>
          <a:noFill/>
          <a:extLst>
            <a:ext uri="{909E8E84-426E-40DD-AFC4-6F175D3DCCD1}">
              <a14:hiddenFill xmlns:a14="http://schemas.microsoft.com/office/drawing/2010/main">
                <a:solidFill>
                  <a:srgbClr val="FFFFFF"/>
                </a:solidFill>
              </a14:hiddenFill>
            </a:ext>
          </a:extLst>
        </p:spPr>
      </p:pic>
      <p:pic>
        <p:nvPicPr>
          <p:cNvPr id="10243" name="Imagen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09919" y="897102"/>
            <a:ext cx="612475" cy="58122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Tabla 9"/>
          <p:cNvGraphicFramePr>
            <a:graphicFrameLocks noGrp="1"/>
          </p:cNvGraphicFramePr>
          <p:nvPr/>
        </p:nvGraphicFramePr>
        <p:xfrm>
          <a:off x="6306424" y="693326"/>
          <a:ext cx="5609529" cy="5204648"/>
        </p:xfrm>
        <a:graphic>
          <a:graphicData uri="http://schemas.openxmlformats.org/drawingml/2006/table">
            <a:tbl>
              <a:tblPr firstRow="1" firstCol="1" bandRow="1">
                <a:tableStyleId>{F5AB1C69-6EDB-4FF4-983F-18BD219EF322}</a:tableStyleId>
              </a:tblPr>
              <a:tblGrid>
                <a:gridCol w="1131207"/>
                <a:gridCol w="385238"/>
                <a:gridCol w="651700"/>
                <a:gridCol w="745969"/>
                <a:gridCol w="997976"/>
                <a:gridCol w="1697439"/>
              </a:tblGrid>
              <a:tr h="462706">
                <a:tc>
                  <a:txBody>
                    <a:bodyPr/>
                    <a:lstStyle/>
                    <a:p>
                      <a:pPr marL="0" indent="0" algn="l">
                        <a:lnSpc>
                          <a:spcPct val="100000"/>
                        </a:lnSpc>
                      </a:pPr>
                      <a:r>
                        <a:rPr lang="es-EC" sz="1100">
                          <a:solidFill>
                            <a:schemeClr val="accent6">
                              <a:lumMod val="50000"/>
                            </a:schemeClr>
                          </a:solidFill>
                          <a:effectLst/>
                        </a:rPr>
                        <a:t>Criterio</a:t>
                      </a:r>
                      <a:endParaRPr lang="es-EC" sz="1100">
                        <a:solidFill>
                          <a:schemeClr val="accent6">
                            <a:lumMod val="50000"/>
                          </a:schemeClr>
                        </a:solidFill>
                        <a:effectLst/>
                        <a:latin typeface="Times New Roman" panose="02020603050405020304" pitchFamily="18" charset="0"/>
                        <a:ea typeface="Calibri" panose="020F0502020204030204" pitchFamily="34" charset="0"/>
                      </a:endParaRPr>
                    </a:p>
                  </a:txBody>
                  <a:tcPr marL="47400" marR="47400" marT="0" marB="0"/>
                </a:tc>
                <a:tc>
                  <a:txBody>
                    <a:bodyPr/>
                    <a:lstStyle/>
                    <a:p>
                      <a:pPr marL="0" indent="0" algn="l">
                        <a:lnSpc>
                          <a:spcPct val="100000"/>
                        </a:lnSpc>
                      </a:pPr>
                      <a:r>
                        <a:rPr lang="es-EC" sz="1100">
                          <a:solidFill>
                            <a:schemeClr val="accent6">
                              <a:lumMod val="50000"/>
                            </a:schemeClr>
                          </a:solidFill>
                          <a:effectLst/>
                        </a:rPr>
                        <a:t> </a:t>
                      </a:r>
                      <a:endParaRPr lang="es-EC" sz="1100">
                        <a:solidFill>
                          <a:schemeClr val="accent6">
                            <a:lumMod val="50000"/>
                          </a:schemeClr>
                        </a:solidFill>
                        <a:effectLst/>
                        <a:latin typeface="Times New Roman" panose="02020603050405020304" pitchFamily="18" charset="0"/>
                        <a:ea typeface="Calibri" panose="020F0502020204030204" pitchFamily="34" charset="0"/>
                      </a:endParaRPr>
                    </a:p>
                  </a:txBody>
                  <a:tcPr marL="47400" marR="47400" marT="0" marB="0"/>
                </a:tc>
                <a:tc gridSpan="2">
                  <a:txBody>
                    <a:bodyPr/>
                    <a:lstStyle/>
                    <a:p>
                      <a:pPr marL="0" indent="0" algn="l">
                        <a:lnSpc>
                          <a:spcPct val="100000"/>
                        </a:lnSpc>
                      </a:pPr>
                      <a:r>
                        <a:rPr lang="es-EC" sz="1100">
                          <a:solidFill>
                            <a:schemeClr val="accent6">
                              <a:lumMod val="50000"/>
                            </a:schemeClr>
                          </a:solidFill>
                          <a:effectLst/>
                        </a:rPr>
                        <a:t>Motor paso a paso</a:t>
                      </a:r>
                      <a:endParaRPr lang="es-EC" sz="1100">
                        <a:solidFill>
                          <a:schemeClr val="accent6">
                            <a:lumMod val="50000"/>
                          </a:schemeClr>
                        </a:solidFill>
                        <a:effectLst/>
                        <a:latin typeface="Times New Roman" panose="02020603050405020304" pitchFamily="18" charset="0"/>
                        <a:ea typeface="Calibri" panose="020F0502020204030204" pitchFamily="34" charset="0"/>
                      </a:endParaRPr>
                    </a:p>
                  </a:txBody>
                  <a:tcPr marL="47400" marR="47400" marT="0" marB="0"/>
                </a:tc>
                <a:tc hMerge="1">
                  <a:tcPr/>
                </a:tc>
                <a:tc gridSpan="2">
                  <a:txBody>
                    <a:bodyPr/>
                    <a:lstStyle/>
                    <a:p>
                      <a:pPr marL="0" indent="0" algn="l">
                        <a:lnSpc>
                          <a:spcPct val="100000"/>
                        </a:lnSpc>
                      </a:pPr>
                      <a:r>
                        <a:rPr lang="es-EC" sz="1100">
                          <a:solidFill>
                            <a:schemeClr val="accent6">
                              <a:lumMod val="50000"/>
                            </a:schemeClr>
                          </a:solidFill>
                          <a:effectLst/>
                        </a:rPr>
                        <a:t>Servomotor</a:t>
                      </a:r>
                      <a:endParaRPr lang="es-EC" sz="1100">
                        <a:solidFill>
                          <a:schemeClr val="accent6">
                            <a:lumMod val="50000"/>
                          </a:schemeClr>
                        </a:solidFill>
                        <a:effectLst/>
                        <a:latin typeface="Times New Roman" panose="02020603050405020304" pitchFamily="18" charset="0"/>
                        <a:ea typeface="Calibri" panose="020F0502020204030204" pitchFamily="34" charset="0"/>
                      </a:endParaRPr>
                    </a:p>
                  </a:txBody>
                  <a:tcPr marL="47400" marR="47400" marT="0" marB="0"/>
                </a:tc>
                <a:tc hMerge="1">
                  <a:tcPr/>
                </a:tc>
              </a:tr>
              <a:tr h="713206">
                <a:tc>
                  <a:txBody>
                    <a:bodyPr/>
                    <a:lstStyle/>
                    <a:p>
                      <a:pPr marL="0" indent="0" algn="l">
                        <a:lnSpc>
                          <a:spcPct val="100000"/>
                        </a:lnSpc>
                      </a:pPr>
                      <a:r>
                        <a:rPr lang="es-EC" sz="1100">
                          <a:solidFill>
                            <a:schemeClr val="accent6">
                              <a:lumMod val="50000"/>
                            </a:schemeClr>
                          </a:solidFill>
                          <a:effectLst/>
                        </a:rPr>
                        <a:t> </a:t>
                      </a:r>
                      <a:endParaRPr lang="es-EC" sz="1100">
                        <a:solidFill>
                          <a:schemeClr val="accent6">
                            <a:lumMod val="50000"/>
                          </a:schemeClr>
                        </a:solidFill>
                        <a:effectLst/>
                        <a:latin typeface="Times New Roman" panose="02020603050405020304" pitchFamily="18" charset="0"/>
                        <a:ea typeface="Calibri" panose="020F0502020204030204" pitchFamily="34" charset="0"/>
                      </a:endParaRPr>
                    </a:p>
                  </a:txBody>
                  <a:tcPr marL="47400" marR="47400" marT="0" marB="0"/>
                </a:tc>
                <a:tc>
                  <a:txBody>
                    <a:bodyPr/>
                    <a:lstStyle/>
                    <a:p>
                      <a:pPr marL="0" indent="0" algn="l">
                        <a:lnSpc>
                          <a:spcPct val="100000"/>
                        </a:lnSpc>
                      </a:pPr>
                      <a:r>
                        <a:rPr lang="es-EC" sz="1100">
                          <a:solidFill>
                            <a:schemeClr val="accent6">
                              <a:lumMod val="50000"/>
                            </a:schemeClr>
                          </a:solidFill>
                          <a:effectLst/>
                        </a:rPr>
                        <a:t>%</a:t>
                      </a:r>
                      <a:endParaRPr lang="es-EC" sz="1100">
                        <a:solidFill>
                          <a:schemeClr val="accent6">
                            <a:lumMod val="50000"/>
                          </a:schemeClr>
                        </a:solidFill>
                        <a:effectLst/>
                        <a:latin typeface="Times New Roman" panose="02020603050405020304" pitchFamily="18" charset="0"/>
                        <a:ea typeface="Calibri" panose="020F0502020204030204" pitchFamily="34" charset="0"/>
                      </a:endParaRPr>
                    </a:p>
                  </a:txBody>
                  <a:tcPr marL="47400" marR="47400" marT="0" marB="0"/>
                </a:tc>
                <a:tc>
                  <a:txBody>
                    <a:bodyPr/>
                    <a:lstStyle/>
                    <a:p>
                      <a:pPr marL="0" indent="0" algn="l">
                        <a:lnSpc>
                          <a:spcPct val="100000"/>
                        </a:lnSpc>
                      </a:pPr>
                      <a:r>
                        <a:rPr lang="es-EC" sz="1100">
                          <a:solidFill>
                            <a:schemeClr val="accent6">
                              <a:lumMod val="50000"/>
                            </a:schemeClr>
                          </a:solidFill>
                          <a:effectLst/>
                        </a:rPr>
                        <a:t>Valor</a:t>
                      </a:r>
                      <a:endParaRPr lang="es-EC" sz="1100">
                        <a:solidFill>
                          <a:schemeClr val="accent6">
                            <a:lumMod val="50000"/>
                          </a:schemeClr>
                        </a:solidFill>
                        <a:effectLst/>
                        <a:latin typeface="Times New Roman" panose="02020603050405020304" pitchFamily="18" charset="0"/>
                        <a:ea typeface="Calibri" panose="020F0502020204030204" pitchFamily="34" charset="0"/>
                      </a:endParaRPr>
                    </a:p>
                  </a:txBody>
                  <a:tcPr marL="47400" marR="47400" marT="0" marB="0"/>
                </a:tc>
                <a:tc>
                  <a:txBody>
                    <a:bodyPr/>
                    <a:lstStyle/>
                    <a:p>
                      <a:pPr marL="0" indent="0" algn="l">
                        <a:lnSpc>
                          <a:spcPct val="100000"/>
                        </a:lnSpc>
                      </a:pPr>
                      <a:r>
                        <a:rPr lang="es-EC" sz="1100">
                          <a:solidFill>
                            <a:schemeClr val="accent6">
                              <a:lumMod val="50000"/>
                            </a:schemeClr>
                          </a:solidFill>
                          <a:effectLst/>
                        </a:rPr>
                        <a:t>Total</a:t>
                      </a:r>
                      <a:endParaRPr lang="es-EC" sz="1100">
                        <a:solidFill>
                          <a:schemeClr val="accent6">
                            <a:lumMod val="50000"/>
                          </a:schemeClr>
                        </a:solidFill>
                        <a:effectLst/>
                        <a:latin typeface="Times New Roman" panose="02020603050405020304" pitchFamily="18" charset="0"/>
                        <a:ea typeface="Calibri" panose="020F0502020204030204" pitchFamily="34" charset="0"/>
                      </a:endParaRPr>
                    </a:p>
                  </a:txBody>
                  <a:tcPr marL="47400" marR="47400" marT="0" marB="0"/>
                </a:tc>
                <a:tc>
                  <a:txBody>
                    <a:bodyPr/>
                    <a:lstStyle/>
                    <a:p>
                      <a:pPr marL="0" indent="0" algn="l">
                        <a:lnSpc>
                          <a:spcPct val="100000"/>
                        </a:lnSpc>
                      </a:pPr>
                      <a:r>
                        <a:rPr lang="es-EC" sz="1100">
                          <a:solidFill>
                            <a:schemeClr val="accent6">
                              <a:lumMod val="50000"/>
                            </a:schemeClr>
                          </a:solidFill>
                          <a:effectLst/>
                        </a:rPr>
                        <a:t>Valor</a:t>
                      </a:r>
                      <a:endParaRPr lang="es-EC" sz="1100">
                        <a:solidFill>
                          <a:schemeClr val="accent6">
                            <a:lumMod val="50000"/>
                          </a:schemeClr>
                        </a:solidFill>
                        <a:effectLst/>
                        <a:latin typeface="Times New Roman" panose="02020603050405020304" pitchFamily="18" charset="0"/>
                        <a:ea typeface="Calibri" panose="020F0502020204030204" pitchFamily="34" charset="0"/>
                      </a:endParaRPr>
                    </a:p>
                  </a:txBody>
                  <a:tcPr marL="47400" marR="47400" marT="0" marB="0"/>
                </a:tc>
                <a:tc>
                  <a:txBody>
                    <a:bodyPr/>
                    <a:lstStyle/>
                    <a:p>
                      <a:pPr marL="0" indent="0" algn="l">
                        <a:lnSpc>
                          <a:spcPct val="100000"/>
                        </a:lnSpc>
                      </a:pPr>
                      <a:r>
                        <a:rPr lang="es-EC" sz="1100">
                          <a:solidFill>
                            <a:schemeClr val="accent6">
                              <a:lumMod val="50000"/>
                            </a:schemeClr>
                          </a:solidFill>
                          <a:effectLst/>
                        </a:rPr>
                        <a:t>Total</a:t>
                      </a:r>
                      <a:endParaRPr lang="es-EC" sz="1100">
                        <a:solidFill>
                          <a:schemeClr val="accent6">
                            <a:lumMod val="50000"/>
                          </a:schemeClr>
                        </a:solidFill>
                        <a:effectLst/>
                        <a:latin typeface="Times New Roman" panose="02020603050405020304" pitchFamily="18" charset="0"/>
                        <a:ea typeface="Calibri" panose="020F0502020204030204" pitchFamily="34" charset="0"/>
                      </a:endParaRPr>
                    </a:p>
                  </a:txBody>
                  <a:tcPr marL="47400" marR="47400" marT="0" marB="0"/>
                </a:tc>
              </a:tr>
              <a:tr h="713206">
                <a:tc>
                  <a:txBody>
                    <a:bodyPr/>
                    <a:lstStyle/>
                    <a:p>
                      <a:pPr marL="0" indent="0" algn="l">
                        <a:lnSpc>
                          <a:spcPct val="100000"/>
                        </a:lnSpc>
                      </a:pPr>
                      <a:r>
                        <a:rPr lang="es-EC" sz="1100">
                          <a:solidFill>
                            <a:schemeClr val="accent6">
                              <a:lumMod val="50000"/>
                            </a:schemeClr>
                          </a:solidFill>
                          <a:effectLst/>
                        </a:rPr>
                        <a:t>Precisión</a:t>
                      </a:r>
                      <a:endParaRPr lang="es-EC" sz="1100">
                        <a:solidFill>
                          <a:schemeClr val="accent6">
                            <a:lumMod val="50000"/>
                          </a:schemeClr>
                        </a:solidFill>
                        <a:effectLst/>
                        <a:latin typeface="Times New Roman" panose="02020603050405020304" pitchFamily="18" charset="0"/>
                        <a:ea typeface="Calibri" panose="020F0502020204030204" pitchFamily="34" charset="0"/>
                      </a:endParaRPr>
                    </a:p>
                  </a:txBody>
                  <a:tcPr marL="47400" marR="47400" marT="0" marB="0"/>
                </a:tc>
                <a:tc>
                  <a:txBody>
                    <a:bodyPr/>
                    <a:lstStyle/>
                    <a:p>
                      <a:pPr marL="0" indent="0" algn="l">
                        <a:lnSpc>
                          <a:spcPct val="100000"/>
                        </a:lnSpc>
                      </a:pPr>
                      <a:r>
                        <a:rPr lang="es-EC" sz="1100">
                          <a:solidFill>
                            <a:schemeClr val="accent6">
                              <a:lumMod val="50000"/>
                            </a:schemeClr>
                          </a:solidFill>
                          <a:effectLst/>
                        </a:rPr>
                        <a:t>0.3</a:t>
                      </a:r>
                      <a:endParaRPr lang="es-EC" sz="1100">
                        <a:solidFill>
                          <a:schemeClr val="accent6">
                            <a:lumMod val="50000"/>
                          </a:schemeClr>
                        </a:solidFill>
                        <a:effectLst/>
                        <a:latin typeface="Times New Roman" panose="02020603050405020304" pitchFamily="18" charset="0"/>
                        <a:ea typeface="Calibri" panose="020F0502020204030204" pitchFamily="34" charset="0"/>
                      </a:endParaRPr>
                    </a:p>
                  </a:txBody>
                  <a:tcPr marL="47400" marR="47400" marT="0" marB="0"/>
                </a:tc>
                <a:tc>
                  <a:txBody>
                    <a:bodyPr/>
                    <a:lstStyle/>
                    <a:p>
                      <a:pPr marL="0" indent="0" algn="l">
                        <a:lnSpc>
                          <a:spcPct val="100000"/>
                        </a:lnSpc>
                      </a:pPr>
                      <a:r>
                        <a:rPr lang="es-EC" sz="1100">
                          <a:solidFill>
                            <a:schemeClr val="accent6">
                              <a:lumMod val="50000"/>
                            </a:schemeClr>
                          </a:solidFill>
                          <a:effectLst/>
                        </a:rPr>
                        <a:t>4</a:t>
                      </a:r>
                      <a:endParaRPr lang="es-EC" sz="1100">
                        <a:solidFill>
                          <a:schemeClr val="accent6">
                            <a:lumMod val="50000"/>
                          </a:schemeClr>
                        </a:solidFill>
                        <a:effectLst/>
                        <a:latin typeface="Times New Roman" panose="02020603050405020304" pitchFamily="18" charset="0"/>
                        <a:ea typeface="Calibri" panose="020F0502020204030204" pitchFamily="34" charset="0"/>
                      </a:endParaRPr>
                    </a:p>
                  </a:txBody>
                  <a:tcPr marL="47400" marR="47400" marT="0" marB="0"/>
                </a:tc>
                <a:tc>
                  <a:txBody>
                    <a:bodyPr/>
                    <a:lstStyle/>
                    <a:p>
                      <a:pPr marL="0" indent="0" algn="l">
                        <a:lnSpc>
                          <a:spcPct val="100000"/>
                        </a:lnSpc>
                      </a:pPr>
                      <a:r>
                        <a:rPr lang="es-EC" sz="1100">
                          <a:solidFill>
                            <a:schemeClr val="accent6">
                              <a:lumMod val="50000"/>
                            </a:schemeClr>
                          </a:solidFill>
                          <a:effectLst/>
                        </a:rPr>
                        <a:t>1.2</a:t>
                      </a:r>
                      <a:endParaRPr lang="es-EC" sz="1100">
                        <a:solidFill>
                          <a:schemeClr val="accent6">
                            <a:lumMod val="50000"/>
                          </a:schemeClr>
                        </a:solidFill>
                        <a:effectLst/>
                        <a:latin typeface="Times New Roman" panose="02020603050405020304" pitchFamily="18" charset="0"/>
                        <a:ea typeface="Calibri" panose="020F0502020204030204" pitchFamily="34" charset="0"/>
                      </a:endParaRPr>
                    </a:p>
                  </a:txBody>
                  <a:tcPr marL="47400" marR="47400" marT="0" marB="0"/>
                </a:tc>
                <a:tc>
                  <a:txBody>
                    <a:bodyPr/>
                    <a:lstStyle/>
                    <a:p>
                      <a:pPr marL="0" indent="0" algn="l">
                        <a:lnSpc>
                          <a:spcPct val="100000"/>
                        </a:lnSpc>
                      </a:pPr>
                      <a:r>
                        <a:rPr lang="es-EC" sz="1100">
                          <a:solidFill>
                            <a:schemeClr val="accent6">
                              <a:lumMod val="50000"/>
                            </a:schemeClr>
                          </a:solidFill>
                          <a:effectLst/>
                        </a:rPr>
                        <a:t>5</a:t>
                      </a:r>
                      <a:endParaRPr lang="es-EC" sz="1100">
                        <a:solidFill>
                          <a:schemeClr val="accent6">
                            <a:lumMod val="50000"/>
                          </a:schemeClr>
                        </a:solidFill>
                        <a:effectLst/>
                        <a:latin typeface="Times New Roman" panose="02020603050405020304" pitchFamily="18" charset="0"/>
                        <a:ea typeface="Calibri" panose="020F0502020204030204" pitchFamily="34" charset="0"/>
                      </a:endParaRPr>
                    </a:p>
                  </a:txBody>
                  <a:tcPr marL="47400" marR="47400" marT="0" marB="0"/>
                </a:tc>
                <a:tc>
                  <a:txBody>
                    <a:bodyPr/>
                    <a:lstStyle/>
                    <a:p>
                      <a:pPr marL="0" indent="0" algn="l">
                        <a:lnSpc>
                          <a:spcPct val="100000"/>
                        </a:lnSpc>
                      </a:pPr>
                      <a:r>
                        <a:rPr lang="es-EC" sz="1100">
                          <a:solidFill>
                            <a:schemeClr val="accent6">
                              <a:lumMod val="50000"/>
                            </a:schemeClr>
                          </a:solidFill>
                          <a:effectLst/>
                        </a:rPr>
                        <a:t>1.5</a:t>
                      </a:r>
                      <a:endParaRPr lang="es-EC" sz="1100">
                        <a:solidFill>
                          <a:schemeClr val="accent6">
                            <a:lumMod val="50000"/>
                          </a:schemeClr>
                        </a:solidFill>
                        <a:effectLst/>
                        <a:latin typeface="Times New Roman" panose="02020603050405020304" pitchFamily="18" charset="0"/>
                        <a:ea typeface="Calibri" panose="020F0502020204030204" pitchFamily="34" charset="0"/>
                      </a:endParaRPr>
                    </a:p>
                  </a:txBody>
                  <a:tcPr marL="47400" marR="47400" marT="0" marB="0"/>
                </a:tc>
              </a:tr>
              <a:tr h="713206">
                <a:tc>
                  <a:txBody>
                    <a:bodyPr/>
                    <a:lstStyle/>
                    <a:p>
                      <a:pPr marL="0" indent="0" algn="l">
                        <a:lnSpc>
                          <a:spcPct val="100000"/>
                        </a:lnSpc>
                      </a:pPr>
                      <a:r>
                        <a:rPr lang="es-EC" sz="1100">
                          <a:solidFill>
                            <a:schemeClr val="accent6">
                              <a:lumMod val="50000"/>
                            </a:schemeClr>
                          </a:solidFill>
                          <a:effectLst/>
                        </a:rPr>
                        <a:t>Montaje</a:t>
                      </a:r>
                      <a:endParaRPr lang="es-EC" sz="1100">
                        <a:solidFill>
                          <a:schemeClr val="accent6">
                            <a:lumMod val="50000"/>
                          </a:schemeClr>
                        </a:solidFill>
                        <a:effectLst/>
                        <a:latin typeface="Times New Roman" panose="02020603050405020304" pitchFamily="18" charset="0"/>
                        <a:ea typeface="Calibri" panose="020F0502020204030204" pitchFamily="34" charset="0"/>
                      </a:endParaRPr>
                    </a:p>
                  </a:txBody>
                  <a:tcPr marL="47400" marR="47400" marT="0" marB="0"/>
                </a:tc>
                <a:tc>
                  <a:txBody>
                    <a:bodyPr/>
                    <a:lstStyle/>
                    <a:p>
                      <a:pPr marL="0" indent="0" algn="l">
                        <a:lnSpc>
                          <a:spcPct val="100000"/>
                        </a:lnSpc>
                      </a:pPr>
                      <a:r>
                        <a:rPr lang="es-EC" sz="1100">
                          <a:solidFill>
                            <a:schemeClr val="accent6">
                              <a:lumMod val="50000"/>
                            </a:schemeClr>
                          </a:solidFill>
                          <a:effectLst/>
                        </a:rPr>
                        <a:t>0.1</a:t>
                      </a:r>
                      <a:endParaRPr lang="es-EC" sz="1100">
                        <a:solidFill>
                          <a:schemeClr val="accent6">
                            <a:lumMod val="50000"/>
                          </a:schemeClr>
                        </a:solidFill>
                        <a:effectLst/>
                        <a:latin typeface="Times New Roman" panose="02020603050405020304" pitchFamily="18" charset="0"/>
                        <a:ea typeface="Calibri" panose="020F0502020204030204" pitchFamily="34" charset="0"/>
                      </a:endParaRPr>
                    </a:p>
                  </a:txBody>
                  <a:tcPr marL="47400" marR="47400" marT="0" marB="0"/>
                </a:tc>
                <a:tc>
                  <a:txBody>
                    <a:bodyPr/>
                    <a:lstStyle/>
                    <a:p>
                      <a:pPr marL="0" indent="0" algn="l">
                        <a:lnSpc>
                          <a:spcPct val="100000"/>
                        </a:lnSpc>
                      </a:pPr>
                      <a:r>
                        <a:rPr lang="es-EC" sz="1100">
                          <a:solidFill>
                            <a:schemeClr val="accent6">
                              <a:lumMod val="50000"/>
                            </a:schemeClr>
                          </a:solidFill>
                          <a:effectLst/>
                        </a:rPr>
                        <a:t>5</a:t>
                      </a:r>
                      <a:endParaRPr lang="es-EC" sz="1100">
                        <a:solidFill>
                          <a:schemeClr val="accent6">
                            <a:lumMod val="50000"/>
                          </a:schemeClr>
                        </a:solidFill>
                        <a:effectLst/>
                        <a:latin typeface="Times New Roman" panose="02020603050405020304" pitchFamily="18" charset="0"/>
                        <a:ea typeface="Calibri" panose="020F0502020204030204" pitchFamily="34" charset="0"/>
                      </a:endParaRPr>
                    </a:p>
                  </a:txBody>
                  <a:tcPr marL="47400" marR="47400" marT="0" marB="0"/>
                </a:tc>
                <a:tc>
                  <a:txBody>
                    <a:bodyPr/>
                    <a:lstStyle/>
                    <a:p>
                      <a:pPr marL="0" indent="0" algn="l">
                        <a:lnSpc>
                          <a:spcPct val="100000"/>
                        </a:lnSpc>
                      </a:pPr>
                      <a:r>
                        <a:rPr lang="es-EC" sz="1100">
                          <a:solidFill>
                            <a:schemeClr val="accent6">
                              <a:lumMod val="50000"/>
                            </a:schemeClr>
                          </a:solidFill>
                          <a:effectLst/>
                        </a:rPr>
                        <a:t>0.5</a:t>
                      </a:r>
                      <a:endParaRPr lang="es-EC" sz="1100">
                        <a:solidFill>
                          <a:schemeClr val="accent6">
                            <a:lumMod val="50000"/>
                          </a:schemeClr>
                        </a:solidFill>
                        <a:effectLst/>
                        <a:latin typeface="Times New Roman" panose="02020603050405020304" pitchFamily="18" charset="0"/>
                        <a:ea typeface="Calibri" panose="020F0502020204030204" pitchFamily="34" charset="0"/>
                      </a:endParaRPr>
                    </a:p>
                  </a:txBody>
                  <a:tcPr marL="47400" marR="47400" marT="0" marB="0"/>
                </a:tc>
                <a:tc>
                  <a:txBody>
                    <a:bodyPr/>
                    <a:lstStyle/>
                    <a:p>
                      <a:pPr marL="0" indent="0" algn="l">
                        <a:lnSpc>
                          <a:spcPct val="100000"/>
                        </a:lnSpc>
                      </a:pPr>
                      <a:r>
                        <a:rPr lang="es-EC" sz="1100">
                          <a:solidFill>
                            <a:schemeClr val="accent6">
                              <a:lumMod val="50000"/>
                            </a:schemeClr>
                          </a:solidFill>
                          <a:effectLst/>
                        </a:rPr>
                        <a:t>3</a:t>
                      </a:r>
                      <a:endParaRPr lang="es-EC" sz="1100">
                        <a:solidFill>
                          <a:schemeClr val="accent6">
                            <a:lumMod val="50000"/>
                          </a:schemeClr>
                        </a:solidFill>
                        <a:effectLst/>
                        <a:latin typeface="Times New Roman" panose="02020603050405020304" pitchFamily="18" charset="0"/>
                        <a:ea typeface="Calibri" panose="020F0502020204030204" pitchFamily="34" charset="0"/>
                      </a:endParaRPr>
                    </a:p>
                  </a:txBody>
                  <a:tcPr marL="47400" marR="47400" marT="0" marB="0"/>
                </a:tc>
                <a:tc>
                  <a:txBody>
                    <a:bodyPr/>
                    <a:lstStyle/>
                    <a:p>
                      <a:pPr marL="0" indent="0" algn="l">
                        <a:lnSpc>
                          <a:spcPct val="100000"/>
                        </a:lnSpc>
                      </a:pPr>
                      <a:r>
                        <a:rPr lang="es-EC" sz="1100">
                          <a:solidFill>
                            <a:schemeClr val="accent6">
                              <a:lumMod val="50000"/>
                            </a:schemeClr>
                          </a:solidFill>
                          <a:effectLst/>
                        </a:rPr>
                        <a:t>0.3</a:t>
                      </a:r>
                      <a:endParaRPr lang="es-EC" sz="1100">
                        <a:solidFill>
                          <a:schemeClr val="accent6">
                            <a:lumMod val="50000"/>
                          </a:schemeClr>
                        </a:solidFill>
                        <a:effectLst/>
                        <a:latin typeface="Times New Roman" panose="02020603050405020304" pitchFamily="18" charset="0"/>
                        <a:ea typeface="Calibri" panose="020F0502020204030204" pitchFamily="34" charset="0"/>
                      </a:endParaRPr>
                    </a:p>
                  </a:txBody>
                  <a:tcPr marL="47400" marR="47400" marT="0" marB="0"/>
                </a:tc>
              </a:tr>
              <a:tr h="713206">
                <a:tc>
                  <a:txBody>
                    <a:bodyPr/>
                    <a:lstStyle/>
                    <a:p>
                      <a:pPr marL="0" indent="0" algn="l">
                        <a:lnSpc>
                          <a:spcPct val="100000"/>
                        </a:lnSpc>
                      </a:pPr>
                      <a:r>
                        <a:rPr lang="es-EC" sz="1100">
                          <a:solidFill>
                            <a:schemeClr val="accent6">
                              <a:lumMod val="50000"/>
                            </a:schemeClr>
                          </a:solidFill>
                          <a:effectLst/>
                        </a:rPr>
                        <a:t>Disponibilidad</a:t>
                      </a:r>
                      <a:endParaRPr lang="es-EC" sz="1100">
                        <a:solidFill>
                          <a:schemeClr val="accent6">
                            <a:lumMod val="50000"/>
                          </a:schemeClr>
                        </a:solidFill>
                        <a:effectLst/>
                        <a:latin typeface="Times New Roman" panose="02020603050405020304" pitchFamily="18" charset="0"/>
                        <a:ea typeface="Calibri" panose="020F0502020204030204" pitchFamily="34" charset="0"/>
                      </a:endParaRPr>
                    </a:p>
                  </a:txBody>
                  <a:tcPr marL="47400" marR="47400" marT="0" marB="0"/>
                </a:tc>
                <a:tc>
                  <a:txBody>
                    <a:bodyPr/>
                    <a:lstStyle/>
                    <a:p>
                      <a:pPr marL="0" indent="0" algn="l">
                        <a:lnSpc>
                          <a:spcPct val="100000"/>
                        </a:lnSpc>
                      </a:pPr>
                      <a:r>
                        <a:rPr lang="es-EC" sz="1100">
                          <a:solidFill>
                            <a:schemeClr val="accent6">
                              <a:lumMod val="50000"/>
                            </a:schemeClr>
                          </a:solidFill>
                          <a:effectLst/>
                        </a:rPr>
                        <a:t>0.1</a:t>
                      </a:r>
                      <a:endParaRPr lang="es-EC" sz="1100">
                        <a:solidFill>
                          <a:schemeClr val="accent6">
                            <a:lumMod val="50000"/>
                          </a:schemeClr>
                        </a:solidFill>
                        <a:effectLst/>
                        <a:latin typeface="Times New Roman" panose="02020603050405020304" pitchFamily="18" charset="0"/>
                        <a:ea typeface="Calibri" panose="020F0502020204030204" pitchFamily="34" charset="0"/>
                      </a:endParaRPr>
                    </a:p>
                  </a:txBody>
                  <a:tcPr marL="47400" marR="47400" marT="0" marB="0"/>
                </a:tc>
                <a:tc>
                  <a:txBody>
                    <a:bodyPr/>
                    <a:lstStyle/>
                    <a:p>
                      <a:pPr marL="0" indent="0" algn="l">
                        <a:lnSpc>
                          <a:spcPct val="100000"/>
                        </a:lnSpc>
                      </a:pPr>
                      <a:r>
                        <a:rPr lang="es-EC" sz="1100">
                          <a:solidFill>
                            <a:schemeClr val="accent6">
                              <a:lumMod val="50000"/>
                            </a:schemeClr>
                          </a:solidFill>
                          <a:effectLst/>
                        </a:rPr>
                        <a:t>4</a:t>
                      </a:r>
                      <a:endParaRPr lang="es-EC" sz="1100">
                        <a:solidFill>
                          <a:schemeClr val="accent6">
                            <a:lumMod val="50000"/>
                          </a:schemeClr>
                        </a:solidFill>
                        <a:effectLst/>
                        <a:latin typeface="Times New Roman" panose="02020603050405020304" pitchFamily="18" charset="0"/>
                        <a:ea typeface="Calibri" panose="020F0502020204030204" pitchFamily="34" charset="0"/>
                      </a:endParaRPr>
                    </a:p>
                  </a:txBody>
                  <a:tcPr marL="47400" marR="47400" marT="0" marB="0"/>
                </a:tc>
                <a:tc>
                  <a:txBody>
                    <a:bodyPr/>
                    <a:lstStyle/>
                    <a:p>
                      <a:pPr marL="0" indent="0" algn="l">
                        <a:lnSpc>
                          <a:spcPct val="100000"/>
                        </a:lnSpc>
                      </a:pPr>
                      <a:r>
                        <a:rPr lang="es-EC" sz="1100">
                          <a:solidFill>
                            <a:schemeClr val="accent6">
                              <a:lumMod val="50000"/>
                            </a:schemeClr>
                          </a:solidFill>
                          <a:effectLst/>
                        </a:rPr>
                        <a:t>0.4</a:t>
                      </a:r>
                      <a:endParaRPr lang="es-EC" sz="1100">
                        <a:solidFill>
                          <a:schemeClr val="accent6">
                            <a:lumMod val="50000"/>
                          </a:schemeClr>
                        </a:solidFill>
                        <a:effectLst/>
                        <a:latin typeface="Times New Roman" panose="02020603050405020304" pitchFamily="18" charset="0"/>
                        <a:ea typeface="Calibri" panose="020F0502020204030204" pitchFamily="34" charset="0"/>
                      </a:endParaRPr>
                    </a:p>
                  </a:txBody>
                  <a:tcPr marL="47400" marR="47400" marT="0" marB="0"/>
                </a:tc>
                <a:tc>
                  <a:txBody>
                    <a:bodyPr/>
                    <a:lstStyle/>
                    <a:p>
                      <a:pPr marL="0" indent="0" algn="l">
                        <a:lnSpc>
                          <a:spcPct val="100000"/>
                        </a:lnSpc>
                      </a:pPr>
                      <a:r>
                        <a:rPr lang="es-EC" sz="1100">
                          <a:solidFill>
                            <a:schemeClr val="accent6">
                              <a:lumMod val="50000"/>
                            </a:schemeClr>
                          </a:solidFill>
                          <a:effectLst/>
                        </a:rPr>
                        <a:t>2</a:t>
                      </a:r>
                      <a:endParaRPr lang="es-EC" sz="1100">
                        <a:solidFill>
                          <a:schemeClr val="accent6">
                            <a:lumMod val="50000"/>
                          </a:schemeClr>
                        </a:solidFill>
                        <a:effectLst/>
                        <a:latin typeface="Times New Roman" panose="02020603050405020304" pitchFamily="18" charset="0"/>
                        <a:ea typeface="Calibri" panose="020F0502020204030204" pitchFamily="34" charset="0"/>
                      </a:endParaRPr>
                    </a:p>
                  </a:txBody>
                  <a:tcPr marL="47400" marR="47400" marT="0" marB="0"/>
                </a:tc>
                <a:tc>
                  <a:txBody>
                    <a:bodyPr/>
                    <a:lstStyle/>
                    <a:p>
                      <a:pPr marL="0" indent="0" algn="l">
                        <a:lnSpc>
                          <a:spcPct val="100000"/>
                        </a:lnSpc>
                      </a:pPr>
                      <a:r>
                        <a:rPr lang="es-EC" sz="1100">
                          <a:solidFill>
                            <a:schemeClr val="accent6">
                              <a:lumMod val="50000"/>
                            </a:schemeClr>
                          </a:solidFill>
                          <a:effectLst/>
                        </a:rPr>
                        <a:t>0.2</a:t>
                      </a:r>
                      <a:endParaRPr lang="es-EC" sz="1100">
                        <a:solidFill>
                          <a:schemeClr val="accent6">
                            <a:lumMod val="50000"/>
                          </a:schemeClr>
                        </a:solidFill>
                        <a:effectLst/>
                        <a:latin typeface="Times New Roman" panose="02020603050405020304" pitchFamily="18" charset="0"/>
                        <a:ea typeface="Calibri" panose="020F0502020204030204" pitchFamily="34" charset="0"/>
                      </a:endParaRPr>
                    </a:p>
                  </a:txBody>
                  <a:tcPr marL="47400" marR="47400" marT="0" marB="0"/>
                </a:tc>
              </a:tr>
              <a:tr h="713206">
                <a:tc>
                  <a:txBody>
                    <a:bodyPr/>
                    <a:lstStyle/>
                    <a:p>
                      <a:pPr marL="0" indent="0" algn="l">
                        <a:lnSpc>
                          <a:spcPct val="100000"/>
                        </a:lnSpc>
                      </a:pPr>
                      <a:r>
                        <a:rPr lang="es-EC" sz="1100">
                          <a:solidFill>
                            <a:schemeClr val="accent6">
                              <a:lumMod val="50000"/>
                            </a:schemeClr>
                          </a:solidFill>
                          <a:effectLst/>
                        </a:rPr>
                        <a:t>Fiabilidad</a:t>
                      </a:r>
                      <a:endParaRPr lang="es-EC" sz="1100">
                        <a:solidFill>
                          <a:schemeClr val="accent6">
                            <a:lumMod val="50000"/>
                          </a:schemeClr>
                        </a:solidFill>
                        <a:effectLst/>
                        <a:latin typeface="Times New Roman" panose="02020603050405020304" pitchFamily="18" charset="0"/>
                        <a:ea typeface="Calibri" panose="020F0502020204030204" pitchFamily="34" charset="0"/>
                      </a:endParaRPr>
                    </a:p>
                  </a:txBody>
                  <a:tcPr marL="47400" marR="47400" marT="0" marB="0"/>
                </a:tc>
                <a:tc>
                  <a:txBody>
                    <a:bodyPr/>
                    <a:lstStyle/>
                    <a:p>
                      <a:pPr marL="0" indent="0" algn="l">
                        <a:lnSpc>
                          <a:spcPct val="100000"/>
                        </a:lnSpc>
                      </a:pPr>
                      <a:r>
                        <a:rPr lang="es-EC" sz="1100">
                          <a:solidFill>
                            <a:schemeClr val="accent6">
                              <a:lumMod val="50000"/>
                            </a:schemeClr>
                          </a:solidFill>
                          <a:effectLst/>
                        </a:rPr>
                        <a:t>0.2</a:t>
                      </a:r>
                      <a:endParaRPr lang="es-EC" sz="1100">
                        <a:solidFill>
                          <a:schemeClr val="accent6">
                            <a:lumMod val="50000"/>
                          </a:schemeClr>
                        </a:solidFill>
                        <a:effectLst/>
                        <a:latin typeface="Times New Roman" panose="02020603050405020304" pitchFamily="18" charset="0"/>
                        <a:ea typeface="Calibri" panose="020F0502020204030204" pitchFamily="34" charset="0"/>
                      </a:endParaRPr>
                    </a:p>
                  </a:txBody>
                  <a:tcPr marL="47400" marR="47400" marT="0" marB="0"/>
                </a:tc>
                <a:tc>
                  <a:txBody>
                    <a:bodyPr/>
                    <a:lstStyle/>
                    <a:p>
                      <a:pPr marL="0" indent="0" algn="l">
                        <a:lnSpc>
                          <a:spcPct val="100000"/>
                        </a:lnSpc>
                      </a:pPr>
                      <a:r>
                        <a:rPr lang="es-EC" sz="1100">
                          <a:solidFill>
                            <a:schemeClr val="accent6">
                              <a:lumMod val="50000"/>
                            </a:schemeClr>
                          </a:solidFill>
                          <a:effectLst/>
                        </a:rPr>
                        <a:t>5</a:t>
                      </a:r>
                      <a:endParaRPr lang="es-EC" sz="1100">
                        <a:solidFill>
                          <a:schemeClr val="accent6">
                            <a:lumMod val="50000"/>
                          </a:schemeClr>
                        </a:solidFill>
                        <a:effectLst/>
                        <a:latin typeface="Times New Roman" panose="02020603050405020304" pitchFamily="18" charset="0"/>
                        <a:ea typeface="Calibri" panose="020F0502020204030204" pitchFamily="34" charset="0"/>
                      </a:endParaRPr>
                    </a:p>
                  </a:txBody>
                  <a:tcPr marL="47400" marR="47400" marT="0" marB="0"/>
                </a:tc>
                <a:tc>
                  <a:txBody>
                    <a:bodyPr/>
                    <a:lstStyle/>
                    <a:p>
                      <a:pPr marL="0" indent="0" algn="l">
                        <a:lnSpc>
                          <a:spcPct val="100000"/>
                        </a:lnSpc>
                      </a:pPr>
                      <a:r>
                        <a:rPr lang="es-EC" sz="1100">
                          <a:solidFill>
                            <a:schemeClr val="accent6">
                              <a:lumMod val="50000"/>
                            </a:schemeClr>
                          </a:solidFill>
                          <a:effectLst/>
                        </a:rPr>
                        <a:t>1.0</a:t>
                      </a:r>
                      <a:endParaRPr lang="es-EC" sz="1100">
                        <a:solidFill>
                          <a:schemeClr val="accent6">
                            <a:lumMod val="50000"/>
                          </a:schemeClr>
                        </a:solidFill>
                        <a:effectLst/>
                        <a:latin typeface="Times New Roman" panose="02020603050405020304" pitchFamily="18" charset="0"/>
                        <a:ea typeface="Calibri" panose="020F0502020204030204" pitchFamily="34" charset="0"/>
                      </a:endParaRPr>
                    </a:p>
                  </a:txBody>
                  <a:tcPr marL="47400" marR="47400" marT="0" marB="0"/>
                </a:tc>
                <a:tc>
                  <a:txBody>
                    <a:bodyPr/>
                    <a:lstStyle/>
                    <a:p>
                      <a:pPr marL="0" indent="0" algn="l">
                        <a:lnSpc>
                          <a:spcPct val="100000"/>
                        </a:lnSpc>
                      </a:pPr>
                      <a:r>
                        <a:rPr lang="es-EC" sz="1100">
                          <a:solidFill>
                            <a:schemeClr val="accent6">
                              <a:lumMod val="50000"/>
                            </a:schemeClr>
                          </a:solidFill>
                          <a:effectLst/>
                        </a:rPr>
                        <a:t>3</a:t>
                      </a:r>
                      <a:endParaRPr lang="es-EC" sz="1100">
                        <a:solidFill>
                          <a:schemeClr val="accent6">
                            <a:lumMod val="50000"/>
                          </a:schemeClr>
                        </a:solidFill>
                        <a:effectLst/>
                        <a:latin typeface="Times New Roman" panose="02020603050405020304" pitchFamily="18" charset="0"/>
                        <a:ea typeface="Calibri" panose="020F0502020204030204" pitchFamily="34" charset="0"/>
                      </a:endParaRPr>
                    </a:p>
                  </a:txBody>
                  <a:tcPr marL="47400" marR="47400" marT="0" marB="0"/>
                </a:tc>
                <a:tc>
                  <a:txBody>
                    <a:bodyPr/>
                    <a:lstStyle/>
                    <a:p>
                      <a:pPr marL="0" indent="0" algn="l">
                        <a:lnSpc>
                          <a:spcPct val="100000"/>
                        </a:lnSpc>
                      </a:pPr>
                      <a:r>
                        <a:rPr lang="es-EC" sz="1100">
                          <a:solidFill>
                            <a:schemeClr val="accent6">
                              <a:lumMod val="50000"/>
                            </a:schemeClr>
                          </a:solidFill>
                          <a:effectLst/>
                        </a:rPr>
                        <a:t>0.6</a:t>
                      </a:r>
                      <a:endParaRPr lang="es-EC" sz="1100">
                        <a:solidFill>
                          <a:schemeClr val="accent6">
                            <a:lumMod val="50000"/>
                          </a:schemeClr>
                        </a:solidFill>
                        <a:effectLst/>
                        <a:latin typeface="Times New Roman" panose="02020603050405020304" pitchFamily="18" charset="0"/>
                        <a:ea typeface="Calibri" panose="020F0502020204030204" pitchFamily="34" charset="0"/>
                      </a:endParaRPr>
                    </a:p>
                  </a:txBody>
                  <a:tcPr marL="47400" marR="47400" marT="0" marB="0"/>
                </a:tc>
              </a:tr>
              <a:tr h="713206">
                <a:tc>
                  <a:txBody>
                    <a:bodyPr/>
                    <a:lstStyle/>
                    <a:p>
                      <a:pPr marL="0" indent="0" algn="l">
                        <a:lnSpc>
                          <a:spcPct val="100000"/>
                        </a:lnSpc>
                      </a:pPr>
                      <a:r>
                        <a:rPr lang="es-EC" sz="1100">
                          <a:solidFill>
                            <a:schemeClr val="accent6">
                              <a:lumMod val="50000"/>
                            </a:schemeClr>
                          </a:solidFill>
                          <a:effectLst/>
                        </a:rPr>
                        <a:t>Torque</a:t>
                      </a:r>
                      <a:endParaRPr lang="es-EC" sz="1100">
                        <a:solidFill>
                          <a:schemeClr val="accent6">
                            <a:lumMod val="50000"/>
                          </a:schemeClr>
                        </a:solidFill>
                        <a:effectLst/>
                        <a:latin typeface="Times New Roman" panose="02020603050405020304" pitchFamily="18" charset="0"/>
                        <a:ea typeface="Calibri" panose="020F0502020204030204" pitchFamily="34" charset="0"/>
                      </a:endParaRPr>
                    </a:p>
                  </a:txBody>
                  <a:tcPr marL="47400" marR="47400" marT="0" marB="0"/>
                </a:tc>
                <a:tc>
                  <a:txBody>
                    <a:bodyPr/>
                    <a:lstStyle/>
                    <a:p>
                      <a:pPr marL="0" indent="0" algn="l">
                        <a:lnSpc>
                          <a:spcPct val="100000"/>
                        </a:lnSpc>
                      </a:pPr>
                      <a:r>
                        <a:rPr lang="es-EC" sz="1100">
                          <a:solidFill>
                            <a:schemeClr val="accent6">
                              <a:lumMod val="50000"/>
                            </a:schemeClr>
                          </a:solidFill>
                          <a:effectLst/>
                        </a:rPr>
                        <a:t>0.3</a:t>
                      </a:r>
                      <a:endParaRPr lang="es-EC" sz="1100">
                        <a:solidFill>
                          <a:schemeClr val="accent6">
                            <a:lumMod val="50000"/>
                          </a:schemeClr>
                        </a:solidFill>
                        <a:effectLst/>
                        <a:latin typeface="Times New Roman" panose="02020603050405020304" pitchFamily="18" charset="0"/>
                        <a:ea typeface="Calibri" panose="020F0502020204030204" pitchFamily="34" charset="0"/>
                      </a:endParaRPr>
                    </a:p>
                  </a:txBody>
                  <a:tcPr marL="47400" marR="47400" marT="0" marB="0"/>
                </a:tc>
                <a:tc>
                  <a:txBody>
                    <a:bodyPr/>
                    <a:lstStyle/>
                    <a:p>
                      <a:pPr marL="0" indent="0" algn="l">
                        <a:lnSpc>
                          <a:spcPct val="100000"/>
                        </a:lnSpc>
                      </a:pPr>
                      <a:r>
                        <a:rPr lang="es-EC" sz="1100">
                          <a:solidFill>
                            <a:schemeClr val="accent6">
                              <a:lumMod val="50000"/>
                            </a:schemeClr>
                          </a:solidFill>
                          <a:effectLst/>
                        </a:rPr>
                        <a:t>5</a:t>
                      </a:r>
                      <a:endParaRPr lang="es-EC" sz="1100">
                        <a:solidFill>
                          <a:schemeClr val="accent6">
                            <a:lumMod val="50000"/>
                          </a:schemeClr>
                        </a:solidFill>
                        <a:effectLst/>
                        <a:latin typeface="Times New Roman" panose="02020603050405020304" pitchFamily="18" charset="0"/>
                        <a:ea typeface="Calibri" panose="020F0502020204030204" pitchFamily="34" charset="0"/>
                      </a:endParaRPr>
                    </a:p>
                  </a:txBody>
                  <a:tcPr marL="47400" marR="47400" marT="0" marB="0"/>
                </a:tc>
                <a:tc>
                  <a:txBody>
                    <a:bodyPr/>
                    <a:lstStyle/>
                    <a:p>
                      <a:pPr marL="0" indent="0" algn="l">
                        <a:lnSpc>
                          <a:spcPct val="100000"/>
                        </a:lnSpc>
                      </a:pPr>
                      <a:r>
                        <a:rPr lang="es-EC" sz="1100">
                          <a:solidFill>
                            <a:schemeClr val="accent6">
                              <a:lumMod val="50000"/>
                            </a:schemeClr>
                          </a:solidFill>
                          <a:effectLst/>
                        </a:rPr>
                        <a:t>1.5</a:t>
                      </a:r>
                      <a:endParaRPr lang="es-EC" sz="1100">
                        <a:solidFill>
                          <a:schemeClr val="accent6">
                            <a:lumMod val="50000"/>
                          </a:schemeClr>
                        </a:solidFill>
                        <a:effectLst/>
                        <a:latin typeface="Times New Roman" panose="02020603050405020304" pitchFamily="18" charset="0"/>
                        <a:ea typeface="Calibri" panose="020F0502020204030204" pitchFamily="34" charset="0"/>
                      </a:endParaRPr>
                    </a:p>
                  </a:txBody>
                  <a:tcPr marL="47400" marR="47400" marT="0" marB="0"/>
                </a:tc>
                <a:tc>
                  <a:txBody>
                    <a:bodyPr/>
                    <a:lstStyle/>
                    <a:p>
                      <a:pPr marL="0" indent="0" algn="l">
                        <a:lnSpc>
                          <a:spcPct val="100000"/>
                        </a:lnSpc>
                      </a:pPr>
                      <a:r>
                        <a:rPr lang="es-EC" sz="1100">
                          <a:solidFill>
                            <a:schemeClr val="accent6">
                              <a:lumMod val="50000"/>
                            </a:schemeClr>
                          </a:solidFill>
                          <a:effectLst/>
                        </a:rPr>
                        <a:t>5</a:t>
                      </a:r>
                      <a:endParaRPr lang="es-EC" sz="1100">
                        <a:solidFill>
                          <a:schemeClr val="accent6">
                            <a:lumMod val="50000"/>
                          </a:schemeClr>
                        </a:solidFill>
                        <a:effectLst/>
                        <a:latin typeface="Times New Roman" panose="02020603050405020304" pitchFamily="18" charset="0"/>
                        <a:ea typeface="Calibri" panose="020F0502020204030204" pitchFamily="34" charset="0"/>
                      </a:endParaRPr>
                    </a:p>
                  </a:txBody>
                  <a:tcPr marL="47400" marR="47400" marT="0" marB="0"/>
                </a:tc>
                <a:tc>
                  <a:txBody>
                    <a:bodyPr/>
                    <a:lstStyle/>
                    <a:p>
                      <a:pPr marL="0" indent="0" algn="l">
                        <a:lnSpc>
                          <a:spcPct val="100000"/>
                        </a:lnSpc>
                      </a:pPr>
                      <a:r>
                        <a:rPr lang="es-EC" sz="1100">
                          <a:solidFill>
                            <a:schemeClr val="accent6">
                              <a:lumMod val="50000"/>
                            </a:schemeClr>
                          </a:solidFill>
                          <a:effectLst/>
                        </a:rPr>
                        <a:t>1.5</a:t>
                      </a:r>
                      <a:endParaRPr lang="es-EC" sz="1100">
                        <a:solidFill>
                          <a:schemeClr val="accent6">
                            <a:lumMod val="50000"/>
                          </a:schemeClr>
                        </a:solidFill>
                        <a:effectLst/>
                        <a:latin typeface="Times New Roman" panose="02020603050405020304" pitchFamily="18" charset="0"/>
                        <a:ea typeface="Calibri" panose="020F0502020204030204" pitchFamily="34" charset="0"/>
                      </a:endParaRPr>
                    </a:p>
                  </a:txBody>
                  <a:tcPr marL="47400" marR="47400" marT="0" marB="0"/>
                </a:tc>
              </a:tr>
              <a:tr h="462706">
                <a:tc>
                  <a:txBody>
                    <a:bodyPr/>
                    <a:lstStyle/>
                    <a:p>
                      <a:pPr marL="0" indent="0" algn="l">
                        <a:lnSpc>
                          <a:spcPct val="100000"/>
                        </a:lnSpc>
                      </a:pPr>
                      <a:r>
                        <a:rPr lang="es-EC" sz="1100">
                          <a:solidFill>
                            <a:schemeClr val="accent6">
                              <a:lumMod val="50000"/>
                            </a:schemeClr>
                          </a:solidFill>
                          <a:effectLst/>
                        </a:rPr>
                        <a:t>Total</a:t>
                      </a:r>
                      <a:endParaRPr lang="es-EC" sz="1100">
                        <a:solidFill>
                          <a:schemeClr val="accent6">
                            <a:lumMod val="50000"/>
                          </a:schemeClr>
                        </a:solidFill>
                        <a:effectLst/>
                        <a:latin typeface="Times New Roman" panose="02020603050405020304" pitchFamily="18" charset="0"/>
                        <a:ea typeface="Calibri" panose="020F0502020204030204" pitchFamily="34" charset="0"/>
                      </a:endParaRPr>
                    </a:p>
                  </a:txBody>
                  <a:tcPr marL="47400" marR="47400" marT="0" marB="0"/>
                </a:tc>
                <a:tc>
                  <a:txBody>
                    <a:bodyPr/>
                    <a:lstStyle/>
                    <a:p>
                      <a:pPr marL="0" indent="0" algn="l">
                        <a:lnSpc>
                          <a:spcPct val="100000"/>
                        </a:lnSpc>
                      </a:pPr>
                      <a:r>
                        <a:rPr lang="es-EC" sz="1100">
                          <a:solidFill>
                            <a:schemeClr val="accent6">
                              <a:lumMod val="50000"/>
                            </a:schemeClr>
                          </a:solidFill>
                          <a:effectLst/>
                        </a:rPr>
                        <a:t>1</a:t>
                      </a:r>
                      <a:endParaRPr lang="es-EC" sz="1100">
                        <a:solidFill>
                          <a:schemeClr val="accent6">
                            <a:lumMod val="50000"/>
                          </a:schemeClr>
                        </a:solidFill>
                        <a:effectLst/>
                        <a:latin typeface="Times New Roman" panose="02020603050405020304" pitchFamily="18" charset="0"/>
                        <a:ea typeface="Calibri" panose="020F0502020204030204" pitchFamily="34" charset="0"/>
                      </a:endParaRPr>
                    </a:p>
                  </a:txBody>
                  <a:tcPr marL="47400" marR="47400" marT="0" marB="0"/>
                </a:tc>
                <a:tc>
                  <a:txBody>
                    <a:bodyPr/>
                    <a:lstStyle/>
                    <a:p>
                      <a:pPr marL="0" indent="0" algn="l">
                        <a:lnSpc>
                          <a:spcPct val="100000"/>
                        </a:lnSpc>
                      </a:pPr>
                      <a:r>
                        <a:rPr lang="es-EC" sz="1100">
                          <a:solidFill>
                            <a:schemeClr val="accent6">
                              <a:lumMod val="50000"/>
                            </a:schemeClr>
                          </a:solidFill>
                          <a:effectLst/>
                        </a:rPr>
                        <a:t> </a:t>
                      </a:r>
                      <a:endParaRPr lang="es-EC" sz="1100">
                        <a:solidFill>
                          <a:schemeClr val="accent6">
                            <a:lumMod val="50000"/>
                          </a:schemeClr>
                        </a:solidFill>
                        <a:effectLst/>
                        <a:latin typeface="Times New Roman" panose="02020603050405020304" pitchFamily="18" charset="0"/>
                        <a:ea typeface="Calibri" panose="020F0502020204030204" pitchFamily="34" charset="0"/>
                      </a:endParaRPr>
                    </a:p>
                  </a:txBody>
                  <a:tcPr marL="47400" marR="47400" marT="0" marB="0"/>
                </a:tc>
                <a:tc>
                  <a:txBody>
                    <a:bodyPr/>
                    <a:lstStyle/>
                    <a:p>
                      <a:pPr marL="0" indent="0" algn="l">
                        <a:lnSpc>
                          <a:spcPct val="100000"/>
                        </a:lnSpc>
                      </a:pPr>
                      <a:r>
                        <a:rPr lang="es-EC" sz="1100">
                          <a:solidFill>
                            <a:schemeClr val="accent6">
                              <a:lumMod val="50000"/>
                            </a:schemeClr>
                          </a:solidFill>
                          <a:effectLst/>
                        </a:rPr>
                        <a:t>4.6</a:t>
                      </a:r>
                      <a:endParaRPr lang="es-EC" sz="1100">
                        <a:solidFill>
                          <a:schemeClr val="accent6">
                            <a:lumMod val="50000"/>
                          </a:schemeClr>
                        </a:solidFill>
                        <a:effectLst/>
                        <a:latin typeface="Times New Roman" panose="02020603050405020304" pitchFamily="18" charset="0"/>
                        <a:ea typeface="Calibri" panose="020F0502020204030204" pitchFamily="34" charset="0"/>
                      </a:endParaRPr>
                    </a:p>
                  </a:txBody>
                  <a:tcPr marL="47400" marR="47400" marT="0" marB="0"/>
                </a:tc>
                <a:tc>
                  <a:txBody>
                    <a:bodyPr/>
                    <a:lstStyle/>
                    <a:p>
                      <a:pPr marL="0" indent="0" algn="l">
                        <a:lnSpc>
                          <a:spcPct val="100000"/>
                        </a:lnSpc>
                      </a:pPr>
                      <a:r>
                        <a:rPr lang="es-EC" sz="1100">
                          <a:solidFill>
                            <a:schemeClr val="accent6">
                              <a:lumMod val="50000"/>
                            </a:schemeClr>
                          </a:solidFill>
                          <a:effectLst/>
                        </a:rPr>
                        <a:t> </a:t>
                      </a:r>
                      <a:endParaRPr lang="es-EC" sz="1100">
                        <a:solidFill>
                          <a:schemeClr val="accent6">
                            <a:lumMod val="50000"/>
                          </a:schemeClr>
                        </a:solidFill>
                        <a:effectLst/>
                        <a:latin typeface="Times New Roman" panose="02020603050405020304" pitchFamily="18" charset="0"/>
                        <a:ea typeface="Calibri" panose="020F0502020204030204" pitchFamily="34" charset="0"/>
                      </a:endParaRPr>
                    </a:p>
                  </a:txBody>
                  <a:tcPr marL="47400" marR="47400" marT="0" marB="0"/>
                </a:tc>
                <a:tc>
                  <a:txBody>
                    <a:bodyPr/>
                    <a:lstStyle/>
                    <a:p>
                      <a:pPr marL="0" indent="0" algn="l">
                        <a:lnSpc>
                          <a:spcPct val="100000"/>
                        </a:lnSpc>
                      </a:pPr>
                      <a:r>
                        <a:rPr lang="es-EC" sz="1100" dirty="0">
                          <a:solidFill>
                            <a:schemeClr val="accent6">
                              <a:lumMod val="50000"/>
                            </a:schemeClr>
                          </a:solidFill>
                          <a:effectLst/>
                        </a:rPr>
                        <a:t>4.1</a:t>
                      </a:r>
                      <a:endParaRPr lang="es-EC" sz="1100" dirty="0">
                        <a:solidFill>
                          <a:schemeClr val="accent6">
                            <a:lumMod val="50000"/>
                          </a:schemeClr>
                        </a:solidFill>
                        <a:effectLst/>
                        <a:latin typeface="Times New Roman" panose="02020603050405020304" pitchFamily="18" charset="0"/>
                        <a:ea typeface="Calibri" panose="020F0502020204030204" pitchFamily="34" charset="0"/>
                      </a:endParaRPr>
                    </a:p>
                  </a:txBody>
                  <a:tcPr marL="47400" marR="47400" marT="0" marB="0"/>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4"/>
          <p:cNvGraphicFramePr>
            <a:graphicFrameLocks noGrp="1"/>
          </p:cNvGraphicFramePr>
          <p:nvPr/>
        </p:nvGraphicFramePr>
        <p:xfrm>
          <a:off x="152174" y="705545"/>
          <a:ext cx="5317413" cy="5494450"/>
        </p:xfrm>
        <a:graphic>
          <a:graphicData uri="http://schemas.openxmlformats.org/drawingml/2006/table">
            <a:tbl>
              <a:tblPr firstRow="1" firstCol="1" bandRow="1">
                <a:tableStyleId>{F5AB1C69-6EDB-4FF4-983F-18BD219EF322}</a:tableStyleId>
              </a:tblPr>
              <a:tblGrid>
                <a:gridCol w="1309750"/>
                <a:gridCol w="1132765"/>
                <a:gridCol w="1043936"/>
                <a:gridCol w="1830962"/>
              </a:tblGrid>
              <a:tr h="551873">
                <a:tc>
                  <a:txBody>
                    <a:bodyPr/>
                    <a:lstStyle/>
                    <a:p>
                      <a:pPr marL="215900" indent="0" algn="l">
                        <a:lnSpc>
                          <a:spcPct val="100000"/>
                        </a:lnSpc>
                      </a:pPr>
                      <a:r>
                        <a:rPr lang="es-EC" sz="1200">
                          <a:solidFill>
                            <a:schemeClr val="accent6">
                              <a:lumMod val="50000"/>
                            </a:schemeClr>
                          </a:solidFill>
                          <a:effectLst/>
                        </a:rPr>
                        <a:t>Criterios de selección</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35281" marR="35281" marT="0" marB="0"/>
                </a:tc>
                <a:tc>
                  <a:txBody>
                    <a:bodyPr/>
                    <a:lstStyle/>
                    <a:p>
                      <a:pPr marL="215900" indent="0" algn="l">
                        <a:lnSpc>
                          <a:spcPct val="100000"/>
                        </a:lnSpc>
                      </a:pPr>
                      <a:r>
                        <a:rPr lang="es-EC" sz="1200">
                          <a:solidFill>
                            <a:schemeClr val="accent6">
                              <a:lumMod val="50000"/>
                            </a:schemeClr>
                          </a:solidFill>
                          <a:effectLst/>
                        </a:rPr>
                        <a:t>Engranajes</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35281" marR="35281" marT="0" marB="0"/>
                </a:tc>
                <a:tc>
                  <a:txBody>
                    <a:bodyPr/>
                    <a:lstStyle/>
                    <a:p>
                      <a:pPr marL="215900" indent="0" algn="l">
                        <a:lnSpc>
                          <a:spcPct val="100000"/>
                        </a:lnSpc>
                      </a:pPr>
                      <a:r>
                        <a:rPr lang="es-EC" sz="1200" dirty="0">
                          <a:solidFill>
                            <a:schemeClr val="accent6">
                              <a:lumMod val="50000"/>
                            </a:schemeClr>
                          </a:solidFill>
                          <a:effectLst/>
                        </a:rPr>
                        <a:t>Poleas</a:t>
                      </a:r>
                      <a:endParaRPr lang="es-EC" sz="1200" dirty="0">
                        <a:solidFill>
                          <a:schemeClr val="accent6">
                            <a:lumMod val="50000"/>
                          </a:schemeClr>
                        </a:solidFill>
                        <a:effectLst/>
                      </a:endParaRPr>
                    </a:p>
                    <a:p>
                      <a:pPr marL="215900" indent="0" algn="l">
                        <a:lnSpc>
                          <a:spcPct val="100000"/>
                        </a:lnSpc>
                      </a:pPr>
                      <a:r>
                        <a:rPr lang="es-EC" sz="1200" dirty="0">
                          <a:solidFill>
                            <a:schemeClr val="accent6">
                              <a:lumMod val="50000"/>
                            </a:schemeClr>
                          </a:solidFill>
                          <a:effectLst/>
                        </a:rPr>
                        <a:t> </a:t>
                      </a:r>
                      <a:endParaRPr lang="es-EC" sz="1200" dirty="0">
                        <a:solidFill>
                          <a:schemeClr val="accent6">
                            <a:lumMod val="50000"/>
                          </a:schemeClr>
                        </a:solidFill>
                        <a:effectLst/>
                        <a:latin typeface="Times New Roman" panose="02020603050405020304" pitchFamily="18" charset="0"/>
                        <a:ea typeface="Calibri" panose="020F0502020204030204" pitchFamily="34" charset="0"/>
                      </a:endParaRPr>
                    </a:p>
                  </a:txBody>
                  <a:tcPr marL="35281" marR="35281" marT="0" marB="0"/>
                </a:tc>
                <a:tc>
                  <a:txBody>
                    <a:bodyPr/>
                    <a:lstStyle/>
                    <a:p>
                      <a:pPr marL="215900" indent="0" algn="l">
                        <a:lnSpc>
                          <a:spcPct val="100000"/>
                        </a:lnSpc>
                      </a:pPr>
                      <a:r>
                        <a:rPr lang="es-EC" sz="1200">
                          <a:solidFill>
                            <a:schemeClr val="accent6">
                              <a:lumMod val="50000"/>
                            </a:schemeClr>
                          </a:solidFill>
                          <a:effectLst/>
                        </a:rPr>
                        <a:t>Ruedas de fricción </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35281" marR="35281" marT="0" marB="0"/>
                </a:tc>
              </a:tr>
              <a:tr h="359068">
                <a:tc>
                  <a:txBody>
                    <a:bodyPr/>
                    <a:lstStyle/>
                    <a:p>
                      <a:pPr marL="215900" indent="0" algn="l">
                        <a:lnSpc>
                          <a:spcPct val="100000"/>
                        </a:lnSpc>
                      </a:pPr>
                      <a:r>
                        <a:rPr lang="es-EC" sz="1200">
                          <a:solidFill>
                            <a:schemeClr val="accent6">
                              <a:lumMod val="50000"/>
                            </a:schemeClr>
                          </a:solidFill>
                          <a:effectLst/>
                        </a:rPr>
                        <a:t>Dificultad de Montaje</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35281" marR="35281" marT="0" marB="0"/>
                </a:tc>
                <a:tc>
                  <a:txBody>
                    <a:bodyPr/>
                    <a:lstStyle/>
                    <a:p>
                      <a:pPr marL="215900" indent="0" algn="l">
                        <a:lnSpc>
                          <a:spcPct val="100000"/>
                        </a:lnSpc>
                      </a:pPr>
                      <a:r>
                        <a:rPr lang="es-EC" sz="1200" dirty="0">
                          <a:solidFill>
                            <a:schemeClr val="accent6">
                              <a:lumMod val="50000"/>
                            </a:schemeClr>
                          </a:solidFill>
                          <a:effectLst/>
                        </a:rPr>
                        <a:t>Fácil</a:t>
                      </a:r>
                      <a:endParaRPr lang="es-EC" sz="1200" dirty="0">
                        <a:solidFill>
                          <a:schemeClr val="accent6">
                            <a:lumMod val="50000"/>
                          </a:schemeClr>
                        </a:solidFill>
                        <a:effectLst/>
                        <a:latin typeface="Times New Roman" panose="02020603050405020304" pitchFamily="18" charset="0"/>
                        <a:ea typeface="Calibri" panose="020F0502020204030204" pitchFamily="34" charset="0"/>
                      </a:endParaRPr>
                    </a:p>
                  </a:txBody>
                  <a:tcPr marL="35281" marR="35281" marT="0" marB="0"/>
                </a:tc>
                <a:tc>
                  <a:txBody>
                    <a:bodyPr/>
                    <a:lstStyle/>
                    <a:p>
                      <a:pPr marL="215900" indent="0" algn="l">
                        <a:lnSpc>
                          <a:spcPct val="100000"/>
                        </a:lnSpc>
                      </a:pPr>
                      <a:r>
                        <a:rPr lang="es-EC" sz="1200" dirty="0">
                          <a:solidFill>
                            <a:schemeClr val="accent6">
                              <a:lumMod val="50000"/>
                            </a:schemeClr>
                          </a:solidFill>
                          <a:effectLst/>
                        </a:rPr>
                        <a:t>Medio</a:t>
                      </a:r>
                      <a:endParaRPr lang="es-EC" sz="1200" dirty="0">
                        <a:solidFill>
                          <a:schemeClr val="accent6">
                            <a:lumMod val="50000"/>
                          </a:schemeClr>
                        </a:solidFill>
                        <a:effectLst/>
                        <a:latin typeface="Times New Roman" panose="02020603050405020304" pitchFamily="18" charset="0"/>
                        <a:ea typeface="Calibri" panose="020F0502020204030204" pitchFamily="34" charset="0"/>
                      </a:endParaRPr>
                    </a:p>
                  </a:txBody>
                  <a:tcPr marL="35281" marR="35281" marT="0" marB="0"/>
                </a:tc>
                <a:tc>
                  <a:txBody>
                    <a:bodyPr/>
                    <a:lstStyle/>
                    <a:p>
                      <a:pPr marL="215900" indent="0" algn="l">
                        <a:lnSpc>
                          <a:spcPct val="100000"/>
                        </a:lnSpc>
                      </a:pPr>
                      <a:r>
                        <a:rPr lang="es-EC" sz="1200">
                          <a:solidFill>
                            <a:schemeClr val="accent6">
                              <a:lumMod val="50000"/>
                            </a:schemeClr>
                          </a:solidFill>
                          <a:effectLst/>
                        </a:rPr>
                        <a:t>Medio</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35281" marR="35281" marT="0" marB="0"/>
                </a:tc>
              </a:tr>
              <a:tr h="1917604">
                <a:tc>
                  <a:txBody>
                    <a:bodyPr/>
                    <a:lstStyle/>
                    <a:p>
                      <a:pPr marL="215900" indent="0" algn="l">
                        <a:lnSpc>
                          <a:spcPct val="100000"/>
                        </a:lnSpc>
                      </a:pPr>
                      <a:endParaRPr lang="es-EC" sz="1100" dirty="0">
                        <a:solidFill>
                          <a:schemeClr val="accent6">
                            <a:lumMod val="50000"/>
                          </a:schemeClr>
                        </a:solidFill>
                        <a:effectLst/>
                      </a:endParaRPr>
                    </a:p>
                    <a:p>
                      <a:pPr marL="215900" indent="0" algn="l">
                        <a:lnSpc>
                          <a:spcPct val="100000"/>
                        </a:lnSpc>
                      </a:pPr>
                      <a:endParaRPr lang="es-EC" sz="1100" dirty="0">
                        <a:solidFill>
                          <a:schemeClr val="accent6">
                            <a:lumMod val="50000"/>
                          </a:schemeClr>
                        </a:solidFill>
                        <a:effectLst/>
                      </a:endParaRPr>
                    </a:p>
                    <a:p>
                      <a:pPr marL="215900" indent="0" algn="l">
                        <a:lnSpc>
                          <a:spcPct val="100000"/>
                        </a:lnSpc>
                      </a:pPr>
                      <a:endParaRPr lang="es-EC" sz="1100" dirty="0">
                        <a:solidFill>
                          <a:schemeClr val="accent6">
                            <a:lumMod val="50000"/>
                          </a:schemeClr>
                        </a:solidFill>
                        <a:effectLst/>
                      </a:endParaRPr>
                    </a:p>
                    <a:p>
                      <a:pPr marL="215900" indent="0" algn="l">
                        <a:lnSpc>
                          <a:spcPct val="100000"/>
                        </a:lnSpc>
                      </a:pPr>
                      <a:endParaRPr lang="es-EC" sz="1100" dirty="0">
                        <a:solidFill>
                          <a:schemeClr val="accent6">
                            <a:lumMod val="50000"/>
                          </a:schemeClr>
                        </a:solidFill>
                        <a:effectLst/>
                      </a:endParaRPr>
                    </a:p>
                    <a:p>
                      <a:pPr marL="215900" indent="0" algn="l">
                        <a:lnSpc>
                          <a:spcPct val="100000"/>
                        </a:lnSpc>
                      </a:pPr>
                      <a:endParaRPr lang="es-EC" sz="1100" dirty="0">
                        <a:solidFill>
                          <a:schemeClr val="accent6">
                            <a:lumMod val="50000"/>
                          </a:schemeClr>
                        </a:solidFill>
                        <a:effectLst/>
                      </a:endParaRPr>
                    </a:p>
                    <a:p>
                      <a:pPr marL="215900" indent="0" algn="l">
                        <a:lnSpc>
                          <a:spcPct val="100000"/>
                        </a:lnSpc>
                      </a:pPr>
                      <a:r>
                        <a:rPr lang="es-EC" sz="1100" dirty="0">
                          <a:solidFill>
                            <a:schemeClr val="accent6">
                              <a:lumMod val="50000"/>
                            </a:schemeClr>
                          </a:solidFill>
                          <a:effectLst/>
                        </a:rPr>
                        <a:t>Principales características</a:t>
                      </a:r>
                      <a:endParaRPr lang="es-EC" sz="1100" dirty="0">
                        <a:solidFill>
                          <a:schemeClr val="accent6">
                            <a:lumMod val="50000"/>
                          </a:schemeClr>
                        </a:solidFill>
                        <a:effectLst/>
                        <a:latin typeface="Times New Roman" panose="02020603050405020304" pitchFamily="18" charset="0"/>
                        <a:ea typeface="Calibri" panose="020F0502020204030204" pitchFamily="34" charset="0"/>
                      </a:endParaRPr>
                    </a:p>
                  </a:txBody>
                  <a:tcPr marL="35281" marR="35281" marT="0" marB="0"/>
                </a:tc>
                <a:tc>
                  <a:txBody>
                    <a:bodyPr/>
                    <a:lstStyle/>
                    <a:p>
                      <a:pPr marL="215900" indent="0" algn="l">
                        <a:lnSpc>
                          <a:spcPct val="100000"/>
                        </a:lnSpc>
                      </a:pPr>
                      <a:r>
                        <a:rPr lang="es-EC" sz="1200">
                          <a:solidFill>
                            <a:schemeClr val="accent6">
                              <a:lumMod val="50000"/>
                            </a:schemeClr>
                          </a:solidFill>
                          <a:effectLst/>
                        </a:rPr>
                        <a:t>Transmisión de movimiento sencillo, entre ejes cercanos mediante el empuje realizado por los dientes.</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35281" marR="35281" marT="0" marB="0"/>
                </a:tc>
                <a:tc>
                  <a:txBody>
                    <a:bodyPr/>
                    <a:lstStyle/>
                    <a:p>
                      <a:pPr marL="87630" indent="0" algn="l">
                        <a:lnSpc>
                          <a:spcPct val="100000"/>
                        </a:lnSpc>
                      </a:pPr>
                      <a:r>
                        <a:rPr lang="es-EC" sz="1200" dirty="0">
                          <a:solidFill>
                            <a:schemeClr val="accent6">
                              <a:lumMod val="50000"/>
                            </a:schemeClr>
                          </a:solidFill>
                          <a:effectLst/>
                        </a:rPr>
                        <a:t>Rendimiento entre 95-98%. Se usa para transmitir el movimiento a ciertas distancias.</a:t>
                      </a:r>
                      <a:endParaRPr lang="es-EC" sz="1200" dirty="0">
                        <a:solidFill>
                          <a:schemeClr val="accent6">
                            <a:lumMod val="50000"/>
                          </a:schemeClr>
                        </a:solidFill>
                        <a:effectLst/>
                        <a:latin typeface="Times New Roman" panose="02020603050405020304" pitchFamily="18" charset="0"/>
                        <a:ea typeface="Calibri" panose="020F0502020204030204" pitchFamily="34" charset="0"/>
                      </a:endParaRPr>
                    </a:p>
                  </a:txBody>
                  <a:tcPr marL="35281" marR="35281" marT="0" marB="0"/>
                </a:tc>
                <a:tc>
                  <a:txBody>
                    <a:bodyPr/>
                    <a:lstStyle/>
                    <a:p>
                      <a:pPr marL="215900" indent="0" algn="l">
                        <a:lnSpc>
                          <a:spcPct val="100000"/>
                        </a:lnSpc>
                      </a:pPr>
                      <a:r>
                        <a:rPr lang="es-EC" sz="1200">
                          <a:solidFill>
                            <a:schemeClr val="accent6">
                              <a:lumMod val="50000"/>
                            </a:schemeClr>
                          </a:solidFill>
                          <a:effectLst/>
                        </a:rPr>
                        <a:t>La transmisión de movimiento se realiza entre ejes cercanos. El desgaste es fuerte debido a la fricción realizada.</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35281" marR="35281" marT="0" marB="0"/>
                </a:tc>
              </a:tr>
              <a:tr h="1917604">
                <a:tc>
                  <a:txBody>
                    <a:bodyPr/>
                    <a:lstStyle/>
                    <a:p>
                      <a:pPr marL="215900" indent="0" algn="l">
                        <a:lnSpc>
                          <a:spcPct val="100000"/>
                        </a:lnSpc>
                      </a:pPr>
                      <a:endParaRPr lang="es-EC" sz="1200" dirty="0">
                        <a:solidFill>
                          <a:schemeClr val="accent6">
                            <a:lumMod val="50000"/>
                          </a:schemeClr>
                        </a:solidFill>
                        <a:effectLst/>
                      </a:endParaRPr>
                    </a:p>
                    <a:p>
                      <a:pPr marL="215900" indent="0" algn="l">
                        <a:lnSpc>
                          <a:spcPct val="100000"/>
                        </a:lnSpc>
                      </a:pPr>
                      <a:endParaRPr lang="es-EC" sz="1200" dirty="0">
                        <a:solidFill>
                          <a:schemeClr val="accent6">
                            <a:lumMod val="50000"/>
                          </a:schemeClr>
                        </a:solidFill>
                        <a:effectLst/>
                      </a:endParaRPr>
                    </a:p>
                    <a:p>
                      <a:pPr marL="215900" indent="0" algn="l">
                        <a:lnSpc>
                          <a:spcPct val="100000"/>
                        </a:lnSpc>
                      </a:pPr>
                      <a:endParaRPr lang="es-EC" sz="1200" dirty="0">
                        <a:solidFill>
                          <a:schemeClr val="accent6">
                            <a:lumMod val="50000"/>
                          </a:schemeClr>
                        </a:solidFill>
                        <a:effectLst/>
                      </a:endParaRPr>
                    </a:p>
                    <a:p>
                      <a:pPr marL="215900" indent="0" algn="l">
                        <a:lnSpc>
                          <a:spcPct val="100000"/>
                        </a:lnSpc>
                      </a:pPr>
                      <a:endParaRPr lang="es-EC" sz="1200" dirty="0">
                        <a:solidFill>
                          <a:schemeClr val="accent6">
                            <a:lumMod val="50000"/>
                          </a:schemeClr>
                        </a:solidFill>
                        <a:effectLst/>
                      </a:endParaRPr>
                    </a:p>
                    <a:p>
                      <a:pPr marL="215900" indent="0" algn="l">
                        <a:lnSpc>
                          <a:spcPct val="100000"/>
                        </a:lnSpc>
                      </a:pPr>
                      <a:endParaRPr lang="es-EC" sz="1200" dirty="0">
                        <a:solidFill>
                          <a:schemeClr val="accent6">
                            <a:lumMod val="50000"/>
                          </a:schemeClr>
                        </a:solidFill>
                        <a:effectLst/>
                      </a:endParaRPr>
                    </a:p>
                    <a:p>
                      <a:pPr marL="215900" indent="0" algn="l">
                        <a:lnSpc>
                          <a:spcPct val="100000"/>
                        </a:lnSpc>
                      </a:pPr>
                      <a:r>
                        <a:rPr lang="es-EC" sz="1200" dirty="0">
                          <a:solidFill>
                            <a:schemeClr val="accent6">
                              <a:lumMod val="50000"/>
                            </a:schemeClr>
                          </a:solidFill>
                          <a:effectLst/>
                        </a:rPr>
                        <a:t>Precisión</a:t>
                      </a:r>
                      <a:endParaRPr lang="es-EC" sz="1200" dirty="0">
                        <a:solidFill>
                          <a:schemeClr val="accent6">
                            <a:lumMod val="50000"/>
                          </a:schemeClr>
                        </a:solidFill>
                        <a:effectLst/>
                        <a:latin typeface="Times New Roman" panose="02020603050405020304" pitchFamily="18" charset="0"/>
                        <a:ea typeface="Calibri" panose="020F0502020204030204" pitchFamily="34" charset="0"/>
                      </a:endParaRPr>
                    </a:p>
                  </a:txBody>
                  <a:tcPr marL="35281" marR="35281" marT="0" marB="0"/>
                </a:tc>
                <a:tc>
                  <a:txBody>
                    <a:bodyPr/>
                    <a:lstStyle/>
                    <a:p>
                      <a:pPr marL="215900" indent="0" algn="l">
                        <a:lnSpc>
                          <a:spcPct val="100000"/>
                        </a:lnSpc>
                      </a:pPr>
                      <a:r>
                        <a:rPr lang="es-EC" sz="1200">
                          <a:solidFill>
                            <a:schemeClr val="accent6">
                              <a:lumMod val="50000"/>
                            </a:schemeClr>
                          </a:solidFill>
                          <a:effectLst/>
                        </a:rPr>
                        <a:t>Alta precisión, trabajan altas potencias, no patinan.</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35281" marR="35281" marT="0" marB="0"/>
                </a:tc>
                <a:tc>
                  <a:txBody>
                    <a:bodyPr/>
                    <a:lstStyle/>
                    <a:p>
                      <a:pPr marL="215900" indent="0" algn="l">
                        <a:lnSpc>
                          <a:spcPct val="100000"/>
                        </a:lnSpc>
                      </a:pPr>
                      <a:r>
                        <a:rPr lang="es-EC" sz="1200">
                          <a:solidFill>
                            <a:schemeClr val="accent6">
                              <a:lumMod val="50000"/>
                            </a:schemeClr>
                          </a:solidFill>
                          <a:effectLst/>
                        </a:rPr>
                        <a:t>Limitación en la transmisión de grandes potencias, la tensión de la correa debe ser la adecuada.</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35281" marR="35281" marT="0" marB="0"/>
                </a:tc>
                <a:tc>
                  <a:txBody>
                    <a:bodyPr/>
                    <a:lstStyle/>
                    <a:p>
                      <a:pPr marL="215900" indent="0" algn="l">
                        <a:lnSpc>
                          <a:spcPct val="100000"/>
                        </a:lnSpc>
                      </a:pPr>
                      <a:r>
                        <a:rPr lang="es-EC" sz="1200">
                          <a:solidFill>
                            <a:schemeClr val="accent6">
                              <a:lumMod val="50000"/>
                            </a:schemeClr>
                          </a:solidFill>
                          <a:effectLst/>
                        </a:rPr>
                        <a:t>En la transmisión de grandes potencias suelen patinar, no necesita mantenimiento y es muy silenciosa.</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35281" marR="35281" marT="0" marB="0"/>
                </a:tc>
              </a:tr>
              <a:tr h="553457">
                <a:tc>
                  <a:txBody>
                    <a:bodyPr/>
                    <a:lstStyle/>
                    <a:p>
                      <a:pPr marL="87630" indent="0" algn="l">
                        <a:lnSpc>
                          <a:spcPct val="100000"/>
                        </a:lnSpc>
                      </a:pPr>
                      <a:r>
                        <a:rPr lang="es-EC" sz="1200" dirty="0">
                          <a:solidFill>
                            <a:schemeClr val="accent6">
                              <a:lumMod val="50000"/>
                            </a:schemeClr>
                          </a:solidFill>
                          <a:effectLst/>
                        </a:rPr>
                        <a:t>Disponibilidad en el mercado</a:t>
                      </a:r>
                      <a:endParaRPr lang="es-EC" sz="1200" dirty="0">
                        <a:solidFill>
                          <a:schemeClr val="accent6">
                            <a:lumMod val="50000"/>
                          </a:schemeClr>
                        </a:solidFill>
                        <a:effectLst/>
                        <a:latin typeface="Times New Roman" panose="02020603050405020304" pitchFamily="18" charset="0"/>
                        <a:ea typeface="Calibri" panose="020F0502020204030204" pitchFamily="34" charset="0"/>
                      </a:endParaRPr>
                    </a:p>
                  </a:txBody>
                  <a:tcPr marL="35281" marR="35281" marT="0" marB="0"/>
                </a:tc>
                <a:tc>
                  <a:txBody>
                    <a:bodyPr/>
                    <a:lstStyle/>
                    <a:p>
                      <a:pPr marL="215900" indent="0" algn="l">
                        <a:lnSpc>
                          <a:spcPct val="100000"/>
                        </a:lnSpc>
                      </a:pPr>
                      <a:r>
                        <a:rPr lang="es-EC" sz="1200">
                          <a:solidFill>
                            <a:schemeClr val="accent6">
                              <a:lumMod val="50000"/>
                            </a:schemeClr>
                          </a:solidFill>
                          <a:effectLst/>
                        </a:rPr>
                        <a:t>Alta</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35281" marR="35281" marT="0" marB="0"/>
                </a:tc>
                <a:tc>
                  <a:txBody>
                    <a:bodyPr/>
                    <a:lstStyle/>
                    <a:p>
                      <a:pPr marL="215900" indent="0" algn="l">
                        <a:lnSpc>
                          <a:spcPct val="100000"/>
                        </a:lnSpc>
                      </a:pPr>
                      <a:r>
                        <a:rPr lang="es-EC" sz="1200">
                          <a:solidFill>
                            <a:schemeClr val="accent6">
                              <a:lumMod val="50000"/>
                            </a:schemeClr>
                          </a:solidFill>
                          <a:effectLst/>
                        </a:rPr>
                        <a:t>Alta</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35281" marR="35281" marT="0" marB="0"/>
                </a:tc>
                <a:tc>
                  <a:txBody>
                    <a:bodyPr/>
                    <a:lstStyle/>
                    <a:p>
                      <a:pPr marL="215900" indent="0" algn="l">
                        <a:lnSpc>
                          <a:spcPct val="100000"/>
                        </a:lnSpc>
                      </a:pPr>
                      <a:r>
                        <a:rPr lang="es-EC" sz="1200" dirty="0">
                          <a:solidFill>
                            <a:schemeClr val="accent6">
                              <a:lumMod val="50000"/>
                            </a:schemeClr>
                          </a:solidFill>
                          <a:effectLst/>
                        </a:rPr>
                        <a:t>Medio</a:t>
                      </a:r>
                      <a:endParaRPr lang="es-EC" sz="1200" dirty="0">
                        <a:solidFill>
                          <a:schemeClr val="accent6">
                            <a:lumMod val="50000"/>
                          </a:schemeClr>
                        </a:solidFill>
                        <a:effectLst/>
                        <a:latin typeface="Times New Roman" panose="02020603050405020304" pitchFamily="18" charset="0"/>
                        <a:ea typeface="Calibri" panose="020F0502020204030204" pitchFamily="34" charset="0"/>
                      </a:endParaRPr>
                    </a:p>
                  </a:txBody>
                  <a:tcPr marL="35281" marR="35281" marT="0" marB="0"/>
                </a:tc>
              </a:tr>
            </a:tbl>
          </a:graphicData>
        </a:graphic>
      </p:graphicFrame>
      <p:pic>
        <p:nvPicPr>
          <p:cNvPr id="13317" name="Imagen 3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810880" y="905773"/>
            <a:ext cx="655607" cy="316129"/>
          </a:xfrm>
          <a:prstGeom prst="rect">
            <a:avLst/>
          </a:prstGeom>
          <a:noFill/>
          <a:extLst>
            <a:ext uri="{909E8E84-426E-40DD-AFC4-6F175D3DCCD1}">
              <a14:hiddenFill xmlns:a14="http://schemas.microsoft.com/office/drawing/2010/main">
                <a:solidFill>
                  <a:srgbClr val="FFFFFF"/>
                </a:solidFill>
              </a14:hiddenFill>
            </a:ext>
          </a:extLst>
        </p:spPr>
      </p:pic>
      <p:pic>
        <p:nvPicPr>
          <p:cNvPr id="13318" name="Imagen 3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30476" y="905774"/>
            <a:ext cx="655607" cy="316129"/>
          </a:xfrm>
          <a:prstGeom prst="rect">
            <a:avLst/>
          </a:prstGeom>
          <a:noFill/>
          <a:extLst>
            <a:ext uri="{909E8E84-426E-40DD-AFC4-6F175D3DCCD1}">
              <a14:hiddenFill xmlns:a14="http://schemas.microsoft.com/office/drawing/2010/main">
                <a:solidFill>
                  <a:srgbClr val="FFFFFF"/>
                </a:solidFill>
              </a14:hiddenFill>
            </a:ext>
          </a:extLst>
        </p:spPr>
      </p:pic>
      <p:pic>
        <p:nvPicPr>
          <p:cNvPr id="13316" name="Imagen 3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81512" y="885591"/>
            <a:ext cx="655607" cy="31613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a 5"/>
          <p:cNvGraphicFramePr>
            <a:graphicFrameLocks noGrp="1"/>
          </p:cNvGraphicFramePr>
          <p:nvPr/>
        </p:nvGraphicFramePr>
        <p:xfrm>
          <a:off x="5776546" y="705545"/>
          <a:ext cx="6312877" cy="5158926"/>
        </p:xfrm>
        <a:graphic>
          <a:graphicData uri="http://schemas.openxmlformats.org/drawingml/2006/table">
            <a:tbl>
              <a:tblPr firstRow="1" firstCol="1" bandRow="1">
                <a:tableStyleId>{F5AB1C69-6EDB-4FF4-983F-18BD219EF322}</a:tableStyleId>
              </a:tblPr>
              <a:tblGrid>
                <a:gridCol w="1362808"/>
                <a:gridCol w="800100"/>
                <a:gridCol w="509954"/>
                <a:gridCol w="712177"/>
                <a:gridCol w="677007"/>
                <a:gridCol w="808893"/>
                <a:gridCol w="677007"/>
                <a:gridCol w="764931"/>
              </a:tblGrid>
              <a:tr h="669774">
                <a:tc>
                  <a:txBody>
                    <a:bodyPr/>
                    <a:lstStyle/>
                    <a:p>
                      <a:pPr marL="215900" indent="0" algn="l">
                        <a:lnSpc>
                          <a:spcPct val="100000"/>
                        </a:lnSpc>
                      </a:pPr>
                      <a:r>
                        <a:rPr lang="es-EC" sz="1200" dirty="0">
                          <a:solidFill>
                            <a:schemeClr val="accent6">
                              <a:lumMod val="50000"/>
                            </a:schemeClr>
                          </a:solidFill>
                          <a:effectLst/>
                        </a:rPr>
                        <a:t>Criterio</a:t>
                      </a:r>
                      <a:endParaRPr lang="es-EC" sz="1200" dirty="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c>
                  <a:txBody>
                    <a:bodyPr/>
                    <a:lstStyle/>
                    <a:p>
                      <a:pPr marL="215900" indent="0" algn="l">
                        <a:lnSpc>
                          <a:spcPct val="100000"/>
                        </a:lnSpc>
                      </a:pPr>
                      <a:r>
                        <a:rPr lang="es-EC" sz="1200">
                          <a:solidFill>
                            <a:schemeClr val="accent6">
                              <a:lumMod val="50000"/>
                            </a:schemeClr>
                          </a:solidFill>
                          <a:effectLst/>
                        </a:rPr>
                        <a:t> </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c gridSpan="2">
                  <a:txBody>
                    <a:bodyPr/>
                    <a:lstStyle/>
                    <a:p>
                      <a:pPr marL="215900" indent="0" algn="l">
                        <a:lnSpc>
                          <a:spcPct val="100000"/>
                        </a:lnSpc>
                      </a:pPr>
                      <a:r>
                        <a:rPr lang="es-EC" sz="1200">
                          <a:solidFill>
                            <a:schemeClr val="accent6">
                              <a:lumMod val="50000"/>
                            </a:schemeClr>
                          </a:solidFill>
                          <a:effectLst/>
                        </a:rPr>
                        <a:t>Engranajes</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c hMerge="1">
                  <a:tcPr/>
                </a:tc>
                <a:tc gridSpan="2">
                  <a:txBody>
                    <a:bodyPr/>
                    <a:lstStyle/>
                    <a:p>
                      <a:pPr marL="215900" indent="0" algn="l">
                        <a:lnSpc>
                          <a:spcPct val="100000"/>
                        </a:lnSpc>
                      </a:pPr>
                      <a:r>
                        <a:rPr lang="es-EC" sz="1200">
                          <a:solidFill>
                            <a:schemeClr val="accent6">
                              <a:lumMod val="50000"/>
                            </a:schemeClr>
                          </a:solidFill>
                          <a:effectLst/>
                        </a:rPr>
                        <a:t>Poleas</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c hMerge="1">
                  <a:tcPr/>
                </a:tc>
                <a:tc gridSpan="2">
                  <a:txBody>
                    <a:bodyPr/>
                    <a:lstStyle/>
                    <a:p>
                      <a:pPr marL="215900" indent="0" algn="l">
                        <a:lnSpc>
                          <a:spcPct val="100000"/>
                        </a:lnSpc>
                      </a:pPr>
                      <a:r>
                        <a:rPr lang="es-EC" sz="1200">
                          <a:solidFill>
                            <a:schemeClr val="accent6">
                              <a:lumMod val="50000"/>
                            </a:schemeClr>
                          </a:solidFill>
                          <a:effectLst/>
                        </a:rPr>
                        <a:t>Ruedas de fricción</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c hMerge="1">
                  <a:tcPr/>
                </a:tc>
              </a:tr>
              <a:tr h="1140282">
                <a:tc>
                  <a:txBody>
                    <a:bodyPr/>
                    <a:lstStyle/>
                    <a:p>
                      <a:pPr marL="215900" indent="0" algn="l">
                        <a:lnSpc>
                          <a:spcPct val="100000"/>
                        </a:lnSpc>
                      </a:pPr>
                      <a:r>
                        <a:rPr lang="es-EC" sz="1200">
                          <a:solidFill>
                            <a:schemeClr val="accent6">
                              <a:lumMod val="50000"/>
                            </a:schemeClr>
                          </a:solidFill>
                          <a:effectLst/>
                        </a:rPr>
                        <a:t> </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c>
                  <a:txBody>
                    <a:bodyPr/>
                    <a:lstStyle/>
                    <a:p>
                      <a:pPr marL="215900" indent="0" algn="l">
                        <a:lnSpc>
                          <a:spcPct val="100000"/>
                        </a:lnSpc>
                      </a:pPr>
                      <a:endParaRPr lang="es-EC" sz="1200" dirty="0">
                        <a:solidFill>
                          <a:schemeClr val="accent6">
                            <a:lumMod val="50000"/>
                          </a:schemeClr>
                        </a:solidFill>
                        <a:effectLst/>
                      </a:endParaRPr>
                    </a:p>
                    <a:p>
                      <a:pPr marL="215900" indent="0" algn="l">
                        <a:lnSpc>
                          <a:spcPct val="100000"/>
                        </a:lnSpc>
                      </a:pPr>
                      <a:endParaRPr lang="es-EC" sz="1200" dirty="0">
                        <a:solidFill>
                          <a:schemeClr val="accent6">
                            <a:lumMod val="50000"/>
                          </a:schemeClr>
                        </a:solidFill>
                        <a:effectLst/>
                      </a:endParaRPr>
                    </a:p>
                    <a:p>
                      <a:pPr marL="215900" indent="0" algn="l">
                        <a:lnSpc>
                          <a:spcPct val="100000"/>
                        </a:lnSpc>
                      </a:pPr>
                      <a:r>
                        <a:rPr lang="es-EC" sz="1200" dirty="0">
                          <a:solidFill>
                            <a:schemeClr val="accent6">
                              <a:lumMod val="50000"/>
                            </a:schemeClr>
                          </a:solidFill>
                          <a:effectLst/>
                        </a:rPr>
                        <a:t>%</a:t>
                      </a:r>
                      <a:endParaRPr lang="es-EC" sz="1200" dirty="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c>
                  <a:txBody>
                    <a:bodyPr/>
                    <a:lstStyle/>
                    <a:p>
                      <a:pPr marL="0" indent="0" algn="l">
                        <a:lnSpc>
                          <a:spcPct val="100000"/>
                        </a:lnSpc>
                      </a:pPr>
                      <a:endParaRPr lang="es-EC" sz="1200" dirty="0">
                        <a:solidFill>
                          <a:schemeClr val="accent6">
                            <a:lumMod val="50000"/>
                          </a:schemeClr>
                        </a:solidFill>
                        <a:effectLst/>
                      </a:endParaRPr>
                    </a:p>
                    <a:p>
                      <a:pPr marL="0" indent="0" algn="l">
                        <a:lnSpc>
                          <a:spcPct val="100000"/>
                        </a:lnSpc>
                      </a:pPr>
                      <a:endParaRPr lang="es-EC" sz="1200" dirty="0">
                        <a:solidFill>
                          <a:schemeClr val="accent6">
                            <a:lumMod val="50000"/>
                          </a:schemeClr>
                        </a:solidFill>
                        <a:effectLst/>
                      </a:endParaRPr>
                    </a:p>
                    <a:p>
                      <a:pPr marL="0" indent="0" algn="l">
                        <a:lnSpc>
                          <a:spcPct val="100000"/>
                        </a:lnSpc>
                      </a:pPr>
                      <a:r>
                        <a:rPr lang="es-EC" sz="1200" dirty="0">
                          <a:solidFill>
                            <a:schemeClr val="accent6">
                              <a:lumMod val="50000"/>
                            </a:schemeClr>
                          </a:solidFill>
                          <a:effectLst/>
                        </a:rPr>
                        <a:t>Valor</a:t>
                      </a:r>
                      <a:endParaRPr lang="es-EC" sz="1200" dirty="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c>
                  <a:txBody>
                    <a:bodyPr/>
                    <a:lstStyle/>
                    <a:p>
                      <a:pPr marL="215900" indent="0" algn="l">
                        <a:lnSpc>
                          <a:spcPct val="100000"/>
                        </a:lnSpc>
                      </a:pPr>
                      <a:endParaRPr lang="es-EC" sz="1200" dirty="0">
                        <a:solidFill>
                          <a:schemeClr val="accent6">
                            <a:lumMod val="50000"/>
                          </a:schemeClr>
                        </a:solidFill>
                        <a:effectLst/>
                      </a:endParaRPr>
                    </a:p>
                    <a:p>
                      <a:pPr marL="215900" indent="0" algn="l">
                        <a:lnSpc>
                          <a:spcPct val="100000"/>
                        </a:lnSpc>
                      </a:pPr>
                      <a:endParaRPr lang="es-EC" sz="1200" dirty="0">
                        <a:solidFill>
                          <a:schemeClr val="accent6">
                            <a:lumMod val="50000"/>
                          </a:schemeClr>
                        </a:solidFill>
                        <a:effectLst/>
                      </a:endParaRPr>
                    </a:p>
                    <a:p>
                      <a:pPr marL="215900" indent="0" algn="l">
                        <a:lnSpc>
                          <a:spcPct val="100000"/>
                        </a:lnSpc>
                      </a:pPr>
                      <a:r>
                        <a:rPr lang="es-EC" sz="1200" dirty="0">
                          <a:solidFill>
                            <a:schemeClr val="accent6">
                              <a:lumMod val="50000"/>
                            </a:schemeClr>
                          </a:solidFill>
                          <a:effectLst/>
                        </a:rPr>
                        <a:t>Total</a:t>
                      </a:r>
                      <a:endParaRPr lang="es-EC" sz="1200" dirty="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c>
                  <a:txBody>
                    <a:bodyPr/>
                    <a:lstStyle/>
                    <a:p>
                      <a:pPr marL="215900" indent="0" algn="l">
                        <a:lnSpc>
                          <a:spcPct val="100000"/>
                        </a:lnSpc>
                      </a:pPr>
                      <a:endParaRPr lang="es-EC" sz="1200" dirty="0">
                        <a:solidFill>
                          <a:schemeClr val="accent6">
                            <a:lumMod val="50000"/>
                          </a:schemeClr>
                        </a:solidFill>
                        <a:effectLst/>
                      </a:endParaRPr>
                    </a:p>
                    <a:p>
                      <a:pPr marL="215900" indent="0" algn="l">
                        <a:lnSpc>
                          <a:spcPct val="100000"/>
                        </a:lnSpc>
                      </a:pPr>
                      <a:endParaRPr lang="es-EC" sz="1200" dirty="0">
                        <a:solidFill>
                          <a:schemeClr val="accent6">
                            <a:lumMod val="50000"/>
                          </a:schemeClr>
                        </a:solidFill>
                        <a:effectLst/>
                      </a:endParaRPr>
                    </a:p>
                    <a:p>
                      <a:pPr marL="215900" indent="0" algn="l">
                        <a:lnSpc>
                          <a:spcPct val="100000"/>
                        </a:lnSpc>
                      </a:pPr>
                      <a:r>
                        <a:rPr lang="es-EC" sz="1200" dirty="0">
                          <a:solidFill>
                            <a:schemeClr val="accent6">
                              <a:lumMod val="50000"/>
                            </a:schemeClr>
                          </a:solidFill>
                          <a:effectLst/>
                        </a:rPr>
                        <a:t>Valor</a:t>
                      </a:r>
                      <a:endParaRPr lang="es-EC" sz="1200" dirty="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c>
                  <a:txBody>
                    <a:bodyPr/>
                    <a:lstStyle/>
                    <a:p>
                      <a:pPr marL="215900" indent="0" algn="l">
                        <a:lnSpc>
                          <a:spcPct val="100000"/>
                        </a:lnSpc>
                      </a:pPr>
                      <a:endParaRPr lang="es-EC" sz="1200" dirty="0">
                        <a:solidFill>
                          <a:schemeClr val="accent6">
                            <a:lumMod val="50000"/>
                          </a:schemeClr>
                        </a:solidFill>
                        <a:effectLst/>
                      </a:endParaRPr>
                    </a:p>
                    <a:p>
                      <a:pPr marL="215900" indent="0" algn="l">
                        <a:lnSpc>
                          <a:spcPct val="100000"/>
                        </a:lnSpc>
                      </a:pPr>
                      <a:endParaRPr lang="es-EC" sz="1200" dirty="0">
                        <a:solidFill>
                          <a:schemeClr val="accent6">
                            <a:lumMod val="50000"/>
                          </a:schemeClr>
                        </a:solidFill>
                        <a:effectLst/>
                      </a:endParaRPr>
                    </a:p>
                    <a:p>
                      <a:pPr marL="215900" indent="0" algn="l">
                        <a:lnSpc>
                          <a:spcPct val="100000"/>
                        </a:lnSpc>
                      </a:pPr>
                      <a:r>
                        <a:rPr lang="es-EC" sz="1200" dirty="0">
                          <a:solidFill>
                            <a:schemeClr val="accent6">
                              <a:lumMod val="50000"/>
                            </a:schemeClr>
                          </a:solidFill>
                          <a:effectLst/>
                        </a:rPr>
                        <a:t>Total</a:t>
                      </a:r>
                      <a:endParaRPr lang="es-EC" sz="1200" dirty="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c>
                  <a:txBody>
                    <a:bodyPr/>
                    <a:lstStyle/>
                    <a:p>
                      <a:pPr marL="215900" indent="0" algn="l">
                        <a:lnSpc>
                          <a:spcPct val="100000"/>
                        </a:lnSpc>
                      </a:pPr>
                      <a:endParaRPr lang="es-EC" sz="1200" dirty="0">
                        <a:solidFill>
                          <a:schemeClr val="accent6">
                            <a:lumMod val="50000"/>
                          </a:schemeClr>
                        </a:solidFill>
                        <a:effectLst/>
                      </a:endParaRPr>
                    </a:p>
                    <a:p>
                      <a:pPr marL="215900" indent="0" algn="l">
                        <a:lnSpc>
                          <a:spcPct val="100000"/>
                        </a:lnSpc>
                      </a:pPr>
                      <a:endParaRPr lang="es-EC" sz="1200" dirty="0">
                        <a:solidFill>
                          <a:schemeClr val="accent6">
                            <a:lumMod val="50000"/>
                          </a:schemeClr>
                        </a:solidFill>
                        <a:effectLst/>
                      </a:endParaRPr>
                    </a:p>
                    <a:p>
                      <a:pPr marL="215900" indent="0" algn="l">
                        <a:lnSpc>
                          <a:spcPct val="100000"/>
                        </a:lnSpc>
                      </a:pPr>
                      <a:r>
                        <a:rPr lang="es-EC" sz="1200" dirty="0">
                          <a:solidFill>
                            <a:schemeClr val="accent6">
                              <a:lumMod val="50000"/>
                            </a:schemeClr>
                          </a:solidFill>
                          <a:effectLst/>
                        </a:rPr>
                        <a:t>Valor</a:t>
                      </a:r>
                      <a:endParaRPr lang="es-EC" sz="1200" dirty="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c>
                  <a:txBody>
                    <a:bodyPr/>
                    <a:lstStyle/>
                    <a:p>
                      <a:pPr marL="215900" indent="0" algn="l">
                        <a:lnSpc>
                          <a:spcPct val="100000"/>
                        </a:lnSpc>
                      </a:pPr>
                      <a:endParaRPr lang="es-EC" sz="1200" dirty="0">
                        <a:solidFill>
                          <a:schemeClr val="accent6">
                            <a:lumMod val="50000"/>
                          </a:schemeClr>
                        </a:solidFill>
                        <a:effectLst/>
                      </a:endParaRPr>
                    </a:p>
                    <a:p>
                      <a:pPr marL="215900" indent="0" algn="l">
                        <a:lnSpc>
                          <a:spcPct val="100000"/>
                        </a:lnSpc>
                      </a:pPr>
                      <a:endParaRPr lang="es-EC" sz="1200" dirty="0">
                        <a:solidFill>
                          <a:schemeClr val="accent6">
                            <a:lumMod val="50000"/>
                          </a:schemeClr>
                        </a:solidFill>
                        <a:effectLst/>
                      </a:endParaRPr>
                    </a:p>
                    <a:p>
                      <a:pPr marL="215900" indent="0" algn="l">
                        <a:lnSpc>
                          <a:spcPct val="100000"/>
                        </a:lnSpc>
                      </a:pPr>
                      <a:r>
                        <a:rPr lang="es-EC" sz="1200" dirty="0">
                          <a:solidFill>
                            <a:schemeClr val="accent6">
                              <a:lumMod val="50000"/>
                            </a:schemeClr>
                          </a:solidFill>
                          <a:effectLst/>
                        </a:rPr>
                        <a:t>Total</a:t>
                      </a:r>
                      <a:endParaRPr lang="es-EC" sz="1200" dirty="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r>
              <a:tr h="669774">
                <a:tc>
                  <a:txBody>
                    <a:bodyPr/>
                    <a:lstStyle/>
                    <a:p>
                      <a:pPr marL="215900" indent="0" algn="l">
                        <a:lnSpc>
                          <a:spcPct val="100000"/>
                        </a:lnSpc>
                      </a:pPr>
                      <a:endParaRPr lang="es-EC" sz="1200" dirty="0">
                        <a:solidFill>
                          <a:schemeClr val="accent6">
                            <a:lumMod val="50000"/>
                          </a:schemeClr>
                        </a:solidFill>
                        <a:effectLst/>
                      </a:endParaRPr>
                    </a:p>
                    <a:p>
                      <a:pPr marL="215900" indent="0" algn="l">
                        <a:lnSpc>
                          <a:spcPct val="100000"/>
                        </a:lnSpc>
                      </a:pPr>
                      <a:r>
                        <a:rPr lang="es-EC" sz="1200" dirty="0">
                          <a:solidFill>
                            <a:schemeClr val="accent6">
                              <a:lumMod val="50000"/>
                            </a:schemeClr>
                          </a:solidFill>
                          <a:effectLst/>
                        </a:rPr>
                        <a:t>Precisión</a:t>
                      </a:r>
                      <a:endParaRPr lang="es-EC" sz="1200" dirty="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c>
                  <a:txBody>
                    <a:bodyPr/>
                    <a:lstStyle/>
                    <a:p>
                      <a:pPr marL="215900" indent="0" algn="l">
                        <a:lnSpc>
                          <a:spcPct val="100000"/>
                        </a:lnSpc>
                      </a:pPr>
                      <a:r>
                        <a:rPr lang="es-EC" sz="1200">
                          <a:solidFill>
                            <a:schemeClr val="accent6">
                              <a:lumMod val="50000"/>
                            </a:schemeClr>
                          </a:solidFill>
                          <a:effectLst/>
                        </a:rPr>
                        <a:t>0.3</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c>
                  <a:txBody>
                    <a:bodyPr/>
                    <a:lstStyle/>
                    <a:p>
                      <a:pPr marL="215900" indent="0" algn="l">
                        <a:lnSpc>
                          <a:spcPct val="100000"/>
                        </a:lnSpc>
                      </a:pPr>
                      <a:r>
                        <a:rPr lang="es-EC" sz="1200">
                          <a:solidFill>
                            <a:schemeClr val="accent6">
                              <a:lumMod val="50000"/>
                            </a:schemeClr>
                          </a:solidFill>
                          <a:effectLst/>
                        </a:rPr>
                        <a:t>5</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c>
                  <a:txBody>
                    <a:bodyPr/>
                    <a:lstStyle/>
                    <a:p>
                      <a:pPr marL="215900" indent="0" algn="l">
                        <a:lnSpc>
                          <a:spcPct val="100000"/>
                        </a:lnSpc>
                      </a:pPr>
                      <a:r>
                        <a:rPr lang="es-EC" sz="1200">
                          <a:solidFill>
                            <a:schemeClr val="accent6">
                              <a:lumMod val="50000"/>
                            </a:schemeClr>
                          </a:solidFill>
                          <a:effectLst/>
                        </a:rPr>
                        <a:t>1.5</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c>
                  <a:txBody>
                    <a:bodyPr/>
                    <a:lstStyle/>
                    <a:p>
                      <a:pPr marL="215900" indent="0" algn="l">
                        <a:lnSpc>
                          <a:spcPct val="100000"/>
                        </a:lnSpc>
                      </a:pPr>
                      <a:r>
                        <a:rPr lang="es-EC" sz="1200">
                          <a:solidFill>
                            <a:schemeClr val="accent6">
                              <a:lumMod val="50000"/>
                            </a:schemeClr>
                          </a:solidFill>
                          <a:effectLst/>
                        </a:rPr>
                        <a:t>4</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c>
                  <a:txBody>
                    <a:bodyPr/>
                    <a:lstStyle/>
                    <a:p>
                      <a:pPr marL="215900" indent="0" algn="l">
                        <a:lnSpc>
                          <a:spcPct val="100000"/>
                        </a:lnSpc>
                      </a:pPr>
                      <a:r>
                        <a:rPr lang="es-EC" sz="1200" dirty="0">
                          <a:solidFill>
                            <a:schemeClr val="accent6">
                              <a:lumMod val="50000"/>
                            </a:schemeClr>
                          </a:solidFill>
                          <a:effectLst/>
                        </a:rPr>
                        <a:t>1.2</a:t>
                      </a:r>
                      <a:endParaRPr lang="es-EC" sz="1200" dirty="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c>
                  <a:txBody>
                    <a:bodyPr/>
                    <a:lstStyle/>
                    <a:p>
                      <a:pPr marL="215900" indent="0" algn="l">
                        <a:lnSpc>
                          <a:spcPct val="100000"/>
                        </a:lnSpc>
                      </a:pPr>
                      <a:r>
                        <a:rPr lang="es-EC" sz="1200">
                          <a:solidFill>
                            <a:schemeClr val="accent6">
                              <a:lumMod val="50000"/>
                            </a:schemeClr>
                          </a:solidFill>
                          <a:effectLst/>
                        </a:rPr>
                        <a:t>3</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c>
                  <a:txBody>
                    <a:bodyPr/>
                    <a:lstStyle/>
                    <a:p>
                      <a:pPr marL="215900" indent="0" algn="l">
                        <a:lnSpc>
                          <a:spcPct val="100000"/>
                        </a:lnSpc>
                      </a:pPr>
                      <a:r>
                        <a:rPr lang="es-EC" sz="1200">
                          <a:solidFill>
                            <a:schemeClr val="accent6">
                              <a:lumMod val="50000"/>
                            </a:schemeClr>
                          </a:solidFill>
                          <a:effectLst/>
                        </a:rPr>
                        <a:t>0.9</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r>
              <a:tr h="669774">
                <a:tc>
                  <a:txBody>
                    <a:bodyPr/>
                    <a:lstStyle/>
                    <a:p>
                      <a:pPr marL="215900" indent="0" algn="l">
                        <a:lnSpc>
                          <a:spcPct val="100000"/>
                        </a:lnSpc>
                      </a:pPr>
                      <a:endParaRPr lang="es-EC" sz="1200" dirty="0">
                        <a:solidFill>
                          <a:schemeClr val="accent6">
                            <a:lumMod val="50000"/>
                          </a:schemeClr>
                        </a:solidFill>
                        <a:effectLst/>
                      </a:endParaRPr>
                    </a:p>
                    <a:p>
                      <a:pPr marL="215900" indent="0" algn="l">
                        <a:lnSpc>
                          <a:spcPct val="100000"/>
                        </a:lnSpc>
                      </a:pPr>
                      <a:r>
                        <a:rPr lang="es-EC" sz="1200" dirty="0">
                          <a:solidFill>
                            <a:schemeClr val="accent6">
                              <a:lumMod val="50000"/>
                            </a:schemeClr>
                          </a:solidFill>
                          <a:effectLst/>
                        </a:rPr>
                        <a:t>Montaje</a:t>
                      </a:r>
                      <a:endParaRPr lang="es-EC" sz="1200" dirty="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c>
                  <a:txBody>
                    <a:bodyPr/>
                    <a:lstStyle/>
                    <a:p>
                      <a:pPr marL="215900" indent="0" algn="l">
                        <a:lnSpc>
                          <a:spcPct val="100000"/>
                        </a:lnSpc>
                      </a:pPr>
                      <a:r>
                        <a:rPr lang="es-EC" sz="1200">
                          <a:solidFill>
                            <a:schemeClr val="accent6">
                              <a:lumMod val="50000"/>
                            </a:schemeClr>
                          </a:solidFill>
                          <a:effectLst/>
                        </a:rPr>
                        <a:t>0.2</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c>
                  <a:txBody>
                    <a:bodyPr/>
                    <a:lstStyle/>
                    <a:p>
                      <a:pPr marL="215900" indent="0" algn="l">
                        <a:lnSpc>
                          <a:spcPct val="100000"/>
                        </a:lnSpc>
                      </a:pPr>
                      <a:r>
                        <a:rPr lang="es-EC" sz="1200">
                          <a:solidFill>
                            <a:schemeClr val="accent6">
                              <a:lumMod val="50000"/>
                            </a:schemeClr>
                          </a:solidFill>
                          <a:effectLst/>
                        </a:rPr>
                        <a:t>4</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c>
                  <a:txBody>
                    <a:bodyPr/>
                    <a:lstStyle/>
                    <a:p>
                      <a:pPr marL="215900" indent="0" algn="l">
                        <a:lnSpc>
                          <a:spcPct val="100000"/>
                        </a:lnSpc>
                      </a:pPr>
                      <a:r>
                        <a:rPr lang="es-EC" sz="1200">
                          <a:solidFill>
                            <a:schemeClr val="accent6">
                              <a:lumMod val="50000"/>
                            </a:schemeClr>
                          </a:solidFill>
                          <a:effectLst/>
                        </a:rPr>
                        <a:t>0.8</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c>
                  <a:txBody>
                    <a:bodyPr/>
                    <a:lstStyle/>
                    <a:p>
                      <a:pPr marL="215900" indent="0" algn="l">
                        <a:lnSpc>
                          <a:spcPct val="100000"/>
                        </a:lnSpc>
                      </a:pPr>
                      <a:r>
                        <a:rPr lang="es-EC" sz="1200">
                          <a:solidFill>
                            <a:schemeClr val="accent6">
                              <a:lumMod val="50000"/>
                            </a:schemeClr>
                          </a:solidFill>
                          <a:effectLst/>
                        </a:rPr>
                        <a:t>3</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c>
                  <a:txBody>
                    <a:bodyPr/>
                    <a:lstStyle/>
                    <a:p>
                      <a:pPr marL="215900" indent="0" algn="l">
                        <a:lnSpc>
                          <a:spcPct val="100000"/>
                        </a:lnSpc>
                      </a:pPr>
                      <a:r>
                        <a:rPr lang="es-EC" sz="1200">
                          <a:solidFill>
                            <a:schemeClr val="accent6">
                              <a:lumMod val="50000"/>
                            </a:schemeClr>
                          </a:solidFill>
                          <a:effectLst/>
                        </a:rPr>
                        <a:t>0.6</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c>
                  <a:txBody>
                    <a:bodyPr/>
                    <a:lstStyle/>
                    <a:p>
                      <a:pPr marL="215900" indent="0" algn="l">
                        <a:lnSpc>
                          <a:spcPct val="100000"/>
                        </a:lnSpc>
                      </a:pPr>
                      <a:r>
                        <a:rPr lang="es-EC" sz="1200">
                          <a:solidFill>
                            <a:schemeClr val="accent6">
                              <a:lumMod val="50000"/>
                            </a:schemeClr>
                          </a:solidFill>
                          <a:effectLst/>
                        </a:rPr>
                        <a:t>3</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c>
                  <a:txBody>
                    <a:bodyPr/>
                    <a:lstStyle/>
                    <a:p>
                      <a:pPr marL="215900" indent="0" algn="l">
                        <a:lnSpc>
                          <a:spcPct val="100000"/>
                        </a:lnSpc>
                      </a:pPr>
                      <a:r>
                        <a:rPr lang="es-EC" sz="1200">
                          <a:solidFill>
                            <a:schemeClr val="accent6">
                              <a:lumMod val="50000"/>
                            </a:schemeClr>
                          </a:solidFill>
                          <a:effectLst/>
                        </a:rPr>
                        <a:t>0.6</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r>
              <a:tr h="669774">
                <a:tc>
                  <a:txBody>
                    <a:bodyPr/>
                    <a:lstStyle/>
                    <a:p>
                      <a:pPr marL="215900" indent="0" algn="l">
                        <a:lnSpc>
                          <a:spcPct val="100000"/>
                        </a:lnSpc>
                      </a:pPr>
                      <a:endParaRPr lang="es-EC" sz="1200" dirty="0">
                        <a:solidFill>
                          <a:schemeClr val="accent6">
                            <a:lumMod val="50000"/>
                          </a:schemeClr>
                        </a:solidFill>
                        <a:effectLst/>
                      </a:endParaRPr>
                    </a:p>
                    <a:p>
                      <a:pPr marL="215900" indent="0" algn="l">
                        <a:lnSpc>
                          <a:spcPct val="100000"/>
                        </a:lnSpc>
                      </a:pPr>
                      <a:r>
                        <a:rPr lang="es-EC" sz="1200" dirty="0">
                          <a:solidFill>
                            <a:schemeClr val="accent6">
                              <a:lumMod val="50000"/>
                            </a:schemeClr>
                          </a:solidFill>
                          <a:effectLst/>
                        </a:rPr>
                        <a:t>Disponibilidad</a:t>
                      </a:r>
                      <a:endParaRPr lang="es-EC" sz="1200" dirty="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c>
                  <a:txBody>
                    <a:bodyPr/>
                    <a:lstStyle/>
                    <a:p>
                      <a:pPr marL="215900" indent="0" algn="l">
                        <a:lnSpc>
                          <a:spcPct val="100000"/>
                        </a:lnSpc>
                      </a:pPr>
                      <a:r>
                        <a:rPr lang="es-EC" sz="1200">
                          <a:solidFill>
                            <a:schemeClr val="accent6">
                              <a:lumMod val="50000"/>
                            </a:schemeClr>
                          </a:solidFill>
                          <a:effectLst/>
                        </a:rPr>
                        <a:t>0.2</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c>
                  <a:txBody>
                    <a:bodyPr/>
                    <a:lstStyle/>
                    <a:p>
                      <a:pPr marL="215900" indent="0" algn="l">
                        <a:lnSpc>
                          <a:spcPct val="100000"/>
                        </a:lnSpc>
                      </a:pPr>
                      <a:r>
                        <a:rPr lang="es-EC" sz="1200">
                          <a:solidFill>
                            <a:schemeClr val="accent6">
                              <a:lumMod val="50000"/>
                            </a:schemeClr>
                          </a:solidFill>
                          <a:effectLst/>
                        </a:rPr>
                        <a:t>4</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c>
                  <a:txBody>
                    <a:bodyPr/>
                    <a:lstStyle/>
                    <a:p>
                      <a:pPr marL="215900" indent="0" algn="l">
                        <a:lnSpc>
                          <a:spcPct val="100000"/>
                        </a:lnSpc>
                      </a:pPr>
                      <a:r>
                        <a:rPr lang="es-EC" sz="1200">
                          <a:solidFill>
                            <a:schemeClr val="accent6">
                              <a:lumMod val="50000"/>
                            </a:schemeClr>
                          </a:solidFill>
                          <a:effectLst/>
                        </a:rPr>
                        <a:t>0.8</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c>
                  <a:txBody>
                    <a:bodyPr/>
                    <a:lstStyle/>
                    <a:p>
                      <a:pPr marL="215900" indent="0" algn="l">
                        <a:lnSpc>
                          <a:spcPct val="100000"/>
                        </a:lnSpc>
                      </a:pPr>
                      <a:r>
                        <a:rPr lang="es-EC" sz="1200">
                          <a:solidFill>
                            <a:schemeClr val="accent6">
                              <a:lumMod val="50000"/>
                            </a:schemeClr>
                          </a:solidFill>
                          <a:effectLst/>
                        </a:rPr>
                        <a:t>4</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c>
                  <a:txBody>
                    <a:bodyPr/>
                    <a:lstStyle/>
                    <a:p>
                      <a:pPr marL="215900" indent="0" algn="l">
                        <a:lnSpc>
                          <a:spcPct val="100000"/>
                        </a:lnSpc>
                      </a:pPr>
                      <a:r>
                        <a:rPr lang="es-EC" sz="1200">
                          <a:solidFill>
                            <a:schemeClr val="accent6">
                              <a:lumMod val="50000"/>
                            </a:schemeClr>
                          </a:solidFill>
                          <a:effectLst/>
                        </a:rPr>
                        <a:t>0.8</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c>
                  <a:txBody>
                    <a:bodyPr/>
                    <a:lstStyle/>
                    <a:p>
                      <a:pPr marL="215900" indent="0" algn="l">
                        <a:lnSpc>
                          <a:spcPct val="100000"/>
                        </a:lnSpc>
                      </a:pPr>
                      <a:r>
                        <a:rPr lang="es-EC" sz="1200">
                          <a:solidFill>
                            <a:schemeClr val="accent6">
                              <a:lumMod val="50000"/>
                            </a:schemeClr>
                          </a:solidFill>
                          <a:effectLst/>
                        </a:rPr>
                        <a:t>4</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c>
                  <a:txBody>
                    <a:bodyPr/>
                    <a:lstStyle/>
                    <a:p>
                      <a:pPr marL="215900" indent="0" algn="l">
                        <a:lnSpc>
                          <a:spcPct val="100000"/>
                        </a:lnSpc>
                      </a:pPr>
                      <a:r>
                        <a:rPr lang="es-EC" sz="1200">
                          <a:solidFill>
                            <a:schemeClr val="accent6">
                              <a:lumMod val="50000"/>
                            </a:schemeClr>
                          </a:solidFill>
                          <a:effectLst/>
                        </a:rPr>
                        <a:t>0.8</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r>
              <a:tr h="669774">
                <a:tc>
                  <a:txBody>
                    <a:bodyPr/>
                    <a:lstStyle/>
                    <a:p>
                      <a:pPr marL="215900" indent="0" algn="l">
                        <a:lnSpc>
                          <a:spcPct val="100000"/>
                        </a:lnSpc>
                      </a:pPr>
                      <a:endParaRPr lang="es-EC" sz="1200" dirty="0">
                        <a:solidFill>
                          <a:schemeClr val="accent6">
                            <a:lumMod val="50000"/>
                          </a:schemeClr>
                        </a:solidFill>
                        <a:effectLst/>
                      </a:endParaRPr>
                    </a:p>
                    <a:p>
                      <a:pPr marL="215900" indent="0" algn="l">
                        <a:lnSpc>
                          <a:spcPct val="100000"/>
                        </a:lnSpc>
                      </a:pPr>
                      <a:r>
                        <a:rPr lang="es-EC" sz="1200" dirty="0">
                          <a:solidFill>
                            <a:schemeClr val="accent6">
                              <a:lumMod val="50000"/>
                            </a:schemeClr>
                          </a:solidFill>
                          <a:effectLst/>
                        </a:rPr>
                        <a:t>Fiabilidad</a:t>
                      </a:r>
                      <a:endParaRPr lang="es-EC" sz="1200" dirty="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c>
                  <a:txBody>
                    <a:bodyPr/>
                    <a:lstStyle/>
                    <a:p>
                      <a:pPr marL="215900" indent="0" algn="l">
                        <a:lnSpc>
                          <a:spcPct val="100000"/>
                        </a:lnSpc>
                      </a:pPr>
                      <a:r>
                        <a:rPr lang="es-EC" sz="1200">
                          <a:solidFill>
                            <a:schemeClr val="accent6">
                              <a:lumMod val="50000"/>
                            </a:schemeClr>
                          </a:solidFill>
                          <a:effectLst/>
                        </a:rPr>
                        <a:t>0.3</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c>
                  <a:txBody>
                    <a:bodyPr/>
                    <a:lstStyle/>
                    <a:p>
                      <a:pPr marL="215900" indent="0" algn="l">
                        <a:lnSpc>
                          <a:spcPct val="100000"/>
                        </a:lnSpc>
                      </a:pPr>
                      <a:r>
                        <a:rPr lang="es-EC" sz="1200">
                          <a:solidFill>
                            <a:schemeClr val="accent6">
                              <a:lumMod val="50000"/>
                            </a:schemeClr>
                          </a:solidFill>
                          <a:effectLst/>
                        </a:rPr>
                        <a:t>4</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c>
                  <a:txBody>
                    <a:bodyPr/>
                    <a:lstStyle/>
                    <a:p>
                      <a:pPr marL="215900" indent="0" algn="l">
                        <a:lnSpc>
                          <a:spcPct val="100000"/>
                        </a:lnSpc>
                      </a:pPr>
                      <a:r>
                        <a:rPr lang="es-EC" sz="1200">
                          <a:solidFill>
                            <a:schemeClr val="accent6">
                              <a:lumMod val="50000"/>
                            </a:schemeClr>
                          </a:solidFill>
                          <a:effectLst/>
                        </a:rPr>
                        <a:t>1.2</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c>
                  <a:txBody>
                    <a:bodyPr/>
                    <a:lstStyle/>
                    <a:p>
                      <a:pPr marL="215900" indent="0" algn="l">
                        <a:lnSpc>
                          <a:spcPct val="100000"/>
                        </a:lnSpc>
                      </a:pPr>
                      <a:r>
                        <a:rPr lang="es-EC" sz="1200">
                          <a:solidFill>
                            <a:schemeClr val="accent6">
                              <a:lumMod val="50000"/>
                            </a:schemeClr>
                          </a:solidFill>
                          <a:effectLst/>
                        </a:rPr>
                        <a:t>3</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c>
                  <a:txBody>
                    <a:bodyPr/>
                    <a:lstStyle/>
                    <a:p>
                      <a:pPr marL="215900" indent="0" algn="l">
                        <a:lnSpc>
                          <a:spcPct val="100000"/>
                        </a:lnSpc>
                      </a:pPr>
                      <a:r>
                        <a:rPr lang="es-EC" sz="1200">
                          <a:solidFill>
                            <a:schemeClr val="accent6">
                              <a:lumMod val="50000"/>
                            </a:schemeClr>
                          </a:solidFill>
                          <a:effectLst/>
                        </a:rPr>
                        <a:t>0.6</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c>
                  <a:txBody>
                    <a:bodyPr/>
                    <a:lstStyle/>
                    <a:p>
                      <a:pPr marL="215900" indent="0" algn="l">
                        <a:lnSpc>
                          <a:spcPct val="100000"/>
                        </a:lnSpc>
                      </a:pPr>
                      <a:r>
                        <a:rPr lang="es-EC" sz="1200">
                          <a:solidFill>
                            <a:schemeClr val="accent6">
                              <a:lumMod val="50000"/>
                            </a:schemeClr>
                          </a:solidFill>
                          <a:effectLst/>
                        </a:rPr>
                        <a:t>2</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c>
                  <a:txBody>
                    <a:bodyPr/>
                    <a:lstStyle/>
                    <a:p>
                      <a:pPr marL="215900" indent="0" algn="l">
                        <a:lnSpc>
                          <a:spcPct val="100000"/>
                        </a:lnSpc>
                      </a:pPr>
                      <a:r>
                        <a:rPr lang="es-EC" sz="1200">
                          <a:solidFill>
                            <a:schemeClr val="accent6">
                              <a:lumMod val="50000"/>
                            </a:schemeClr>
                          </a:solidFill>
                          <a:effectLst/>
                        </a:rPr>
                        <a:t>0.6</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r>
              <a:tr h="669774">
                <a:tc>
                  <a:txBody>
                    <a:bodyPr/>
                    <a:lstStyle/>
                    <a:p>
                      <a:pPr marL="215900" indent="0" algn="l">
                        <a:lnSpc>
                          <a:spcPct val="100000"/>
                        </a:lnSpc>
                      </a:pPr>
                      <a:endParaRPr lang="es-EC" sz="1200" dirty="0">
                        <a:solidFill>
                          <a:schemeClr val="accent6">
                            <a:lumMod val="50000"/>
                          </a:schemeClr>
                        </a:solidFill>
                        <a:effectLst/>
                      </a:endParaRPr>
                    </a:p>
                    <a:p>
                      <a:pPr marL="215900" indent="0" algn="l">
                        <a:lnSpc>
                          <a:spcPct val="100000"/>
                        </a:lnSpc>
                      </a:pPr>
                      <a:r>
                        <a:rPr lang="es-EC" sz="1200" dirty="0">
                          <a:solidFill>
                            <a:schemeClr val="accent6">
                              <a:lumMod val="50000"/>
                            </a:schemeClr>
                          </a:solidFill>
                          <a:effectLst/>
                        </a:rPr>
                        <a:t>Total</a:t>
                      </a:r>
                      <a:endParaRPr lang="es-EC" sz="1200" dirty="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c>
                  <a:txBody>
                    <a:bodyPr/>
                    <a:lstStyle/>
                    <a:p>
                      <a:pPr marL="215900" indent="0" algn="l">
                        <a:lnSpc>
                          <a:spcPct val="100000"/>
                        </a:lnSpc>
                      </a:pPr>
                      <a:r>
                        <a:rPr lang="es-EC" sz="1200">
                          <a:solidFill>
                            <a:schemeClr val="accent6">
                              <a:lumMod val="50000"/>
                            </a:schemeClr>
                          </a:solidFill>
                          <a:effectLst/>
                        </a:rPr>
                        <a:t>1</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c>
                  <a:txBody>
                    <a:bodyPr/>
                    <a:lstStyle/>
                    <a:p>
                      <a:pPr marL="215900" indent="0" algn="l">
                        <a:lnSpc>
                          <a:spcPct val="100000"/>
                        </a:lnSpc>
                      </a:pPr>
                      <a:r>
                        <a:rPr lang="es-EC" sz="1200">
                          <a:solidFill>
                            <a:schemeClr val="accent6">
                              <a:lumMod val="50000"/>
                            </a:schemeClr>
                          </a:solidFill>
                          <a:effectLst/>
                        </a:rPr>
                        <a:t> </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c>
                  <a:txBody>
                    <a:bodyPr/>
                    <a:lstStyle/>
                    <a:p>
                      <a:pPr marL="215900" indent="0" algn="l">
                        <a:lnSpc>
                          <a:spcPct val="100000"/>
                        </a:lnSpc>
                      </a:pPr>
                      <a:r>
                        <a:rPr lang="es-EC" sz="1200">
                          <a:solidFill>
                            <a:schemeClr val="accent6">
                              <a:lumMod val="50000"/>
                            </a:schemeClr>
                          </a:solidFill>
                          <a:effectLst/>
                        </a:rPr>
                        <a:t>4.3</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c>
                  <a:txBody>
                    <a:bodyPr/>
                    <a:lstStyle/>
                    <a:p>
                      <a:pPr marL="215900" indent="0" algn="l">
                        <a:lnSpc>
                          <a:spcPct val="100000"/>
                        </a:lnSpc>
                      </a:pPr>
                      <a:r>
                        <a:rPr lang="es-EC" sz="1200">
                          <a:solidFill>
                            <a:schemeClr val="accent6">
                              <a:lumMod val="50000"/>
                            </a:schemeClr>
                          </a:solidFill>
                          <a:effectLst/>
                        </a:rPr>
                        <a:t> </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c>
                  <a:txBody>
                    <a:bodyPr/>
                    <a:lstStyle/>
                    <a:p>
                      <a:pPr marL="215900" indent="0" algn="l">
                        <a:lnSpc>
                          <a:spcPct val="100000"/>
                        </a:lnSpc>
                      </a:pPr>
                      <a:r>
                        <a:rPr lang="es-EC" sz="1200">
                          <a:solidFill>
                            <a:schemeClr val="accent6">
                              <a:lumMod val="50000"/>
                            </a:schemeClr>
                          </a:solidFill>
                          <a:effectLst/>
                        </a:rPr>
                        <a:t>3.5</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c>
                  <a:txBody>
                    <a:bodyPr/>
                    <a:lstStyle/>
                    <a:p>
                      <a:pPr marL="215900" indent="0" algn="l">
                        <a:lnSpc>
                          <a:spcPct val="100000"/>
                        </a:lnSpc>
                      </a:pPr>
                      <a:r>
                        <a:rPr lang="es-EC" sz="1200">
                          <a:solidFill>
                            <a:schemeClr val="accent6">
                              <a:lumMod val="50000"/>
                            </a:schemeClr>
                          </a:solidFill>
                          <a:effectLst/>
                        </a:rPr>
                        <a:t> </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c>
                  <a:txBody>
                    <a:bodyPr/>
                    <a:lstStyle/>
                    <a:p>
                      <a:pPr marL="215900" indent="0" algn="l">
                        <a:lnSpc>
                          <a:spcPct val="100000"/>
                        </a:lnSpc>
                      </a:pPr>
                      <a:r>
                        <a:rPr lang="es-EC" sz="1200" dirty="0">
                          <a:solidFill>
                            <a:schemeClr val="accent6">
                              <a:lumMod val="50000"/>
                            </a:schemeClr>
                          </a:solidFill>
                          <a:effectLst/>
                        </a:rPr>
                        <a:t>2.9</a:t>
                      </a:r>
                      <a:endParaRPr lang="es-EC" sz="1200" dirty="0">
                        <a:solidFill>
                          <a:schemeClr val="accent6">
                            <a:lumMod val="50000"/>
                          </a:schemeClr>
                        </a:solidFill>
                        <a:effectLst/>
                        <a:latin typeface="Times New Roman" panose="02020603050405020304" pitchFamily="18" charset="0"/>
                        <a:ea typeface="Calibri" panose="020F0502020204030204" pitchFamily="34" charset="0"/>
                      </a:endParaRPr>
                    </a:p>
                  </a:txBody>
                  <a:tcPr marL="42525" marR="42525" marT="0" marB="0"/>
                </a:tc>
              </a:tr>
            </a:tbl>
          </a:graphicData>
        </a:graphic>
      </p:graphicFrame>
      <p:sp>
        <p:nvSpPr>
          <p:cNvPr id="8" name="CuadroTexto 7"/>
          <p:cNvSpPr txBox="1"/>
          <p:nvPr/>
        </p:nvSpPr>
        <p:spPr>
          <a:xfrm>
            <a:off x="217610" y="0"/>
            <a:ext cx="6097464" cy="561629"/>
          </a:xfrm>
          <a:prstGeom prst="rect">
            <a:avLst/>
          </a:prstGeom>
          <a:noFill/>
        </p:spPr>
        <p:txBody>
          <a:bodyPr wrap="square">
            <a:spAutoFit/>
          </a:bodyPr>
          <a:lstStyle/>
          <a:p>
            <a:pPr lvl="0" algn="l">
              <a:lnSpc>
                <a:spcPct val="200000"/>
              </a:lnSpc>
              <a:spcAft>
                <a:spcPts val="1920"/>
              </a:spcAft>
            </a:pPr>
            <a:r>
              <a:rPr lang="es-EC" sz="1800" b="1" dirty="0">
                <a:solidFill>
                  <a:schemeClr val="accent6">
                    <a:lumMod val="50000"/>
                  </a:schemeClr>
                </a:solidFill>
                <a:effectLst/>
                <a:latin typeface="Arial" panose="020B0604020202020204" pitchFamily="34" charset="0"/>
                <a:ea typeface="Calibri" panose="020F0502020204030204" pitchFamily="34" charset="0"/>
              </a:rPr>
              <a:t>Alternativas de diseño para el Eje rotatorio</a:t>
            </a:r>
            <a:endParaRPr lang="es-EC" sz="2000" dirty="0">
              <a:solidFill>
                <a:schemeClr val="accent6">
                  <a:lumMod val="50000"/>
                </a:schemeClr>
              </a:solidFill>
              <a:effectLst/>
              <a:latin typeface="Times New Roman" panose="02020603050405020304" pitchFamily="18" charset="0"/>
              <a:ea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209190" y="-103973"/>
            <a:ext cx="6094562" cy="718082"/>
          </a:xfrm>
          <a:prstGeom prst="rect">
            <a:avLst/>
          </a:prstGeom>
          <a:noFill/>
        </p:spPr>
        <p:txBody>
          <a:bodyPr wrap="square">
            <a:spAutoFit/>
          </a:bodyPr>
          <a:lstStyle/>
          <a:p>
            <a:pPr lvl="0" algn="l">
              <a:lnSpc>
                <a:spcPct val="200000"/>
              </a:lnSpc>
              <a:spcAft>
                <a:spcPts val="1920"/>
              </a:spcAft>
            </a:pPr>
            <a:r>
              <a:rPr lang="es-EC" sz="2400" b="1" dirty="0">
                <a:solidFill>
                  <a:schemeClr val="accent6">
                    <a:lumMod val="50000"/>
                  </a:schemeClr>
                </a:solidFill>
                <a:effectLst/>
                <a:latin typeface="Arial" panose="020B0604020202020204" pitchFamily="34" charset="0"/>
                <a:ea typeface="Calibri" panose="020F0502020204030204" pitchFamily="34" charset="0"/>
              </a:rPr>
              <a:t>Diseño de la estructura </a:t>
            </a:r>
            <a:endParaRPr lang="es-EC" sz="2400" dirty="0">
              <a:solidFill>
                <a:schemeClr val="accent6">
                  <a:lumMod val="50000"/>
                </a:schemeClr>
              </a:solidFill>
              <a:effectLst/>
              <a:latin typeface="Times New Roman" panose="02020603050405020304" pitchFamily="18" charset="0"/>
              <a:ea typeface="Calibri" panose="020F0502020204030204" pitchFamily="34" charset="0"/>
            </a:endParaRPr>
          </a:p>
        </p:txBody>
      </p:sp>
      <p:graphicFrame>
        <p:nvGraphicFramePr>
          <p:cNvPr id="6" name="Tabla 6"/>
          <p:cNvGraphicFramePr>
            <a:graphicFrameLocks noGrp="1"/>
          </p:cNvGraphicFramePr>
          <p:nvPr/>
        </p:nvGraphicFramePr>
        <p:xfrm>
          <a:off x="209190" y="702412"/>
          <a:ext cx="3793467" cy="1353178"/>
        </p:xfrm>
        <a:graphic>
          <a:graphicData uri="http://schemas.openxmlformats.org/drawingml/2006/table">
            <a:tbl>
              <a:tblPr firstRow="1" bandRow="1">
                <a:tableStyleId>{F5AB1C69-6EDB-4FF4-983F-18BD219EF322}</a:tableStyleId>
              </a:tblPr>
              <a:tblGrid>
                <a:gridCol w="1214168"/>
                <a:gridCol w="817832"/>
                <a:gridCol w="726297"/>
                <a:gridCol w="1035170"/>
              </a:tblGrid>
              <a:tr h="379409">
                <a:tc>
                  <a:txBody>
                    <a:bodyPr/>
                    <a:lstStyle/>
                    <a:p>
                      <a:pPr algn="ctr"/>
                      <a:endParaRPr lang="es-EC" sz="1100" dirty="0">
                        <a:solidFill>
                          <a:schemeClr val="accent6">
                            <a:lumMod val="50000"/>
                          </a:schemeClr>
                        </a:solidFill>
                      </a:endParaRPr>
                    </a:p>
                  </a:txBody>
                  <a:tcPr/>
                </a:tc>
                <a:tc>
                  <a:txBody>
                    <a:bodyPr/>
                    <a:lstStyle/>
                    <a:p>
                      <a:pPr algn="ctr"/>
                      <a:r>
                        <a:rPr lang="es-ES" sz="1100" dirty="0">
                          <a:solidFill>
                            <a:schemeClr val="accent6">
                              <a:lumMod val="50000"/>
                            </a:schemeClr>
                          </a:solidFill>
                        </a:rPr>
                        <a:t>Eje X</a:t>
                      </a:r>
                      <a:endParaRPr lang="es-EC" sz="1100" dirty="0">
                        <a:solidFill>
                          <a:schemeClr val="accent6">
                            <a:lumMod val="50000"/>
                          </a:schemeClr>
                        </a:solidFill>
                      </a:endParaRPr>
                    </a:p>
                  </a:txBody>
                  <a:tcPr/>
                </a:tc>
                <a:tc>
                  <a:txBody>
                    <a:bodyPr/>
                    <a:lstStyle/>
                    <a:p>
                      <a:pPr algn="ctr"/>
                      <a:r>
                        <a:rPr lang="es-ES" sz="1100" dirty="0">
                          <a:solidFill>
                            <a:schemeClr val="accent6">
                              <a:lumMod val="50000"/>
                            </a:schemeClr>
                          </a:solidFill>
                        </a:rPr>
                        <a:t>Eje Y</a:t>
                      </a:r>
                      <a:endParaRPr lang="es-EC" sz="1100" dirty="0">
                        <a:solidFill>
                          <a:schemeClr val="accent6">
                            <a:lumMod val="50000"/>
                          </a:schemeClr>
                        </a:solidFill>
                      </a:endParaRPr>
                    </a:p>
                  </a:txBody>
                  <a:tcPr/>
                </a:tc>
                <a:tc>
                  <a:txBody>
                    <a:bodyPr/>
                    <a:lstStyle/>
                    <a:p>
                      <a:pPr algn="ctr"/>
                      <a:r>
                        <a:rPr lang="es-ES" sz="1100" dirty="0">
                          <a:solidFill>
                            <a:schemeClr val="accent6">
                              <a:lumMod val="50000"/>
                            </a:schemeClr>
                          </a:solidFill>
                        </a:rPr>
                        <a:t>Eje rotatorio</a:t>
                      </a:r>
                      <a:endParaRPr lang="es-EC" sz="1100" dirty="0">
                        <a:solidFill>
                          <a:schemeClr val="accent6">
                            <a:lumMod val="50000"/>
                          </a:schemeClr>
                        </a:solidFill>
                      </a:endParaRPr>
                    </a:p>
                  </a:txBody>
                  <a:tcPr/>
                </a:tc>
              </a:tr>
              <a:tr h="436580">
                <a:tc>
                  <a:txBody>
                    <a:bodyPr/>
                    <a:lstStyle/>
                    <a:p>
                      <a:pPr algn="ctr"/>
                      <a:r>
                        <a:rPr lang="es-ES" sz="1100" dirty="0">
                          <a:solidFill>
                            <a:schemeClr val="accent6">
                              <a:lumMod val="50000"/>
                            </a:schemeClr>
                          </a:solidFill>
                        </a:rPr>
                        <a:t>Longitud de desplazamiento [mm]</a:t>
                      </a:r>
                      <a:endParaRPr lang="es-EC" sz="1100" dirty="0">
                        <a:solidFill>
                          <a:schemeClr val="accent6">
                            <a:lumMod val="50000"/>
                          </a:schemeClr>
                        </a:solidFill>
                      </a:endParaRPr>
                    </a:p>
                  </a:txBody>
                  <a:tcPr/>
                </a:tc>
                <a:tc>
                  <a:txBody>
                    <a:bodyPr/>
                    <a:lstStyle/>
                    <a:p>
                      <a:pPr algn="ctr"/>
                      <a:r>
                        <a:rPr lang="en-US" sz="1100" dirty="0">
                          <a:solidFill>
                            <a:schemeClr val="accent6">
                              <a:lumMod val="50000"/>
                            </a:schemeClr>
                          </a:solidFill>
                        </a:rPr>
                        <a:t>800</a:t>
                      </a:r>
                      <a:endParaRPr lang="es-EC" sz="1100" dirty="0">
                        <a:solidFill>
                          <a:schemeClr val="accent6">
                            <a:lumMod val="50000"/>
                          </a:schemeClr>
                        </a:solidFill>
                      </a:endParaRPr>
                    </a:p>
                  </a:txBody>
                  <a:tcPr/>
                </a:tc>
                <a:tc>
                  <a:txBody>
                    <a:bodyPr/>
                    <a:lstStyle/>
                    <a:p>
                      <a:pPr algn="ctr"/>
                      <a:r>
                        <a:rPr lang="en-US" sz="1100" dirty="0">
                          <a:solidFill>
                            <a:schemeClr val="accent6">
                              <a:lumMod val="50000"/>
                            </a:schemeClr>
                          </a:solidFill>
                        </a:rPr>
                        <a:t>650</a:t>
                      </a:r>
                      <a:endParaRPr lang="es-EC" sz="1100" dirty="0">
                        <a:solidFill>
                          <a:schemeClr val="accent6">
                            <a:lumMod val="50000"/>
                          </a:schemeClr>
                        </a:solidFill>
                      </a:endParaRPr>
                    </a:p>
                  </a:txBody>
                  <a:tcPr/>
                </a:tc>
                <a:tc>
                  <a:txBody>
                    <a:bodyPr/>
                    <a:lstStyle/>
                    <a:p>
                      <a:pPr algn="ctr"/>
                      <a:r>
                        <a:rPr lang="en-US" sz="1100" dirty="0">
                          <a:solidFill>
                            <a:schemeClr val="accent6">
                              <a:lumMod val="50000"/>
                            </a:schemeClr>
                          </a:solidFill>
                        </a:rPr>
                        <a:t>360</a:t>
                      </a:r>
                      <a:r>
                        <a:rPr lang="es-ES" sz="1100" dirty="0">
                          <a:solidFill>
                            <a:schemeClr val="accent6">
                              <a:lumMod val="50000"/>
                            </a:schemeClr>
                          </a:solidFill>
                        </a:rPr>
                        <a:t>°</a:t>
                      </a:r>
                      <a:endParaRPr lang="es-EC" sz="1100" dirty="0">
                        <a:solidFill>
                          <a:schemeClr val="accent6">
                            <a:lumMod val="50000"/>
                          </a:schemeClr>
                        </a:solidFill>
                      </a:endParaRPr>
                    </a:p>
                  </a:txBody>
                  <a:tcPr/>
                </a:tc>
              </a:tr>
              <a:tr h="379409">
                <a:tc>
                  <a:txBody>
                    <a:bodyPr/>
                    <a:lstStyle/>
                    <a:p>
                      <a:pPr algn="ctr"/>
                      <a:r>
                        <a:rPr lang="es-ES" sz="1100" dirty="0">
                          <a:solidFill>
                            <a:schemeClr val="accent6">
                              <a:lumMod val="50000"/>
                            </a:schemeClr>
                          </a:solidFill>
                        </a:rPr>
                        <a:t>Dimensión </a:t>
                      </a:r>
                      <a:r>
                        <a:rPr lang="en-US" sz="1100" dirty="0">
                          <a:solidFill>
                            <a:schemeClr val="accent6">
                              <a:lumMod val="50000"/>
                            </a:schemeClr>
                          </a:solidFill>
                        </a:rPr>
                        <a:t>[mm]</a:t>
                      </a:r>
                      <a:endParaRPr lang="es-EC" sz="1100" dirty="0">
                        <a:solidFill>
                          <a:schemeClr val="accent6">
                            <a:lumMod val="50000"/>
                          </a:schemeClr>
                        </a:solidFill>
                      </a:endParaRPr>
                    </a:p>
                  </a:txBody>
                  <a:tcPr/>
                </a:tc>
                <a:tc>
                  <a:txBody>
                    <a:bodyPr/>
                    <a:lstStyle/>
                    <a:p>
                      <a:pPr algn="ctr"/>
                      <a:r>
                        <a:rPr lang="en-US" sz="1100" dirty="0">
                          <a:solidFill>
                            <a:schemeClr val="accent6">
                              <a:lumMod val="50000"/>
                            </a:schemeClr>
                          </a:solidFill>
                        </a:rPr>
                        <a:t>1000</a:t>
                      </a:r>
                      <a:endParaRPr lang="es-EC" sz="1100" dirty="0">
                        <a:solidFill>
                          <a:schemeClr val="accent6">
                            <a:lumMod val="50000"/>
                          </a:schemeClr>
                        </a:solidFill>
                      </a:endParaRPr>
                    </a:p>
                  </a:txBody>
                  <a:tcPr/>
                </a:tc>
                <a:tc>
                  <a:txBody>
                    <a:bodyPr/>
                    <a:lstStyle/>
                    <a:p>
                      <a:pPr algn="ctr"/>
                      <a:r>
                        <a:rPr lang="en-US" sz="1100" dirty="0">
                          <a:solidFill>
                            <a:schemeClr val="accent6">
                              <a:lumMod val="50000"/>
                            </a:schemeClr>
                          </a:solidFill>
                        </a:rPr>
                        <a:t>850</a:t>
                      </a:r>
                      <a:endParaRPr lang="es-EC" sz="1100" dirty="0">
                        <a:solidFill>
                          <a:schemeClr val="accent6">
                            <a:lumMod val="50000"/>
                          </a:schemeClr>
                        </a:solidFill>
                      </a:endParaRPr>
                    </a:p>
                  </a:txBody>
                  <a:tcPr/>
                </a:tc>
                <a:tc>
                  <a:txBody>
                    <a:bodyPr/>
                    <a:lstStyle/>
                    <a:p>
                      <a:pPr algn="ctr"/>
                      <a:r>
                        <a:rPr lang="es-ES" sz="1100" dirty="0">
                          <a:solidFill>
                            <a:schemeClr val="accent6">
                              <a:lumMod val="50000"/>
                            </a:schemeClr>
                          </a:solidFill>
                        </a:rPr>
                        <a:t>-</a:t>
                      </a:r>
                      <a:endParaRPr lang="es-EC" sz="1100" dirty="0">
                        <a:solidFill>
                          <a:schemeClr val="accent6">
                            <a:lumMod val="50000"/>
                          </a:schemeClr>
                        </a:solidFill>
                      </a:endParaRPr>
                    </a:p>
                  </a:txBody>
                  <a:tcPr/>
                </a:tc>
              </a:tr>
            </a:tbl>
          </a:graphicData>
        </a:graphic>
      </p:graphicFrame>
      <p:pic>
        <p:nvPicPr>
          <p:cNvPr id="7" name="Imagen 6"/>
          <p:cNvPicPr>
            <a:picLocks noChangeAspect="1"/>
          </p:cNvPicPr>
          <p:nvPr/>
        </p:nvPicPr>
        <p:blipFill>
          <a:blip r:embed="rId1"/>
          <a:stretch>
            <a:fillRect/>
          </a:stretch>
        </p:blipFill>
        <p:spPr>
          <a:xfrm>
            <a:off x="5040000" y="1295370"/>
            <a:ext cx="6121534" cy="3466411"/>
          </a:xfrm>
          <a:prstGeom prst="rect">
            <a:avLst/>
          </a:prstGeom>
          <a:ln>
            <a:solidFill>
              <a:schemeClr val="tx1"/>
            </a:solidFill>
          </a:ln>
        </p:spPr>
      </p:pic>
      <p:pic>
        <p:nvPicPr>
          <p:cNvPr id="10" name="Imagen 9"/>
          <p:cNvPicPr>
            <a:picLocks noChangeAspect="1"/>
          </p:cNvPicPr>
          <p:nvPr/>
        </p:nvPicPr>
        <p:blipFill>
          <a:blip r:embed="rId2"/>
          <a:stretch>
            <a:fillRect/>
          </a:stretch>
        </p:blipFill>
        <p:spPr>
          <a:xfrm>
            <a:off x="1005664" y="3028575"/>
            <a:ext cx="2821827" cy="136111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260949" y="0"/>
            <a:ext cx="6094562" cy="718082"/>
          </a:xfrm>
          <a:prstGeom prst="rect">
            <a:avLst/>
          </a:prstGeom>
          <a:noFill/>
        </p:spPr>
        <p:txBody>
          <a:bodyPr wrap="square">
            <a:spAutoFit/>
          </a:bodyPr>
          <a:lstStyle/>
          <a:p>
            <a:pPr lvl="0" algn="l">
              <a:lnSpc>
                <a:spcPct val="200000"/>
              </a:lnSpc>
              <a:spcAft>
                <a:spcPts val="1920"/>
              </a:spcAft>
            </a:pPr>
            <a:r>
              <a:rPr lang="es-EC" sz="2400" b="1" dirty="0">
                <a:solidFill>
                  <a:schemeClr val="accent6">
                    <a:lumMod val="50000"/>
                  </a:schemeClr>
                </a:solidFill>
                <a:effectLst/>
                <a:latin typeface="Arial" panose="020B0604020202020204" pitchFamily="34" charset="0"/>
                <a:ea typeface="Calibri" panose="020F0502020204030204" pitchFamily="34" charset="0"/>
              </a:rPr>
              <a:t>Sistema de movimiento en eje X</a:t>
            </a:r>
            <a:endParaRPr lang="es-EC" sz="2400" dirty="0">
              <a:solidFill>
                <a:schemeClr val="accent6">
                  <a:lumMod val="50000"/>
                </a:schemeClr>
              </a:solidFill>
              <a:effectLst/>
              <a:latin typeface="Times New Roman" panose="02020603050405020304" pitchFamily="18" charset="0"/>
              <a:ea typeface="Calibri" panose="020F0502020204030204" pitchFamily="34" charset="0"/>
            </a:endParaRPr>
          </a:p>
        </p:txBody>
      </p:sp>
      <p:pic>
        <p:nvPicPr>
          <p:cNvPr id="6" name="Imagen 5"/>
          <p:cNvPicPr>
            <a:picLocks noChangeAspect="1"/>
          </p:cNvPicPr>
          <p:nvPr/>
        </p:nvPicPr>
        <p:blipFill>
          <a:blip r:embed="rId1">
            <a:extLst>
              <a:ext uri="{BEBA8EAE-BF5A-486C-A8C5-ECC9F3942E4B}">
                <a14:imgProps xmlns:a14="http://schemas.microsoft.com/office/drawing/2010/main">
                  <a14:imgLayer r:embed="rId2">
                    <a14:imgEffect>
                      <a14:brightnessContrast bright="20000" contrast="20000"/>
                    </a14:imgEffect>
                  </a14:imgLayer>
                </a14:imgProps>
              </a:ext>
            </a:extLst>
          </a:blip>
          <a:stretch>
            <a:fillRect/>
          </a:stretch>
        </p:blipFill>
        <p:spPr>
          <a:xfrm>
            <a:off x="6979303" y="898315"/>
            <a:ext cx="4944745" cy="2352675"/>
          </a:xfrm>
          <a:prstGeom prst="rect">
            <a:avLst/>
          </a:prstGeom>
          <a:noFill/>
          <a:ln>
            <a:solidFill>
              <a:schemeClr val="tx1"/>
            </a:solidFill>
          </a:ln>
        </p:spPr>
      </p:pic>
      <p:pic>
        <p:nvPicPr>
          <p:cNvPr id="7" name="Imagen 6"/>
          <p:cNvPicPr>
            <a:picLocks noChangeAspect="1"/>
          </p:cNvPicPr>
          <p:nvPr/>
        </p:nvPicPr>
        <p:blipFill rotWithShape="1">
          <a:blip r:embed="rId3">
            <a:extLst>
              <a:ext uri="{28A0092B-C50C-407E-A947-70E740481C1C}">
                <a14:useLocalDpi xmlns:a14="http://schemas.microsoft.com/office/drawing/2010/main" val="0"/>
              </a:ext>
            </a:extLst>
          </a:blip>
          <a:srcRect b="49515"/>
          <a:stretch>
            <a:fillRect/>
          </a:stretch>
        </p:blipFill>
        <p:spPr bwMode="auto">
          <a:xfrm>
            <a:off x="4047490" y="4558665"/>
            <a:ext cx="7803515" cy="1346835"/>
          </a:xfrm>
          <a:prstGeom prst="rect">
            <a:avLst/>
          </a:prstGeom>
          <a:noFill/>
          <a:ln>
            <a:noFill/>
          </a:ln>
        </p:spPr>
      </p:pic>
      <p:graphicFrame>
        <p:nvGraphicFramePr>
          <p:cNvPr id="8" name="Tabla 7"/>
          <p:cNvGraphicFramePr>
            <a:graphicFrameLocks noGrp="1"/>
          </p:cNvGraphicFramePr>
          <p:nvPr/>
        </p:nvGraphicFramePr>
        <p:xfrm>
          <a:off x="341498" y="898315"/>
          <a:ext cx="4659630" cy="2374265"/>
        </p:xfrm>
        <a:graphic>
          <a:graphicData uri="http://schemas.openxmlformats.org/drawingml/2006/table">
            <a:tbl>
              <a:tblPr firstRow="1" firstCol="1" bandRow="1">
                <a:tableStyleId>{5940675A-B579-460E-94D1-54222C63F5DA}</a:tableStyleId>
              </a:tblPr>
              <a:tblGrid>
                <a:gridCol w="2492375"/>
                <a:gridCol w="2167255"/>
              </a:tblGrid>
              <a:tr h="0">
                <a:tc>
                  <a:txBody>
                    <a:bodyPr/>
                    <a:lstStyle/>
                    <a:p>
                      <a:pPr marL="0" indent="0" algn="ctr">
                        <a:lnSpc>
                          <a:spcPct val="100000"/>
                        </a:lnSpc>
                      </a:pPr>
                      <a:r>
                        <a:rPr lang="es-EC" sz="1100">
                          <a:solidFill>
                            <a:schemeClr val="accent6">
                              <a:lumMod val="50000"/>
                            </a:schemeClr>
                          </a:solidFill>
                          <a:effectLst/>
                        </a:rPr>
                        <a:t>Elemento</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0" indent="0" algn="ctr">
                        <a:lnSpc>
                          <a:spcPct val="100000"/>
                        </a:lnSpc>
                      </a:pPr>
                      <a:r>
                        <a:rPr lang="es-EC" sz="1100">
                          <a:solidFill>
                            <a:schemeClr val="accent6">
                              <a:lumMod val="50000"/>
                            </a:schemeClr>
                          </a:solidFill>
                          <a:effectLst/>
                        </a:rPr>
                        <a:t>Masa [kg]</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r>
              <a:tr h="0">
                <a:tc>
                  <a:txBody>
                    <a:bodyPr/>
                    <a:lstStyle/>
                    <a:p>
                      <a:pPr marL="0" indent="0" algn="ctr">
                        <a:lnSpc>
                          <a:spcPct val="100000"/>
                        </a:lnSpc>
                      </a:pPr>
                      <a:r>
                        <a:rPr lang="es-EC" sz="1100">
                          <a:solidFill>
                            <a:schemeClr val="accent6">
                              <a:lumMod val="50000"/>
                            </a:schemeClr>
                          </a:solidFill>
                          <a:effectLst/>
                        </a:rPr>
                        <a:t>Placas unión</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0" indent="0" algn="ctr">
                        <a:lnSpc>
                          <a:spcPct val="100000"/>
                        </a:lnSpc>
                      </a:pPr>
                      <a:r>
                        <a:rPr lang="es-EC" sz="1100">
                          <a:solidFill>
                            <a:schemeClr val="accent6">
                              <a:lumMod val="50000"/>
                            </a:schemeClr>
                          </a:solidFill>
                          <a:effectLst/>
                        </a:rPr>
                        <a:t>0,117</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r>
              <a:tr h="0">
                <a:tc>
                  <a:txBody>
                    <a:bodyPr/>
                    <a:lstStyle/>
                    <a:p>
                      <a:pPr marL="0" indent="0" algn="ctr">
                        <a:lnSpc>
                          <a:spcPct val="100000"/>
                        </a:lnSpc>
                      </a:pPr>
                      <a:r>
                        <a:rPr lang="es-EC" sz="1100">
                          <a:solidFill>
                            <a:schemeClr val="accent6">
                              <a:lumMod val="50000"/>
                            </a:schemeClr>
                          </a:solidFill>
                          <a:effectLst/>
                        </a:rPr>
                        <a:t>Perfil C cuadro</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0" indent="0" algn="ctr">
                        <a:lnSpc>
                          <a:spcPct val="100000"/>
                        </a:lnSpc>
                      </a:pPr>
                      <a:r>
                        <a:rPr lang="es-EC" sz="1100">
                          <a:solidFill>
                            <a:schemeClr val="accent6">
                              <a:lumMod val="50000"/>
                            </a:schemeClr>
                          </a:solidFill>
                          <a:effectLst/>
                        </a:rPr>
                        <a:t>2,157</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r>
              <a:tr h="0">
                <a:tc>
                  <a:txBody>
                    <a:bodyPr/>
                    <a:lstStyle/>
                    <a:p>
                      <a:pPr marL="0" indent="0" algn="ctr">
                        <a:lnSpc>
                          <a:spcPct val="100000"/>
                        </a:lnSpc>
                      </a:pPr>
                      <a:r>
                        <a:rPr lang="es-EC" sz="1100">
                          <a:solidFill>
                            <a:schemeClr val="accent6">
                              <a:lumMod val="50000"/>
                            </a:schemeClr>
                          </a:solidFill>
                          <a:effectLst/>
                        </a:rPr>
                        <a:t>Rodamiento de giro</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0" indent="0" algn="ctr">
                        <a:lnSpc>
                          <a:spcPct val="100000"/>
                        </a:lnSpc>
                      </a:pPr>
                      <a:r>
                        <a:rPr lang="es-EC" sz="1100">
                          <a:solidFill>
                            <a:schemeClr val="accent6">
                              <a:lumMod val="50000"/>
                            </a:schemeClr>
                          </a:solidFill>
                          <a:effectLst/>
                        </a:rPr>
                        <a:t>0,882</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r>
              <a:tr h="0">
                <a:tc>
                  <a:txBody>
                    <a:bodyPr/>
                    <a:lstStyle/>
                    <a:p>
                      <a:pPr marL="0" indent="0" algn="ctr">
                        <a:lnSpc>
                          <a:spcPct val="100000"/>
                        </a:lnSpc>
                      </a:pPr>
                      <a:r>
                        <a:rPr lang="es-EC" sz="1100">
                          <a:solidFill>
                            <a:schemeClr val="accent6">
                              <a:lumMod val="50000"/>
                            </a:schemeClr>
                          </a:solidFill>
                          <a:effectLst/>
                        </a:rPr>
                        <a:t>Rueda dentada</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0" indent="0" algn="ctr">
                        <a:lnSpc>
                          <a:spcPct val="100000"/>
                        </a:lnSpc>
                      </a:pPr>
                      <a:r>
                        <a:rPr lang="es-EC" sz="1100">
                          <a:solidFill>
                            <a:schemeClr val="accent6">
                              <a:lumMod val="50000"/>
                            </a:schemeClr>
                          </a:solidFill>
                          <a:effectLst/>
                        </a:rPr>
                        <a:t>0,462</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r>
              <a:tr h="0">
                <a:tc>
                  <a:txBody>
                    <a:bodyPr/>
                    <a:lstStyle/>
                    <a:p>
                      <a:pPr marL="0" indent="0" algn="ctr">
                        <a:lnSpc>
                          <a:spcPct val="100000"/>
                        </a:lnSpc>
                      </a:pPr>
                      <a:r>
                        <a:rPr lang="es-EC" sz="1100">
                          <a:solidFill>
                            <a:schemeClr val="accent6">
                              <a:lumMod val="50000"/>
                            </a:schemeClr>
                          </a:solidFill>
                          <a:effectLst/>
                        </a:rPr>
                        <a:t>Soportes para ángulos y pisadores</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0" indent="0" algn="ctr">
                        <a:lnSpc>
                          <a:spcPct val="100000"/>
                        </a:lnSpc>
                      </a:pPr>
                      <a:r>
                        <a:rPr lang="es-EC" sz="1100">
                          <a:solidFill>
                            <a:schemeClr val="accent6">
                              <a:lumMod val="50000"/>
                            </a:schemeClr>
                          </a:solidFill>
                          <a:effectLst/>
                        </a:rPr>
                        <a:t>0,237</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r>
              <a:tr h="0">
                <a:tc>
                  <a:txBody>
                    <a:bodyPr/>
                    <a:lstStyle/>
                    <a:p>
                      <a:pPr marL="0" indent="0" algn="ctr">
                        <a:lnSpc>
                          <a:spcPct val="100000"/>
                        </a:lnSpc>
                      </a:pPr>
                      <a:r>
                        <a:rPr lang="es-EC" sz="1100">
                          <a:solidFill>
                            <a:schemeClr val="accent6">
                              <a:lumMod val="50000"/>
                            </a:schemeClr>
                          </a:solidFill>
                          <a:effectLst/>
                        </a:rPr>
                        <a:t>Ángulos de pisador</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0" indent="0" algn="ctr">
                        <a:lnSpc>
                          <a:spcPct val="100000"/>
                        </a:lnSpc>
                      </a:pPr>
                      <a:r>
                        <a:rPr lang="es-EC" sz="1100">
                          <a:solidFill>
                            <a:schemeClr val="accent6">
                              <a:lumMod val="50000"/>
                            </a:schemeClr>
                          </a:solidFill>
                          <a:effectLst/>
                        </a:rPr>
                        <a:t>0,208</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r>
              <a:tr h="0">
                <a:tc>
                  <a:txBody>
                    <a:bodyPr/>
                    <a:lstStyle/>
                    <a:p>
                      <a:pPr marL="0" indent="0" algn="ctr">
                        <a:lnSpc>
                          <a:spcPct val="100000"/>
                        </a:lnSpc>
                      </a:pPr>
                      <a:r>
                        <a:rPr lang="es-EC" sz="1100">
                          <a:solidFill>
                            <a:schemeClr val="accent6">
                              <a:lumMod val="50000"/>
                            </a:schemeClr>
                          </a:solidFill>
                          <a:effectLst/>
                        </a:rPr>
                        <a:t>Latas sujetadoras</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0" indent="0" algn="ctr">
                        <a:lnSpc>
                          <a:spcPct val="100000"/>
                        </a:lnSpc>
                      </a:pPr>
                      <a:r>
                        <a:rPr lang="es-EC" sz="1100">
                          <a:solidFill>
                            <a:schemeClr val="accent6">
                              <a:lumMod val="50000"/>
                            </a:schemeClr>
                          </a:solidFill>
                          <a:effectLst/>
                        </a:rPr>
                        <a:t>0,52</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r>
              <a:tr h="0">
                <a:tc>
                  <a:txBody>
                    <a:bodyPr/>
                    <a:lstStyle/>
                    <a:p>
                      <a:pPr marL="0" indent="0" algn="ctr">
                        <a:lnSpc>
                          <a:spcPct val="100000"/>
                        </a:lnSpc>
                      </a:pPr>
                      <a:r>
                        <a:rPr lang="es-EC" sz="1100">
                          <a:solidFill>
                            <a:schemeClr val="accent6">
                              <a:lumMod val="50000"/>
                            </a:schemeClr>
                          </a:solidFill>
                          <a:effectLst/>
                        </a:rPr>
                        <a:t>Motor Nema</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0" indent="0" algn="ctr">
                        <a:lnSpc>
                          <a:spcPct val="100000"/>
                        </a:lnSpc>
                      </a:pPr>
                      <a:r>
                        <a:rPr lang="es-EC" sz="1100">
                          <a:solidFill>
                            <a:schemeClr val="accent6">
                              <a:lumMod val="50000"/>
                            </a:schemeClr>
                          </a:solidFill>
                          <a:effectLst/>
                        </a:rPr>
                        <a:t>0,7</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r>
              <a:tr h="0">
                <a:tc>
                  <a:txBody>
                    <a:bodyPr/>
                    <a:lstStyle/>
                    <a:p>
                      <a:pPr marL="0" indent="0" algn="ctr">
                        <a:lnSpc>
                          <a:spcPct val="100000"/>
                        </a:lnSpc>
                      </a:pPr>
                      <a:r>
                        <a:rPr lang="es-EC" sz="1100">
                          <a:solidFill>
                            <a:schemeClr val="accent6">
                              <a:lumMod val="50000"/>
                            </a:schemeClr>
                          </a:solidFill>
                          <a:effectLst/>
                        </a:rPr>
                        <a:t>Soporte motor eje</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0" indent="0" algn="ctr">
                        <a:lnSpc>
                          <a:spcPct val="100000"/>
                        </a:lnSpc>
                      </a:pPr>
                      <a:r>
                        <a:rPr lang="es-EC" sz="1100">
                          <a:solidFill>
                            <a:schemeClr val="accent6">
                              <a:lumMod val="50000"/>
                            </a:schemeClr>
                          </a:solidFill>
                          <a:effectLst/>
                        </a:rPr>
                        <a:t>0,489</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r>
              <a:tr h="0">
                <a:tc>
                  <a:txBody>
                    <a:bodyPr/>
                    <a:lstStyle/>
                    <a:p>
                      <a:pPr marL="0" indent="0" algn="ctr">
                        <a:lnSpc>
                          <a:spcPct val="100000"/>
                        </a:lnSpc>
                      </a:pPr>
                      <a:r>
                        <a:rPr lang="es-EC" sz="1100">
                          <a:solidFill>
                            <a:schemeClr val="accent6">
                              <a:lumMod val="50000"/>
                            </a:schemeClr>
                          </a:solidFill>
                          <a:effectLst/>
                        </a:rPr>
                        <a:t>Pernos</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0" indent="0" algn="ctr">
                        <a:lnSpc>
                          <a:spcPct val="100000"/>
                        </a:lnSpc>
                      </a:pPr>
                      <a:r>
                        <a:rPr lang="es-EC" sz="1100">
                          <a:solidFill>
                            <a:schemeClr val="accent6">
                              <a:lumMod val="50000"/>
                            </a:schemeClr>
                          </a:solidFill>
                          <a:effectLst/>
                        </a:rPr>
                        <a:t>0,2</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r>
              <a:tr h="0">
                <a:tc>
                  <a:txBody>
                    <a:bodyPr/>
                    <a:lstStyle/>
                    <a:p>
                      <a:pPr marL="0" indent="0" algn="ctr">
                        <a:lnSpc>
                          <a:spcPct val="100000"/>
                        </a:lnSpc>
                      </a:pPr>
                      <a:r>
                        <a:rPr lang="es-EC" sz="1100">
                          <a:solidFill>
                            <a:schemeClr val="accent6">
                              <a:lumMod val="50000"/>
                            </a:schemeClr>
                          </a:solidFill>
                          <a:effectLst/>
                        </a:rPr>
                        <a:t>Tableros MDF</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0" indent="0" algn="ctr">
                        <a:lnSpc>
                          <a:spcPct val="100000"/>
                        </a:lnSpc>
                      </a:pPr>
                      <a:r>
                        <a:rPr lang="es-EC" sz="1100">
                          <a:solidFill>
                            <a:schemeClr val="accent6">
                              <a:lumMod val="50000"/>
                            </a:schemeClr>
                          </a:solidFill>
                          <a:effectLst/>
                        </a:rPr>
                        <a:t>0,25</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r>
              <a:tr h="194945">
                <a:tc>
                  <a:txBody>
                    <a:bodyPr/>
                    <a:lstStyle/>
                    <a:p>
                      <a:pPr marL="0" indent="0" algn="ctr">
                        <a:lnSpc>
                          <a:spcPct val="100000"/>
                        </a:lnSpc>
                      </a:pPr>
                      <a:r>
                        <a:rPr lang="es-EC" sz="1100">
                          <a:solidFill>
                            <a:schemeClr val="accent6">
                              <a:lumMod val="50000"/>
                            </a:schemeClr>
                          </a:solidFill>
                          <a:effectLst/>
                        </a:rPr>
                        <a:t>Total</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0" indent="0" algn="ctr">
                        <a:lnSpc>
                          <a:spcPct val="100000"/>
                        </a:lnSpc>
                      </a:pPr>
                      <a:r>
                        <a:rPr lang="es-EC" sz="1100">
                          <a:solidFill>
                            <a:schemeClr val="accent6">
                              <a:lumMod val="50000"/>
                            </a:schemeClr>
                          </a:solidFill>
                          <a:effectLst/>
                        </a:rPr>
                        <a:t>6,22</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r>
              <a:tr h="0">
                <a:tc>
                  <a:txBody>
                    <a:bodyPr/>
                    <a:lstStyle/>
                    <a:p>
                      <a:pPr marL="0" indent="0" algn="ctr">
                        <a:lnSpc>
                          <a:spcPct val="100000"/>
                        </a:lnSpc>
                      </a:pPr>
                      <a:r>
                        <a:rPr lang="es-EC" sz="1100">
                          <a:solidFill>
                            <a:schemeClr val="accent6">
                              <a:lumMod val="50000"/>
                            </a:schemeClr>
                          </a:solidFill>
                          <a:effectLst/>
                        </a:rPr>
                        <a:t>(Total*1.2)</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0" indent="0" algn="ctr">
                        <a:lnSpc>
                          <a:spcPct val="100000"/>
                        </a:lnSpc>
                      </a:pPr>
                      <a:r>
                        <a:rPr lang="es-EC" sz="1100" dirty="0">
                          <a:solidFill>
                            <a:schemeClr val="accent6">
                              <a:lumMod val="50000"/>
                            </a:schemeClr>
                          </a:solidFill>
                          <a:effectLst/>
                        </a:rPr>
                        <a:t>7,47</a:t>
                      </a:r>
                      <a:endParaRPr lang="es-EC" sz="1200" dirty="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r>
            </a:tbl>
          </a:graphicData>
        </a:graphic>
      </p:graphicFrame>
      <mc:AlternateContent xmlns:mc="http://schemas.openxmlformats.org/markup-compatibility/2006" xmlns:a14="http://schemas.microsoft.com/office/drawing/2010/main">
        <mc:Choice Requires="a14">
          <p:graphicFrame>
            <p:nvGraphicFramePr>
              <p:cNvPr id="9" name="Tabla 8"/>
              <p:cNvGraphicFramePr>
                <a:graphicFrameLocks noGrp="1"/>
              </p:cNvGraphicFramePr>
              <p:nvPr/>
            </p:nvGraphicFramePr>
            <p:xfrm>
              <a:off x="4825650" y="908657"/>
              <a:ext cx="2329132" cy="454787"/>
            </p:xfrm>
            <a:graphic>
              <a:graphicData uri="http://schemas.openxmlformats.org/drawingml/2006/table">
                <a:tbl>
                  <a:tblPr firstRow="1" firstCol="1" bandRow="1">
                    <a:tableStyleId>{5940675A-B579-460E-94D1-54222C63F5DA}</a:tableStyleId>
                  </a:tblPr>
                  <a:tblGrid>
                    <a:gridCol w="2329132"/>
                  </a:tblGrid>
                  <a:tr h="0">
                    <a:tc>
                      <a:txBody>
                        <a:bodyPr/>
                        <a:lstStyle/>
                        <a:p>
                          <a:pPr marL="0" indent="0" algn="l">
                            <a:lnSpc>
                              <a:spcPct val="100000"/>
                            </a:lnSpc>
                            <a:spcAft>
                              <a:spcPts val="0"/>
                            </a:spcAft>
                          </a:pPr>
                          <a14:m>
                            <m:oMathPara xmlns:m="http://schemas.openxmlformats.org/officeDocument/2006/math">
                              <m:oMathParaPr>
                                <m:jc m:val="centerGroup"/>
                              </m:oMathParaPr>
                              <m:oMath xmlns:m="http://schemas.openxmlformats.org/officeDocument/2006/math">
                                <m:sSub>
                                  <m:sSubPr>
                                    <m:ctrlPr>
                                      <a:rPr lang="es-EC" sz="1100" i="1" smtClean="0">
                                        <a:solidFill>
                                          <a:schemeClr val="accent6">
                                            <a:lumMod val="50000"/>
                                          </a:schemeClr>
                                        </a:solidFill>
                                        <a:effectLst/>
                                        <a:latin typeface="Cambria Math" panose="02040503050406030204" pitchFamily="18" charset="0"/>
                                      </a:rPr>
                                    </m:ctrlPr>
                                  </m:sSubPr>
                                  <m:e>
                                    <m:r>
                                      <a:rPr lang="es-EC" sz="1100">
                                        <a:solidFill>
                                          <a:schemeClr val="accent6">
                                            <a:lumMod val="50000"/>
                                          </a:schemeClr>
                                        </a:solidFill>
                                        <a:effectLst/>
                                        <a:latin typeface="Cambria Math" panose="02040503050406030204" pitchFamily="18" charset="0"/>
                                      </a:rPr>
                                      <m:t>𝐹</m:t>
                                    </m:r>
                                  </m:e>
                                  <m:sub>
                                    <m:r>
                                      <a:rPr lang="es-EC" sz="1100">
                                        <a:solidFill>
                                          <a:schemeClr val="accent6">
                                            <a:lumMod val="50000"/>
                                          </a:schemeClr>
                                        </a:solidFill>
                                        <a:effectLst/>
                                        <a:latin typeface="Cambria Math" panose="02040503050406030204" pitchFamily="18" charset="0"/>
                                      </a:rPr>
                                      <m:t>𝑥</m:t>
                                    </m:r>
                                  </m:sub>
                                </m:sSub>
                                <m:r>
                                  <a:rPr lang="es-EC" sz="1100">
                                    <a:solidFill>
                                      <a:schemeClr val="accent6">
                                        <a:lumMod val="50000"/>
                                      </a:schemeClr>
                                    </a:solidFill>
                                    <a:effectLst/>
                                    <a:latin typeface="Cambria Math" panose="02040503050406030204" pitchFamily="18" charset="0"/>
                                  </a:rPr>
                                  <m:t>=</m:t>
                                </m:r>
                                <m:r>
                                  <a:rPr lang="es-EC" sz="1100">
                                    <a:solidFill>
                                      <a:schemeClr val="accent6">
                                        <a:lumMod val="50000"/>
                                      </a:schemeClr>
                                    </a:solidFill>
                                    <a:effectLst/>
                                    <a:latin typeface="Cambria Math" panose="02040503050406030204" pitchFamily="18" charset="0"/>
                                  </a:rPr>
                                  <m:t>7</m:t>
                                </m:r>
                                <m:r>
                                  <a:rPr lang="es-EC" sz="1100">
                                    <a:solidFill>
                                      <a:schemeClr val="accent6">
                                        <a:lumMod val="50000"/>
                                      </a:schemeClr>
                                    </a:solidFill>
                                    <a:effectLst/>
                                    <a:latin typeface="Cambria Math" panose="02040503050406030204" pitchFamily="18" charset="0"/>
                                  </a:rPr>
                                  <m:t>,</m:t>
                                </m:r>
                                <m:r>
                                  <a:rPr lang="es-EC" sz="1100">
                                    <a:solidFill>
                                      <a:schemeClr val="accent6">
                                        <a:lumMod val="50000"/>
                                      </a:schemeClr>
                                    </a:solidFill>
                                    <a:effectLst/>
                                    <a:latin typeface="Cambria Math" panose="02040503050406030204" pitchFamily="18" charset="0"/>
                                  </a:rPr>
                                  <m:t>47</m:t>
                                </m:r>
                                <m:d>
                                  <m:dPr>
                                    <m:begChr m:val="["/>
                                    <m:endChr m:val="]"/>
                                    <m:ctrlPr>
                                      <a:rPr lang="es-EC" sz="1100" i="1">
                                        <a:solidFill>
                                          <a:schemeClr val="accent6">
                                            <a:lumMod val="50000"/>
                                          </a:schemeClr>
                                        </a:solidFill>
                                        <a:effectLst/>
                                        <a:latin typeface="Cambria Math" panose="02040503050406030204" pitchFamily="18" charset="0"/>
                                      </a:rPr>
                                    </m:ctrlPr>
                                  </m:dPr>
                                  <m:e>
                                    <m:r>
                                      <a:rPr lang="es-EC" sz="1100">
                                        <a:solidFill>
                                          <a:schemeClr val="accent6">
                                            <a:lumMod val="50000"/>
                                          </a:schemeClr>
                                        </a:solidFill>
                                        <a:effectLst/>
                                        <a:latin typeface="Cambria Math" panose="02040503050406030204" pitchFamily="18" charset="0"/>
                                      </a:rPr>
                                      <m:t>𝑘𝑔</m:t>
                                    </m:r>
                                  </m:e>
                                </m:d>
                                <m:r>
                                  <a:rPr lang="es-EC" sz="1100">
                                    <a:solidFill>
                                      <a:schemeClr val="accent6">
                                        <a:lumMod val="50000"/>
                                      </a:schemeClr>
                                    </a:solidFill>
                                    <a:effectLst/>
                                    <a:latin typeface="Cambria Math" panose="02040503050406030204" pitchFamily="18" charset="0"/>
                                  </a:rPr>
                                  <m:t>∗</m:t>
                                </m:r>
                                <m:r>
                                  <a:rPr lang="es-EC" sz="1100">
                                    <a:solidFill>
                                      <a:schemeClr val="accent6">
                                        <a:lumMod val="50000"/>
                                      </a:schemeClr>
                                    </a:solidFill>
                                    <a:effectLst/>
                                    <a:latin typeface="Cambria Math" panose="02040503050406030204" pitchFamily="18" charset="0"/>
                                  </a:rPr>
                                  <m:t>9</m:t>
                                </m:r>
                                <m:r>
                                  <a:rPr lang="es-EC" sz="1100">
                                    <a:solidFill>
                                      <a:schemeClr val="accent6">
                                        <a:lumMod val="50000"/>
                                      </a:schemeClr>
                                    </a:solidFill>
                                    <a:effectLst/>
                                    <a:latin typeface="Cambria Math" panose="02040503050406030204" pitchFamily="18" charset="0"/>
                                  </a:rPr>
                                  <m:t>,</m:t>
                                </m:r>
                                <m:r>
                                  <a:rPr lang="es-EC" sz="1100">
                                    <a:solidFill>
                                      <a:schemeClr val="accent6">
                                        <a:lumMod val="50000"/>
                                      </a:schemeClr>
                                    </a:solidFill>
                                    <a:effectLst/>
                                    <a:latin typeface="Cambria Math" panose="02040503050406030204" pitchFamily="18" charset="0"/>
                                  </a:rPr>
                                  <m:t>8</m:t>
                                </m:r>
                                <m:f>
                                  <m:fPr>
                                    <m:ctrlPr>
                                      <a:rPr lang="es-EC" sz="1100" i="1">
                                        <a:solidFill>
                                          <a:schemeClr val="accent6">
                                            <a:lumMod val="50000"/>
                                          </a:schemeClr>
                                        </a:solidFill>
                                        <a:effectLst/>
                                        <a:latin typeface="Cambria Math" panose="02040503050406030204" pitchFamily="18" charset="0"/>
                                      </a:rPr>
                                    </m:ctrlPr>
                                  </m:fPr>
                                  <m:num>
                                    <m:r>
                                      <a:rPr lang="es-EC" sz="1100">
                                        <a:solidFill>
                                          <a:schemeClr val="accent6">
                                            <a:lumMod val="50000"/>
                                          </a:schemeClr>
                                        </a:solidFill>
                                        <a:effectLst/>
                                        <a:latin typeface="Cambria Math" panose="02040503050406030204" pitchFamily="18" charset="0"/>
                                      </a:rPr>
                                      <m:t>𝑚</m:t>
                                    </m:r>
                                  </m:num>
                                  <m:den>
                                    <m:sSup>
                                      <m:sSupPr>
                                        <m:ctrlPr>
                                          <a:rPr lang="es-EC" sz="1100" i="1">
                                            <a:solidFill>
                                              <a:schemeClr val="accent6">
                                                <a:lumMod val="50000"/>
                                              </a:schemeClr>
                                            </a:solidFill>
                                            <a:effectLst/>
                                            <a:latin typeface="Cambria Math" panose="02040503050406030204" pitchFamily="18" charset="0"/>
                                          </a:rPr>
                                        </m:ctrlPr>
                                      </m:sSupPr>
                                      <m:e>
                                        <m:r>
                                          <a:rPr lang="es-EC" sz="1100">
                                            <a:solidFill>
                                              <a:schemeClr val="accent6">
                                                <a:lumMod val="50000"/>
                                              </a:schemeClr>
                                            </a:solidFill>
                                            <a:effectLst/>
                                            <a:latin typeface="Cambria Math" panose="02040503050406030204" pitchFamily="18" charset="0"/>
                                          </a:rPr>
                                          <m:t>𝑠</m:t>
                                        </m:r>
                                      </m:e>
                                      <m:sup>
                                        <m:r>
                                          <a:rPr lang="es-EC" sz="1100">
                                            <a:solidFill>
                                              <a:schemeClr val="accent6">
                                                <a:lumMod val="50000"/>
                                              </a:schemeClr>
                                            </a:solidFill>
                                            <a:effectLst/>
                                            <a:latin typeface="Cambria Math" panose="02040503050406030204" pitchFamily="18" charset="0"/>
                                          </a:rPr>
                                          <m:t>2</m:t>
                                        </m:r>
                                      </m:sup>
                                    </m:sSup>
                                  </m:den>
                                </m:f>
                              </m:oMath>
                            </m:oMathPara>
                          </a14:m>
                          <a:endParaRPr lang="es-EC" sz="1200" dirty="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r>
                  <a:tr h="0">
                    <a:tc>
                      <a:txBody>
                        <a:bodyPr/>
                        <a:lstStyle/>
                        <a:p>
                          <a:pPr marL="0" indent="0" algn="l">
                            <a:lnSpc>
                              <a:spcPct val="100000"/>
                            </a:lnSpc>
                            <a:spcAft>
                              <a:spcPts val="0"/>
                            </a:spcAft>
                          </a:pPr>
                          <a14:m>
                            <m:oMathPara xmlns:m="http://schemas.openxmlformats.org/officeDocument/2006/math">
                              <m:oMathParaPr>
                                <m:jc m:val="centerGroup"/>
                              </m:oMathParaPr>
                              <m:oMath xmlns:m="http://schemas.openxmlformats.org/officeDocument/2006/math">
                                <m:sSub>
                                  <m:sSubPr>
                                    <m:ctrlPr>
                                      <a:rPr lang="es-EC" sz="1100" i="1" smtClean="0">
                                        <a:solidFill>
                                          <a:schemeClr val="accent6">
                                            <a:lumMod val="50000"/>
                                          </a:schemeClr>
                                        </a:solidFill>
                                        <a:effectLst/>
                                        <a:latin typeface="Cambria Math" panose="02040503050406030204" pitchFamily="18" charset="0"/>
                                      </a:rPr>
                                    </m:ctrlPr>
                                  </m:sSubPr>
                                  <m:e>
                                    <m:r>
                                      <a:rPr lang="es-EC" sz="1100">
                                        <a:solidFill>
                                          <a:schemeClr val="accent6">
                                            <a:lumMod val="50000"/>
                                          </a:schemeClr>
                                        </a:solidFill>
                                        <a:effectLst/>
                                        <a:latin typeface="Cambria Math" panose="02040503050406030204" pitchFamily="18" charset="0"/>
                                      </a:rPr>
                                      <m:t>𝐹</m:t>
                                    </m:r>
                                  </m:e>
                                  <m:sub>
                                    <m:r>
                                      <a:rPr lang="es-EC" sz="1100">
                                        <a:solidFill>
                                          <a:schemeClr val="accent6">
                                            <a:lumMod val="50000"/>
                                          </a:schemeClr>
                                        </a:solidFill>
                                        <a:effectLst/>
                                        <a:latin typeface="Cambria Math" panose="02040503050406030204" pitchFamily="18" charset="0"/>
                                      </a:rPr>
                                      <m:t>𝑥</m:t>
                                    </m:r>
                                  </m:sub>
                                </m:sSub>
                                <m:r>
                                  <a:rPr lang="es-EC" sz="1100">
                                    <a:solidFill>
                                      <a:schemeClr val="accent6">
                                        <a:lumMod val="50000"/>
                                      </a:schemeClr>
                                    </a:solidFill>
                                    <a:effectLst/>
                                    <a:latin typeface="Cambria Math" panose="02040503050406030204" pitchFamily="18" charset="0"/>
                                  </a:rPr>
                                  <m:t>=</m:t>
                                </m:r>
                                <m:r>
                                  <a:rPr lang="es-EC" sz="1100">
                                    <a:solidFill>
                                      <a:schemeClr val="accent6">
                                        <a:lumMod val="50000"/>
                                      </a:schemeClr>
                                    </a:solidFill>
                                    <a:effectLst/>
                                    <a:latin typeface="Cambria Math" panose="02040503050406030204" pitchFamily="18" charset="0"/>
                                  </a:rPr>
                                  <m:t>72</m:t>
                                </m:r>
                                <m:r>
                                  <a:rPr lang="es-EC" sz="1100">
                                    <a:solidFill>
                                      <a:schemeClr val="accent6">
                                        <a:lumMod val="50000"/>
                                      </a:schemeClr>
                                    </a:solidFill>
                                    <a:effectLst/>
                                    <a:latin typeface="Cambria Math" panose="02040503050406030204" pitchFamily="18" charset="0"/>
                                  </a:rPr>
                                  <m:t>,</m:t>
                                </m:r>
                                <m:r>
                                  <a:rPr lang="es-EC" sz="1100">
                                    <a:solidFill>
                                      <a:schemeClr val="accent6">
                                        <a:lumMod val="50000"/>
                                      </a:schemeClr>
                                    </a:solidFill>
                                    <a:effectLst/>
                                    <a:latin typeface="Cambria Math" panose="02040503050406030204" pitchFamily="18" charset="0"/>
                                  </a:rPr>
                                  <m:t>71</m:t>
                                </m:r>
                                <m:r>
                                  <a:rPr lang="es-EC" sz="1100">
                                    <a:solidFill>
                                      <a:schemeClr val="accent6">
                                        <a:lumMod val="50000"/>
                                      </a:schemeClr>
                                    </a:solidFill>
                                    <a:effectLst/>
                                    <a:latin typeface="Cambria Math" panose="02040503050406030204" pitchFamily="18" charset="0"/>
                                  </a:rPr>
                                  <m:t> [</m:t>
                                </m:r>
                                <m:r>
                                  <a:rPr lang="es-EC" sz="1100">
                                    <a:solidFill>
                                      <a:schemeClr val="accent6">
                                        <a:lumMod val="50000"/>
                                      </a:schemeClr>
                                    </a:solidFill>
                                    <a:effectLst/>
                                    <a:latin typeface="Cambria Math" panose="02040503050406030204" pitchFamily="18" charset="0"/>
                                  </a:rPr>
                                  <m:t>𝑁</m:t>
                                </m:r>
                                <m:r>
                                  <a:rPr lang="es-EC" sz="1100">
                                    <a:solidFill>
                                      <a:schemeClr val="accent6">
                                        <a:lumMod val="50000"/>
                                      </a:schemeClr>
                                    </a:solidFill>
                                    <a:effectLst/>
                                    <a:latin typeface="Cambria Math" panose="02040503050406030204" pitchFamily="18" charset="0"/>
                                  </a:rPr>
                                  <m:t>]</m:t>
                                </m:r>
                              </m:oMath>
                            </m:oMathPara>
                          </a14:m>
                          <a:endParaRPr lang="es-EC" sz="1200" dirty="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mc:Choice>
        <mc:Fallback xmlns="">
          <p:graphicFrame>
            <p:nvGraphicFramePr>
              <p:cNvPr id="9" name="Tabla 8"/>
              <p:cNvGraphicFramePr>
                <a:graphicFrameLocks noGrp="1"/>
              </p:cNvGraphicFramePr>
              <p:nvPr/>
            </p:nvGraphicFramePr>
            <p:xfrm>
              <a:off x="4825650" y="908657"/>
              <a:ext cx="2329132" cy="454787"/>
            </p:xfrm>
            <a:graphic>
              <a:graphicData uri="http://schemas.openxmlformats.org/drawingml/2006/table">
                <a:tbl>
                  <a:tblPr firstRow="1" firstCol="1" bandRow="1">
                    <a:tableStyleId>{5940675A-B579-460E-94D1-54222C63F5DA}</a:tableStyleId>
                  </a:tblPr>
                  <a:tblGrid>
                    <a:gridCol w="2329132"/>
                  </a:tblGrid>
                  <a:tr h="288290">
                    <a:tc>
                      <a:txBody>
                        <a:bodyPr/>
                        <a:lstStyle/>
                        <a:p>
                          <a:endParaRPr lang="es-ES"/>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4"/>
                        </a:blipFill>
                      </a:tcPr>
                    </a:tc>
                  </a:tr>
                  <a:tr h="167640">
                    <a:tc>
                      <a:txBody>
                        <a:bodyPr/>
                        <a:lstStyle/>
                        <a:p>
                          <a:endParaRPr lang="es-ES"/>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4"/>
                        </a:blipFill>
                      </a:tcPr>
                    </a:tc>
                  </a:tr>
                </a:tbl>
              </a:graphicData>
            </a:graphic>
          </p:graphicFrame>
        </mc:Fallback>
      </mc:AlternateContent>
      <mc:AlternateContent xmlns:mc="http://schemas.openxmlformats.org/markup-compatibility/2006" xmlns:a14="http://schemas.microsoft.com/office/drawing/2010/main">
        <mc:Choice Requires="a14">
          <p:graphicFrame>
            <p:nvGraphicFramePr>
              <p:cNvPr id="10" name="Tabla 9"/>
              <p:cNvGraphicFramePr>
                <a:graphicFrameLocks noGrp="1"/>
              </p:cNvGraphicFramePr>
              <p:nvPr/>
            </p:nvGraphicFramePr>
            <p:xfrm>
              <a:off x="3941445" y="3091815"/>
              <a:ext cx="3757295" cy="1449705"/>
            </p:xfrm>
            <a:graphic>
              <a:graphicData uri="http://schemas.openxmlformats.org/drawingml/2006/table">
                <a:tbl>
                  <a:tblPr firstRow="1" firstCol="1" bandRow="1">
                    <a:tableStyleId>{2D5ABB26-0587-4C30-8999-92F81FD0307C}</a:tableStyleId>
                  </a:tblPr>
                  <a:tblGrid>
                    <a:gridCol w="3757295"/>
                  </a:tblGrid>
                  <a:tr h="708660">
                    <a:tc>
                      <a:txBody>
                        <a:bodyPr/>
                        <a:lstStyle/>
                        <a:p>
                          <a:pPr marL="0" indent="0" algn="l">
                            <a:lnSpc>
                              <a:spcPct val="100000"/>
                            </a:lnSpc>
                            <a:spcAft>
                              <a:spcPts val="0"/>
                            </a:spcAft>
                          </a:pPr>
                          <a14:m>
                            <m:oMathPara xmlns:m="http://schemas.openxmlformats.org/officeDocument/2006/math">
                              <m:oMathParaPr>
                                <m:jc m:val="centerGroup"/>
                              </m:oMathParaPr>
                              <m:oMath xmlns:m="http://schemas.openxmlformats.org/officeDocument/2006/math">
                                <m:sSub>
                                  <m:sSubPr>
                                    <m:ctrlPr>
                                      <a:rPr lang="es-EC" sz="1100" b="0" i="1" smtClean="0">
                                        <a:solidFill>
                                          <a:schemeClr val="accent6">
                                            <a:lumMod val="50000"/>
                                          </a:schemeClr>
                                        </a:solidFill>
                                        <a:effectLst/>
                                        <a:latin typeface="Cambria Math" panose="02040503050406030204" pitchFamily="18" charset="0"/>
                                      </a:rPr>
                                    </m:ctrlPr>
                                  </m:sSubPr>
                                  <m:e>
                                    <m:r>
                                      <a:rPr lang="es-EC" sz="1100" b="0" i="1">
                                        <a:solidFill>
                                          <a:schemeClr val="accent6">
                                            <a:lumMod val="50000"/>
                                          </a:schemeClr>
                                        </a:solidFill>
                                        <a:effectLst/>
                                        <a:latin typeface="Cambria Math" panose="02040503050406030204" pitchFamily="18" charset="0"/>
                                      </a:rPr>
                                      <m:t>𝑇</m:t>
                                    </m:r>
                                  </m:e>
                                  <m:sub>
                                    <m:r>
                                      <a:rPr lang="es-EC" sz="1100" b="0" i="1">
                                        <a:solidFill>
                                          <a:schemeClr val="accent6">
                                            <a:lumMod val="50000"/>
                                          </a:schemeClr>
                                        </a:solidFill>
                                        <a:effectLst/>
                                        <a:latin typeface="Cambria Math" panose="02040503050406030204" pitchFamily="18" charset="0"/>
                                      </a:rPr>
                                      <m:t>𝑥</m:t>
                                    </m:r>
                                  </m:sub>
                                </m:sSub>
                                <m:r>
                                  <a:rPr lang="es-EC" sz="1100" b="0">
                                    <a:solidFill>
                                      <a:schemeClr val="accent6">
                                        <a:lumMod val="50000"/>
                                      </a:schemeClr>
                                    </a:solidFill>
                                    <a:effectLst/>
                                    <a:latin typeface="Cambria Math" panose="02040503050406030204" pitchFamily="18" charset="0"/>
                                  </a:rPr>
                                  <m:t>=</m:t>
                                </m:r>
                                <m:f>
                                  <m:fPr>
                                    <m:ctrlPr>
                                      <a:rPr lang="es-EC" sz="1100" b="0" i="1">
                                        <a:solidFill>
                                          <a:schemeClr val="accent6">
                                            <a:lumMod val="50000"/>
                                          </a:schemeClr>
                                        </a:solidFill>
                                        <a:effectLst/>
                                        <a:latin typeface="Cambria Math" panose="02040503050406030204" pitchFamily="18" charset="0"/>
                                      </a:rPr>
                                    </m:ctrlPr>
                                  </m:fPr>
                                  <m:num>
                                    <m:sSub>
                                      <m:sSubPr>
                                        <m:ctrlPr>
                                          <a:rPr lang="es-EC" sz="1100" b="0" i="1">
                                            <a:solidFill>
                                              <a:schemeClr val="accent6">
                                                <a:lumMod val="50000"/>
                                              </a:schemeClr>
                                            </a:solidFill>
                                            <a:effectLst/>
                                            <a:latin typeface="Cambria Math" panose="02040503050406030204" pitchFamily="18" charset="0"/>
                                          </a:rPr>
                                        </m:ctrlPr>
                                      </m:sSubPr>
                                      <m:e>
                                        <m:r>
                                          <a:rPr lang="es-EC" sz="1100" b="0" i="1">
                                            <a:solidFill>
                                              <a:schemeClr val="accent6">
                                                <a:lumMod val="50000"/>
                                              </a:schemeClr>
                                            </a:solidFill>
                                            <a:effectLst/>
                                            <a:latin typeface="Cambria Math" panose="02040503050406030204" pitchFamily="18" charset="0"/>
                                          </a:rPr>
                                          <m:t>𝐹</m:t>
                                        </m:r>
                                      </m:e>
                                      <m:sub>
                                        <m:r>
                                          <a:rPr lang="es-EC" sz="1100" b="0" i="1">
                                            <a:solidFill>
                                              <a:schemeClr val="accent6">
                                                <a:lumMod val="50000"/>
                                              </a:schemeClr>
                                            </a:solidFill>
                                            <a:effectLst/>
                                            <a:latin typeface="Cambria Math" panose="02040503050406030204" pitchFamily="18" charset="0"/>
                                          </a:rPr>
                                          <m:t>𝑥</m:t>
                                        </m:r>
                                      </m:sub>
                                    </m:sSub>
                                  </m:num>
                                  <m:den>
                                    <m:r>
                                      <a:rPr lang="es-EC" sz="1100" b="0" i="1">
                                        <a:solidFill>
                                          <a:schemeClr val="accent6">
                                            <a:lumMod val="50000"/>
                                          </a:schemeClr>
                                        </a:solidFill>
                                        <a:effectLst/>
                                        <a:latin typeface="Cambria Math" panose="02040503050406030204" pitchFamily="18" charset="0"/>
                                      </a:rPr>
                                      <m:t>2</m:t>
                                    </m:r>
                                  </m:den>
                                </m:f>
                                <m:d>
                                  <m:dPr>
                                    <m:ctrlPr>
                                      <a:rPr lang="es-EC" sz="1100" b="0" i="1">
                                        <a:solidFill>
                                          <a:schemeClr val="accent6">
                                            <a:lumMod val="50000"/>
                                          </a:schemeClr>
                                        </a:solidFill>
                                        <a:effectLst/>
                                        <a:latin typeface="Cambria Math" panose="02040503050406030204" pitchFamily="18" charset="0"/>
                                      </a:rPr>
                                    </m:ctrlPr>
                                  </m:dPr>
                                  <m:e>
                                    <m:f>
                                      <m:fPr>
                                        <m:ctrlPr>
                                          <a:rPr lang="es-EC" sz="1100" b="0" i="1">
                                            <a:solidFill>
                                              <a:schemeClr val="accent6">
                                                <a:lumMod val="50000"/>
                                              </a:schemeClr>
                                            </a:solidFill>
                                            <a:effectLst/>
                                            <a:latin typeface="Cambria Math" panose="02040503050406030204" pitchFamily="18" charset="0"/>
                                          </a:rPr>
                                        </m:ctrlPr>
                                      </m:fPr>
                                      <m:num>
                                        <m:r>
                                          <a:rPr lang="es-EC" sz="1100" b="0" i="1">
                                            <a:solidFill>
                                              <a:schemeClr val="accent6">
                                                <a:lumMod val="50000"/>
                                              </a:schemeClr>
                                            </a:solidFill>
                                            <a:effectLst/>
                                            <a:latin typeface="Cambria Math" panose="02040503050406030204" pitchFamily="18" charset="0"/>
                                          </a:rPr>
                                          <m:t>𝜇𝜋</m:t>
                                        </m:r>
                                        <m:sSub>
                                          <m:sSubPr>
                                            <m:ctrlPr>
                                              <a:rPr lang="es-EC" sz="1100" b="0" i="1">
                                                <a:solidFill>
                                                  <a:schemeClr val="accent6">
                                                    <a:lumMod val="50000"/>
                                                  </a:schemeClr>
                                                </a:solidFill>
                                                <a:effectLst/>
                                                <a:latin typeface="Cambria Math" panose="02040503050406030204" pitchFamily="18" charset="0"/>
                                              </a:rPr>
                                            </m:ctrlPr>
                                          </m:sSubPr>
                                          <m:e>
                                            <m:r>
                                              <a:rPr lang="es-EC" sz="1100" b="0" i="1">
                                                <a:solidFill>
                                                  <a:schemeClr val="accent6">
                                                    <a:lumMod val="50000"/>
                                                  </a:schemeClr>
                                                </a:solidFill>
                                                <a:effectLst/>
                                                <a:latin typeface="Cambria Math" panose="02040503050406030204" pitchFamily="18" charset="0"/>
                                              </a:rPr>
                                              <m:t>𝑑</m:t>
                                            </m:r>
                                          </m:e>
                                          <m:sub>
                                            <m:r>
                                              <a:rPr lang="es-EC" sz="1100" b="0" i="1">
                                                <a:solidFill>
                                                  <a:schemeClr val="accent6">
                                                    <a:lumMod val="50000"/>
                                                  </a:schemeClr>
                                                </a:solidFill>
                                                <a:effectLst/>
                                                <a:latin typeface="Cambria Math" panose="02040503050406030204" pitchFamily="18" charset="0"/>
                                              </a:rPr>
                                              <m:t>𝑚</m:t>
                                            </m:r>
                                          </m:sub>
                                        </m:sSub>
                                        <m:r>
                                          <a:rPr lang="es-EC" sz="1100" b="0">
                                            <a:solidFill>
                                              <a:schemeClr val="accent6">
                                                <a:lumMod val="50000"/>
                                              </a:schemeClr>
                                            </a:solidFill>
                                            <a:effectLst/>
                                            <a:latin typeface="Cambria Math" panose="02040503050406030204" pitchFamily="18" charset="0"/>
                                          </a:rPr>
                                          <m:t>+</m:t>
                                        </m:r>
                                        <m:r>
                                          <a:rPr lang="es-EC" sz="1100" b="0" i="1">
                                            <a:solidFill>
                                              <a:schemeClr val="accent6">
                                                <a:lumMod val="50000"/>
                                              </a:schemeClr>
                                            </a:solidFill>
                                            <a:effectLst/>
                                            <a:latin typeface="Cambria Math" panose="02040503050406030204" pitchFamily="18" charset="0"/>
                                          </a:rPr>
                                          <m:t>𝐿</m:t>
                                        </m:r>
                                      </m:num>
                                      <m:den>
                                        <m:r>
                                          <a:rPr lang="es-EC" sz="1100" b="0" i="1">
                                            <a:solidFill>
                                              <a:schemeClr val="accent6">
                                                <a:lumMod val="50000"/>
                                              </a:schemeClr>
                                            </a:solidFill>
                                            <a:effectLst/>
                                            <a:latin typeface="Cambria Math" panose="02040503050406030204" pitchFamily="18" charset="0"/>
                                          </a:rPr>
                                          <m:t>𝜋</m:t>
                                        </m:r>
                                        <m:sSub>
                                          <m:sSubPr>
                                            <m:ctrlPr>
                                              <a:rPr lang="es-EC" sz="1100" b="0" i="1">
                                                <a:solidFill>
                                                  <a:schemeClr val="accent6">
                                                    <a:lumMod val="50000"/>
                                                  </a:schemeClr>
                                                </a:solidFill>
                                                <a:effectLst/>
                                                <a:latin typeface="Cambria Math" panose="02040503050406030204" pitchFamily="18" charset="0"/>
                                              </a:rPr>
                                            </m:ctrlPr>
                                          </m:sSubPr>
                                          <m:e>
                                            <m:r>
                                              <a:rPr lang="es-EC" sz="1100" b="0" i="1">
                                                <a:solidFill>
                                                  <a:schemeClr val="accent6">
                                                    <a:lumMod val="50000"/>
                                                  </a:schemeClr>
                                                </a:solidFill>
                                                <a:effectLst/>
                                                <a:latin typeface="Cambria Math" panose="02040503050406030204" pitchFamily="18" charset="0"/>
                                              </a:rPr>
                                              <m:t>𝑑</m:t>
                                            </m:r>
                                          </m:e>
                                          <m:sub>
                                            <m:r>
                                              <a:rPr lang="es-EC" sz="1100" b="0" i="1">
                                                <a:solidFill>
                                                  <a:schemeClr val="accent6">
                                                    <a:lumMod val="50000"/>
                                                  </a:schemeClr>
                                                </a:solidFill>
                                                <a:effectLst/>
                                                <a:latin typeface="Cambria Math" panose="02040503050406030204" pitchFamily="18" charset="0"/>
                                              </a:rPr>
                                              <m:t>𝑚</m:t>
                                            </m:r>
                                          </m:sub>
                                        </m:sSub>
                                        <m:r>
                                          <a:rPr lang="es-EC" sz="1100" b="0">
                                            <a:solidFill>
                                              <a:schemeClr val="accent6">
                                                <a:lumMod val="50000"/>
                                              </a:schemeClr>
                                            </a:solidFill>
                                            <a:effectLst/>
                                            <a:latin typeface="Cambria Math" panose="02040503050406030204" pitchFamily="18" charset="0"/>
                                          </a:rPr>
                                          <m:t>−</m:t>
                                        </m:r>
                                        <m:r>
                                          <a:rPr lang="es-EC" sz="1100" b="0" i="1">
                                            <a:solidFill>
                                              <a:schemeClr val="accent6">
                                                <a:lumMod val="50000"/>
                                              </a:schemeClr>
                                            </a:solidFill>
                                            <a:effectLst/>
                                            <a:latin typeface="Cambria Math" panose="02040503050406030204" pitchFamily="18" charset="0"/>
                                          </a:rPr>
                                          <m:t>𝜇</m:t>
                                        </m:r>
                                        <m:r>
                                          <a:rPr lang="es-EC" sz="1100" b="0" i="1">
                                            <a:solidFill>
                                              <a:schemeClr val="accent6">
                                                <a:lumMod val="50000"/>
                                              </a:schemeClr>
                                            </a:solidFill>
                                            <a:effectLst/>
                                            <a:latin typeface="Cambria Math" panose="02040503050406030204" pitchFamily="18" charset="0"/>
                                          </a:rPr>
                                          <m:t>𝐿</m:t>
                                        </m:r>
                                      </m:den>
                                    </m:f>
                                  </m:e>
                                </m:d>
                                <m:sSub>
                                  <m:sSubPr>
                                    <m:ctrlPr>
                                      <a:rPr lang="es-EC" sz="1100" b="0" i="1">
                                        <a:solidFill>
                                          <a:schemeClr val="accent6">
                                            <a:lumMod val="50000"/>
                                          </a:schemeClr>
                                        </a:solidFill>
                                        <a:effectLst/>
                                        <a:latin typeface="Cambria Math" panose="02040503050406030204" pitchFamily="18" charset="0"/>
                                      </a:rPr>
                                    </m:ctrlPr>
                                  </m:sSubPr>
                                  <m:e>
                                    <m:r>
                                      <a:rPr lang="es-EC" sz="1100" b="0" i="1">
                                        <a:solidFill>
                                          <a:schemeClr val="accent6">
                                            <a:lumMod val="50000"/>
                                          </a:schemeClr>
                                        </a:solidFill>
                                        <a:effectLst/>
                                        <a:latin typeface="Cambria Math" panose="02040503050406030204" pitchFamily="18" charset="0"/>
                                      </a:rPr>
                                      <m:t>𝑑</m:t>
                                    </m:r>
                                  </m:e>
                                  <m:sub>
                                    <m:r>
                                      <a:rPr lang="es-EC" sz="1100" b="0" i="1">
                                        <a:solidFill>
                                          <a:schemeClr val="accent6">
                                            <a:lumMod val="50000"/>
                                          </a:schemeClr>
                                        </a:solidFill>
                                        <a:effectLst/>
                                        <a:latin typeface="Cambria Math" panose="02040503050406030204" pitchFamily="18" charset="0"/>
                                      </a:rPr>
                                      <m:t>𝑚</m:t>
                                    </m:r>
                                  </m:sub>
                                </m:sSub>
                              </m:oMath>
                            </m:oMathPara>
                          </a14:m>
                          <a:endParaRPr lang="es-EC" sz="1100" b="0" i="1">
                            <a:solidFill>
                              <a:schemeClr val="accent6">
                                <a:lumMod val="50000"/>
                              </a:schemeClr>
                            </a:solidFill>
                            <a:effectLst/>
                            <a:latin typeface="Cambria Math" panose="02040503050406030204" pitchFamily="18" charset="0"/>
                          </a:endParaRPr>
                        </a:p>
                        <a:p>
                          <a:pPr marL="0" indent="0" algn="l">
                            <a:lnSpc>
                              <a:spcPct val="100000"/>
                            </a:lnSpc>
                            <a:spcAft>
                              <a:spcPts val="0"/>
                            </a:spcAft>
                          </a:pPr>
                          <a:endParaRPr lang="es-EC" sz="1200" b="0" dirty="0">
                            <a:solidFill>
                              <a:schemeClr val="accent6">
                                <a:lumMod val="50000"/>
                              </a:schemeClr>
                            </a:solidFill>
                            <a:effectLst/>
                            <a:latin typeface="Times New Roman" panose="02020603050405020304" pitchFamily="18" charset="0"/>
                            <a:ea typeface="Calibri" panose="020F0502020204030204" pitchFamily="34" charset="0"/>
                          </a:endParaRPr>
                        </a:p>
                        <a:p>
                          <a:pPr marL="0" indent="0" algn="l">
                            <a:lnSpc>
                              <a:spcPct val="100000"/>
                            </a:lnSpc>
                            <a:spcAft>
                              <a:spcPts val="0"/>
                            </a:spcAft>
                          </a:pPr>
                          <a:endParaRPr lang="es-EC" sz="1200" b="0" dirty="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r>
                  <a:tr h="560070">
                    <a:tc>
                      <a:txBody>
                        <a:bodyPr/>
                        <a:lstStyle/>
                        <a:p>
                          <a:pPr marL="0" indent="0" algn="l">
                            <a:lnSpc>
                              <a:spcPct val="100000"/>
                            </a:lnSpc>
                            <a:spcAft>
                              <a:spcPts val="0"/>
                            </a:spcAft>
                          </a:pPr>
                          <a14:m>
                            <m:oMathPara xmlns:m="http://schemas.openxmlformats.org/officeDocument/2006/math">
                              <m:oMathParaPr>
                                <m:jc m:val="centerGroup"/>
                              </m:oMathParaPr>
                              <m:oMath xmlns:m="http://schemas.openxmlformats.org/officeDocument/2006/math">
                                <m:sSub>
                                  <m:sSubPr>
                                    <m:ctrlPr>
                                      <a:rPr lang="es-EC" sz="1100" b="0" i="1" smtClean="0">
                                        <a:solidFill>
                                          <a:schemeClr val="accent6">
                                            <a:lumMod val="50000"/>
                                          </a:schemeClr>
                                        </a:solidFill>
                                        <a:effectLst/>
                                        <a:latin typeface="Cambria Math" panose="02040503050406030204" pitchFamily="18" charset="0"/>
                                      </a:rPr>
                                    </m:ctrlPr>
                                  </m:sSubPr>
                                  <m:e>
                                    <m:r>
                                      <a:rPr lang="es-EC" sz="1100" b="0" i="1">
                                        <a:solidFill>
                                          <a:schemeClr val="accent6">
                                            <a:lumMod val="50000"/>
                                          </a:schemeClr>
                                        </a:solidFill>
                                        <a:effectLst/>
                                        <a:latin typeface="Cambria Math" panose="02040503050406030204" pitchFamily="18" charset="0"/>
                                      </a:rPr>
                                      <m:t>𝑇</m:t>
                                    </m:r>
                                  </m:e>
                                  <m:sub>
                                    <m:r>
                                      <a:rPr lang="es-EC" sz="1100" b="0" i="1">
                                        <a:solidFill>
                                          <a:schemeClr val="accent6">
                                            <a:lumMod val="50000"/>
                                          </a:schemeClr>
                                        </a:solidFill>
                                        <a:effectLst/>
                                        <a:latin typeface="Cambria Math" panose="02040503050406030204" pitchFamily="18" charset="0"/>
                                      </a:rPr>
                                      <m:t>𝑥</m:t>
                                    </m:r>
                                  </m:sub>
                                </m:sSub>
                                <m:r>
                                  <a:rPr lang="es-EC" sz="1100" b="0">
                                    <a:solidFill>
                                      <a:schemeClr val="accent6">
                                        <a:lumMod val="50000"/>
                                      </a:schemeClr>
                                    </a:solidFill>
                                    <a:effectLst/>
                                    <a:latin typeface="Cambria Math" panose="02040503050406030204" pitchFamily="18" charset="0"/>
                                  </a:rPr>
                                  <m:t>=</m:t>
                                </m:r>
                                <m:f>
                                  <m:fPr>
                                    <m:ctrlPr>
                                      <a:rPr lang="es-EC" sz="1100" b="0" i="1">
                                        <a:solidFill>
                                          <a:schemeClr val="accent6">
                                            <a:lumMod val="50000"/>
                                          </a:schemeClr>
                                        </a:solidFill>
                                        <a:effectLst/>
                                        <a:latin typeface="Cambria Math" panose="02040503050406030204" pitchFamily="18" charset="0"/>
                                      </a:rPr>
                                    </m:ctrlPr>
                                  </m:fPr>
                                  <m:num>
                                    <m:r>
                                      <a:rPr lang="es-EC" sz="1100" b="0" i="1">
                                        <a:solidFill>
                                          <a:schemeClr val="accent6">
                                            <a:lumMod val="50000"/>
                                          </a:schemeClr>
                                        </a:solidFill>
                                        <a:effectLst/>
                                        <a:latin typeface="Cambria Math" panose="02040503050406030204" pitchFamily="18" charset="0"/>
                                      </a:rPr>
                                      <m:t>72</m:t>
                                    </m:r>
                                    <m:r>
                                      <a:rPr lang="es-EC" sz="1100" b="0">
                                        <a:solidFill>
                                          <a:schemeClr val="accent6">
                                            <a:lumMod val="50000"/>
                                          </a:schemeClr>
                                        </a:solidFill>
                                        <a:effectLst/>
                                        <a:latin typeface="Cambria Math" panose="02040503050406030204" pitchFamily="18" charset="0"/>
                                      </a:rPr>
                                      <m:t>,</m:t>
                                    </m:r>
                                    <m:r>
                                      <a:rPr lang="es-EC" sz="1100" b="0" i="1">
                                        <a:solidFill>
                                          <a:schemeClr val="accent6">
                                            <a:lumMod val="50000"/>
                                          </a:schemeClr>
                                        </a:solidFill>
                                        <a:effectLst/>
                                        <a:latin typeface="Cambria Math" panose="02040503050406030204" pitchFamily="18" charset="0"/>
                                      </a:rPr>
                                      <m:t>71</m:t>
                                    </m:r>
                                  </m:num>
                                  <m:den>
                                    <m:r>
                                      <a:rPr lang="es-EC" sz="1100" b="0" i="1">
                                        <a:solidFill>
                                          <a:schemeClr val="accent6">
                                            <a:lumMod val="50000"/>
                                          </a:schemeClr>
                                        </a:solidFill>
                                        <a:effectLst/>
                                        <a:latin typeface="Cambria Math" panose="02040503050406030204" pitchFamily="18" charset="0"/>
                                      </a:rPr>
                                      <m:t>2</m:t>
                                    </m:r>
                                  </m:den>
                                </m:f>
                                <m:d>
                                  <m:dPr>
                                    <m:ctrlPr>
                                      <a:rPr lang="es-EC" sz="1100" b="0" i="1">
                                        <a:solidFill>
                                          <a:schemeClr val="accent6">
                                            <a:lumMod val="50000"/>
                                          </a:schemeClr>
                                        </a:solidFill>
                                        <a:effectLst/>
                                        <a:latin typeface="Cambria Math" panose="02040503050406030204" pitchFamily="18" charset="0"/>
                                      </a:rPr>
                                    </m:ctrlPr>
                                  </m:dPr>
                                  <m:e>
                                    <m:f>
                                      <m:fPr>
                                        <m:ctrlPr>
                                          <a:rPr lang="es-EC" sz="1100" b="0" i="1">
                                            <a:solidFill>
                                              <a:schemeClr val="accent6">
                                                <a:lumMod val="50000"/>
                                              </a:schemeClr>
                                            </a:solidFill>
                                            <a:effectLst/>
                                            <a:latin typeface="Cambria Math" panose="02040503050406030204" pitchFamily="18" charset="0"/>
                                          </a:rPr>
                                        </m:ctrlPr>
                                      </m:fPr>
                                      <m:num>
                                        <m:r>
                                          <a:rPr lang="es-EC" sz="1100" b="0">
                                            <a:solidFill>
                                              <a:schemeClr val="accent6">
                                                <a:lumMod val="50000"/>
                                              </a:schemeClr>
                                            </a:solidFill>
                                            <a:effectLst/>
                                            <a:latin typeface="Cambria Math" panose="02040503050406030204" pitchFamily="18" charset="0"/>
                                          </a:rPr>
                                          <m:t>(</m:t>
                                        </m:r>
                                        <m:r>
                                          <a:rPr lang="es-EC" sz="1100" b="0" i="1">
                                            <a:solidFill>
                                              <a:schemeClr val="accent6">
                                                <a:lumMod val="50000"/>
                                              </a:schemeClr>
                                            </a:solidFill>
                                            <a:effectLst/>
                                            <a:latin typeface="Cambria Math" panose="02040503050406030204" pitchFamily="18" charset="0"/>
                                          </a:rPr>
                                          <m:t>0</m:t>
                                        </m:r>
                                        <m:r>
                                          <a:rPr lang="es-EC" sz="1100" b="0">
                                            <a:solidFill>
                                              <a:schemeClr val="accent6">
                                                <a:lumMod val="50000"/>
                                              </a:schemeClr>
                                            </a:solidFill>
                                            <a:effectLst/>
                                            <a:latin typeface="Cambria Math" panose="02040503050406030204" pitchFamily="18" charset="0"/>
                                          </a:rPr>
                                          <m:t>,</m:t>
                                        </m:r>
                                        <m:r>
                                          <a:rPr lang="es-EC" sz="1100" b="0" i="1">
                                            <a:solidFill>
                                              <a:schemeClr val="accent6">
                                                <a:lumMod val="50000"/>
                                              </a:schemeClr>
                                            </a:solidFill>
                                            <a:effectLst/>
                                            <a:latin typeface="Cambria Math" panose="02040503050406030204" pitchFamily="18" charset="0"/>
                                          </a:rPr>
                                          <m:t>15</m:t>
                                        </m:r>
                                        <m:r>
                                          <a:rPr lang="es-EC" sz="1100" b="0" i="1">
                                            <a:solidFill>
                                              <a:schemeClr val="accent6">
                                                <a:lumMod val="50000"/>
                                              </a:schemeClr>
                                            </a:solidFill>
                                            <a:effectLst/>
                                            <a:latin typeface="Cambria Math" panose="02040503050406030204" pitchFamily="18" charset="0"/>
                                          </a:rPr>
                                          <m:t>𝜋</m:t>
                                        </m:r>
                                        <m:r>
                                          <a:rPr lang="es-EC" sz="1100" b="0">
                                            <a:solidFill>
                                              <a:schemeClr val="accent6">
                                                <a:lumMod val="50000"/>
                                              </a:schemeClr>
                                            </a:solidFill>
                                            <a:effectLst/>
                                            <a:latin typeface="Cambria Math" panose="02040503050406030204" pitchFamily="18" charset="0"/>
                                          </a:rPr>
                                          <m:t>)(</m:t>
                                        </m:r>
                                        <m:r>
                                          <a:rPr lang="es-EC" sz="1100" b="0" i="1">
                                            <a:solidFill>
                                              <a:schemeClr val="accent6">
                                                <a:lumMod val="50000"/>
                                              </a:schemeClr>
                                            </a:solidFill>
                                            <a:effectLst/>
                                            <a:latin typeface="Cambria Math" panose="02040503050406030204" pitchFamily="18" charset="0"/>
                                          </a:rPr>
                                          <m:t>0</m:t>
                                        </m:r>
                                        <m:r>
                                          <a:rPr lang="es-EC" sz="1100" b="0">
                                            <a:solidFill>
                                              <a:schemeClr val="accent6">
                                                <a:lumMod val="50000"/>
                                              </a:schemeClr>
                                            </a:solidFill>
                                            <a:effectLst/>
                                            <a:latin typeface="Cambria Math" panose="02040503050406030204" pitchFamily="18" charset="0"/>
                                          </a:rPr>
                                          <m:t>,</m:t>
                                        </m:r>
                                        <m:r>
                                          <a:rPr lang="es-EC" sz="1100" b="0" i="1">
                                            <a:solidFill>
                                              <a:schemeClr val="accent6">
                                                <a:lumMod val="50000"/>
                                              </a:schemeClr>
                                            </a:solidFill>
                                            <a:effectLst/>
                                            <a:latin typeface="Cambria Math" panose="02040503050406030204" pitchFamily="18" charset="0"/>
                                          </a:rPr>
                                          <m:t>0135</m:t>
                                        </m:r>
                                        <m:r>
                                          <a:rPr lang="es-EC" sz="1100" b="0">
                                            <a:solidFill>
                                              <a:schemeClr val="accent6">
                                                <a:lumMod val="50000"/>
                                              </a:schemeClr>
                                            </a:solidFill>
                                            <a:effectLst/>
                                            <a:latin typeface="Cambria Math" panose="02040503050406030204" pitchFamily="18" charset="0"/>
                                          </a:rPr>
                                          <m:t>)+</m:t>
                                        </m:r>
                                        <m:r>
                                          <a:rPr lang="es-EC" sz="1100" b="0" i="1">
                                            <a:solidFill>
                                              <a:schemeClr val="accent6">
                                                <a:lumMod val="50000"/>
                                              </a:schemeClr>
                                            </a:solidFill>
                                            <a:effectLst/>
                                            <a:latin typeface="Cambria Math" panose="02040503050406030204" pitchFamily="18" charset="0"/>
                                          </a:rPr>
                                          <m:t>0</m:t>
                                        </m:r>
                                        <m:r>
                                          <a:rPr lang="es-EC" sz="1100" b="0">
                                            <a:solidFill>
                                              <a:schemeClr val="accent6">
                                                <a:lumMod val="50000"/>
                                              </a:schemeClr>
                                            </a:solidFill>
                                            <a:effectLst/>
                                            <a:latin typeface="Cambria Math" panose="02040503050406030204" pitchFamily="18" charset="0"/>
                                          </a:rPr>
                                          <m:t>,</m:t>
                                        </m:r>
                                        <m:r>
                                          <a:rPr lang="es-EC" sz="1100" b="0" i="1">
                                            <a:solidFill>
                                              <a:schemeClr val="accent6">
                                                <a:lumMod val="50000"/>
                                              </a:schemeClr>
                                            </a:solidFill>
                                            <a:effectLst/>
                                            <a:latin typeface="Cambria Math" panose="02040503050406030204" pitchFamily="18" charset="0"/>
                                          </a:rPr>
                                          <m:t>05</m:t>
                                        </m:r>
                                      </m:num>
                                      <m:den>
                                        <m:r>
                                          <a:rPr lang="es-EC" sz="1100" b="0" i="1">
                                            <a:solidFill>
                                              <a:schemeClr val="accent6">
                                                <a:lumMod val="50000"/>
                                              </a:schemeClr>
                                            </a:solidFill>
                                            <a:effectLst/>
                                            <a:latin typeface="Cambria Math" panose="02040503050406030204" pitchFamily="18" charset="0"/>
                                          </a:rPr>
                                          <m:t>0</m:t>
                                        </m:r>
                                        <m:r>
                                          <a:rPr lang="es-EC" sz="1100" b="0">
                                            <a:solidFill>
                                              <a:schemeClr val="accent6">
                                                <a:lumMod val="50000"/>
                                              </a:schemeClr>
                                            </a:solidFill>
                                            <a:effectLst/>
                                            <a:latin typeface="Cambria Math" panose="02040503050406030204" pitchFamily="18" charset="0"/>
                                          </a:rPr>
                                          <m:t>,</m:t>
                                        </m:r>
                                        <m:r>
                                          <a:rPr lang="es-EC" sz="1100" b="0" i="1">
                                            <a:solidFill>
                                              <a:schemeClr val="accent6">
                                                <a:lumMod val="50000"/>
                                              </a:schemeClr>
                                            </a:solidFill>
                                            <a:effectLst/>
                                            <a:latin typeface="Cambria Math" panose="02040503050406030204" pitchFamily="18" charset="0"/>
                                          </a:rPr>
                                          <m:t>0135</m:t>
                                        </m:r>
                                        <m:r>
                                          <a:rPr lang="es-EC" sz="1100" b="0" i="1">
                                            <a:solidFill>
                                              <a:schemeClr val="accent6">
                                                <a:lumMod val="50000"/>
                                              </a:schemeClr>
                                            </a:solidFill>
                                            <a:effectLst/>
                                            <a:latin typeface="Cambria Math" panose="02040503050406030204" pitchFamily="18" charset="0"/>
                                          </a:rPr>
                                          <m:t>𝜋</m:t>
                                        </m:r>
                                        <m:r>
                                          <a:rPr lang="es-EC" sz="1100" b="0">
                                            <a:solidFill>
                                              <a:schemeClr val="accent6">
                                                <a:lumMod val="50000"/>
                                              </a:schemeClr>
                                            </a:solidFill>
                                            <a:effectLst/>
                                            <a:latin typeface="Cambria Math" panose="02040503050406030204" pitchFamily="18" charset="0"/>
                                          </a:rPr>
                                          <m:t>−</m:t>
                                        </m:r>
                                        <m:r>
                                          <a:rPr lang="es-EC" sz="1100" b="0" i="1">
                                            <a:solidFill>
                                              <a:schemeClr val="accent6">
                                                <a:lumMod val="50000"/>
                                              </a:schemeClr>
                                            </a:solidFill>
                                            <a:effectLst/>
                                            <a:latin typeface="Cambria Math" panose="02040503050406030204" pitchFamily="18" charset="0"/>
                                          </a:rPr>
                                          <m:t>0</m:t>
                                        </m:r>
                                        <m:r>
                                          <a:rPr lang="es-EC" sz="1100" b="0">
                                            <a:solidFill>
                                              <a:schemeClr val="accent6">
                                                <a:lumMod val="50000"/>
                                              </a:schemeClr>
                                            </a:solidFill>
                                            <a:effectLst/>
                                            <a:latin typeface="Cambria Math" panose="02040503050406030204" pitchFamily="18" charset="0"/>
                                          </a:rPr>
                                          <m:t>,</m:t>
                                        </m:r>
                                        <m:r>
                                          <a:rPr lang="es-EC" sz="1100" b="0" i="1">
                                            <a:solidFill>
                                              <a:schemeClr val="accent6">
                                                <a:lumMod val="50000"/>
                                              </a:schemeClr>
                                            </a:solidFill>
                                            <a:effectLst/>
                                            <a:latin typeface="Cambria Math" panose="02040503050406030204" pitchFamily="18" charset="0"/>
                                          </a:rPr>
                                          <m:t>15</m:t>
                                        </m:r>
                                        <m:r>
                                          <a:rPr lang="es-EC" sz="1100" b="0">
                                            <a:solidFill>
                                              <a:schemeClr val="accent6">
                                                <a:lumMod val="50000"/>
                                              </a:schemeClr>
                                            </a:solidFill>
                                            <a:effectLst/>
                                            <a:latin typeface="Cambria Math" panose="02040503050406030204" pitchFamily="18" charset="0"/>
                                          </a:rPr>
                                          <m:t>(</m:t>
                                        </m:r>
                                        <m:r>
                                          <a:rPr lang="es-EC" sz="1100" b="0" i="1">
                                            <a:solidFill>
                                              <a:schemeClr val="accent6">
                                                <a:lumMod val="50000"/>
                                              </a:schemeClr>
                                            </a:solidFill>
                                            <a:effectLst/>
                                            <a:latin typeface="Cambria Math" panose="02040503050406030204" pitchFamily="18" charset="0"/>
                                          </a:rPr>
                                          <m:t>0</m:t>
                                        </m:r>
                                        <m:r>
                                          <a:rPr lang="es-EC" sz="1100" b="0">
                                            <a:solidFill>
                                              <a:schemeClr val="accent6">
                                                <a:lumMod val="50000"/>
                                              </a:schemeClr>
                                            </a:solidFill>
                                            <a:effectLst/>
                                            <a:latin typeface="Cambria Math" panose="02040503050406030204" pitchFamily="18" charset="0"/>
                                          </a:rPr>
                                          <m:t>,</m:t>
                                        </m:r>
                                        <m:r>
                                          <a:rPr lang="es-EC" sz="1100" b="0" i="1">
                                            <a:solidFill>
                                              <a:schemeClr val="accent6">
                                                <a:lumMod val="50000"/>
                                              </a:schemeClr>
                                            </a:solidFill>
                                            <a:effectLst/>
                                            <a:latin typeface="Cambria Math" panose="02040503050406030204" pitchFamily="18" charset="0"/>
                                          </a:rPr>
                                          <m:t>05</m:t>
                                        </m:r>
                                        <m:r>
                                          <a:rPr lang="es-EC" sz="1100" b="0">
                                            <a:solidFill>
                                              <a:schemeClr val="accent6">
                                                <a:lumMod val="50000"/>
                                              </a:schemeClr>
                                            </a:solidFill>
                                            <a:effectLst/>
                                            <a:latin typeface="Cambria Math" panose="02040503050406030204" pitchFamily="18" charset="0"/>
                                          </a:rPr>
                                          <m:t>)</m:t>
                                        </m:r>
                                      </m:den>
                                    </m:f>
                                  </m:e>
                                </m:d>
                                <m:r>
                                  <a:rPr lang="es-EC" sz="1100" b="0" i="1">
                                    <a:solidFill>
                                      <a:schemeClr val="accent6">
                                        <a:lumMod val="50000"/>
                                      </a:schemeClr>
                                    </a:solidFill>
                                    <a:effectLst/>
                                    <a:latin typeface="Cambria Math" panose="02040503050406030204" pitchFamily="18" charset="0"/>
                                  </a:rPr>
                                  <m:t>0</m:t>
                                </m:r>
                                <m:r>
                                  <a:rPr lang="es-EC" sz="1100" b="0">
                                    <a:solidFill>
                                      <a:schemeClr val="accent6">
                                        <a:lumMod val="50000"/>
                                      </a:schemeClr>
                                    </a:solidFill>
                                    <a:effectLst/>
                                    <a:latin typeface="Cambria Math" panose="02040503050406030204" pitchFamily="18" charset="0"/>
                                  </a:rPr>
                                  <m:t>,</m:t>
                                </m:r>
                                <m:r>
                                  <a:rPr lang="es-EC" sz="1100" b="0" i="1">
                                    <a:solidFill>
                                      <a:schemeClr val="accent6">
                                        <a:lumMod val="50000"/>
                                      </a:schemeClr>
                                    </a:solidFill>
                                    <a:effectLst/>
                                    <a:latin typeface="Cambria Math" panose="02040503050406030204" pitchFamily="18" charset="0"/>
                                  </a:rPr>
                                  <m:t>0135</m:t>
                                </m:r>
                              </m:oMath>
                            </m:oMathPara>
                          </a14:m>
                          <a:endParaRPr lang="es-EC" sz="1200" b="0" dirty="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r>
                  <a:tr h="180975">
                    <a:tc>
                      <a:txBody>
                        <a:bodyPr/>
                        <a:lstStyle/>
                        <a:p>
                          <a:pPr marL="0" indent="0" algn="l">
                            <a:lnSpc>
                              <a:spcPct val="100000"/>
                            </a:lnSpc>
                            <a:spcAft>
                              <a:spcPts val="0"/>
                            </a:spcAft>
                          </a:pPr>
                          <a14:m>
                            <m:oMathPara xmlns:m="http://schemas.openxmlformats.org/officeDocument/2006/math">
                              <m:oMathParaPr>
                                <m:jc m:val="centerGroup"/>
                              </m:oMathParaPr>
                              <m:oMath xmlns:m="http://schemas.openxmlformats.org/officeDocument/2006/math">
                                <m:sSub>
                                  <m:sSubPr>
                                    <m:ctrlPr>
                                      <a:rPr lang="es-EC" sz="1100" b="0" i="1" smtClean="0">
                                        <a:solidFill>
                                          <a:schemeClr val="accent6">
                                            <a:lumMod val="50000"/>
                                          </a:schemeClr>
                                        </a:solidFill>
                                        <a:effectLst/>
                                        <a:latin typeface="Cambria Math" panose="02040503050406030204" pitchFamily="18" charset="0"/>
                                      </a:rPr>
                                    </m:ctrlPr>
                                  </m:sSubPr>
                                  <m:e>
                                    <m:r>
                                      <a:rPr lang="es-EC" sz="1100" b="0" i="1">
                                        <a:solidFill>
                                          <a:schemeClr val="accent6">
                                            <a:lumMod val="50000"/>
                                          </a:schemeClr>
                                        </a:solidFill>
                                        <a:effectLst/>
                                        <a:latin typeface="Cambria Math" panose="02040503050406030204" pitchFamily="18" charset="0"/>
                                      </a:rPr>
                                      <m:t>𝑇</m:t>
                                    </m:r>
                                  </m:e>
                                  <m:sub>
                                    <m:r>
                                      <a:rPr lang="es-EC" sz="1100" b="0" i="1">
                                        <a:solidFill>
                                          <a:schemeClr val="accent6">
                                            <a:lumMod val="50000"/>
                                          </a:schemeClr>
                                        </a:solidFill>
                                        <a:effectLst/>
                                        <a:latin typeface="Cambria Math" panose="02040503050406030204" pitchFamily="18" charset="0"/>
                                      </a:rPr>
                                      <m:t>𝑥</m:t>
                                    </m:r>
                                  </m:sub>
                                </m:sSub>
                                <m:r>
                                  <a:rPr lang="es-EC" sz="1100" b="0">
                                    <a:solidFill>
                                      <a:schemeClr val="accent6">
                                        <a:lumMod val="50000"/>
                                      </a:schemeClr>
                                    </a:solidFill>
                                    <a:effectLst/>
                                    <a:latin typeface="Cambria Math" panose="02040503050406030204" pitchFamily="18" charset="0"/>
                                  </a:rPr>
                                  <m:t>= </m:t>
                                </m:r>
                                <m:r>
                                  <a:rPr lang="es-EC" sz="1100" b="0" i="1">
                                    <a:solidFill>
                                      <a:schemeClr val="accent6">
                                        <a:lumMod val="50000"/>
                                      </a:schemeClr>
                                    </a:solidFill>
                                    <a:effectLst/>
                                    <a:latin typeface="Cambria Math" panose="02040503050406030204" pitchFamily="18" charset="0"/>
                                  </a:rPr>
                                  <m:t>0</m:t>
                                </m:r>
                                <m:r>
                                  <a:rPr lang="es-EC" sz="1100" b="0">
                                    <a:solidFill>
                                      <a:schemeClr val="accent6">
                                        <a:lumMod val="50000"/>
                                      </a:schemeClr>
                                    </a:solidFill>
                                    <a:effectLst/>
                                    <a:latin typeface="Cambria Math" panose="02040503050406030204" pitchFamily="18" charset="0"/>
                                  </a:rPr>
                                  <m:t>,</m:t>
                                </m:r>
                                <m:r>
                                  <a:rPr lang="es-EC" sz="1100" b="0" i="1">
                                    <a:solidFill>
                                      <a:schemeClr val="accent6">
                                        <a:lumMod val="50000"/>
                                      </a:schemeClr>
                                    </a:solidFill>
                                    <a:effectLst/>
                                    <a:latin typeface="Cambria Math" panose="02040503050406030204" pitchFamily="18" charset="0"/>
                                  </a:rPr>
                                  <m:t>79</m:t>
                                </m:r>
                                <m:r>
                                  <a:rPr lang="es-EC" sz="1100" b="0">
                                    <a:solidFill>
                                      <a:schemeClr val="accent6">
                                        <a:lumMod val="50000"/>
                                      </a:schemeClr>
                                    </a:solidFill>
                                    <a:effectLst/>
                                    <a:latin typeface="Cambria Math" panose="02040503050406030204" pitchFamily="18" charset="0"/>
                                  </a:rPr>
                                  <m:t> [</m:t>
                                </m:r>
                                <m:r>
                                  <a:rPr lang="es-EC" sz="1100" b="0" i="1">
                                    <a:solidFill>
                                      <a:schemeClr val="accent6">
                                        <a:lumMod val="50000"/>
                                      </a:schemeClr>
                                    </a:solidFill>
                                    <a:effectLst/>
                                    <a:latin typeface="Cambria Math" panose="02040503050406030204" pitchFamily="18" charset="0"/>
                                  </a:rPr>
                                  <m:t>𝑁𝑚</m:t>
                                </m:r>
                                <m:r>
                                  <a:rPr lang="es-EC" sz="1100" b="0">
                                    <a:solidFill>
                                      <a:schemeClr val="accent6">
                                        <a:lumMod val="50000"/>
                                      </a:schemeClr>
                                    </a:solidFill>
                                    <a:effectLst/>
                                    <a:latin typeface="Cambria Math" panose="02040503050406030204" pitchFamily="18" charset="0"/>
                                  </a:rPr>
                                  <m:t>]</m:t>
                                </m:r>
                              </m:oMath>
                            </m:oMathPara>
                          </a14:m>
                          <a:endParaRPr lang="es-EC" sz="1200" b="0" dirty="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r>
                </a:tbl>
              </a:graphicData>
            </a:graphic>
          </p:graphicFrame>
        </mc:Choice>
        <mc:Fallback xmlns="">
          <p:graphicFrame>
            <p:nvGraphicFramePr>
              <p:cNvPr id="10" name="Tabla 9"/>
              <p:cNvGraphicFramePr>
                <a:graphicFrameLocks noGrp="1"/>
              </p:cNvGraphicFramePr>
              <p:nvPr/>
            </p:nvGraphicFramePr>
            <p:xfrm>
              <a:off x="3941445" y="3091815"/>
              <a:ext cx="3757295" cy="1449705"/>
            </p:xfrm>
            <a:graphic>
              <a:graphicData uri="http://schemas.openxmlformats.org/drawingml/2006/table">
                <a:tbl>
                  <a:tblPr firstRow="1" firstCol="1" bandRow="1">
                    <a:tableStyleId>{2D5ABB26-0587-4C30-8999-92F81FD0307C}</a:tableStyleId>
                  </a:tblPr>
                  <a:tblGrid>
                    <a:gridCol w="3757295"/>
                  </a:tblGrid>
                  <a:tr h="708660">
                    <a:tc>
                      <a:txBody>
                        <a:bodyPr/>
                        <a:lstStyle/>
                        <a:p>
                          <a:endParaRPr lang="es-ES"/>
                        </a:p>
                      </a:txBody>
                      <a:tcPr marL="68580" marR="68580" marT="0" marB="0">
                        <a:blipFill>
                          <a:blip r:embed="rId5"/>
                        </a:blipFill>
                      </a:tcPr>
                    </a:tc>
                  </a:tr>
                  <a:tr h="560070">
                    <a:tc>
                      <a:txBody>
                        <a:bodyPr/>
                        <a:lstStyle/>
                        <a:p>
                          <a:endParaRPr lang="es-ES"/>
                        </a:p>
                      </a:txBody>
                      <a:tcPr marL="68580" marR="68580" marT="0" marB="0">
                        <a:blipFill>
                          <a:blip r:embed="rId5"/>
                        </a:blipFill>
                      </a:tcPr>
                    </a:tc>
                  </a:tr>
                  <a:tr h="180975">
                    <a:tc>
                      <a:txBody>
                        <a:bodyPr/>
                        <a:lstStyle/>
                        <a:p>
                          <a:endParaRPr lang="es-ES"/>
                        </a:p>
                      </a:txBody>
                      <a:tcPr marL="68580" marR="68580" marT="0" marB="0">
                        <a:blipFill>
                          <a:blip r:embed="rId5"/>
                        </a:blipFill>
                      </a:tcPr>
                    </a:tc>
                  </a:tr>
                </a:tbl>
              </a:graphicData>
            </a:graphic>
          </p:graphicFrame>
        </mc:Fallback>
      </mc:AlternateContent>
      <p:pic>
        <p:nvPicPr>
          <p:cNvPr id="14" name="Imagen 13"/>
          <p:cNvPicPr>
            <a:picLocks noChangeAspect="1"/>
          </p:cNvPicPr>
          <p:nvPr/>
        </p:nvPicPr>
        <p:blipFill>
          <a:blip r:embed="rId6"/>
          <a:stretch>
            <a:fillRect/>
          </a:stretch>
        </p:blipFill>
        <p:spPr>
          <a:xfrm>
            <a:off x="341498" y="3429000"/>
            <a:ext cx="3344891" cy="2764766"/>
          </a:xfrm>
          <a:prstGeom prst="rect">
            <a:avLst/>
          </a:prstGeom>
        </p:spPr>
      </p:pic>
      <mc:AlternateContent xmlns:mc="http://schemas.openxmlformats.org/markup-compatibility/2006" xmlns:a14="http://schemas.microsoft.com/office/drawing/2010/main">
        <mc:Choice Requires="a14">
          <p:graphicFrame>
            <p:nvGraphicFramePr>
              <p:cNvPr id="15" name="Tabla 14"/>
              <p:cNvGraphicFramePr>
                <a:graphicFrameLocks noGrp="1"/>
              </p:cNvGraphicFramePr>
              <p:nvPr/>
            </p:nvGraphicFramePr>
            <p:xfrm>
              <a:off x="4114234" y="1698130"/>
              <a:ext cx="3868420" cy="1248693"/>
            </p:xfrm>
            <a:graphic>
              <a:graphicData uri="http://schemas.openxmlformats.org/drawingml/2006/table">
                <a:tbl>
                  <a:tblPr firstRow="1" firstCol="1" bandRow="1">
                    <a:tableStyleId>{5940675A-B579-460E-94D1-54222C63F5DA}</a:tableStyleId>
                  </a:tblPr>
                  <a:tblGrid>
                    <a:gridCol w="3868420"/>
                  </a:tblGrid>
                  <a:tr h="395774">
                    <a:tc>
                      <a:txBody>
                        <a:bodyPr/>
                        <a:lstStyle/>
                        <a:p>
                          <a:pPr marL="0" indent="0" algn="l">
                            <a:lnSpc>
                              <a:spcPct val="100000"/>
                            </a:lnSpc>
                            <a:spcAft>
                              <a:spcPts val="0"/>
                            </a:spcAft>
                          </a:pPr>
                          <a14:m>
                            <m:oMathPara xmlns:m="http://schemas.openxmlformats.org/officeDocument/2006/math">
                              <m:oMathParaPr>
                                <m:jc m:val="centerGroup"/>
                              </m:oMathParaPr>
                              <m:oMath xmlns:m="http://schemas.openxmlformats.org/officeDocument/2006/math">
                                <m:sSub>
                                  <m:sSubPr>
                                    <m:ctrlPr>
                                      <a:rPr lang="es-EC" sz="1100" i="1" smtClean="0">
                                        <a:solidFill>
                                          <a:schemeClr val="accent6">
                                            <a:lumMod val="50000"/>
                                          </a:schemeClr>
                                        </a:solidFill>
                                        <a:effectLst/>
                                        <a:latin typeface="Cambria Math" panose="02040503050406030204" pitchFamily="18" charset="0"/>
                                      </a:rPr>
                                    </m:ctrlPr>
                                  </m:sSubPr>
                                  <m:e>
                                    <m:r>
                                      <a:rPr lang="es-EC" sz="1100">
                                        <a:solidFill>
                                          <a:schemeClr val="accent6">
                                            <a:lumMod val="50000"/>
                                          </a:schemeClr>
                                        </a:solidFill>
                                        <a:effectLst/>
                                        <a:latin typeface="Cambria Math" panose="02040503050406030204" pitchFamily="18" charset="0"/>
                                      </a:rPr>
                                      <m:t>𝑑</m:t>
                                    </m:r>
                                  </m:e>
                                  <m:sub>
                                    <m:r>
                                      <a:rPr lang="es-EC" sz="1100">
                                        <a:solidFill>
                                          <a:schemeClr val="accent6">
                                            <a:lumMod val="50000"/>
                                          </a:schemeClr>
                                        </a:solidFill>
                                        <a:effectLst/>
                                        <a:latin typeface="Cambria Math" panose="02040503050406030204" pitchFamily="18" charset="0"/>
                                      </a:rPr>
                                      <m:t>𝑚</m:t>
                                    </m:r>
                                  </m:sub>
                                </m:sSub>
                                <m:r>
                                  <a:rPr lang="es-EC" sz="1100">
                                    <a:solidFill>
                                      <a:schemeClr val="accent6">
                                        <a:lumMod val="50000"/>
                                      </a:schemeClr>
                                    </a:solidFill>
                                    <a:effectLst/>
                                    <a:latin typeface="Cambria Math" panose="02040503050406030204" pitchFamily="18" charset="0"/>
                                  </a:rPr>
                                  <m:t>=</m:t>
                                </m:r>
                                <m:r>
                                  <a:rPr lang="es-EC" sz="1100">
                                    <a:solidFill>
                                      <a:schemeClr val="accent6">
                                        <a:lumMod val="50000"/>
                                      </a:schemeClr>
                                    </a:solidFill>
                                    <a:effectLst/>
                                    <a:latin typeface="Cambria Math" panose="02040503050406030204" pitchFamily="18" charset="0"/>
                                  </a:rPr>
                                  <m:t>𝑑</m:t>
                                </m:r>
                                <m:r>
                                  <a:rPr lang="es-EC" sz="1100">
                                    <a:solidFill>
                                      <a:schemeClr val="accent6">
                                        <a:lumMod val="50000"/>
                                      </a:schemeClr>
                                    </a:solidFill>
                                    <a:effectLst/>
                                    <a:latin typeface="Cambria Math" panose="02040503050406030204" pitchFamily="18" charset="0"/>
                                  </a:rPr>
                                  <m:t>−</m:t>
                                </m:r>
                                <m:f>
                                  <m:fPr>
                                    <m:ctrlPr>
                                      <a:rPr lang="es-EC" sz="1100" i="1">
                                        <a:solidFill>
                                          <a:schemeClr val="accent6">
                                            <a:lumMod val="50000"/>
                                          </a:schemeClr>
                                        </a:solidFill>
                                        <a:effectLst/>
                                        <a:latin typeface="Cambria Math" panose="02040503050406030204" pitchFamily="18" charset="0"/>
                                      </a:rPr>
                                    </m:ctrlPr>
                                  </m:fPr>
                                  <m:num>
                                    <m:r>
                                      <a:rPr lang="es-EC" sz="1100">
                                        <a:solidFill>
                                          <a:schemeClr val="accent6">
                                            <a:lumMod val="50000"/>
                                          </a:schemeClr>
                                        </a:solidFill>
                                        <a:effectLst/>
                                        <a:latin typeface="Cambria Math" panose="02040503050406030204" pitchFamily="18" charset="0"/>
                                      </a:rPr>
                                      <m:t>𝑙</m:t>
                                    </m:r>
                                  </m:num>
                                  <m:den>
                                    <m:r>
                                      <a:rPr lang="es-EC" sz="1100">
                                        <a:solidFill>
                                          <a:schemeClr val="accent6">
                                            <a:lumMod val="50000"/>
                                          </a:schemeClr>
                                        </a:solidFill>
                                        <a:effectLst/>
                                        <a:latin typeface="Cambria Math" panose="02040503050406030204" pitchFamily="18" charset="0"/>
                                      </a:rPr>
                                      <m:t>2</m:t>
                                    </m:r>
                                  </m:den>
                                </m:f>
                              </m:oMath>
                            </m:oMathPara>
                          </a14:m>
                          <a:endParaRPr lang="es-EC" sz="1200" dirty="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r>
                  <a:tr h="414068">
                    <a:tc>
                      <a:txBody>
                        <a:bodyPr/>
                        <a:lstStyle/>
                        <a:p>
                          <a:pPr marL="0" indent="0" algn="l">
                            <a:lnSpc>
                              <a:spcPct val="100000"/>
                            </a:lnSpc>
                            <a:spcAft>
                              <a:spcPts val="0"/>
                            </a:spcAft>
                          </a:pPr>
                          <a14:m>
                            <m:oMathPara xmlns:m="http://schemas.openxmlformats.org/officeDocument/2006/math">
                              <m:oMathParaPr>
                                <m:jc m:val="centerGroup"/>
                              </m:oMathParaPr>
                              <m:oMath xmlns:m="http://schemas.openxmlformats.org/officeDocument/2006/math">
                                <m:sSub>
                                  <m:sSubPr>
                                    <m:ctrlPr>
                                      <a:rPr lang="es-EC" sz="1100" i="1" smtClean="0">
                                        <a:solidFill>
                                          <a:schemeClr val="accent6">
                                            <a:lumMod val="50000"/>
                                          </a:schemeClr>
                                        </a:solidFill>
                                        <a:effectLst/>
                                        <a:latin typeface="Cambria Math" panose="02040503050406030204" pitchFamily="18" charset="0"/>
                                      </a:rPr>
                                    </m:ctrlPr>
                                  </m:sSubPr>
                                  <m:e>
                                    <m:r>
                                      <a:rPr lang="es-EC" sz="1100">
                                        <a:solidFill>
                                          <a:schemeClr val="accent6">
                                            <a:lumMod val="50000"/>
                                          </a:schemeClr>
                                        </a:solidFill>
                                        <a:effectLst/>
                                        <a:latin typeface="Cambria Math" panose="02040503050406030204" pitchFamily="18" charset="0"/>
                                      </a:rPr>
                                      <m:t>𝑑</m:t>
                                    </m:r>
                                  </m:e>
                                  <m:sub>
                                    <m:r>
                                      <a:rPr lang="es-EC" sz="1100">
                                        <a:solidFill>
                                          <a:schemeClr val="accent6">
                                            <a:lumMod val="50000"/>
                                          </a:schemeClr>
                                        </a:solidFill>
                                        <a:effectLst/>
                                        <a:latin typeface="Cambria Math" panose="02040503050406030204" pitchFamily="18" charset="0"/>
                                      </a:rPr>
                                      <m:t>𝑚</m:t>
                                    </m:r>
                                  </m:sub>
                                </m:sSub>
                                <m:r>
                                  <a:rPr lang="es-EC" sz="1100">
                                    <a:solidFill>
                                      <a:schemeClr val="accent6">
                                        <a:lumMod val="50000"/>
                                      </a:schemeClr>
                                    </a:solidFill>
                                    <a:effectLst/>
                                    <a:latin typeface="Cambria Math" panose="02040503050406030204" pitchFamily="18" charset="0"/>
                                  </a:rPr>
                                  <m:t>=</m:t>
                                </m:r>
                                <m:r>
                                  <a:rPr lang="es-EC" sz="1100">
                                    <a:solidFill>
                                      <a:schemeClr val="accent6">
                                        <a:lumMod val="50000"/>
                                      </a:schemeClr>
                                    </a:solidFill>
                                    <a:effectLst/>
                                    <a:latin typeface="Cambria Math" panose="02040503050406030204" pitchFamily="18" charset="0"/>
                                  </a:rPr>
                                  <m:t>0</m:t>
                                </m:r>
                                <m:r>
                                  <a:rPr lang="es-EC" sz="1100">
                                    <a:solidFill>
                                      <a:schemeClr val="accent6">
                                        <a:lumMod val="50000"/>
                                      </a:schemeClr>
                                    </a:solidFill>
                                    <a:effectLst/>
                                    <a:latin typeface="Cambria Math" panose="02040503050406030204" pitchFamily="18" charset="0"/>
                                  </a:rPr>
                                  <m:t>,</m:t>
                                </m:r>
                                <m:r>
                                  <a:rPr lang="es-EC" sz="1100">
                                    <a:solidFill>
                                      <a:schemeClr val="accent6">
                                        <a:lumMod val="50000"/>
                                      </a:schemeClr>
                                    </a:solidFill>
                                    <a:effectLst/>
                                    <a:latin typeface="Cambria Math" panose="02040503050406030204" pitchFamily="18" charset="0"/>
                                  </a:rPr>
                                  <m:t>0</m:t>
                                </m:r>
                                <m:r>
                                  <a:rPr lang="es-EC" sz="1100" smtClean="0">
                                    <a:solidFill>
                                      <a:schemeClr val="accent6">
                                        <a:lumMod val="50000"/>
                                      </a:schemeClr>
                                    </a:solidFill>
                                    <a:effectLst/>
                                    <a:latin typeface="Cambria Math" panose="02040503050406030204" pitchFamily="18" charset="0"/>
                                  </a:rPr>
                                  <m:t>16</m:t>
                                </m:r>
                                <m:r>
                                  <a:rPr lang="es-EC" sz="1100">
                                    <a:solidFill>
                                      <a:schemeClr val="accent6">
                                        <a:lumMod val="50000"/>
                                      </a:schemeClr>
                                    </a:solidFill>
                                    <a:effectLst/>
                                    <a:latin typeface="Cambria Math" panose="02040503050406030204" pitchFamily="18" charset="0"/>
                                  </a:rPr>
                                  <m:t> </m:t>
                                </m:r>
                                <m:d>
                                  <m:dPr>
                                    <m:begChr m:val="["/>
                                    <m:endChr m:val="]"/>
                                    <m:ctrlPr>
                                      <a:rPr lang="es-EC" sz="1100" i="1">
                                        <a:solidFill>
                                          <a:schemeClr val="accent6">
                                            <a:lumMod val="50000"/>
                                          </a:schemeClr>
                                        </a:solidFill>
                                        <a:effectLst/>
                                        <a:latin typeface="Cambria Math" panose="02040503050406030204" pitchFamily="18" charset="0"/>
                                      </a:rPr>
                                    </m:ctrlPr>
                                  </m:dPr>
                                  <m:e>
                                    <m:r>
                                      <a:rPr lang="es-EC" sz="1100">
                                        <a:solidFill>
                                          <a:schemeClr val="accent6">
                                            <a:lumMod val="50000"/>
                                          </a:schemeClr>
                                        </a:solidFill>
                                        <a:effectLst/>
                                        <a:latin typeface="Cambria Math" panose="02040503050406030204" pitchFamily="18" charset="0"/>
                                      </a:rPr>
                                      <m:t>𝑚</m:t>
                                    </m:r>
                                  </m:e>
                                </m:d>
                                <m:r>
                                  <a:rPr lang="es-EC" sz="1100">
                                    <a:solidFill>
                                      <a:schemeClr val="accent6">
                                        <a:lumMod val="50000"/>
                                      </a:schemeClr>
                                    </a:solidFill>
                                    <a:effectLst/>
                                    <a:latin typeface="Cambria Math" panose="02040503050406030204" pitchFamily="18" charset="0"/>
                                  </a:rPr>
                                  <m:t>−</m:t>
                                </m:r>
                                <m:f>
                                  <m:fPr>
                                    <m:ctrlPr>
                                      <a:rPr lang="es-EC" sz="1100" i="1">
                                        <a:solidFill>
                                          <a:schemeClr val="accent6">
                                            <a:lumMod val="50000"/>
                                          </a:schemeClr>
                                        </a:solidFill>
                                        <a:effectLst/>
                                        <a:latin typeface="Cambria Math" panose="02040503050406030204" pitchFamily="18" charset="0"/>
                                      </a:rPr>
                                    </m:ctrlPr>
                                  </m:fPr>
                                  <m:num>
                                    <m:r>
                                      <a:rPr lang="es-EC" sz="1100">
                                        <a:solidFill>
                                          <a:schemeClr val="accent6">
                                            <a:lumMod val="50000"/>
                                          </a:schemeClr>
                                        </a:solidFill>
                                        <a:effectLst/>
                                        <a:latin typeface="Cambria Math" panose="02040503050406030204" pitchFamily="18" charset="0"/>
                                      </a:rPr>
                                      <m:t>0</m:t>
                                    </m:r>
                                    <m:r>
                                      <a:rPr lang="es-EC" sz="1100">
                                        <a:solidFill>
                                          <a:schemeClr val="accent6">
                                            <a:lumMod val="50000"/>
                                          </a:schemeClr>
                                        </a:solidFill>
                                        <a:effectLst/>
                                        <a:latin typeface="Cambria Math" panose="02040503050406030204" pitchFamily="18" charset="0"/>
                                      </a:rPr>
                                      <m:t>,</m:t>
                                    </m:r>
                                    <m:r>
                                      <a:rPr lang="es-EC" sz="1100">
                                        <a:solidFill>
                                          <a:schemeClr val="accent6">
                                            <a:lumMod val="50000"/>
                                          </a:schemeClr>
                                        </a:solidFill>
                                        <a:effectLst/>
                                        <a:latin typeface="Cambria Math" panose="02040503050406030204" pitchFamily="18" charset="0"/>
                                      </a:rPr>
                                      <m:t>005</m:t>
                                    </m:r>
                                  </m:num>
                                  <m:den>
                                    <m:r>
                                      <a:rPr lang="es-EC" sz="1100">
                                        <a:solidFill>
                                          <a:schemeClr val="accent6">
                                            <a:lumMod val="50000"/>
                                          </a:schemeClr>
                                        </a:solidFill>
                                        <a:effectLst/>
                                        <a:latin typeface="Cambria Math" panose="02040503050406030204" pitchFamily="18" charset="0"/>
                                      </a:rPr>
                                      <m:t>2</m:t>
                                    </m:r>
                                  </m:den>
                                </m:f>
                                <m:r>
                                  <a:rPr lang="es-EC" sz="1100">
                                    <a:solidFill>
                                      <a:schemeClr val="accent6">
                                        <a:lumMod val="50000"/>
                                      </a:schemeClr>
                                    </a:solidFill>
                                    <a:effectLst/>
                                    <a:latin typeface="Cambria Math" panose="02040503050406030204" pitchFamily="18" charset="0"/>
                                  </a:rPr>
                                  <m:t>[</m:t>
                                </m:r>
                                <m:r>
                                  <a:rPr lang="es-EC" sz="1100">
                                    <a:solidFill>
                                      <a:schemeClr val="accent6">
                                        <a:lumMod val="50000"/>
                                      </a:schemeClr>
                                    </a:solidFill>
                                    <a:effectLst/>
                                    <a:latin typeface="Cambria Math" panose="02040503050406030204" pitchFamily="18" charset="0"/>
                                  </a:rPr>
                                  <m:t>𝑚</m:t>
                                </m:r>
                                <m:r>
                                  <a:rPr lang="es-EC" sz="1100">
                                    <a:solidFill>
                                      <a:schemeClr val="accent6">
                                        <a:lumMod val="50000"/>
                                      </a:schemeClr>
                                    </a:solidFill>
                                    <a:effectLst/>
                                    <a:latin typeface="Cambria Math" panose="02040503050406030204" pitchFamily="18" charset="0"/>
                                  </a:rPr>
                                  <m:t>]</m:t>
                                </m:r>
                              </m:oMath>
                            </m:oMathPara>
                          </a14:m>
                          <a:endParaRPr lang="es-EC" sz="1200" dirty="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r>
                  <a:tr h="438851">
                    <a:tc>
                      <a:txBody>
                        <a:bodyPr/>
                        <a:lstStyle/>
                        <a:p>
                          <a:pPr marL="0" indent="0" algn="l">
                            <a:lnSpc>
                              <a:spcPct val="100000"/>
                            </a:lnSpc>
                            <a:spcAft>
                              <a:spcPts val="0"/>
                            </a:spcAft>
                          </a:pPr>
                          <a14:m>
                            <m:oMathPara xmlns:m="http://schemas.openxmlformats.org/officeDocument/2006/math">
                              <m:oMathParaPr>
                                <m:jc m:val="centerGroup"/>
                              </m:oMathParaPr>
                              <m:oMath xmlns:m="http://schemas.openxmlformats.org/officeDocument/2006/math">
                                <m:sSub>
                                  <m:sSubPr>
                                    <m:ctrlPr>
                                      <a:rPr lang="es-EC" sz="1100" i="1" smtClean="0">
                                        <a:solidFill>
                                          <a:schemeClr val="accent6">
                                            <a:lumMod val="50000"/>
                                          </a:schemeClr>
                                        </a:solidFill>
                                        <a:effectLst/>
                                        <a:latin typeface="Cambria Math" panose="02040503050406030204" pitchFamily="18" charset="0"/>
                                      </a:rPr>
                                    </m:ctrlPr>
                                  </m:sSubPr>
                                  <m:e>
                                    <m:r>
                                      <a:rPr lang="es-EC" sz="1100">
                                        <a:solidFill>
                                          <a:schemeClr val="accent6">
                                            <a:lumMod val="50000"/>
                                          </a:schemeClr>
                                        </a:solidFill>
                                        <a:effectLst/>
                                        <a:latin typeface="Cambria Math" panose="02040503050406030204" pitchFamily="18" charset="0"/>
                                      </a:rPr>
                                      <m:t>𝑑</m:t>
                                    </m:r>
                                  </m:e>
                                  <m:sub>
                                    <m:r>
                                      <a:rPr lang="es-EC" sz="1100">
                                        <a:solidFill>
                                          <a:schemeClr val="accent6">
                                            <a:lumMod val="50000"/>
                                          </a:schemeClr>
                                        </a:solidFill>
                                        <a:effectLst/>
                                        <a:latin typeface="Cambria Math" panose="02040503050406030204" pitchFamily="18" charset="0"/>
                                      </a:rPr>
                                      <m:t>𝑚</m:t>
                                    </m:r>
                                  </m:sub>
                                </m:sSub>
                                <m:r>
                                  <a:rPr lang="es-EC" sz="1100">
                                    <a:solidFill>
                                      <a:schemeClr val="accent6">
                                        <a:lumMod val="50000"/>
                                      </a:schemeClr>
                                    </a:solidFill>
                                    <a:effectLst/>
                                    <a:latin typeface="Cambria Math" panose="02040503050406030204" pitchFamily="18" charset="0"/>
                                  </a:rPr>
                                  <m:t>=</m:t>
                                </m:r>
                                <m:r>
                                  <a:rPr lang="es-EC" sz="1100">
                                    <a:solidFill>
                                      <a:schemeClr val="accent6">
                                        <a:lumMod val="50000"/>
                                      </a:schemeClr>
                                    </a:solidFill>
                                    <a:effectLst/>
                                    <a:latin typeface="Cambria Math" panose="02040503050406030204" pitchFamily="18" charset="0"/>
                                  </a:rPr>
                                  <m:t>0</m:t>
                                </m:r>
                                <m:r>
                                  <a:rPr lang="es-EC" sz="1100">
                                    <a:solidFill>
                                      <a:schemeClr val="accent6">
                                        <a:lumMod val="50000"/>
                                      </a:schemeClr>
                                    </a:solidFill>
                                    <a:effectLst/>
                                    <a:latin typeface="Cambria Math" panose="02040503050406030204" pitchFamily="18" charset="0"/>
                                  </a:rPr>
                                  <m:t>,</m:t>
                                </m:r>
                                <m:r>
                                  <a:rPr lang="es-EC" sz="1100">
                                    <a:solidFill>
                                      <a:schemeClr val="accent6">
                                        <a:lumMod val="50000"/>
                                      </a:schemeClr>
                                    </a:solidFill>
                                    <a:effectLst/>
                                    <a:latin typeface="Cambria Math" panose="02040503050406030204" pitchFamily="18" charset="0"/>
                                  </a:rPr>
                                  <m:t>0135</m:t>
                                </m:r>
                                <m:r>
                                  <a:rPr lang="es-EC" sz="1100">
                                    <a:solidFill>
                                      <a:schemeClr val="accent6">
                                        <a:lumMod val="50000"/>
                                      </a:schemeClr>
                                    </a:solidFill>
                                    <a:effectLst/>
                                    <a:latin typeface="Cambria Math" panose="02040503050406030204" pitchFamily="18" charset="0"/>
                                  </a:rPr>
                                  <m:t> [</m:t>
                                </m:r>
                                <m:r>
                                  <a:rPr lang="es-EC" sz="1100">
                                    <a:solidFill>
                                      <a:schemeClr val="accent6">
                                        <a:lumMod val="50000"/>
                                      </a:schemeClr>
                                    </a:solidFill>
                                    <a:effectLst/>
                                    <a:latin typeface="Cambria Math" panose="02040503050406030204" pitchFamily="18" charset="0"/>
                                  </a:rPr>
                                  <m:t>𝑚</m:t>
                                </m:r>
                                <m:r>
                                  <a:rPr lang="es-EC" sz="1100">
                                    <a:solidFill>
                                      <a:schemeClr val="accent6">
                                        <a:lumMod val="50000"/>
                                      </a:schemeClr>
                                    </a:solidFill>
                                    <a:effectLst/>
                                    <a:latin typeface="Cambria Math" panose="02040503050406030204" pitchFamily="18" charset="0"/>
                                  </a:rPr>
                                  <m:t>]</m:t>
                                </m:r>
                              </m:oMath>
                            </m:oMathPara>
                          </a14:m>
                          <a:endParaRPr lang="es-EC" sz="1200" dirty="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mc:Choice>
        <mc:Fallback xmlns="">
          <p:graphicFrame>
            <p:nvGraphicFramePr>
              <p:cNvPr id="15" name="Tabla 14"/>
              <p:cNvGraphicFramePr>
                <a:graphicFrameLocks noGrp="1"/>
              </p:cNvGraphicFramePr>
              <p:nvPr/>
            </p:nvGraphicFramePr>
            <p:xfrm>
              <a:off x="4114234" y="1698130"/>
              <a:ext cx="3868420" cy="1248693"/>
            </p:xfrm>
            <a:graphic>
              <a:graphicData uri="http://schemas.openxmlformats.org/drawingml/2006/table">
                <a:tbl>
                  <a:tblPr firstRow="1" firstCol="1" bandRow="1">
                    <a:tableStyleId>{5940675A-B579-460E-94D1-54222C63F5DA}</a:tableStyleId>
                  </a:tblPr>
                  <a:tblGrid>
                    <a:gridCol w="3868420"/>
                  </a:tblGrid>
                  <a:tr h="395605">
                    <a:tc>
                      <a:txBody>
                        <a:bodyPr/>
                        <a:lstStyle/>
                        <a:p>
                          <a:endParaRPr lang="es-ES"/>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7"/>
                        </a:blipFill>
                      </a:tcPr>
                    </a:tc>
                  </a:tr>
                  <a:tr h="414020">
                    <a:tc>
                      <a:txBody>
                        <a:bodyPr/>
                        <a:lstStyle/>
                        <a:p>
                          <a:endParaRPr lang="es-ES"/>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7"/>
                        </a:blipFill>
                      </a:tcPr>
                    </a:tc>
                  </a:tr>
                  <a:tr h="438785">
                    <a:tc>
                      <a:txBody>
                        <a:bodyPr/>
                        <a:lstStyle/>
                        <a:p>
                          <a:endParaRPr lang="es-ES"/>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7"/>
                        </a:blipFill>
                      </a:tcPr>
                    </a:tc>
                  </a:tr>
                </a:tbl>
              </a:graphicData>
            </a:graphic>
          </p:graphicFrame>
        </mc:Fallback>
      </mc:AlternateContent>
      <p:sp>
        <p:nvSpPr>
          <p:cNvPr id="17" name="Rectangle 4"/>
          <p:cNvSpPr>
            <a:spLocks noChangeArrowheads="1"/>
          </p:cNvSpPr>
          <p:nvPr/>
        </p:nvSpPr>
        <p:spPr bwMode="auto">
          <a:xfrm>
            <a:off x="3686389" y="6242464"/>
            <a:ext cx="988903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s-EC" altLang="es-EC" sz="800" b="0" i="0" u="none" strike="noStrike" cap="none" normalizeH="0" baseline="0">
                <a:ln>
                  <a:noFill/>
                </a:ln>
                <a:solidFill>
                  <a:schemeClr val="tx1"/>
                </a:solidFill>
                <a:effectLst/>
              </a:rPr>
              <a:t> </a:t>
            </a:r>
            <a:endParaRPr kumimoji="0" lang="es-EC" altLang="es-EC" sz="1800" b="0" i="0" u="none" strike="noStrike" cap="none" normalizeH="0" baseline="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Imagen 2"/>
          <p:cNvPicPr>
            <a:picLocks noChangeAspect="1"/>
          </p:cNvPicPr>
          <p:nvPr/>
        </p:nvPicPr>
        <p:blipFill>
          <a:blip r:embed="rId1"/>
          <a:stretch>
            <a:fillRect/>
          </a:stretch>
        </p:blipFill>
        <p:spPr>
          <a:xfrm>
            <a:off x="2037715" y="1508760"/>
            <a:ext cx="5737860" cy="3128645"/>
          </a:xfrm>
          <a:prstGeom prst="rect">
            <a:avLst/>
          </a:prstGeom>
        </p:spPr>
      </p:pic>
      <p:sp>
        <p:nvSpPr>
          <p:cNvPr id="16" name="Rectangle 3"/>
          <p:cNvSpPr>
            <a:spLocks noChangeArrowheads="1"/>
          </p:cNvSpPr>
          <p:nvPr/>
        </p:nvSpPr>
        <p:spPr bwMode="auto">
          <a:xfrm>
            <a:off x="7686040" y="935990"/>
            <a:ext cx="3401695"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p>
            <a:pPr marL="0" marR="0" lvl="0" indent="457200" algn="l" defTabSz="914400" rtl="0" eaLnBrk="0" fontAlgn="base" latinLnBrk="0" hangingPunct="0">
              <a:lnSpc>
                <a:spcPct val="100000"/>
              </a:lnSpc>
              <a:spcBef>
                <a:spcPct val="0"/>
              </a:spcBef>
              <a:spcAft>
                <a:spcPct val="0"/>
              </a:spcAft>
              <a:buClrTx/>
              <a:buSzTx/>
              <a:buFontTx/>
              <a:buNone/>
            </a:pPr>
            <a:r>
              <a:rPr kumimoji="0" lang="es-MX" altLang="es-EC" b="1" i="1" u="none" strike="noStrike" cap="none" normalizeH="0" baseline="0" dirty="0">
                <a:ln>
                  <a:noFill/>
                </a:ln>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rPr>
              <a:t>Set C2- carro perfil C </a:t>
            </a:r>
            <a:r>
              <a:rPr kumimoji="0" lang="es-ES" altLang="es-EC" sz="1100" b="0" i="1" u="none" strike="noStrike" cap="none" normalizeH="0" baseline="0" dirty="0">
                <a:ln>
                  <a:noFill/>
                </a:ln>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rPr>
              <a:t>  </a:t>
            </a:r>
            <a:endParaRPr kumimoji="0" lang="en-US" altLang="es-EC" sz="1800" b="0" i="0" u="none" strike="noStrike" cap="none" normalizeH="0" baseline="0" dirty="0">
              <a:ln>
                <a:noFill/>
              </a:ln>
              <a:solidFill>
                <a:schemeClr val="tx1"/>
              </a:solidFill>
              <a:effectLst/>
              <a:latin typeface="Arial" panose="020B0604020202020204" pitchFamily="34" charset="0"/>
            </a:endParaRPr>
          </a:p>
        </p:txBody>
      </p:sp>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37415" b="13115"/>
          <a:stretch>
            <a:fillRect/>
          </a:stretch>
        </p:blipFill>
        <p:spPr bwMode="auto">
          <a:xfrm>
            <a:off x="8308340" y="1983740"/>
            <a:ext cx="2643505" cy="18846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nvGraphicFramePr>
        <p:xfrm>
          <a:off x="326984" y="839214"/>
          <a:ext cx="3868420" cy="2011680"/>
        </p:xfrm>
        <a:graphic>
          <a:graphicData uri="http://schemas.openxmlformats.org/drawingml/2006/table">
            <a:tbl>
              <a:tblPr firstRow="1" firstCol="1" bandRow="1">
                <a:tableStyleId>{5940675A-B579-460E-94D1-54222C63F5DA}</a:tableStyleId>
              </a:tblPr>
              <a:tblGrid>
                <a:gridCol w="1972900"/>
                <a:gridCol w="1895520"/>
              </a:tblGrid>
              <a:tr h="0">
                <a:tc>
                  <a:txBody>
                    <a:bodyPr/>
                    <a:lstStyle/>
                    <a:p>
                      <a:pPr marL="215900" indent="0" algn="l">
                        <a:lnSpc>
                          <a:spcPct val="100000"/>
                        </a:lnSpc>
                      </a:pPr>
                      <a:r>
                        <a:rPr lang="es-EC" sz="1100">
                          <a:solidFill>
                            <a:schemeClr val="accent6">
                              <a:lumMod val="50000"/>
                            </a:schemeClr>
                          </a:solidFill>
                          <a:effectLst/>
                        </a:rPr>
                        <a:t>Elemento</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215900" indent="0" algn="l">
                        <a:lnSpc>
                          <a:spcPct val="100000"/>
                        </a:lnSpc>
                      </a:pPr>
                      <a:r>
                        <a:rPr lang="es-EC" sz="1100">
                          <a:solidFill>
                            <a:schemeClr val="accent6">
                              <a:lumMod val="50000"/>
                            </a:schemeClr>
                          </a:solidFill>
                          <a:effectLst/>
                        </a:rPr>
                        <a:t>Masa [kg]</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r>
              <a:tr h="0">
                <a:tc>
                  <a:txBody>
                    <a:bodyPr/>
                    <a:lstStyle/>
                    <a:p>
                      <a:pPr marL="215900" indent="0" algn="l">
                        <a:lnSpc>
                          <a:spcPct val="100000"/>
                        </a:lnSpc>
                      </a:pPr>
                      <a:r>
                        <a:rPr lang="es-EC" sz="1100">
                          <a:solidFill>
                            <a:schemeClr val="accent6">
                              <a:lumMod val="50000"/>
                            </a:schemeClr>
                          </a:solidFill>
                          <a:effectLst/>
                        </a:rPr>
                        <a:t>Eje rotatorio</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215900" indent="0" algn="l">
                        <a:lnSpc>
                          <a:spcPct val="100000"/>
                        </a:lnSpc>
                      </a:pPr>
                      <a:r>
                        <a:rPr lang="es-EC" sz="1100">
                          <a:solidFill>
                            <a:schemeClr val="accent6">
                              <a:lumMod val="50000"/>
                            </a:schemeClr>
                          </a:solidFill>
                          <a:effectLst/>
                        </a:rPr>
                        <a:t>2,465</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r>
              <a:tr h="0">
                <a:tc>
                  <a:txBody>
                    <a:bodyPr/>
                    <a:lstStyle/>
                    <a:p>
                      <a:pPr marL="215900" indent="0" algn="l">
                        <a:lnSpc>
                          <a:spcPct val="100000"/>
                        </a:lnSpc>
                      </a:pPr>
                      <a:r>
                        <a:rPr lang="es-EC" sz="1100">
                          <a:solidFill>
                            <a:schemeClr val="accent6">
                              <a:lumMod val="50000"/>
                            </a:schemeClr>
                          </a:solidFill>
                          <a:effectLst/>
                        </a:rPr>
                        <a:t>Perfil V cuadro</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215900" indent="0" algn="l">
                        <a:lnSpc>
                          <a:spcPct val="100000"/>
                        </a:lnSpc>
                      </a:pPr>
                      <a:r>
                        <a:rPr lang="es-EC" sz="1100">
                          <a:solidFill>
                            <a:schemeClr val="accent6">
                              <a:lumMod val="50000"/>
                            </a:schemeClr>
                          </a:solidFill>
                          <a:effectLst/>
                        </a:rPr>
                        <a:t>1,620</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r>
              <a:tr h="0">
                <a:tc>
                  <a:txBody>
                    <a:bodyPr/>
                    <a:lstStyle/>
                    <a:p>
                      <a:pPr marL="215900" indent="0" algn="l">
                        <a:lnSpc>
                          <a:spcPct val="100000"/>
                        </a:lnSpc>
                      </a:pPr>
                      <a:r>
                        <a:rPr lang="es-EC" sz="1100" dirty="0">
                          <a:solidFill>
                            <a:schemeClr val="accent6">
                              <a:lumMod val="50000"/>
                            </a:schemeClr>
                          </a:solidFill>
                          <a:effectLst/>
                        </a:rPr>
                        <a:t>Perfil C cuadro</a:t>
                      </a:r>
                      <a:endParaRPr lang="es-EC" sz="1200" dirty="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215900" indent="0" algn="l">
                        <a:lnSpc>
                          <a:spcPct val="100000"/>
                        </a:lnSpc>
                      </a:pPr>
                      <a:r>
                        <a:rPr lang="es-EC" sz="1100">
                          <a:solidFill>
                            <a:schemeClr val="accent6">
                              <a:lumMod val="50000"/>
                            </a:schemeClr>
                          </a:solidFill>
                          <a:effectLst/>
                        </a:rPr>
                        <a:t>2,157</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r>
              <a:tr h="0">
                <a:tc>
                  <a:txBody>
                    <a:bodyPr/>
                    <a:lstStyle/>
                    <a:p>
                      <a:pPr marL="215900" indent="0" algn="l">
                        <a:lnSpc>
                          <a:spcPct val="100000"/>
                        </a:lnSpc>
                      </a:pPr>
                      <a:r>
                        <a:rPr lang="es-EC" sz="1100">
                          <a:solidFill>
                            <a:schemeClr val="accent6">
                              <a:lumMod val="50000"/>
                            </a:schemeClr>
                          </a:solidFill>
                          <a:effectLst/>
                        </a:rPr>
                        <a:t>Elemento</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215900" indent="0" algn="l">
                        <a:lnSpc>
                          <a:spcPct val="100000"/>
                        </a:lnSpc>
                      </a:pPr>
                      <a:r>
                        <a:rPr lang="es-EC" sz="1100">
                          <a:solidFill>
                            <a:schemeClr val="accent6">
                              <a:lumMod val="50000"/>
                            </a:schemeClr>
                          </a:solidFill>
                          <a:effectLst/>
                        </a:rPr>
                        <a:t>Masa [kg]</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r>
              <a:tr h="0">
                <a:tc>
                  <a:txBody>
                    <a:bodyPr/>
                    <a:lstStyle/>
                    <a:p>
                      <a:pPr marL="215900" indent="0" algn="l">
                        <a:lnSpc>
                          <a:spcPct val="100000"/>
                        </a:lnSpc>
                      </a:pPr>
                      <a:r>
                        <a:rPr lang="es-EC" sz="1100">
                          <a:solidFill>
                            <a:schemeClr val="accent6">
                              <a:lumMod val="50000"/>
                            </a:schemeClr>
                          </a:solidFill>
                          <a:effectLst/>
                        </a:rPr>
                        <a:t>Placas unión</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215900" indent="0" algn="l">
                        <a:lnSpc>
                          <a:spcPct val="100000"/>
                        </a:lnSpc>
                      </a:pPr>
                      <a:r>
                        <a:rPr lang="es-EC" sz="1100">
                          <a:solidFill>
                            <a:schemeClr val="accent6">
                              <a:lumMod val="50000"/>
                            </a:schemeClr>
                          </a:solidFill>
                          <a:effectLst/>
                        </a:rPr>
                        <a:t>0,117</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r>
              <a:tr h="0">
                <a:tc>
                  <a:txBody>
                    <a:bodyPr/>
                    <a:lstStyle/>
                    <a:p>
                      <a:pPr marL="215900" indent="0" algn="l">
                        <a:lnSpc>
                          <a:spcPct val="100000"/>
                        </a:lnSpc>
                      </a:pPr>
                      <a:r>
                        <a:rPr lang="es-EC" sz="1100">
                          <a:solidFill>
                            <a:schemeClr val="accent6">
                              <a:lumMod val="50000"/>
                            </a:schemeClr>
                          </a:solidFill>
                          <a:effectLst/>
                        </a:rPr>
                        <a:t>Tornillo 8 mm</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215900" indent="0" algn="l">
                        <a:lnSpc>
                          <a:spcPct val="100000"/>
                        </a:lnSpc>
                      </a:pPr>
                      <a:r>
                        <a:rPr lang="es-EC" sz="1100">
                          <a:solidFill>
                            <a:schemeClr val="accent6">
                              <a:lumMod val="50000"/>
                            </a:schemeClr>
                          </a:solidFill>
                          <a:effectLst/>
                        </a:rPr>
                        <a:t>0,407</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r>
              <a:tr h="0">
                <a:tc>
                  <a:txBody>
                    <a:bodyPr/>
                    <a:lstStyle/>
                    <a:p>
                      <a:pPr marL="215900" indent="0" algn="l">
                        <a:lnSpc>
                          <a:spcPct val="100000"/>
                        </a:lnSpc>
                      </a:pPr>
                      <a:r>
                        <a:rPr lang="es-EC" sz="1100">
                          <a:solidFill>
                            <a:schemeClr val="accent6">
                              <a:lumMod val="50000"/>
                            </a:schemeClr>
                          </a:solidFill>
                          <a:effectLst/>
                        </a:rPr>
                        <a:t>Ángulos soportes cuadro</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215900" indent="0" algn="l">
                        <a:lnSpc>
                          <a:spcPct val="100000"/>
                        </a:lnSpc>
                      </a:pPr>
                      <a:r>
                        <a:rPr lang="es-EC" sz="1100">
                          <a:solidFill>
                            <a:schemeClr val="accent6">
                              <a:lumMod val="50000"/>
                            </a:schemeClr>
                          </a:solidFill>
                          <a:effectLst/>
                        </a:rPr>
                        <a:t>1,240</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r>
              <a:tr h="0">
                <a:tc>
                  <a:txBody>
                    <a:bodyPr/>
                    <a:lstStyle/>
                    <a:p>
                      <a:pPr marL="215900" indent="0" algn="l">
                        <a:lnSpc>
                          <a:spcPct val="100000"/>
                        </a:lnSpc>
                      </a:pPr>
                      <a:r>
                        <a:rPr lang="es-EC" sz="1100">
                          <a:solidFill>
                            <a:schemeClr val="accent6">
                              <a:lumMod val="50000"/>
                            </a:schemeClr>
                          </a:solidFill>
                          <a:effectLst/>
                        </a:rPr>
                        <a:t>Rodamientos lineales</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215900" indent="0" algn="l">
                        <a:lnSpc>
                          <a:spcPct val="100000"/>
                        </a:lnSpc>
                      </a:pPr>
                      <a:r>
                        <a:rPr lang="es-EC" sz="1100">
                          <a:solidFill>
                            <a:schemeClr val="accent6">
                              <a:lumMod val="50000"/>
                            </a:schemeClr>
                          </a:solidFill>
                          <a:effectLst/>
                        </a:rPr>
                        <a:t>1,400</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r>
              <a:tr h="0">
                <a:tc>
                  <a:txBody>
                    <a:bodyPr/>
                    <a:lstStyle/>
                    <a:p>
                      <a:pPr marL="215900" indent="0" algn="l">
                        <a:lnSpc>
                          <a:spcPct val="100000"/>
                        </a:lnSpc>
                      </a:pPr>
                      <a:r>
                        <a:rPr lang="es-EC" sz="1100">
                          <a:solidFill>
                            <a:schemeClr val="accent6">
                              <a:lumMod val="50000"/>
                            </a:schemeClr>
                          </a:solidFill>
                          <a:effectLst/>
                        </a:rPr>
                        <a:t>Motores Nema</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215900" indent="0" algn="l">
                        <a:lnSpc>
                          <a:spcPct val="100000"/>
                        </a:lnSpc>
                      </a:pPr>
                      <a:r>
                        <a:rPr lang="es-EC" sz="1100">
                          <a:solidFill>
                            <a:schemeClr val="accent6">
                              <a:lumMod val="50000"/>
                            </a:schemeClr>
                          </a:solidFill>
                          <a:effectLst/>
                        </a:rPr>
                        <a:t>1,400</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r>
              <a:tr h="0">
                <a:tc>
                  <a:txBody>
                    <a:bodyPr/>
                    <a:lstStyle/>
                    <a:p>
                      <a:pPr marL="215900" indent="0" algn="l">
                        <a:lnSpc>
                          <a:spcPct val="100000"/>
                        </a:lnSpc>
                      </a:pPr>
                      <a:r>
                        <a:rPr lang="es-EC" sz="1100">
                          <a:solidFill>
                            <a:schemeClr val="accent6">
                              <a:lumMod val="50000"/>
                            </a:schemeClr>
                          </a:solidFill>
                          <a:effectLst/>
                        </a:rPr>
                        <a:t>Total</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215900" indent="0" algn="l">
                        <a:lnSpc>
                          <a:spcPct val="100000"/>
                        </a:lnSpc>
                      </a:pPr>
                      <a:r>
                        <a:rPr lang="es-EC" sz="1100">
                          <a:solidFill>
                            <a:schemeClr val="accent6">
                              <a:lumMod val="50000"/>
                            </a:schemeClr>
                          </a:solidFill>
                          <a:effectLst/>
                        </a:rPr>
                        <a:t>10,806</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r>
              <a:tr h="0">
                <a:tc>
                  <a:txBody>
                    <a:bodyPr/>
                    <a:lstStyle/>
                    <a:p>
                      <a:pPr marL="215900" indent="0" algn="l">
                        <a:lnSpc>
                          <a:spcPct val="100000"/>
                        </a:lnSpc>
                      </a:pPr>
                      <a:r>
                        <a:rPr lang="es-EC" sz="1100">
                          <a:solidFill>
                            <a:schemeClr val="accent6">
                              <a:lumMod val="50000"/>
                            </a:schemeClr>
                          </a:solidFill>
                          <a:effectLst/>
                        </a:rPr>
                        <a:t>(Total*1.2)</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215900" indent="0" algn="l">
                        <a:lnSpc>
                          <a:spcPct val="100000"/>
                        </a:lnSpc>
                      </a:pPr>
                      <a:r>
                        <a:rPr lang="es-EC" sz="1100" dirty="0">
                          <a:solidFill>
                            <a:schemeClr val="accent6">
                              <a:lumMod val="50000"/>
                            </a:schemeClr>
                          </a:solidFill>
                          <a:effectLst/>
                        </a:rPr>
                        <a:t>12,967</a:t>
                      </a:r>
                      <a:endParaRPr lang="es-EC" sz="1200" dirty="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r>
            </a:tbl>
          </a:graphicData>
        </a:graphic>
      </p:graphicFrame>
      <p:sp>
        <p:nvSpPr>
          <p:cNvPr id="6" name="CuadroTexto 5"/>
          <p:cNvSpPr txBox="1"/>
          <p:nvPr/>
        </p:nvSpPr>
        <p:spPr>
          <a:xfrm>
            <a:off x="131553" y="0"/>
            <a:ext cx="6094562" cy="718082"/>
          </a:xfrm>
          <a:prstGeom prst="rect">
            <a:avLst/>
          </a:prstGeom>
          <a:noFill/>
        </p:spPr>
        <p:txBody>
          <a:bodyPr wrap="square">
            <a:spAutoFit/>
          </a:bodyPr>
          <a:lstStyle/>
          <a:p>
            <a:pPr lvl="0" algn="l">
              <a:lnSpc>
                <a:spcPct val="200000"/>
              </a:lnSpc>
              <a:spcAft>
                <a:spcPts val="1920"/>
              </a:spcAft>
            </a:pPr>
            <a:r>
              <a:rPr lang="es-EC" sz="2400" b="1" dirty="0">
                <a:solidFill>
                  <a:schemeClr val="accent6">
                    <a:lumMod val="50000"/>
                  </a:schemeClr>
                </a:solidFill>
                <a:effectLst/>
                <a:latin typeface="Arial" panose="020B0604020202020204" pitchFamily="34" charset="0"/>
                <a:ea typeface="Calibri" panose="020F0502020204030204" pitchFamily="34" charset="0"/>
              </a:rPr>
              <a:t>Sistema de movimiento en eje Y</a:t>
            </a:r>
            <a:endParaRPr lang="es-EC" sz="2400" dirty="0">
              <a:solidFill>
                <a:schemeClr val="accent6">
                  <a:lumMod val="50000"/>
                </a:schemeClr>
              </a:solidFill>
              <a:effectLst/>
              <a:latin typeface="Times New Roman" panose="02020603050405020304" pitchFamily="18" charset="0"/>
              <a:ea typeface="Calibri" panose="020F0502020204030204" pitchFamily="34" charset="0"/>
            </a:endParaRPr>
          </a:p>
        </p:txBody>
      </p:sp>
      <p:pic>
        <p:nvPicPr>
          <p:cNvPr id="7" name="Imagen 6"/>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7383768" y="718082"/>
            <a:ext cx="4676680" cy="2710918"/>
          </a:xfrm>
          <a:prstGeom prst="rect">
            <a:avLst/>
          </a:prstGeom>
          <a:noFill/>
          <a:ln>
            <a:solidFill>
              <a:schemeClr val="tx1"/>
            </a:solidFill>
          </a:ln>
        </p:spPr>
      </p:pic>
      <p:pic>
        <p:nvPicPr>
          <p:cNvPr id="8" name="Imagen 7"/>
          <p:cNvPicPr>
            <a:picLocks noChangeAspect="1"/>
          </p:cNvPicPr>
          <p:nvPr/>
        </p:nvPicPr>
        <p:blipFill rotWithShape="1">
          <a:blip r:embed="rId2">
            <a:extLst>
              <a:ext uri="{28A0092B-C50C-407E-A947-70E740481C1C}">
                <a14:useLocalDpi xmlns:a14="http://schemas.microsoft.com/office/drawing/2010/main" val="0"/>
              </a:ext>
            </a:extLst>
          </a:blip>
          <a:srcRect t="50000"/>
          <a:stretch>
            <a:fillRect/>
          </a:stretch>
        </p:blipFill>
        <p:spPr bwMode="auto">
          <a:xfrm>
            <a:off x="7151298" y="4084607"/>
            <a:ext cx="4909150" cy="1334135"/>
          </a:xfrm>
          <a:prstGeom prst="rect">
            <a:avLst/>
          </a:prstGeom>
          <a:noFill/>
          <a:ln>
            <a:noFill/>
          </a:ln>
        </p:spPr>
      </p:pic>
      <mc:AlternateContent xmlns:mc="http://schemas.openxmlformats.org/markup-compatibility/2006" xmlns:a14="http://schemas.microsoft.com/office/drawing/2010/main">
        <mc:Choice Requires="a14">
          <p:graphicFrame>
            <p:nvGraphicFramePr>
              <p:cNvPr id="9" name="Tabla 8"/>
              <p:cNvGraphicFramePr>
                <a:graphicFrameLocks noGrp="1"/>
              </p:cNvGraphicFramePr>
              <p:nvPr/>
            </p:nvGraphicFramePr>
            <p:xfrm>
              <a:off x="3636150" y="1206333"/>
              <a:ext cx="3876347" cy="778002"/>
            </p:xfrm>
            <a:graphic>
              <a:graphicData uri="http://schemas.openxmlformats.org/drawingml/2006/table">
                <a:tbl>
                  <a:tblPr firstRow="1" firstCol="1" bandRow="1">
                    <a:tableStyleId>{2D5ABB26-0587-4C30-8999-92F81FD0307C}</a:tableStyleId>
                  </a:tblPr>
                  <a:tblGrid>
                    <a:gridCol w="3535642"/>
                    <a:gridCol w="340705"/>
                  </a:tblGrid>
                  <a:tr h="365760">
                    <a:tc>
                      <a:txBody>
                        <a:bodyPr/>
                        <a:lstStyle/>
                        <a:p>
                          <a:pPr marL="457200" marR="0" lvl="0" indent="0" algn="ctr" defTabSz="914400" rtl="0" eaLnBrk="1" fontAlgn="auto" latinLnBrk="0" hangingPunct="1">
                            <a:lnSpc>
                              <a:spcPct val="100000"/>
                            </a:lnSpc>
                            <a:spcBef>
                              <a:spcPts val="0"/>
                            </a:spcBef>
                            <a:spcAft>
                              <a:spcPts val="0"/>
                            </a:spcAft>
                            <a:buClrTx/>
                            <a:buSzTx/>
                            <a:buFontTx/>
                            <a:buNone/>
                            <a:defRPr/>
                          </a:pPr>
                          <a:r>
                            <a:rPr lang="es-EC" sz="1100" dirty="0">
                              <a:solidFill>
                                <a:schemeClr val="accent6">
                                  <a:lumMod val="50000"/>
                                </a:schemeClr>
                              </a:solidFill>
                              <a:effectLst/>
                            </a:rPr>
                            <a:t> </a:t>
                          </a:r>
                          <a14:m>
                            <m:oMath xmlns:m="http://schemas.openxmlformats.org/officeDocument/2006/math">
                              <m:r>
                                <m:rPr>
                                  <m:sty m:val="p"/>
                                </m:rPr>
                                <a:rPr lang="en-US" altLang="es-EC" sz="1100">
                                  <a:solidFill>
                                    <a:schemeClr val="accent6">
                                      <a:lumMod val="50000"/>
                                    </a:schemeClr>
                                  </a:solidFill>
                                  <a:effectLst/>
                                  <a:latin typeface="Cambria Math" panose="02040503050406030204" pitchFamily="18" charset="0"/>
                                </a:rPr>
                                <m:t>F</m:t>
                              </m:r>
                              <m:r>
                                <a:rPr lang="es-EC" sz="1100">
                                  <a:solidFill>
                                    <a:schemeClr val="accent6">
                                      <a:lumMod val="50000"/>
                                    </a:schemeClr>
                                  </a:solidFill>
                                  <a:effectLst/>
                                  <a:latin typeface="Cambria Math" panose="02040503050406030204" pitchFamily="18" charset="0"/>
                                </a:rPr>
                                <m:t>=</m:t>
                              </m:r>
                              <m:r>
                                <a:rPr lang="es-EC" sz="1100">
                                  <a:solidFill>
                                    <a:schemeClr val="accent6">
                                      <a:lumMod val="50000"/>
                                    </a:schemeClr>
                                  </a:solidFill>
                                  <a:effectLst/>
                                  <a:latin typeface="Cambria Math" panose="02040503050406030204" pitchFamily="18" charset="0"/>
                                </a:rPr>
                                <m:t>𝑚</m:t>
                              </m:r>
                            </m:oMath>
                          </a14:m>
                          <a:r>
                            <a:rPr lang="es-ES" altLang="es-EC" sz="1200" dirty="0">
                              <a:solidFill>
                                <a:schemeClr val="accent6">
                                  <a:lumMod val="50000"/>
                                </a:schemeClr>
                              </a:solidFill>
                              <a:effectLst/>
                              <a:latin typeface="Times New Roman" panose="02020603050405020304" pitchFamily="18" charset="0"/>
                              <a:ea typeface="Calibri" panose="020F0502020204030204" pitchFamily="34" charset="0"/>
                            </a:rPr>
                            <a:t> g</a:t>
                          </a:r>
                          <a:endParaRPr lang="es-ES" altLang="es-EC" sz="1200" dirty="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457200" indent="0" algn="ctr">
                            <a:lnSpc>
                              <a:spcPct val="200000"/>
                            </a:lnSpc>
                          </a:pPr>
                          <a:endParaRPr lang="es-EC" sz="1200" dirty="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nchor="ctr"/>
                    </a:tc>
                  </a:tr>
                  <a:tr h="0">
                    <a:tc gridSpan="2">
                      <a:txBody>
                        <a:bodyPr/>
                        <a:lstStyle/>
                        <a:p>
                          <a:pPr marL="457200" indent="0" algn="ctr">
                            <a:lnSpc>
                              <a:spcPct val="100000"/>
                            </a:lnSpc>
                          </a:pPr>
                          <a14:m>
                            <m:oMathPara xmlns:m="http://schemas.openxmlformats.org/officeDocument/2006/math">
                              <m:oMathParaPr>
                                <m:jc m:val="centerGroup"/>
                              </m:oMathParaPr>
                              <m:oMath xmlns:m="http://schemas.openxmlformats.org/officeDocument/2006/math">
                                <m:r>
                                  <m:rPr>
                                    <m:sty m:val="p"/>
                                  </m:rPr>
                                  <a:rPr lang="en-US" altLang="es-EC" sz="1100">
                                    <a:solidFill>
                                      <a:schemeClr val="accent6">
                                        <a:lumMod val="50000"/>
                                      </a:schemeClr>
                                    </a:solidFill>
                                    <a:effectLst/>
                                    <a:latin typeface="Cambria Math" panose="02040503050406030204" pitchFamily="18" charset="0"/>
                                  </a:rPr>
                                  <m:t>F</m:t>
                                </m:r>
                                <m:r>
                                  <a:rPr lang="es-EC" sz="1100">
                                    <a:solidFill>
                                      <a:schemeClr val="accent6">
                                        <a:lumMod val="50000"/>
                                      </a:schemeClr>
                                    </a:solidFill>
                                    <a:effectLst/>
                                    <a:latin typeface="Cambria Math" panose="02040503050406030204" pitchFamily="18" charset="0"/>
                                  </a:rPr>
                                  <m:t>=</m:t>
                                </m:r>
                                <m:r>
                                  <a:rPr lang="es-EC" sz="1100">
                                    <a:solidFill>
                                      <a:schemeClr val="accent6">
                                        <a:lumMod val="50000"/>
                                      </a:schemeClr>
                                    </a:solidFill>
                                    <a:effectLst/>
                                    <a:latin typeface="Cambria Math" panose="02040503050406030204" pitchFamily="18" charset="0"/>
                                  </a:rPr>
                                  <m:t>12</m:t>
                                </m:r>
                                <m:r>
                                  <a:rPr lang="es-EC" sz="1100">
                                    <a:solidFill>
                                      <a:schemeClr val="accent6">
                                        <a:lumMod val="50000"/>
                                      </a:schemeClr>
                                    </a:solidFill>
                                    <a:effectLst/>
                                    <a:latin typeface="Cambria Math" panose="02040503050406030204" pitchFamily="18" charset="0"/>
                                  </a:rPr>
                                  <m:t>,</m:t>
                                </m:r>
                                <m:r>
                                  <a:rPr lang="es-EC" sz="1100">
                                    <a:solidFill>
                                      <a:schemeClr val="accent6">
                                        <a:lumMod val="50000"/>
                                      </a:schemeClr>
                                    </a:solidFill>
                                    <a:effectLst/>
                                    <a:latin typeface="Cambria Math" panose="02040503050406030204" pitchFamily="18" charset="0"/>
                                  </a:rPr>
                                  <m:t>967</m:t>
                                </m:r>
                                <m:d>
                                  <m:dPr>
                                    <m:begChr m:val="["/>
                                    <m:endChr m:val="]"/>
                                    <m:ctrlPr>
                                      <a:rPr lang="es-EC" sz="1100" i="1">
                                        <a:solidFill>
                                          <a:schemeClr val="accent6">
                                            <a:lumMod val="50000"/>
                                          </a:schemeClr>
                                        </a:solidFill>
                                        <a:effectLst/>
                                        <a:latin typeface="Cambria Math" panose="02040503050406030204" pitchFamily="18" charset="0"/>
                                      </a:rPr>
                                    </m:ctrlPr>
                                  </m:dPr>
                                  <m:e>
                                    <m:r>
                                      <a:rPr lang="es-EC" sz="1100">
                                        <a:solidFill>
                                          <a:schemeClr val="accent6">
                                            <a:lumMod val="50000"/>
                                          </a:schemeClr>
                                        </a:solidFill>
                                        <a:effectLst/>
                                        <a:latin typeface="Cambria Math" panose="02040503050406030204" pitchFamily="18" charset="0"/>
                                      </a:rPr>
                                      <m:t>𝑘𝑔</m:t>
                                    </m:r>
                                  </m:e>
                                </m:d>
                                <m:r>
                                  <a:rPr lang="es-EC" sz="1100">
                                    <a:solidFill>
                                      <a:schemeClr val="accent6">
                                        <a:lumMod val="50000"/>
                                      </a:schemeClr>
                                    </a:solidFill>
                                    <a:effectLst/>
                                    <a:latin typeface="Cambria Math" panose="02040503050406030204" pitchFamily="18" charset="0"/>
                                  </a:rPr>
                                  <m:t>∗</m:t>
                                </m:r>
                                <m:r>
                                  <a:rPr lang="es-EC" sz="1100">
                                    <a:solidFill>
                                      <a:schemeClr val="accent6">
                                        <a:lumMod val="50000"/>
                                      </a:schemeClr>
                                    </a:solidFill>
                                    <a:effectLst/>
                                    <a:latin typeface="Cambria Math" panose="02040503050406030204" pitchFamily="18" charset="0"/>
                                  </a:rPr>
                                  <m:t>9</m:t>
                                </m:r>
                                <m:r>
                                  <a:rPr lang="es-EC" sz="1100">
                                    <a:solidFill>
                                      <a:schemeClr val="accent6">
                                        <a:lumMod val="50000"/>
                                      </a:schemeClr>
                                    </a:solidFill>
                                    <a:effectLst/>
                                    <a:latin typeface="Cambria Math" panose="02040503050406030204" pitchFamily="18" charset="0"/>
                                  </a:rPr>
                                  <m:t>,</m:t>
                                </m:r>
                                <m:r>
                                  <a:rPr lang="es-EC" sz="1100">
                                    <a:solidFill>
                                      <a:schemeClr val="accent6">
                                        <a:lumMod val="50000"/>
                                      </a:schemeClr>
                                    </a:solidFill>
                                    <a:effectLst/>
                                    <a:latin typeface="Cambria Math" panose="02040503050406030204" pitchFamily="18" charset="0"/>
                                  </a:rPr>
                                  <m:t>8</m:t>
                                </m:r>
                                <m:f>
                                  <m:fPr>
                                    <m:ctrlPr>
                                      <a:rPr lang="es-EC" sz="1100" i="1">
                                        <a:solidFill>
                                          <a:schemeClr val="accent6">
                                            <a:lumMod val="50000"/>
                                          </a:schemeClr>
                                        </a:solidFill>
                                        <a:effectLst/>
                                        <a:latin typeface="Cambria Math" panose="02040503050406030204" pitchFamily="18" charset="0"/>
                                      </a:rPr>
                                    </m:ctrlPr>
                                  </m:fPr>
                                  <m:num>
                                    <m:r>
                                      <a:rPr lang="es-EC" sz="1100">
                                        <a:solidFill>
                                          <a:schemeClr val="accent6">
                                            <a:lumMod val="50000"/>
                                          </a:schemeClr>
                                        </a:solidFill>
                                        <a:effectLst/>
                                        <a:latin typeface="Cambria Math" panose="02040503050406030204" pitchFamily="18" charset="0"/>
                                      </a:rPr>
                                      <m:t>𝑚</m:t>
                                    </m:r>
                                  </m:num>
                                  <m:den>
                                    <m:sSup>
                                      <m:sSupPr>
                                        <m:ctrlPr>
                                          <a:rPr lang="es-EC" sz="1100" i="1">
                                            <a:solidFill>
                                              <a:schemeClr val="accent6">
                                                <a:lumMod val="50000"/>
                                              </a:schemeClr>
                                            </a:solidFill>
                                            <a:effectLst/>
                                            <a:latin typeface="Cambria Math" panose="02040503050406030204" pitchFamily="18" charset="0"/>
                                          </a:rPr>
                                        </m:ctrlPr>
                                      </m:sSupPr>
                                      <m:e>
                                        <m:r>
                                          <a:rPr lang="es-EC" sz="1100">
                                            <a:solidFill>
                                              <a:schemeClr val="accent6">
                                                <a:lumMod val="50000"/>
                                              </a:schemeClr>
                                            </a:solidFill>
                                            <a:effectLst/>
                                            <a:latin typeface="Cambria Math" panose="02040503050406030204" pitchFamily="18" charset="0"/>
                                          </a:rPr>
                                          <m:t>𝑠</m:t>
                                        </m:r>
                                      </m:e>
                                      <m:sup>
                                        <m:r>
                                          <a:rPr lang="es-EC" sz="1100">
                                            <a:solidFill>
                                              <a:schemeClr val="accent6">
                                                <a:lumMod val="50000"/>
                                              </a:schemeClr>
                                            </a:solidFill>
                                            <a:effectLst/>
                                            <a:latin typeface="Cambria Math" panose="02040503050406030204" pitchFamily="18" charset="0"/>
                                          </a:rPr>
                                          <m:t>2</m:t>
                                        </m:r>
                                      </m:sup>
                                    </m:sSup>
                                  </m:den>
                                </m:f>
                              </m:oMath>
                            </m:oMathPara>
                          </a14:m>
                          <a:endParaRPr lang="es-EC" sz="1200" dirty="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nchor="ctr"/>
                    </a:tc>
                    <a:tc hMerge="1">
                      <a:tcPr/>
                    </a:tc>
                  </a:tr>
                  <a:tr h="0">
                    <a:tc gridSpan="2">
                      <a:txBody>
                        <a:bodyPr/>
                        <a:lstStyle/>
                        <a:p>
                          <a:pPr marL="457200" indent="0" algn="ctr">
                            <a:lnSpc>
                              <a:spcPct val="100000"/>
                            </a:lnSpc>
                          </a:pPr>
                          <a14:m>
                            <m:oMathPara xmlns:m="http://schemas.openxmlformats.org/officeDocument/2006/math">
                              <m:oMathParaPr>
                                <m:jc m:val="centerGroup"/>
                              </m:oMathParaPr>
                              <m:oMath xmlns:m="http://schemas.openxmlformats.org/officeDocument/2006/math">
                                <m:sSub>
                                  <m:sSubPr>
                                    <m:ctrlPr>
                                      <a:rPr lang="es-EC" sz="1100" i="1" smtClean="0">
                                        <a:solidFill>
                                          <a:schemeClr val="accent6">
                                            <a:lumMod val="50000"/>
                                          </a:schemeClr>
                                        </a:solidFill>
                                        <a:effectLst/>
                                        <a:latin typeface="Cambria Math" panose="02040503050406030204" pitchFamily="18" charset="0"/>
                                      </a:rPr>
                                    </m:ctrlPr>
                                  </m:sSubPr>
                                  <m:e>
                                    <m:r>
                                      <a:rPr lang="es-EC" sz="1100">
                                        <a:solidFill>
                                          <a:schemeClr val="accent6">
                                            <a:lumMod val="50000"/>
                                          </a:schemeClr>
                                        </a:solidFill>
                                        <a:effectLst/>
                                        <a:latin typeface="Cambria Math" panose="02040503050406030204" pitchFamily="18" charset="0"/>
                                      </a:rPr>
                                      <m:t>𝐹</m:t>
                                    </m:r>
                                  </m:e>
                                  <m:sub>
                                    <m:r>
                                      <a:rPr lang="es-EC" sz="1100">
                                        <a:solidFill>
                                          <a:schemeClr val="accent6">
                                            <a:lumMod val="50000"/>
                                          </a:schemeClr>
                                        </a:solidFill>
                                        <a:effectLst/>
                                        <a:latin typeface="Cambria Math" panose="02040503050406030204" pitchFamily="18" charset="0"/>
                                      </a:rPr>
                                      <m:t>𝑦</m:t>
                                    </m:r>
                                  </m:sub>
                                </m:sSub>
                                <m:r>
                                  <a:rPr lang="es-EC" sz="1100">
                                    <a:solidFill>
                                      <a:schemeClr val="accent6">
                                        <a:lumMod val="50000"/>
                                      </a:schemeClr>
                                    </a:solidFill>
                                    <a:effectLst/>
                                    <a:latin typeface="Cambria Math" panose="02040503050406030204" pitchFamily="18" charset="0"/>
                                  </a:rPr>
                                  <m:t>=</m:t>
                                </m:r>
                                <m:r>
                                  <a:rPr lang="es-EC" sz="1100">
                                    <a:solidFill>
                                      <a:schemeClr val="accent6">
                                        <a:lumMod val="50000"/>
                                      </a:schemeClr>
                                    </a:solidFill>
                                    <a:effectLst/>
                                    <a:latin typeface="Cambria Math" panose="02040503050406030204" pitchFamily="18" charset="0"/>
                                  </a:rPr>
                                  <m:t>127</m:t>
                                </m:r>
                                <m:r>
                                  <a:rPr lang="es-EC" sz="1100">
                                    <a:solidFill>
                                      <a:schemeClr val="accent6">
                                        <a:lumMod val="50000"/>
                                      </a:schemeClr>
                                    </a:solidFill>
                                    <a:effectLst/>
                                    <a:latin typeface="Cambria Math" panose="02040503050406030204" pitchFamily="18" charset="0"/>
                                  </a:rPr>
                                  <m:t>,</m:t>
                                </m:r>
                                <m:r>
                                  <a:rPr lang="es-EC" sz="1100">
                                    <a:solidFill>
                                      <a:schemeClr val="accent6">
                                        <a:lumMod val="50000"/>
                                      </a:schemeClr>
                                    </a:solidFill>
                                    <a:effectLst/>
                                    <a:latin typeface="Cambria Math" panose="02040503050406030204" pitchFamily="18" charset="0"/>
                                  </a:rPr>
                                  <m:t>1</m:t>
                                </m:r>
                                <m:r>
                                  <a:rPr lang="es-EC" sz="1100">
                                    <a:solidFill>
                                      <a:schemeClr val="accent6">
                                        <a:lumMod val="50000"/>
                                      </a:schemeClr>
                                    </a:solidFill>
                                    <a:effectLst/>
                                    <a:latin typeface="Cambria Math" panose="02040503050406030204" pitchFamily="18" charset="0"/>
                                  </a:rPr>
                                  <m:t> [</m:t>
                                </m:r>
                                <m:r>
                                  <a:rPr lang="es-EC" sz="1100">
                                    <a:solidFill>
                                      <a:schemeClr val="accent6">
                                        <a:lumMod val="50000"/>
                                      </a:schemeClr>
                                    </a:solidFill>
                                    <a:effectLst/>
                                    <a:latin typeface="Cambria Math" panose="02040503050406030204" pitchFamily="18" charset="0"/>
                                  </a:rPr>
                                  <m:t>𝑁</m:t>
                                </m:r>
                                <m:r>
                                  <a:rPr lang="es-EC" sz="1100">
                                    <a:solidFill>
                                      <a:schemeClr val="accent6">
                                        <a:lumMod val="50000"/>
                                      </a:schemeClr>
                                    </a:solidFill>
                                    <a:effectLst/>
                                    <a:latin typeface="Cambria Math" panose="02040503050406030204" pitchFamily="18" charset="0"/>
                                  </a:rPr>
                                  <m:t>]</m:t>
                                </m:r>
                              </m:oMath>
                            </m:oMathPara>
                          </a14:m>
                          <a:endParaRPr lang="es-EC" sz="1200" dirty="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nchor="ctr"/>
                    </a:tc>
                    <a:tc hMerge="1">
                      <a:tcPr/>
                    </a:tc>
                  </a:tr>
                </a:tbl>
              </a:graphicData>
            </a:graphic>
          </p:graphicFrame>
        </mc:Choice>
        <mc:Fallback xmlns="">
          <p:graphicFrame>
            <p:nvGraphicFramePr>
              <p:cNvPr id="9" name="Tabla 8"/>
              <p:cNvGraphicFramePr>
                <a:graphicFrameLocks noGrp="1"/>
              </p:cNvGraphicFramePr>
              <p:nvPr/>
            </p:nvGraphicFramePr>
            <p:xfrm>
              <a:off x="3636150" y="1206333"/>
              <a:ext cx="3876347" cy="778002"/>
            </p:xfrm>
            <a:graphic>
              <a:graphicData uri="http://schemas.openxmlformats.org/drawingml/2006/table">
                <a:tbl>
                  <a:tblPr firstRow="1" firstCol="1" bandRow="1">
                    <a:tableStyleId>{2D5ABB26-0587-4C30-8999-92F81FD0307C}</a:tableStyleId>
                  </a:tblPr>
                  <a:tblGrid>
                    <a:gridCol w="3535642"/>
                    <a:gridCol w="340705"/>
                  </a:tblGrid>
                  <a:tr h="365760">
                    <a:tc>
                      <a:txBody>
                        <a:bodyPr/>
                        <a:lstStyle/>
                        <a:p>
                          <a:endParaRPr lang="es-ES"/>
                        </a:p>
                      </a:txBody>
                      <a:tcPr marL="68580" marR="68580" marT="0" marB="0">
                        <a:blipFill>
                          <a:blip r:embed="rId3"/>
                        </a:blipFill>
                      </a:tcPr>
                    </a:tc>
                    <a:tc>
                      <a:txBody>
                        <a:bodyPr/>
                        <a:lstStyle/>
                        <a:p>
                          <a:pPr marL="457200" indent="0" algn="ctr">
                            <a:lnSpc>
                              <a:spcPct val="200000"/>
                            </a:lnSpc>
                          </a:pPr>
                          <a:endParaRPr lang="es-EC" sz="1200" dirty="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nchor="ctr"/>
                    </a:tc>
                  </a:tr>
                  <a:tr h="288290">
                    <a:tc gridSpan="2">
                      <a:txBody>
                        <a:bodyPr/>
                        <a:lstStyle/>
                        <a:p>
                          <a:endParaRPr lang="es-ES"/>
                        </a:p>
                      </a:txBody>
                      <a:tcPr marL="68580" marR="68580" marT="0" marB="0" anchor="ctr">
                        <a:blipFill>
                          <a:blip r:embed="rId3"/>
                        </a:blipFill>
                      </a:tcPr>
                    </a:tc>
                    <a:tc hMerge="1">
                      <a:tcPr/>
                    </a:tc>
                  </a:tr>
                  <a:tr h="163195">
                    <a:tc gridSpan="2">
                      <a:txBody>
                        <a:bodyPr/>
                        <a:lstStyle/>
                        <a:p>
                          <a:endParaRPr lang="es-ES"/>
                        </a:p>
                      </a:txBody>
                      <a:tcPr marL="68580" marR="68580" marT="0" marB="0" anchor="ctr">
                        <a:blipFill>
                          <a:blip r:embed="rId3"/>
                        </a:blipFill>
                      </a:tcPr>
                    </a:tc>
                    <a:tc hMerge="1">
                      <a:tcPr/>
                    </a:tc>
                  </a:tr>
                </a:tbl>
              </a:graphicData>
            </a:graphic>
          </p:graphicFrame>
        </mc:Fallback>
      </mc:AlternateContent>
      <mc:AlternateContent xmlns:mc="http://schemas.openxmlformats.org/markup-compatibility/2006" xmlns:a14="http://schemas.microsoft.com/office/drawing/2010/main">
        <mc:Choice Requires="a14">
          <p:graphicFrame>
            <p:nvGraphicFramePr>
              <p:cNvPr id="10" name="Tabla 9"/>
              <p:cNvGraphicFramePr>
                <a:graphicFrameLocks noGrp="1"/>
              </p:cNvGraphicFramePr>
              <p:nvPr/>
            </p:nvGraphicFramePr>
            <p:xfrm>
              <a:off x="3855376" y="2474683"/>
              <a:ext cx="3868420" cy="1401318"/>
            </p:xfrm>
            <a:graphic>
              <a:graphicData uri="http://schemas.openxmlformats.org/drawingml/2006/table">
                <a:tbl>
                  <a:tblPr firstRow="1" firstCol="1" bandRow="1">
                    <a:tableStyleId>{2D5ABB26-0587-4C30-8999-92F81FD0307C}</a:tableStyleId>
                  </a:tblPr>
                  <a:tblGrid>
                    <a:gridCol w="3868420"/>
                  </a:tblGrid>
                  <a:tr h="0">
                    <a:tc>
                      <a:txBody>
                        <a:bodyPr/>
                        <a:lstStyle/>
                        <a:p>
                          <a:pPr marL="0" indent="0" algn="l">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C" sz="1100" i="1" smtClean="0">
                                        <a:solidFill>
                                          <a:schemeClr val="accent6">
                                            <a:lumMod val="50000"/>
                                          </a:schemeClr>
                                        </a:solidFill>
                                        <a:effectLst/>
                                        <a:latin typeface="Cambria Math" panose="02040503050406030204" pitchFamily="18" charset="0"/>
                                      </a:rPr>
                                    </m:ctrlPr>
                                  </m:sSubPr>
                                  <m:e>
                                    <m:r>
                                      <a:rPr lang="es-EC" sz="1100">
                                        <a:solidFill>
                                          <a:schemeClr val="accent6">
                                            <a:lumMod val="50000"/>
                                          </a:schemeClr>
                                        </a:solidFill>
                                        <a:effectLst/>
                                        <a:latin typeface="Cambria Math" panose="02040503050406030204" pitchFamily="18" charset="0"/>
                                      </a:rPr>
                                      <m:t>𝑇</m:t>
                                    </m:r>
                                  </m:e>
                                  <m:sub>
                                    <m:r>
                                      <a:rPr lang="es-EC" sz="1100">
                                        <a:solidFill>
                                          <a:schemeClr val="accent6">
                                            <a:lumMod val="50000"/>
                                          </a:schemeClr>
                                        </a:solidFill>
                                        <a:effectLst/>
                                        <a:latin typeface="Cambria Math" panose="02040503050406030204" pitchFamily="18" charset="0"/>
                                      </a:rPr>
                                      <m:t>𝑦</m:t>
                                    </m:r>
                                  </m:sub>
                                </m:sSub>
                                <m:r>
                                  <a:rPr lang="es-EC" sz="1100">
                                    <a:solidFill>
                                      <a:schemeClr val="accent6">
                                        <a:lumMod val="50000"/>
                                      </a:schemeClr>
                                    </a:solidFill>
                                    <a:effectLst/>
                                    <a:latin typeface="Cambria Math" panose="02040503050406030204" pitchFamily="18" charset="0"/>
                                  </a:rPr>
                                  <m:t>=</m:t>
                                </m:r>
                                <m:f>
                                  <m:fPr>
                                    <m:ctrlPr>
                                      <a:rPr lang="es-EC" sz="1100" i="1">
                                        <a:solidFill>
                                          <a:schemeClr val="accent6">
                                            <a:lumMod val="50000"/>
                                          </a:schemeClr>
                                        </a:solidFill>
                                        <a:effectLst/>
                                        <a:latin typeface="Cambria Math" panose="02040503050406030204" pitchFamily="18" charset="0"/>
                                      </a:rPr>
                                    </m:ctrlPr>
                                  </m:fPr>
                                  <m:num>
                                    <m:sSub>
                                      <m:sSubPr>
                                        <m:ctrlPr>
                                          <a:rPr lang="es-EC" sz="1100" i="1">
                                            <a:solidFill>
                                              <a:schemeClr val="accent6">
                                                <a:lumMod val="50000"/>
                                              </a:schemeClr>
                                            </a:solidFill>
                                            <a:effectLst/>
                                            <a:latin typeface="Cambria Math" panose="02040503050406030204" pitchFamily="18" charset="0"/>
                                          </a:rPr>
                                        </m:ctrlPr>
                                      </m:sSubPr>
                                      <m:e>
                                        <m:r>
                                          <a:rPr lang="es-EC" sz="1100">
                                            <a:solidFill>
                                              <a:schemeClr val="accent6">
                                                <a:lumMod val="50000"/>
                                              </a:schemeClr>
                                            </a:solidFill>
                                            <a:effectLst/>
                                            <a:latin typeface="Cambria Math" panose="02040503050406030204" pitchFamily="18" charset="0"/>
                                          </a:rPr>
                                          <m:t>𝐹</m:t>
                                        </m:r>
                                      </m:e>
                                      <m:sub>
                                        <m:r>
                                          <a:rPr lang="es-EC" sz="1100">
                                            <a:solidFill>
                                              <a:schemeClr val="accent6">
                                                <a:lumMod val="50000"/>
                                              </a:schemeClr>
                                            </a:solidFill>
                                            <a:effectLst/>
                                            <a:latin typeface="Cambria Math" panose="02040503050406030204" pitchFamily="18" charset="0"/>
                                          </a:rPr>
                                          <m:t>𝑦</m:t>
                                        </m:r>
                                      </m:sub>
                                    </m:sSub>
                                  </m:num>
                                  <m:den>
                                    <m:r>
                                      <a:rPr lang="es-EC" sz="1100">
                                        <a:solidFill>
                                          <a:schemeClr val="accent6">
                                            <a:lumMod val="50000"/>
                                          </a:schemeClr>
                                        </a:solidFill>
                                        <a:effectLst/>
                                        <a:latin typeface="Cambria Math" panose="02040503050406030204" pitchFamily="18" charset="0"/>
                                      </a:rPr>
                                      <m:t>2</m:t>
                                    </m:r>
                                  </m:den>
                                </m:f>
                                <m:d>
                                  <m:dPr>
                                    <m:ctrlPr>
                                      <a:rPr lang="es-EC" sz="1100" i="1">
                                        <a:solidFill>
                                          <a:schemeClr val="accent6">
                                            <a:lumMod val="50000"/>
                                          </a:schemeClr>
                                        </a:solidFill>
                                        <a:effectLst/>
                                        <a:latin typeface="Cambria Math" panose="02040503050406030204" pitchFamily="18" charset="0"/>
                                      </a:rPr>
                                    </m:ctrlPr>
                                  </m:dPr>
                                  <m:e>
                                    <m:f>
                                      <m:fPr>
                                        <m:ctrlPr>
                                          <a:rPr lang="es-EC" sz="1100" i="1">
                                            <a:solidFill>
                                              <a:schemeClr val="accent6">
                                                <a:lumMod val="50000"/>
                                              </a:schemeClr>
                                            </a:solidFill>
                                            <a:effectLst/>
                                            <a:latin typeface="Cambria Math" panose="02040503050406030204" pitchFamily="18" charset="0"/>
                                          </a:rPr>
                                        </m:ctrlPr>
                                      </m:fPr>
                                      <m:num>
                                        <m:r>
                                          <a:rPr lang="es-EC" sz="1100">
                                            <a:solidFill>
                                              <a:schemeClr val="accent6">
                                                <a:lumMod val="50000"/>
                                              </a:schemeClr>
                                            </a:solidFill>
                                            <a:effectLst/>
                                            <a:latin typeface="Cambria Math" panose="02040503050406030204" pitchFamily="18" charset="0"/>
                                          </a:rPr>
                                          <m:t>𝜇𝜋</m:t>
                                        </m:r>
                                        <m:sSub>
                                          <m:sSubPr>
                                            <m:ctrlPr>
                                              <a:rPr lang="es-EC" sz="1100" i="1">
                                                <a:solidFill>
                                                  <a:schemeClr val="accent6">
                                                    <a:lumMod val="50000"/>
                                                  </a:schemeClr>
                                                </a:solidFill>
                                                <a:effectLst/>
                                                <a:latin typeface="Cambria Math" panose="02040503050406030204" pitchFamily="18" charset="0"/>
                                              </a:rPr>
                                            </m:ctrlPr>
                                          </m:sSubPr>
                                          <m:e>
                                            <m:r>
                                              <a:rPr lang="es-EC" sz="1100">
                                                <a:solidFill>
                                                  <a:schemeClr val="accent6">
                                                    <a:lumMod val="50000"/>
                                                  </a:schemeClr>
                                                </a:solidFill>
                                                <a:effectLst/>
                                                <a:latin typeface="Cambria Math" panose="02040503050406030204" pitchFamily="18" charset="0"/>
                                              </a:rPr>
                                              <m:t>𝑑</m:t>
                                            </m:r>
                                          </m:e>
                                          <m:sub>
                                            <m:r>
                                              <a:rPr lang="es-EC" sz="1100">
                                                <a:solidFill>
                                                  <a:schemeClr val="accent6">
                                                    <a:lumMod val="50000"/>
                                                  </a:schemeClr>
                                                </a:solidFill>
                                                <a:effectLst/>
                                                <a:latin typeface="Cambria Math" panose="02040503050406030204" pitchFamily="18" charset="0"/>
                                              </a:rPr>
                                              <m:t>𝑚</m:t>
                                            </m:r>
                                          </m:sub>
                                        </m:sSub>
                                        <m:r>
                                          <a:rPr lang="es-EC" sz="1100">
                                            <a:solidFill>
                                              <a:schemeClr val="accent6">
                                                <a:lumMod val="50000"/>
                                              </a:schemeClr>
                                            </a:solidFill>
                                            <a:effectLst/>
                                            <a:latin typeface="Cambria Math" panose="02040503050406030204" pitchFamily="18" charset="0"/>
                                          </a:rPr>
                                          <m:t>+</m:t>
                                        </m:r>
                                        <m:r>
                                          <a:rPr lang="es-EC" sz="1100">
                                            <a:solidFill>
                                              <a:schemeClr val="accent6">
                                                <a:lumMod val="50000"/>
                                              </a:schemeClr>
                                            </a:solidFill>
                                            <a:effectLst/>
                                            <a:latin typeface="Cambria Math" panose="02040503050406030204" pitchFamily="18" charset="0"/>
                                          </a:rPr>
                                          <m:t>𝐿</m:t>
                                        </m:r>
                                      </m:num>
                                      <m:den>
                                        <m:r>
                                          <a:rPr lang="es-EC" sz="1100">
                                            <a:solidFill>
                                              <a:schemeClr val="accent6">
                                                <a:lumMod val="50000"/>
                                              </a:schemeClr>
                                            </a:solidFill>
                                            <a:effectLst/>
                                            <a:latin typeface="Cambria Math" panose="02040503050406030204" pitchFamily="18" charset="0"/>
                                          </a:rPr>
                                          <m:t>𝜋</m:t>
                                        </m:r>
                                        <m:sSub>
                                          <m:sSubPr>
                                            <m:ctrlPr>
                                              <a:rPr lang="es-EC" sz="1100" i="1">
                                                <a:solidFill>
                                                  <a:schemeClr val="accent6">
                                                    <a:lumMod val="50000"/>
                                                  </a:schemeClr>
                                                </a:solidFill>
                                                <a:effectLst/>
                                                <a:latin typeface="Cambria Math" panose="02040503050406030204" pitchFamily="18" charset="0"/>
                                              </a:rPr>
                                            </m:ctrlPr>
                                          </m:sSubPr>
                                          <m:e>
                                            <m:r>
                                              <a:rPr lang="es-EC" sz="1100">
                                                <a:solidFill>
                                                  <a:schemeClr val="accent6">
                                                    <a:lumMod val="50000"/>
                                                  </a:schemeClr>
                                                </a:solidFill>
                                                <a:effectLst/>
                                                <a:latin typeface="Cambria Math" panose="02040503050406030204" pitchFamily="18" charset="0"/>
                                              </a:rPr>
                                              <m:t>𝑑</m:t>
                                            </m:r>
                                          </m:e>
                                          <m:sub>
                                            <m:r>
                                              <a:rPr lang="es-EC" sz="1100">
                                                <a:solidFill>
                                                  <a:schemeClr val="accent6">
                                                    <a:lumMod val="50000"/>
                                                  </a:schemeClr>
                                                </a:solidFill>
                                                <a:effectLst/>
                                                <a:latin typeface="Cambria Math" panose="02040503050406030204" pitchFamily="18" charset="0"/>
                                              </a:rPr>
                                              <m:t>𝑚</m:t>
                                            </m:r>
                                          </m:sub>
                                        </m:sSub>
                                        <m:r>
                                          <a:rPr lang="es-EC" sz="1100">
                                            <a:solidFill>
                                              <a:schemeClr val="accent6">
                                                <a:lumMod val="50000"/>
                                              </a:schemeClr>
                                            </a:solidFill>
                                            <a:effectLst/>
                                            <a:latin typeface="Cambria Math" panose="02040503050406030204" pitchFamily="18" charset="0"/>
                                          </a:rPr>
                                          <m:t>−</m:t>
                                        </m:r>
                                        <m:r>
                                          <a:rPr lang="es-EC" sz="1100">
                                            <a:solidFill>
                                              <a:schemeClr val="accent6">
                                                <a:lumMod val="50000"/>
                                              </a:schemeClr>
                                            </a:solidFill>
                                            <a:effectLst/>
                                            <a:latin typeface="Cambria Math" panose="02040503050406030204" pitchFamily="18" charset="0"/>
                                          </a:rPr>
                                          <m:t>𝜇</m:t>
                                        </m:r>
                                        <m:r>
                                          <a:rPr lang="es-EC" sz="1100">
                                            <a:solidFill>
                                              <a:schemeClr val="accent6">
                                                <a:lumMod val="50000"/>
                                              </a:schemeClr>
                                            </a:solidFill>
                                            <a:effectLst/>
                                            <a:latin typeface="Cambria Math" panose="02040503050406030204" pitchFamily="18" charset="0"/>
                                          </a:rPr>
                                          <m:t>𝐿</m:t>
                                        </m:r>
                                      </m:den>
                                    </m:f>
                                  </m:e>
                                </m:d>
                                <m:sSub>
                                  <m:sSubPr>
                                    <m:ctrlPr>
                                      <a:rPr lang="es-EC" sz="1100" i="1">
                                        <a:solidFill>
                                          <a:schemeClr val="accent6">
                                            <a:lumMod val="50000"/>
                                          </a:schemeClr>
                                        </a:solidFill>
                                        <a:effectLst/>
                                        <a:latin typeface="Cambria Math" panose="02040503050406030204" pitchFamily="18" charset="0"/>
                                      </a:rPr>
                                    </m:ctrlPr>
                                  </m:sSubPr>
                                  <m:e>
                                    <m:r>
                                      <a:rPr lang="es-EC" sz="1100">
                                        <a:solidFill>
                                          <a:schemeClr val="accent6">
                                            <a:lumMod val="50000"/>
                                          </a:schemeClr>
                                        </a:solidFill>
                                        <a:effectLst/>
                                        <a:latin typeface="Cambria Math" panose="02040503050406030204" pitchFamily="18" charset="0"/>
                                      </a:rPr>
                                      <m:t>𝑑</m:t>
                                    </m:r>
                                  </m:e>
                                  <m:sub>
                                    <m:r>
                                      <a:rPr lang="es-EC" sz="1100">
                                        <a:solidFill>
                                          <a:schemeClr val="accent6">
                                            <a:lumMod val="50000"/>
                                          </a:schemeClr>
                                        </a:solidFill>
                                        <a:effectLst/>
                                        <a:latin typeface="Cambria Math" panose="02040503050406030204" pitchFamily="18" charset="0"/>
                                      </a:rPr>
                                      <m:t>𝑚</m:t>
                                    </m:r>
                                  </m:sub>
                                </m:sSub>
                              </m:oMath>
                            </m:oMathPara>
                          </a14:m>
                          <a:endParaRPr lang="es-EC" sz="1200" dirty="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r>
                  <a:tr h="0">
                    <a:tc>
                      <a:txBody>
                        <a:bodyPr/>
                        <a:lstStyle/>
                        <a:p>
                          <a:pPr marL="0" indent="0" algn="l">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C" sz="1100" i="1" smtClean="0">
                                        <a:solidFill>
                                          <a:schemeClr val="accent6">
                                            <a:lumMod val="50000"/>
                                          </a:schemeClr>
                                        </a:solidFill>
                                        <a:effectLst/>
                                        <a:latin typeface="Cambria Math" panose="02040503050406030204" pitchFamily="18" charset="0"/>
                                      </a:rPr>
                                    </m:ctrlPr>
                                  </m:sSubPr>
                                  <m:e>
                                    <m:r>
                                      <a:rPr lang="es-EC" sz="1100">
                                        <a:solidFill>
                                          <a:schemeClr val="accent6">
                                            <a:lumMod val="50000"/>
                                          </a:schemeClr>
                                        </a:solidFill>
                                        <a:effectLst/>
                                        <a:latin typeface="Cambria Math" panose="02040503050406030204" pitchFamily="18" charset="0"/>
                                      </a:rPr>
                                      <m:t>𝑇</m:t>
                                    </m:r>
                                  </m:e>
                                  <m:sub>
                                    <m:r>
                                      <a:rPr lang="es-EC" sz="1100">
                                        <a:solidFill>
                                          <a:schemeClr val="accent6">
                                            <a:lumMod val="50000"/>
                                          </a:schemeClr>
                                        </a:solidFill>
                                        <a:effectLst/>
                                        <a:latin typeface="Cambria Math" panose="02040503050406030204" pitchFamily="18" charset="0"/>
                                      </a:rPr>
                                      <m:t>𝑦</m:t>
                                    </m:r>
                                  </m:sub>
                                </m:sSub>
                                <m:r>
                                  <a:rPr lang="es-EC" sz="1100">
                                    <a:solidFill>
                                      <a:schemeClr val="accent6">
                                        <a:lumMod val="50000"/>
                                      </a:schemeClr>
                                    </a:solidFill>
                                    <a:effectLst/>
                                    <a:latin typeface="Cambria Math" panose="02040503050406030204" pitchFamily="18" charset="0"/>
                                  </a:rPr>
                                  <m:t>=</m:t>
                                </m:r>
                                <m:f>
                                  <m:fPr>
                                    <m:ctrlPr>
                                      <a:rPr lang="es-EC" sz="1100" i="1">
                                        <a:solidFill>
                                          <a:schemeClr val="accent6">
                                            <a:lumMod val="50000"/>
                                          </a:schemeClr>
                                        </a:solidFill>
                                        <a:effectLst/>
                                        <a:latin typeface="Cambria Math" panose="02040503050406030204" pitchFamily="18" charset="0"/>
                                      </a:rPr>
                                    </m:ctrlPr>
                                  </m:fPr>
                                  <m:num>
                                    <m:r>
                                      <a:rPr lang="es-EC" sz="1100">
                                        <a:solidFill>
                                          <a:schemeClr val="accent6">
                                            <a:lumMod val="50000"/>
                                          </a:schemeClr>
                                        </a:solidFill>
                                        <a:effectLst/>
                                        <a:latin typeface="Cambria Math" panose="02040503050406030204" pitchFamily="18" charset="0"/>
                                      </a:rPr>
                                      <m:t>127</m:t>
                                    </m:r>
                                    <m:r>
                                      <a:rPr lang="es-EC" sz="1100">
                                        <a:solidFill>
                                          <a:schemeClr val="accent6">
                                            <a:lumMod val="50000"/>
                                          </a:schemeClr>
                                        </a:solidFill>
                                        <a:effectLst/>
                                        <a:latin typeface="Cambria Math" panose="02040503050406030204" pitchFamily="18" charset="0"/>
                                      </a:rPr>
                                      <m:t>,</m:t>
                                    </m:r>
                                    <m:r>
                                      <a:rPr lang="es-EC" sz="1100">
                                        <a:solidFill>
                                          <a:schemeClr val="accent6">
                                            <a:lumMod val="50000"/>
                                          </a:schemeClr>
                                        </a:solidFill>
                                        <a:effectLst/>
                                        <a:latin typeface="Cambria Math" panose="02040503050406030204" pitchFamily="18" charset="0"/>
                                      </a:rPr>
                                      <m:t>1</m:t>
                                    </m:r>
                                  </m:num>
                                  <m:den>
                                    <m:r>
                                      <a:rPr lang="es-EC" sz="1100">
                                        <a:solidFill>
                                          <a:schemeClr val="accent6">
                                            <a:lumMod val="50000"/>
                                          </a:schemeClr>
                                        </a:solidFill>
                                        <a:effectLst/>
                                        <a:latin typeface="Cambria Math" panose="02040503050406030204" pitchFamily="18" charset="0"/>
                                      </a:rPr>
                                      <m:t>2</m:t>
                                    </m:r>
                                  </m:den>
                                </m:f>
                                <m:d>
                                  <m:dPr>
                                    <m:ctrlPr>
                                      <a:rPr lang="es-EC" sz="1100" i="1">
                                        <a:solidFill>
                                          <a:schemeClr val="accent6">
                                            <a:lumMod val="50000"/>
                                          </a:schemeClr>
                                        </a:solidFill>
                                        <a:effectLst/>
                                        <a:latin typeface="Cambria Math" panose="02040503050406030204" pitchFamily="18" charset="0"/>
                                      </a:rPr>
                                    </m:ctrlPr>
                                  </m:dPr>
                                  <m:e>
                                    <m:f>
                                      <m:fPr>
                                        <m:ctrlPr>
                                          <a:rPr lang="es-EC" sz="1100" i="1">
                                            <a:solidFill>
                                              <a:schemeClr val="accent6">
                                                <a:lumMod val="50000"/>
                                              </a:schemeClr>
                                            </a:solidFill>
                                            <a:effectLst/>
                                            <a:latin typeface="Cambria Math" panose="02040503050406030204" pitchFamily="18" charset="0"/>
                                          </a:rPr>
                                        </m:ctrlPr>
                                      </m:fPr>
                                      <m:num>
                                        <m:r>
                                          <a:rPr lang="es-EC" sz="1100">
                                            <a:solidFill>
                                              <a:schemeClr val="accent6">
                                                <a:lumMod val="50000"/>
                                              </a:schemeClr>
                                            </a:solidFill>
                                            <a:effectLst/>
                                            <a:latin typeface="Cambria Math" panose="02040503050406030204" pitchFamily="18" charset="0"/>
                                          </a:rPr>
                                          <m:t>(</m:t>
                                        </m:r>
                                        <m:r>
                                          <a:rPr lang="es-EC" sz="1100">
                                            <a:solidFill>
                                              <a:schemeClr val="accent6">
                                                <a:lumMod val="50000"/>
                                              </a:schemeClr>
                                            </a:solidFill>
                                            <a:effectLst/>
                                            <a:latin typeface="Cambria Math" panose="02040503050406030204" pitchFamily="18" charset="0"/>
                                          </a:rPr>
                                          <m:t>0</m:t>
                                        </m:r>
                                        <m:r>
                                          <a:rPr lang="es-EC" sz="1100">
                                            <a:solidFill>
                                              <a:schemeClr val="accent6">
                                                <a:lumMod val="50000"/>
                                              </a:schemeClr>
                                            </a:solidFill>
                                            <a:effectLst/>
                                            <a:latin typeface="Cambria Math" panose="02040503050406030204" pitchFamily="18" charset="0"/>
                                          </a:rPr>
                                          <m:t>,</m:t>
                                        </m:r>
                                        <m:r>
                                          <a:rPr lang="es-EC" sz="1100">
                                            <a:solidFill>
                                              <a:schemeClr val="accent6">
                                                <a:lumMod val="50000"/>
                                              </a:schemeClr>
                                            </a:solidFill>
                                            <a:effectLst/>
                                            <a:latin typeface="Cambria Math" panose="02040503050406030204" pitchFamily="18" charset="0"/>
                                          </a:rPr>
                                          <m:t>15</m:t>
                                        </m:r>
                                        <m:r>
                                          <a:rPr lang="es-EC" sz="1100">
                                            <a:solidFill>
                                              <a:schemeClr val="accent6">
                                                <a:lumMod val="50000"/>
                                              </a:schemeClr>
                                            </a:solidFill>
                                            <a:effectLst/>
                                            <a:latin typeface="Cambria Math" panose="02040503050406030204" pitchFamily="18" charset="0"/>
                                          </a:rPr>
                                          <m:t>𝜋</m:t>
                                        </m:r>
                                        <m:r>
                                          <a:rPr lang="es-EC" sz="1100">
                                            <a:solidFill>
                                              <a:schemeClr val="accent6">
                                                <a:lumMod val="50000"/>
                                              </a:schemeClr>
                                            </a:solidFill>
                                            <a:effectLst/>
                                            <a:latin typeface="Cambria Math" panose="02040503050406030204" pitchFamily="18" charset="0"/>
                                          </a:rPr>
                                          <m:t>)(</m:t>
                                        </m:r>
                                        <m:r>
                                          <a:rPr lang="es-EC" sz="1100">
                                            <a:solidFill>
                                              <a:schemeClr val="accent6">
                                                <a:lumMod val="50000"/>
                                              </a:schemeClr>
                                            </a:solidFill>
                                            <a:effectLst/>
                                            <a:latin typeface="Cambria Math" panose="02040503050406030204" pitchFamily="18" charset="0"/>
                                          </a:rPr>
                                          <m:t>0</m:t>
                                        </m:r>
                                        <m:r>
                                          <a:rPr lang="es-EC" sz="1100">
                                            <a:solidFill>
                                              <a:schemeClr val="accent6">
                                                <a:lumMod val="50000"/>
                                              </a:schemeClr>
                                            </a:solidFill>
                                            <a:effectLst/>
                                            <a:latin typeface="Cambria Math" panose="02040503050406030204" pitchFamily="18" charset="0"/>
                                          </a:rPr>
                                          <m:t>,</m:t>
                                        </m:r>
                                        <m:r>
                                          <a:rPr lang="es-EC" sz="1100">
                                            <a:solidFill>
                                              <a:schemeClr val="accent6">
                                                <a:lumMod val="50000"/>
                                              </a:schemeClr>
                                            </a:solidFill>
                                            <a:effectLst/>
                                            <a:latin typeface="Cambria Math" panose="02040503050406030204" pitchFamily="18" charset="0"/>
                                          </a:rPr>
                                          <m:t>0135</m:t>
                                        </m:r>
                                        <m:r>
                                          <a:rPr lang="es-EC" sz="1100">
                                            <a:solidFill>
                                              <a:schemeClr val="accent6">
                                                <a:lumMod val="50000"/>
                                              </a:schemeClr>
                                            </a:solidFill>
                                            <a:effectLst/>
                                            <a:latin typeface="Cambria Math" panose="02040503050406030204" pitchFamily="18" charset="0"/>
                                          </a:rPr>
                                          <m:t>)+</m:t>
                                        </m:r>
                                        <m:r>
                                          <a:rPr lang="es-EC" sz="1100">
                                            <a:solidFill>
                                              <a:schemeClr val="accent6">
                                                <a:lumMod val="50000"/>
                                              </a:schemeClr>
                                            </a:solidFill>
                                            <a:effectLst/>
                                            <a:latin typeface="Cambria Math" panose="02040503050406030204" pitchFamily="18" charset="0"/>
                                          </a:rPr>
                                          <m:t>0</m:t>
                                        </m:r>
                                        <m:r>
                                          <a:rPr lang="es-EC" sz="1100">
                                            <a:solidFill>
                                              <a:schemeClr val="accent6">
                                                <a:lumMod val="50000"/>
                                              </a:schemeClr>
                                            </a:solidFill>
                                            <a:effectLst/>
                                            <a:latin typeface="Cambria Math" panose="02040503050406030204" pitchFamily="18" charset="0"/>
                                          </a:rPr>
                                          <m:t>,</m:t>
                                        </m:r>
                                        <m:r>
                                          <a:rPr lang="es-EC" sz="1100">
                                            <a:solidFill>
                                              <a:schemeClr val="accent6">
                                                <a:lumMod val="50000"/>
                                              </a:schemeClr>
                                            </a:solidFill>
                                            <a:effectLst/>
                                            <a:latin typeface="Cambria Math" panose="02040503050406030204" pitchFamily="18" charset="0"/>
                                          </a:rPr>
                                          <m:t>05</m:t>
                                        </m:r>
                                      </m:num>
                                      <m:den>
                                        <m:r>
                                          <a:rPr lang="es-EC" sz="1100">
                                            <a:solidFill>
                                              <a:schemeClr val="accent6">
                                                <a:lumMod val="50000"/>
                                              </a:schemeClr>
                                            </a:solidFill>
                                            <a:effectLst/>
                                            <a:latin typeface="Cambria Math" panose="02040503050406030204" pitchFamily="18" charset="0"/>
                                          </a:rPr>
                                          <m:t>0</m:t>
                                        </m:r>
                                        <m:r>
                                          <a:rPr lang="es-EC" sz="1100">
                                            <a:solidFill>
                                              <a:schemeClr val="accent6">
                                                <a:lumMod val="50000"/>
                                              </a:schemeClr>
                                            </a:solidFill>
                                            <a:effectLst/>
                                            <a:latin typeface="Cambria Math" panose="02040503050406030204" pitchFamily="18" charset="0"/>
                                          </a:rPr>
                                          <m:t>,</m:t>
                                        </m:r>
                                        <m:r>
                                          <a:rPr lang="es-EC" sz="1100">
                                            <a:solidFill>
                                              <a:schemeClr val="accent6">
                                                <a:lumMod val="50000"/>
                                              </a:schemeClr>
                                            </a:solidFill>
                                            <a:effectLst/>
                                            <a:latin typeface="Cambria Math" panose="02040503050406030204" pitchFamily="18" charset="0"/>
                                          </a:rPr>
                                          <m:t>0135</m:t>
                                        </m:r>
                                        <m:r>
                                          <a:rPr lang="es-EC" sz="1100">
                                            <a:solidFill>
                                              <a:schemeClr val="accent6">
                                                <a:lumMod val="50000"/>
                                              </a:schemeClr>
                                            </a:solidFill>
                                            <a:effectLst/>
                                            <a:latin typeface="Cambria Math" panose="02040503050406030204" pitchFamily="18" charset="0"/>
                                          </a:rPr>
                                          <m:t>𝜋</m:t>
                                        </m:r>
                                        <m:r>
                                          <a:rPr lang="es-EC" sz="1100">
                                            <a:solidFill>
                                              <a:schemeClr val="accent6">
                                                <a:lumMod val="50000"/>
                                              </a:schemeClr>
                                            </a:solidFill>
                                            <a:effectLst/>
                                            <a:latin typeface="Cambria Math" panose="02040503050406030204" pitchFamily="18" charset="0"/>
                                          </a:rPr>
                                          <m:t>−</m:t>
                                        </m:r>
                                        <m:r>
                                          <a:rPr lang="es-EC" sz="1100">
                                            <a:solidFill>
                                              <a:schemeClr val="accent6">
                                                <a:lumMod val="50000"/>
                                              </a:schemeClr>
                                            </a:solidFill>
                                            <a:effectLst/>
                                            <a:latin typeface="Cambria Math" panose="02040503050406030204" pitchFamily="18" charset="0"/>
                                          </a:rPr>
                                          <m:t>0</m:t>
                                        </m:r>
                                        <m:r>
                                          <a:rPr lang="es-EC" sz="1100">
                                            <a:solidFill>
                                              <a:schemeClr val="accent6">
                                                <a:lumMod val="50000"/>
                                              </a:schemeClr>
                                            </a:solidFill>
                                            <a:effectLst/>
                                            <a:latin typeface="Cambria Math" panose="02040503050406030204" pitchFamily="18" charset="0"/>
                                          </a:rPr>
                                          <m:t>,</m:t>
                                        </m:r>
                                        <m:r>
                                          <a:rPr lang="es-EC" sz="1100">
                                            <a:solidFill>
                                              <a:schemeClr val="accent6">
                                                <a:lumMod val="50000"/>
                                              </a:schemeClr>
                                            </a:solidFill>
                                            <a:effectLst/>
                                            <a:latin typeface="Cambria Math" panose="02040503050406030204" pitchFamily="18" charset="0"/>
                                          </a:rPr>
                                          <m:t>15</m:t>
                                        </m:r>
                                        <m:r>
                                          <a:rPr lang="es-EC" sz="1100">
                                            <a:solidFill>
                                              <a:schemeClr val="accent6">
                                                <a:lumMod val="50000"/>
                                              </a:schemeClr>
                                            </a:solidFill>
                                            <a:effectLst/>
                                            <a:latin typeface="Cambria Math" panose="02040503050406030204" pitchFamily="18" charset="0"/>
                                          </a:rPr>
                                          <m:t>(</m:t>
                                        </m:r>
                                        <m:r>
                                          <a:rPr lang="es-EC" sz="1100">
                                            <a:solidFill>
                                              <a:schemeClr val="accent6">
                                                <a:lumMod val="50000"/>
                                              </a:schemeClr>
                                            </a:solidFill>
                                            <a:effectLst/>
                                            <a:latin typeface="Cambria Math" panose="02040503050406030204" pitchFamily="18" charset="0"/>
                                          </a:rPr>
                                          <m:t>0</m:t>
                                        </m:r>
                                        <m:r>
                                          <a:rPr lang="es-EC" sz="1100">
                                            <a:solidFill>
                                              <a:schemeClr val="accent6">
                                                <a:lumMod val="50000"/>
                                              </a:schemeClr>
                                            </a:solidFill>
                                            <a:effectLst/>
                                            <a:latin typeface="Cambria Math" panose="02040503050406030204" pitchFamily="18" charset="0"/>
                                          </a:rPr>
                                          <m:t>,</m:t>
                                        </m:r>
                                        <m:r>
                                          <a:rPr lang="es-EC" sz="1100">
                                            <a:solidFill>
                                              <a:schemeClr val="accent6">
                                                <a:lumMod val="50000"/>
                                              </a:schemeClr>
                                            </a:solidFill>
                                            <a:effectLst/>
                                            <a:latin typeface="Cambria Math" panose="02040503050406030204" pitchFamily="18" charset="0"/>
                                          </a:rPr>
                                          <m:t>05</m:t>
                                        </m:r>
                                        <m:r>
                                          <a:rPr lang="es-EC" sz="1100">
                                            <a:solidFill>
                                              <a:schemeClr val="accent6">
                                                <a:lumMod val="50000"/>
                                              </a:schemeClr>
                                            </a:solidFill>
                                            <a:effectLst/>
                                            <a:latin typeface="Cambria Math" panose="02040503050406030204" pitchFamily="18" charset="0"/>
                                          </a:rPr>
                                          <m:t>)</m:t>
                                        </m:r>
                                      </m:den>
                                    </m:f>
                                  </m:e>
                                </m:d>
                                <m:r>
                                  <a:rPr lang="es-EC" sz="1100">
                                    <a:solidFill>
                                      <a:schemeClr val="accent6">
                                        <a:lumMod val="50000"/>
                                      </a:schemeClr>
                                    </a:solidFill>
                                    <a:effectLst/>
                                    <a:latin typeface="Cambria Math" panose="02040503050406030204" pitchFamily="18" charset="0"/>
                                  </a:rPr>
                                  <m:t>0</m:t>
                                </m:r>
                                <m:r>
                                  <a:rPr lang="es-EC" sz="1100">
                                    <a:solidFill>
                                      <a:schemeClr val="accent6">
                                        <a:lumMod val="50000"/>
                                      </a:schemeClr>
                                    </a:solidFill>
                                    <a:effectLst/>
                                    <a:latin typeface="Cambria Math" panose="02040503050406030204" pitchFamily="18" charset="0"/>
                                  </a:rPr>
                                  <m:t>,</m:t>
                                </m:r>
                                <m:r>
                                  <a:rPr lang="es-EC" sz="1100">
                                    <a:solidFill>
                                      <a:schemeClr val="accent6">
                                        <a:lumMod val="50000"/>
                                      </a:schemeClr>
                                    </a:solidFill>
                                    <a:effectLst/>
                                    <a:latin typeface="Cambria Math" panose="02040503050406030204" pitchFamily="18" charset="0"/>
                                  </a:rPr>
                                  <m:t>0135</m:t>
                                </m:r>
                              </m:oMath>
                            </m:oMathPara>
                          </a14:m>
                          <a:endParaRPr lang="es-EC" sz="1200" dirty="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r>
                  <a:tr h="0">
                    <a:tc>
                      <a:txBody>
                        <a:bodyPr/>
                        <a:lstStyle/>
                        <a:p>
                          <a:pPr marL="0" indent="0" algn="l">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C" sz="1100" i="1" smtClean="0">
                                        <a:solidFill>
                                          <a:schemeClr val="accent6">
                                            <a:lumMod val="50000"/>
                                          </a:schemeClr>
                                        </a:solidFill>
                                        <a:effectLst/>
                                        <a:latin typeface="Cambria Math" panose="02040503050406030204" pitchFamily="18" charset="0"/>
                                      </a:rPr>
                                    </m:ctrlPr>
                                  </m:sSubPr>
                                  <m:e>
                                    <m:r>
                                      <a:rPr lang="es-EC" sz="1100">
                                        <a:solidFill>
                                          <a:schemeClr val="accent6">
                                            <a:lumMod val="50000"/>
                                          </a:schemeClr>
                                        </a:solidFill>
                                        <a:effectLst/>
                                        <a:latin typeface="Cambria Math" panose="02040503050406030204" pitchFamily="18" charset="0"/>
                                      </a:rPr>
                                      <m:t>𝑇</m:t>
                                    </m:r>
                                  </m:e>
                                  <m:sub>
                                    <m:r>
                                      <a:rPr lang="es-EC" sz="1100">
                                        <a:solidFill>
                                          <a:schemeClr val="accent6">
                                            <a:lumMod val="50000"/>
                                          </a:schemeClr>
                                        </a:solidFill>
                                        <a:effectLst/>
                                        <a:latin typeface="Cambria Math" panose="02040503050406030204" pitchFamily="18" charset="0"/>
                                      </a:rPr>
                                      <m:t>𝑦</m:t>
                                    </m:r>
                                  </m:sub>
                                </m:sSub>
                                <m:r>
                                  <a:rPr lang="es-EC" sz="1100">
                                    <a:solidFill>
                                      <a:schemeClr val="accent6">
                                        <a:lumMod val="50000"/>
                                      </a:schemeClr>
                                    </a:solidFill>
                                    <a:effectLst/>
                                    <a:latin typeface="Cambria Math" panose="02040503050406030204" pitchFamily="18" charset="0"/>
                                  </a:rPr>
                                  <m:t>= </m:t>
                                </m:r>
                                <m:r>
                                  <a:rPr lang="es-EC" sz="1100">
                                    <a:solidFill>
                                      <a:schemeClr val="accent6">
                                        <a:lumMod val="50000"/>
                                      </a:schemeClr>
                                    </a:solidFill>
                                    <a:effectLst/>
                                    <a:latin typeface="Cambria Math" panose="02040503050406030204" pitchFamily="18" charset="0"/>
                                  </a:rPr>
                                  <m:t>1</m:t>
                                </m:r>
                                <m:r>
                                  <a:rPr lang="es-EC" sz="1100">
                                    <a:solidFill>
                                      <a:schemeClr val="accent6">
                                        <a:lumMod val="50000"/>
                                      </a:schemeClr>
                                    </a:solidFill>
                                    <a:effectLst/>
                                    <a:latin typeface="Cambria Math" panose="02040503050406030204" pitchFamily="18" charset="0"/>
                                  </a:rPr>
                                  <m:t>,</m:t>
                                </m:r>
                                <m:r>
                                  <a:rPr lang="es-EC" sz="1100">
                                    <a:solidFill>
                                      <a:schemeClr val="accent6">
                                        <a:lumMod val="50000"/>
                                      </a:schemeClr>
                                    </a:solidFill>
                                    <a:effectLst/>
                                    <a:latin typeface="Cambria Math" panose="02040503050406030204" pitchFamily="18" charset="0"/>
                                  </a:rPr>
                                  <m:t>38</m:t>
                                </m:r>
                                <m:r>
                                  <a:rPr lang="es-EC" sz="1100">
                                    <a:solidFill>
                                      <a:schemeClr val="accent6">
                                        <a:lumMod val="50000"/>
                                      </a:schemeClr>
                                    </a:solidFill>
                                    <a:effectLst/>
                                    <a:latin typeface="Cambria Math" panose="02040503050406030204" pitchFamily="18" charset="0"/>
                                  </a:rPr>
                                  <m:t> [</m:t>
                                </m:r>
                                <m:r>
                                  <a:rPr lang="es-EC" sz="1100">
                                    <a:solidFill>
                                      <a:schemeClr val="accent6">
                                        <a:lumMod val="50000"/>
                                      </a:schemeClr>
                                    </a:solidFill>
                                    <a:effectLst/>
                                    <a:latin typeface="Cambria Math" panose="02040503050406030204" pitchFamily="18" charset="0"/>
                                  </a:rPr>
                                  <m:t>𝑁𝑚</m:t>
                                </m:r>
                                <m:r>
                                  <a:rPr lang="es-EC" sz="1100">
                                    <a:solidFill>
                                      <a:schemeClr val="accent6">
                                        <a:lumMod val="50000"/>
                                      </a:schemeClr>
                                    </a:solidFill>
                                    <a:effectLst/>
                                    <a:latin typeface="Cambria Math" panose="02040503050406030204" pitchFamily="18" charset="0"/>
                                  </a:rPr>
                                  <m:t>]</m:t>
                                </m:r>
                              </m:oMath>
                            </m:oMathPara>
                          </a14:m>
                          <a:endParaRPr lang="es-EC" sz="1200" dirty="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r>
                </a:tbl>
              </a:graphicData>
            </a:graphic>
          </p:graphicFrame>
        </mc:Choice>
        <mc:Fallback xmlns="">
          <p:graphicFrame>
            <p:nvGraphicFramePr>
              <p:cNvPr id="10" name="Tabla 9"/>
              <p:cNvGraphicFramePr>
                <a:graphicFrameLocks noGrp="1"/>
              </p:cNvGraphicFramePr>
              <p:nvPr/>
            </p:nvGraphicFramePr>
            <p:xfrm>
              <a:off x="3855376" y="2474683"/>
              <a:ext cx="3868420" cy="1401318"/>
            </p:xfrm>
            <a:graphic>
              <a:graphicData uri="http://schemas.openxmlformats.org/drawingml/2006/table">
                <a:tbl>
                  <a:tblPr firstRow="1" firstCol="1" bandRow="1">
                    <a:tableStyleId>{2D5ABB26-0587-4C30-8999-92F81FD0307C}</a:tableStyleId>
                  </a:tblPr>
                  <a:tblGrid>
                    <a:gridCol w="3868420"/>
                  </a:tblGrid>
                  <a:tr h="514350">
                    <a:tc>
                      <a:txBody>
                        <a:bodyPr/>
                        <a:lstStyle/>
                        <a:p>
                          <a:endParaRPr lang="es-ES"/>
                        </a:p>
                      </a:txBody>
                      <a:tcPr marL="68580" marR="68580" marT="0" marB="0">
                        <a:blipFill>
                          <a:blip r:embed="rId4"/>
                        </a:blipFill>
                      </a:tcPr>
                    </a:tc>
                  </a:tr>
                  <a:tr h="518160">
                    <a:tc>
                      <a:txBody>
                        <a:bodyPr/>
                        <a:lstStyle/>
                        <a:p>
                          <a:endParaRPr lang="es-ES"/>
                        </a:p>
                      </a:txBody>
                      <a:tcPr marL="68580" marR="68580" marT="0" marB="0">
                        <a:blipFill>
                          <a:blip r:embed="rId4"/>
                        </a:blipFill>
                      </a:tcPr>
                    </a:tc>
                  </a:tr>
                  <a:tr h="245110">
                    <a:tc>
                      <a:txBody>
                        <a:bodyPr/>
                        <a:lstStyle/>
                        <a:p>
                          <a:endParaRPr lang="es-ES"/>
                        </a:p>
                      </a:txBody>
                      <a:tcPr marL="68580" marR="68580" marT="0" marB="0">
                        <a:blipFill>
                          <a:blip r:embed="rId4"/>
                        </a:blipFill>
                      </a:tcPr>
                    </a:tc>
                  </a:tr>
                </a:tbl>
              </a:graphicData>
            </a:graphic>
          </p:graphicFrame>
        </mc:Fallback>
      </mc:AlternateContent>
      <p:pic>
        <p:nvPicPr>
          <p:cNvPr id="11" name="Imagen 10"/>
          <p:cNvPicPr>
            <a:picLocks noChangeAspect="1"/>
          </p:cNvPicPr>
          <p:nvPr/>
        </p:nvPicPr>
        <p:blipFill>
          <a:blip r:embed="rId5"/>
          <a:stretch>
            <a:fillRect/>
          </a:stretch>
        </p:blipFill>
        <p:spPr>
          <a:xfrm>
            <a:off x="133668" y="3134157"/>
            <a:ext cx="3344891" cy="2764766"/>
          </a:xfrm>
          <a:prstGeom prst="rect">
            <a:avLst/>
          </a:prstGeom>
        </p:spPr>
      </p:pic>
      <p:pic>
        <p:nvPicPr>
          <p:cNvPr id="12" name="Imagen 1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3706670" y="4015733"/>
            <a:ext cx="3344891" cy="2050724"/>
          </a:xfrm>
          <a:prstGeom prst="rect">
            <a:avLst/>
          </a:prstGeom>
          <a:noFill/>
          <a:ln>
            <a:solidFill>
              <a:schemeClr val="tx1"/>
            </a:solidFill>
          </a:ln>
        </p:spPr>
      </p:pic>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261571" y="0"/>
            <a:ext cx="6097464" cy="613758"/>
          </a:xfrm>
          <a:prstGeom prst="rect">
            <a:avLst/>
          </a:prstGeom>
          <a:noFill/>
        </p:spPr>
        <p:txBody>
          <a:bodyPr wrap="square">
            <a:spAutoFit/>
          </a:bodyPr>
          <a:lstStyle/>
          <a:p>
            <a:pPr lvl="0" algn="l">
              <a:lnSpc>
                <a:spcPct val="200000"/>
              </a:lnSpc>
              <a:spcAft>
                <a:spcPts val="1920"/>
              </a:spcAft>
            </a:pPr>
            <a:r>
              <a:rPr lang="es-EC" sz="2000" b="1" dirty="0">
                <a:solidFill>
                  <a:schemeClr val="accent6">
                    <a:lumMod val="50000"/>
                  </a:schemeClr>
                </a:solidFill>
                <a:effectLst/>
                <a:latin typeface="Arial" panose="020B0604020202020204" pitchFamily="34" charset="0"/>
                <a:ea typeface="Calibri" panose="020F0502020204030204" pitchFamily="34" charset="0"/>
              </a:rPr>
              <a:t>Sistema de movimiento en eje rotacional</a:t>
            </a:r>
            <a:endParaRPr lang="es-EC" sz="2000" dirty="0">
              <a:solidFill>
                <a:schemeClr val="accent6">
                  <a:lumMod val="50000"/>
                </a:schemeClr>
              </a:solidFill>
              <a:effectLst/>
              <a:latin typeface="Times New Roman" panose="02020603050405020304" pitchFamily="18" charset="0"/>
              <a:ea typeface="Calibri" panose="020F0502020204030204" pitchFamily="34" charset="0"/>
            </a:endParaRPr>
          </a:p>
        </p:txBody>
      </p:sp>
      <p:pic>
        <p:nvPicPr>
          <p:cNvPr id="6" name="Imagen 5"/>
          <p:cNvPicPr>
            <a:picLocks noChangeAspect="1"/>
          </p:cNvPicPr>
          <p:nvPr/>
        </p:nvPicPr>
        <p:blipFill>
          <a:blip r:embed="rId1">
            <a:extLst>
              <a:ext uri="{BEBA8EAE-BF5A-486C-A8C5-ECC9F3942E4B}">
                <a14:imgProps xmlns:a14="http://schemas.microsoft.com/office/drawing/2010/main">
                  <a14:imgLayer r:embed="rId2">
                    <a14:imgEffect>
                      <a14:brightnessContrast bright="20000"/>
                    </a14:imgEffect>
                  </a14:imgLayer>
                </a14:imgProps>
              </a:ext>
            </a:extLst>
          </a:blip>
          <a:stretch>
            <a:fillRect/>
          </a:stretch>
        </p:blipFill>
        <p:spPr>
          <a:xfrm>
            <a:off x="6237360" y="719666"/>
            <a:ext cx="4617085" cy="2763520"/>
          </a:xfrm>
          <a:prstGeom prst="rect">
            <a:avLst/>
          </a:prstGeom>
          <a:noFill/>
          <a:ln>
            <a:solidFill>
              <a:schemeClr val="tx1"/>
            </a:solidFill>
          </a:ln>
        </p:spPr>
      </p:pic>
      <p:graphicFrame>
        <p:nvGraphicFramePr>
          <p:cNvPr id="9" name="Tabla 9"/>
          <p:cNvGraphicFramePr>
            <a:graphicFrameLocks noGrp="1"/>
          </p:cNvGraphicFramePr>
          <p:nvPr/>
        </p:nvGraphicFramePr>
        <p:xfrm>
          <a:off x="276045" y="719666"/>
          <a:ext cx="4548536" cy="2763520"/>
        </p:xfrm>
        <a:graphic>
          <a:graphicData uri="http://schemas.openxmlformats.org/drawingml/2006/table">
            <a:tbl>
              <a:tblPr firstRow="1" bandRow="1">
                <a:tableStyleId>{F5AB1C69-6EDB-4FF4-983F-18BD219EF322}</a:tableStyleId>
              </a:tblPr>
              <a:tblGrid>
                <a:gridCol w="2282185"/>
                <a:gridCol w="2266351"/>
              </a:tblGrid>
              <a:tr h="370840">
                <a:tc>
                  <a:txBody>
                    <a:bodyPr/>
                    <a:lstStyle/>
                    <a:p>
                      <a:r>
                        <a:rPr lang="es-ES" sz="1100" dirty="0">
                          <a:solidFill>
                            <a:schemeClr val="accent6">
                              <a:lumMod val="50000"/>
                            </a:schemeClr>
                          </a:solidFill>
                        </a:rPr>
                        <a:t>Elemento</a:t>
                      </a:r>
                      <a:endParaRPr lang="es-EC" sz="1100" dirty="0">
                        <a:solidFill>
                          <a:schemeClr val="accent6">
                            <a:lumMod val="50000"/>
                          </a:schemeClr>
                        </a:solidFill>
                      </a:endParaRPr>
                    </a:p>
                  </a:txBody>
                  <a:tcPr/>
                </a:tc>
                <a:tc>
                  <a:txBody>
                    <a:bodyPr/>
                    <a:lstStyle/>
                    <a:p>
                      <a:r>
                        <a:rPr lang="es-ES" sz="1100" dirty="0">
                          <a:solidFill>
                            <a:schemeClr val="accent6">
                              <a:lumMod val="50000"/>
                            </a:schemeClr>
                          </a:solidFill>
                        </a:rPr>
                        <a:t>Valor</a:t>
                      </a:r>
                      <a:endParaRPr lang="es-EC" sz="1100" dirty="0">
                        <a:solidFill>
                          <a:schemeClr val="accent6">
                            <a:lumMod val="50000"/>
                          </a:schemeClr>
                        </a:solidFill>
                      </a:endParaRPr>
                    </a:p>
                  </a:txBody>
                  <a:tcPr/>
                </a:tc>
              </a:tr>
              <a:tr h="370840">
                <a:tc>
                  <a:txBody>
                    <a:bodyPr/>
                    <a:lstStyle/>
                    <a:p>
                      <a:r>
                        <a:rPr lang="es-ES" sz="1100" dirty="0">
                          <a:solidFill>
                            <a:schemeClr val="accent6">
                              <a:lumMod val="50000"/>
                            </a:schemeClr>
                          </a:solidFill>
                        </a:rPr>
                        <a:t>Diámetro Rueda con rodamiento de bolas</a:t>
                      </a:r>
                      <a:endParaRPr lang="es-EC" sz="1100" dirty="0">
                        <a:solidFill>
                          <a:schemeClr val="accent6">
                            <a:lumMod val="50000"/>
                          </a:schemeClr>
                        </a:solidFill>
                      </a:endParaRPr>
                    </a:p>
                  </a:txBody>
                  <a:tcPr/>
                </a:tc>
                <a:tc>
                  <a:txBody>
                    <a:bodyPr/>
                    <a:lstStyle/>
                    <a:p>
                      <a:r>
                        <a:rPr lang="es-ES" sz="1100" dirty="0">
                          <a:solidFill>
                            <a:schemeClr val="accent6">
                              <a:lumMod val="50000"/>
                            </a:schemeClr>
                          </a:solidFill>
                        </a:rPr>
                        <a:t>456 mm</a:t>
                      </a:r>
                      <a:endParaRPr lang="es-EC" sz="1100" dirty="0">
                        <a:solidFill>
                          <a:schemeClr val="accent6">
                            <a:lumMod val="50000"/>
                          </a:schemeClr>
                        </a:solidFill>
                      </a:endParaRPr>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s-ES" sz="1100" dirty="0">
                          <a:solidFill>
                            <a:schemeClr val="accent6">
                              <a:lumMod val="50000"/>
                            </a:schemeClr>
                          </a:solidFill>
                        </a:rPr>
                        <a:t>Diámetro piñón</a:t>
                      </a:r>
                      <a:endParaRPr lang="es-EC" sz="1100" dirty="0">
                        <a:solidFill>
                          <a:schemeClr val="accent6">
                            <a:lumMod val="50000"/>
                          </a:schemeClr>
                        </a:solidFill>
                      </a:endParaRPr>
                    </a:p>
                    <a:p>
                      <a:endParaRPr lang="es-EC" sz="1100" dirty="0">
                        <a:solidFill>
                          <a:schemeClr val="accent6">
                            <a:lumMod val="50000"/>
                          </a:schemeClr>
                        </a:solidFill>
                      </a:endParaRPr>
                    </a:p>
                  </a:txBody>
                  <a:tcPr/>
                </a:tc>
                <a:tc>
                  <a:txBody>
                    <a:bodyPr/>
                    <a:lstStyle/>
                    <a:p>
                      <a:r>
                        <a:rPr lang="es-ES" sz="1100" dirty="0">
                          <a:solidFill>
                            <a:schemeClr val="accent6">
                              <a:lumMod val="50000"/>
                            </a:schemeClr>
                          </a:solidFill>
                        </a:rPr>
                        <a:t>72 mm</a:t>
                      </a:r>
                      <a:endParaRPr lang="es-EC" sz="1100" dirty="0">
                        <a:solidFill>
                          <a:schemeClr val="accent6">
                            <a:lumMod val="50000"/>
                          </a:schemeClr>
                        </a:solidFill>
                      </a:endParaRPr>
                    </a:p>
                  </a:txBody>
                  <a:tcPr/>
                </a:tc>
              </a:tr>
              <a:tr h="370840">
                <a:tc>
                  <a:txBody>
                    <a:bodyPr/>
                    <a:lstStyle/>
                    <a:p>
                      <a:r>
                        <a:rPr lang="es-ES" sz="1100" dirty="0">
                          <a:solidFill>
                            <a:schemeClr val="accent6">
                              <a:lumMod val="50000"/>
                            </a:schemeClr>
                          </a:solidFill>
                        </a:rPr>
                        <a:t>Número de dientes piñón</a:t>
                      </a:r>
                      <a:endParaRPr lang="es-EC" sz="1100" dirty="0">
                        <a:solidFill>
                          <a:schemeClr val="accent6">
                            <a:lumMod val="50000"/>
                          </a:schemeClr>
                        </a:solidFill>
                      </a:endParaRPr>
                    </a:p>
                  </a:txBody>
                  <a:tcPr/>
                </a:tc>
                <a:tc>
                  <a:txBody>
                    <a:bodyPr/>
                    <a:lstStyle/>
                    <a:p>
                      <a:r>
                        <a:rPr lang="es-ES" sz="1100" dirty="0">
                          <a:solidFill>
                            <a:schemeClr val="accent6">
                              <a:lumMod val="50000"/>
                            </a:schemeClr>
                          </a:solidFill>
                        </a:rPr>
                        <a:t>72 dientes</a:t>
                      </a:r>
                      <a:endParaRPr lang="es-EC" sz="1100" dirty="0">
                        <a:solidFill>
                          <a:schemeClr val="accent6">
                            <a:lumMod val="50000"/>
                          </a:schemeClr>
                        </a:solidFill>
                      </a:endParaRPr>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s-ES" sz="1100" dirty="0">
                          <a:solidFill>
                            <a:schemeClr val="accent6">
                              <a:lumMod val="50000"/>
                            </a:schemeClr>
                          </a:solidFill>
                        </a:rPr>
                        <a:t>Diámetro rueda dentada</a:t>
                      </a:r>
                      <a:endParaRPr lang="es-EC" sz="1100" dirty="0">
                        <a:solidFill>
                          <a:schemeClr val="accent6">
                            <a:lumMod val="50000"/>
                          </a:schemeClr>
                        </a:solidFill>
                      </a:endParaRPr>
                    </a:p>
                  </a:txBody>
                  <a:tcPr/>
                </a:tc>
                <a:tc>
                  <a:txBody>
                    <a:bodyPr/>
                    <a:lstStyle/>
                    <a:p>
                      <a:r>
                        <a:rPr lang="es-ES" sz="1100" dirty="0">
                          <a:solidFill>
                            <a:schemeClr val="accent6">
                              <a:lumMod val="50000"/>
                            </a:schemeClr>
                          </a:solidFill>
                        </a:rPr>
                        <a:t>432 mm</a:t>
                      </a:r>
                      <a:endParaRPr lang="es-EC" sz="1100" dirty="0">
                        <a:solidFill>
                          <a:schemeClr val="accent6">
                            <a:lumMod val="50000"/>
                          </a:schemeClr>
                        </a:solidFill>
                      </a:endParaRPr>
                    </a:p>
                  </a:txBody>
                  <a:tcPr/>
                </a:tc>
              </a:tr>
              <a:tr h="370840">
                <a:tc>
                  <a:txBody>
                    <a:bodyPr/>
                    <a:lstStyle/>
                    <a:p>
                      <a:r>
                        <a:rPr lang="es-ES" sz="1100" dirty="0">
                          <a:solidFill>
                            <a:schemeClr val="accent6">
                              <a:lumMod val="50000"/>
                            </a:schemeClr>
                          </a:solidFill>
                        </a:rPr>
                        <a:t>Número de dientes rueda dentada</a:t>
                      </a:r>
                      <a:endParaRPr lang="es-EC" sz="1100" dirty="0">
                        <a:solidFill>
                          <a:schemeClr val="accent6">
                            <a:lumMod val="50000"/>
                          </a:schemeClr>
                        </a:solidFill>
                      </a:endParaRPr>
                    </a:p>
                  </a:txBody>
                  <a:tcPr/>
                </a:tc>
                <a:tc>
                  <a:txBody>
                    <a:bodyPr/>
                    <a:lstStyle/>
                    <a:p>
                      <a:r>
                        <a:rPr lang="es-ES" sz="1100" dirty="0">
                          <a:solidFill>
                            <a:schemeClr val="accent6">
                              <a:lumMod val="50000"/>
                            </a:schemeClr>
                          </a:solidFill>
                        </a:rPr>
                        <a:t>432 dientes</a:t>
                      </a:r>
                      <a:endParaRPr lang="es-EC" sz="1100" dirty="0">
                        <a:solidFill>
                          <a:schemeClr val="accent6">
                            <a:lumMod val="50000"/>
                          </a:schemeClr>
                        </a:solidFill>
                      </a:endParaRPr>
                    </a:p>
                  </a:txBody>
                  <a:tcPr/>
                </a:tc>
              </a:tr>
              <a:tr h="370840">
                <a:tc>
                  <a:txBody>
                    <a:bodyPr/>
                    <a:lstStyle/>
                    <a:p>
                      <a:r>
                        <a:rPr lang="es-ES" sz="1100" dirty="0">
                          <a:solidFill>
                            <a:schemeClr val="accent6">
                              <a:lumMod val="50000"/>
                            </a:schemeClr>
                          </a:solidFill>
                        </a:rPr>
                        <a:t>Relación de transmisión</a:t>
                      </a:r>
                      <a:endParaRPr lang="es-EC" sz="1100" dirty="0">
                        <a:solidFill>
                          <a:schemeClr val="accent6">
                            <a:lumMod val="50000"/>
                          </a:schemeClr>
                        </a:solidFill>
                      </a:endParaRPr>
                    </a:p>
                  </a:txBody>
                  <a:tcPr/>
                </a:tc>
                <a:tc>
                  <a:txBody>
                    <a:bodyPr/>
                    <a:lstStyle/>
                    <a:p>
                      <a:r>
                        <a:rPr lang="es-ES" sz="1100" dirty="0">
                          <a:solidFill>
                            <a:schemeClr val="accent6">
                              <a:lumMod val="50000"/>
                            </a:schemeClr>
                          </a:solidFill>
                        </a:rPr>
                        <a:t>6:1</a:t>
                      </a:r>
                      <a:endParaRPr lang="es-EC" sz="1100" dirty="0">
                        <a:solidFill>
                          <a:schemeClr val="accent6">
                            <a:lumMod val="50000"/>
                          </a:schemeClr>
                        </a:solidFill>
                      </a:endParaRPr>
                    </a:p>
                  </a:txBody>
                  <a:tcPr/>
                </a:tc>
              </a:tr>
            </a:tbl>
          </a:graphicData>
        </a:graphic>
      </p:graphicFrame>
      <p:pic>
        <p:nvPicPr>
          <p:cNvPr id="10" name="Imagen 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61572" y="3717559"/>
            <a:ext cx="4563010" cy="2465070"/>
          </a:xfrm>
          <a:prstGeom prst="rect">
            <a:avLst/>
          </a:prstGeom>
          <a:noFill/>
          <a:ln>
            <a:solidFill>
              <a:schemeClr val="tx1"/>
            </a:solidFill>
          </a:ln>
        </p:spPr>
      </p:pic>
      <p:pic>
        <p:nvPicPr>
          <p:cNvPr id="11" name="Imagen 1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7367420" y="3589094"/>
            <a:ext cx="2647848" cy="2263994"/>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p:nvPr/>
        </p:nvSpPr>
        <p:spPr>
          <a:xfrm>
            <a:off x="309839" y="229808"/>
            <a:ext cx="7288696" cy="657784"/>
          </a:xfrm>
          <a:prstGeom prst="rect">
            <a:avLst/>
          </a:prstGeom>
          <a:ln>
            <a:noFill/>
          </a:ln>
        </p:spPr>
        <p:txBody>
          <a:bodyPr anchor="b"/>
          <a:lstStyle>
            <a:lvl1pPr algn="ctr" rtl="0" eaLnBrk="1" fontAlgn="base" hangingPunct="1">
              <a:spcBef>
                <a:spcPct val="0"/>
              </a:spcBef>
              <a:spcAft>
                <a:spcPct val="0"/>
              </a:spcAft>
              <a:defRPr sz="60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panose="020B0604020202020204" pitchFamily="34"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panose="020B0604020202020204" pitchFamily="34"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panose="020B0604020202020204" pitchFamily="34"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panose="020B0604020202020204" pitchFamily="34"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panose="020B0604020202020204" pitchFamily="34"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panose="020B0604020202020204" pitchFamily="34"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panose="020B0604020202020204" pitchFamily="34"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panose="020B0604020202020204" pitchFamily="34" charset="0"/>
              </a:defRPr>
            </a:lvl9pPr>
          </a:lstStyle>
          <a:p>
            <a:pPr algn="l"/>
            <a:r>
              <a:rPr lang="es-EC" sz="4000" i="0" kern="0" dirty="0">
                <a:ln w="9525">
                  <a:solidFill>
                    <a:schemeClr val="bg1"/>
                  </a:solidFill>
                  <a:prstDash val="solid"/>
                </a:ln>
                <a:solidFill>
                  <a:srgbClr val="000000"/>
                </a:solidFill>
                <a:effectLst>
                  <a:outerShdw blurRad="38100" dist="38100" dir="2700000" algn="tl">
                    <a:srgbClr val="000000">
                      <a:alpha val="43137"/>
                    </a:srgbClr>
                  </a:outerShdw>
                </a:effectLst>
              </a:rPr>
              <a:t>Introducción</a:t>
            </a:r>
            <a:endParaRPr lang="es-EC" sz="4000" i="0" kern="0" dirty="0">
              <a:ln w="9525">
                <a:solidFill>
                  <a:schemeClr val="bg1"/>
                </a:solidFill>
                <a:prstDash val="solid"/>
              </a:ln>
              <a:solidFill>
                <a:srgbClr val="000000"/>
              </a:solidFill>
              <a:effectLst>
                <a:outerShdw blurRad="38100" dist="38100" dir="2700000" algn="tl">
                  <a:srgbClr val="000000">
                    <a:alpha val="43137"/>
                  </a:srgbClr>
                </a:outerShdw>
              </a:effectLst>
            </a:endParaRPr>
          </a:p>
        </p:txBody>
      </p:sp>
      <p:sp>
        <p:nvSpPr>
          <p:cNvPr id="2" name="Elipse 1"/>
          <p:cNvSpPr/>
          <p:nvPr/>
        </p:nvSpPr>
        <p:spPr>
          <a:xfrm>
            <a:off x="10792495" y="887592"/>
            <a:ext cx="296214" cy="3230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esquinas redondeadas 4"/>
          <p:cNvSpPr/>
          <p:nvPr/>
        </p:nvSpPr>
        <p:spPr>
          <a:xfrm>
            <a:off x="2999372" y="2884600"/>
            <a:ext cx="2618509" cy="657784"/>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s-ES" dirty="0">
                <a:solidFill>
                  <a:schemeClr val="accent6">
                    <a:lumMod val="50000"/>
                  </a:schemeClr>
                </a:solidFill>
              </a:rPr>
              <a:t>Mecanizado</a:t>
            </a:r>
            <a:endParaRPr lang="es-EC" dirty="0">
              <a:solidFill>
                <a:schemeClr val="accent6">
                  <a:lumMod val="50000"/>
                </a:schemeClr>
              </a:solidFill>
            </a:endParaRPr>
          </a:p>
        </p:txBody>
      </p:sp>
      <p:sp>
        <p:nvSpPr>
          <p:cNvPr id="6" name="Rectángulo: esquinas redondeadas 5"/>
          <p:cNvSpPr/>
          <p:nvPr/>
        </p:nvSpPr>
        <p:spPr>
          <a:xfrm>
            <a:off x="3196737" y="878679"/>
            <a:ext cx="5075993" cy="12192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C" sz="1600" dirty="0">
                <a:solidFill>
                  <a:schemeClr val="accent6">
                    <a:lumMod val="50000"/>
                  </a:schemeClr>
                </a:solidFill>
                <a:effectLst/>
                <a:latin typeface="Arial" panose="020B0604020202020204" pitchFamily="34" charset="0"/>
                <a:ea typeface="Calibri" panose="020F0502020204030204" pitchFamily="34" charset="0"/>
              </a:rPr>
              <a:t>Una operación que consiste en dar forma o acabado a una pieza mediante un proceso que implica una pérdida de material, utilizando una herramienta de corte u otros procedimientos.</a:t>
            </a:r>
            <a:endParaRPr lang="es-EC" sz="1600" dirty="0">
              <a:solidFill>
                <a:schemeClr val="accent6">
                  <a:lumMod val="50000"/>
                </a:schemeClr>
              </a:solidFill>
            </a:endParaRPr>
          </a:p>
        </p:txBody>
      </p:sp>
      <p:sp>
        <p:nvSpPr>
          <p:cNvPr id="10" name="Rectángulo: esquinas redondeadas 9"/>
          <p:cNvSpPr/>
          <p:nvPr/>
        </p:nvSpPr>
        <p:spPr>
          <a:xfrm>
            <a:off x="9147765" y="1016897"/>
            <a:ext cx="1940944" cy="56442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S" dirty="0">
                <a:solidFill>
                  <a:schemeClr val="accent6">
                    <a:lumMod val="50000"/>
                  </a:schemeClr>
                </a:solidFill>
              </a:rPr>
              <a:t>Torneado</a:t>
            </a:r>
            <a:endParaRPr lang="es-EC" dirty="0">
              <a:solidFill>
                <a:schemeClr val="accent6">
                  <a:lumMod val="50000"/>
                </a:schemeClr>
              </a:solidFill>
            </a:endParaRPr>
          </a:p>
        </p:txBody>
      </p:sp>
      <p:sp>
        <p:nvSpPr>
          <p:cNvPr id="12" name="Rectángulo: esquinas redondeadas 11"/>
          <p:cNvSpPr/>
          <p:nvPr/>
        </p:nvSpPr>
        <p:spPr>
          <a:xfrm>
            <a:off x="9147765" y="1860524"/>
            <a:ext cx="1940944" cy="56442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S" dirty="0">
                <a:solidFill>
                  <a:schemeClr val="accent6">
                    <a:lumMod val="50000"/>
                  </a:schemeClr>
                </a:solidFill>
              </a:rPr>
              <a:t>Fresado</a:t>
            </a:r>
            <a:endParaRPr lang="es-EC" dirty="0">
              <a:solidFill>
                <a:schemeClr val="accent6">
                  <a:lumMod val="50000"/>
                </a:schemeClr>
              </a:solidFill>
            </a:endParaRPr>
          </a:p>
        </p:txBody>
      </p:sp>
      <p:sp>
        <p:nvSpPr>
          <p:cNvPr id="13" name="Rectángulo: esquinas redondeadas 12"/>
          <p:cNvSpPr/>
          <p:nvPr/>
        </p:nvSpPr>
        <p:spPr>
          <a:xfrm>
            <a:off x="9147765" y="2704152"/>
            <a:ext cx="1940944" cy="56442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S" dirty="0">
                <a:solidFill>
                  <a:schemeClr val="accent6">
                    <a:lumMod val="50000"/>
                  </a:schemeClr>
                </a:solidFill>
              </a:rPr>
              <a:t>Perforado</a:t>
            </a:r>
            <a:endParaRPr lang="es-EC" dirty="0">
              <a:solidFill>
                <a:schemeClr val="accent6">
                  <a:lumMod val="50000"/>
                </a:schemeClr>
              </a:solidFill>
            </a:endParaRPr>
          </a:p>
        </p:txBody>
      </p:sp>
      <p:sp>
        <p:nvSpPr>
          <p:cNvPr id="14" name="Rectángulo: esquinas redondeadas 13"/>
          <p:cNvSpPr/>
          <p:nvPr/>
        </p:nvSpPr>
        <p:spPr>
          <a:xfrm>
            <a:off x="9147765" y="3542069"/>
            <a:ext cx="1940944" cy="56442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S" dirty="0">
                <a:solidFill>
                  <a:schemeClr val="accent6">
                    <a:lumMod val="50000"/>
                  </a:schemeClr>
                </a:solidFill>
              </a:rPr>
              <a:t>Mandrinado</a:t>
            </a:r>
            <a:endParaRPr lang="es-EC" dirty="0">
              <a:solidFill>
                <a:schemeClr val="accent6">
                  <a:lumMod val="50000"/>
                </a:schemeClr>
              </a:solidFill>
            </a:endParaRPr>
          </a:p>
        </p:txBody>
      </p:sp>
      <p:sp>
        <p:nvSpPr>
          <p:cNvPr id="15" name="Rectángulo: esquinas redondeadas 14"/>
          <p:cNvSpPr/>
          <p:nvPr/>
        </p:nvSpPr>
        <p:spPr>
          <a:xfrm>
            <a:off x="9147765" y="4379986"/>
            <a:ext cx="1940944" cy="56442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S" dirty="0">
                <a:solidFill>
                  <a:schemeClr val="accent6">
                    <a:lumMod val="50000"/>
                  </a:schemeClr>
                </a:solidFill>
              </a:rPr>
              <a:t>Cepillado</a:t>
            </a:r>
            <a:endParaRPr lang="es-EC" dirty="0">
              <a:solidFill>
                <a:schemeClr val="accent6">
                  <a:lumMod val="50000"/>
                </a:schemeClr>
              </a:solidFill>
            </a:endParaRPr>
          </a:p>
        </p:txBody>
      </p:sp>
      <p:sp>
        <p:nvSpPr>
          <p:cNvPr id="16" name="Rectángulo: esquinas redondeadas 15"/>
          <p:cNvSpPr/>
          <p:nvPr/>
        </p:nvSpPr>
        <p:spPr>
          <a:xfrm>
            <a:off x="9147765" y="5276683"/>
            <a:ext cx="1940944" cy="56442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S" dirty="0">
                <a:solidFill>
                  <a:schemeClr val="accent6">
                    <a:lumMod val="50000"/>
                  </a:schemeClr>
                </a:solidFill>
              </a:rPr>
              <a:t>Taladrado</a:t>
            </a:r>
            <a:endParaRPr lang="es-EC" dirty="0">
              <a:solidFill>
                <a:schemeClr val="accent6">
                  <a:lumMod val="50000"/>
                </a:schemeClr>
              </a:solidFill>
            </a:endParaRPr>
          </a:p>
        </p:txBody>
      </p:sp>
      <p:cxnSp>
        <p:nvCxnSpPr>
          <p:cNvPr id="21" name="Conector recto de flecha 20"/>
          <p:cNvCxnSpPr>
            <a:endCxn id="10" idx="1"/>
          </p:cNvCxnSpPr>
          <p:nvPr/>
        </p:nvCxnSpPr>
        <p:spPr>
          <a:xfrm>
            <a:off x="8738558" y="1299107"/>
            <a:ext cx="40920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Conector recto de flecha 22"/>
          <p:cNvCxnSpPr/>
          <p:nvPr/>
        </p:nvCxnSpPr>
        <p:spPr>
          <a:xfrm>
            <a:off x="8738557" y="2175692"/>
            <a:ext cx="40920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Conector recto de flecha 23"/>
          <p:cNvCxnSpPr/>
          <p:nvPr/>
        </p:nvCxnSpPr>
        <p:spPr>
          <a:xfrm>
            <a:off x="8738557" y="2988631"/>
            <a:ext cx="40920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Conector recto de flecha 24"/>
          <p:cNvCxnSpPr/>
          <p:nvPr/>
        </p:nvCxnSpPr>
        <p:spPr>
          <a:xfrm>
            <a:off x="8738557" y="3824279"/>
            <a:ext cx="40920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Conector recto de flecha 25"/>
          <p:cNvCxnSpPr/>
          <p:nvPr/>
        </p:nvCxnSpPr>
        <p:spPr>
          <a:xfrm>
            <a:off x="8738557" y="4662196"/>
            <a:ext cx="40920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Conector recto de flecha 26"/>
          <p:cNvCxnSpPr/>
          <p:nvPr/>
        </p:nvCxnSpPr>
        <p:spPr>
          <a:xfrm>
            <a:off x="8738556" y="5558893"/>
            <a:ext cx="40920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Conector recto 28"/>
          <p:cNvCxnSpPr/>
          <p:nvPr/>
        </p:nvCxnSpPr>
        <p:spPr>
          <a:xfrm>
            <a:off x="8738556" y="1299107"/>
            <a:ext cx="0" cy="4259786"/>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Conector recto 30"/>
          <p:cNvCxnSpPr>
            <a:stCxn id="5" idx="3"/>
          </p:cNvCxnSpPr>
          <p:nvPr/>
        </p:nvCxnSpPr>
        <p:spPr>
          <a:xfrm>
            <a:off x="5617881" y="3213492"/>
            <a:ext cx="3138967" cy="0"/>
          </a:xfrm>
          <a:prstGeom prst="line">
            <a:avLst/>
          </a:prstGeom>
        </p:spPr>
        <p:style>
          <a:lnRef idx="1">
            <a:schemeClr val="accent1"/>
          </a:lnRef>
          <a:fillRef idx="0">
            <a:schemeClr val="accent1"/>
          </a:fillRef>
          <a:effectRef idx="0">
            <a:schemeClr val="accent1"/>
          </a:effectRef>
          <a:fontRef idx="minor">
            <a:schemeClr val="tx1"/>
          </a:fontRef>
        </p:style>
      </p:cxnSp>
      <p:sp>
        <p:nvSpPr>
          <p:cNvPr id="35" name="Rectángulo: esquinas redondeadas 34"/>
          <p:cNvSpPr/>
          <p:nvPr/>
        </p:nvSpPr>
        <p:spPr>
          <a:xfrm>
            <a:off x="2244133" y="5372014"/>
            <a:ext cx="1940944" cy="56442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S" dirty="0" err="1">
                <a:solidFill>
                  <a:schemeClr val="accent6">
                    <a:lumMod val="50000"/>
                  </a:schemeClr>
                </a:solidFill>
              </a:rPr>
              <a:t>Moladoras</a:t>
            </a:r>
            <a:endParaRPr lang="es-EC" dirty="0">
              <a:solidFill>
                <a:schemeClr val="accent6">
                  <a:lumMod val="50000"/>
                </a:schemeClr>
              </a:solidFill>
            </a:endParaRPr>
          </a:p>
        </p:txBody>
      </p:sp>
      <p:sp>
        <p:nvSpPr>
          <p:cNvPr id="36" name="Rectángulo: esquinas redondeadas 35"/>
          <p:cNvSpPr/>
          <p:nvPr/>
        </p:nvSpPr>
        <p:spPr>
          <a:xfrm>
            <a:off x="4355447" y="5372170"/>
            <a:ext cx="1940944" cy="56442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S" dirty="0">
                <a:solidFill>
                  <a:schemeClr val="accent6">
                    <a:lumMod val="50000"/>
                  </a:schemeClr>
                </a:solidFill>
              </a:rPr>
              <a:t>Corte plasma</a:t>
            </a:r>
            <a:endParaRPr lang="es-EC" dirty="0">
              <a:solidFill>
                <a:schemeClr val="accent6">
                  <a:lumMod val="50000"/>
                </a:schemeClr>
              </a:solidFill>
            </a:endParaRPr>
          </a:p>
        </p:txBody>
      </p:sp>
      <p:sp>
        <p:nvSpPr>
          <p:cNvPr id="37" name="Rectángulo: esquinas redondeadas 36"/>
          <p:cNvSpPr/>
          <p:nvPr/>
        </p:nvSpPr>
        <p:spPr>
          <a:xfrm>
            <a:off x="6440950" y="5370035"/>
            <a:ext cx="1940944" cy="56442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S" dirty="0">
                <a:solidFill>
                  <a:schemeClr val="accent6">
                    <a:lumMod val="50000"/>
                  </a:schemeClr>
                </a:solidFill>
              </a:rPr>
              <a:t>Corte láser</a:t>
            </a:r>
            <a:endParaRPr lang="es-EC" dirty="0">
              <a:solidFill>
                <a:schemeClr val="accent6">
                  <a:lumMod val="50000"/>
                </a:schemeClr>
              </a:solidFill>
            </a:endParaRPr>
          </a:p>
        </p:txBody>
      </p:sp>
      <p:sp>
        <p:nvSpPr>
          <p:cNvPr id="38" name="Rectángulo: esquinas redondeadas 37"/>
          <p:cNvSpPr/>
          <p:nvPr/>
        </p:nvSpPr>
        <p:spPr>
          <a:xfrm>
            <a:off x="132819" y="5370035"/>
            <a:ext cx="1940944" cy="56442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S" dirty="0">
                <a:solidFill>
                  <a:schemeClr val="accent6">
                    <a:lumMod val="50000"/>
                  </a:schemeClr>
                </a:solidFill>
              </a:rPr>
              <a:t>Sierras</a:t>
            </a:r>
            <a:endParaRPr lang="es-EC" dirty="0">
              <a:solidFill>
                <a:schemeClr val="accent6">
                  <a:lumMod val="50000"/>
                </a:schemeClr>
              </a:solidFill>
            </a:endParaRPr>
          </a:p>
        </p:txBody>
      </p:sp>
      <p:cxnSp>
        <p:nvCxnSpPr>
          <p:cNvPr id="42" name="Conector recto de flecha 41"/>
          <p:cNvCxnSpPr>
            <a:endCxn id="38" idx="0"/>
          </p:cNvCxnSpPr>
          <p:nvPr/>
        </p:nvCxnSpPr>
        <p:spPr>
          <a:xfrm>
            <a:off x="1103291" y="5129954"/>
            <a:ext cx="0" cy="2400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Conector recto de flecha 42"/>
          <p:cNvCxnSpPr/>
          <p:nvPr/>
        </p:nvCxnSpPr>
        <p:spPr>
          <a:xfrm>
            <a:off x="3218917" y="5129954"/>
            <a:ext cx="0" cy="2400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Conector recto de flecha 43"/>
          <p:cNvCxnSpPr/>
          <p:nvPr/>
        </p:nvCxnSpPr>
        <p:spPr>
          <a:xfrm>
            <a:off x="5325919" y="5121325"/>
            <a:ext cx="0" cy="2400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Conector recto de flecha 44"/>
          <p:cNvCxnSpPr/>
          <p:nvPr/>
        </p:nvCxnSpPr>
        <p:spPr>
          <a:xfrm>
            <a:off x="7411422" y="5121325"/>
            <a:ext cx="0" cy="2400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Conector recto 46"/>
          <p:cNvCxnSpPr/>
          <p:nvPr/>
        </p:nvCxnSpPr>
        <p:spPr>
          <a:xfrm>
            <a:off x="1103291" y="5121325"/>
            <a:ext cx="632405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Conector recto 49"/>
          <p:cNvCxnSpPr>
            <a:stCxn id="5" idx="2"/>
          </p:cNvCxnSpPr>
          <p:nvPr/>
        </p:nvCxnSpPr>
        <p:spPr>
          <a:xfrm flipH="1">
            <a:off x="4281977" y="3542384"/>
            <a:ext cx="26650" cy="1587570"/>
          </a:xfrm>
          <a:prstGeom prst="line">
            <a:avLst/>
          </a:prstGeom>
        </p:spPr>
        <p:style>
          <a:lnRef idx="1">
            <a:schemeClr val="accent1"/>
          </a:lnRef>
          <a:fillRef idx="0">
            <a:schemeClr val="accent1"/>
          </a:fillRef>
          <a:effectRef idx="0">
            <a:schemeClr val="accent1"/>
          </a:effectRef>
          <a:fontRef idx="minor">
            <a:schemeClr val="tx1"/>
          </a:fontRef>
        </p:style>
      </p:cxnSp>
      <p:sp>
        <p:nvSpPr>
          <p:cNvPr id="53" name="CuadroTexto 52"/>
          <p:cNvSpPr txBox="1"/>
          <p:nvPr/>
        </p:nvSpPr>
        <p:spPr>
          <a:xfrm>
            <a:off x="4300268" y="4379986"/>
            <a:ext cx="3972462" cy="276999"/>
          </a:xfrm>
          <a:prstGeom prst="rect">
            <a:avLst/>
          </a:prstGeom>
          <a:noFill/>
        </p:spPr>
        <p:txBody>
          <a:bodyPr wrap="square" rtlCol="0">
            <a:spAutoFit/>
          </a:bodyPr>
          <a:lstStyle/>
          <a:p>
            <a:r>
              <a:rPr lang="es-ES" sz="1200" dirty="0">
                <a:solidFill>
                  <a:schemeClr val="accent6">
                    <a:lumMod val="50000"/>
                  </a:schemeClr>
                </a:solidFill>
              </a:rPr>
              <a:t>Extracción de cantidades de  material mediante  el corte</a:t>
            </a:r>
            <a:endParaRPr lang="es-EC" sz="1200" dirty="0">
              <a:solidFill>
                <a:schemeClr val="accent6">
                  <a:lumMod val="50000"/>
                </a:schemeClr>
              </a:solidFill>
            </a:endParaRPr>
          </a:p>
        </p:txBody>
      </p:sp>
      <p:sp>
        <p:nvSpPr>
          <p:cNvPr id="55" name="CuadroTexto 54"/>
          <p:cNvSpPr txBox="1"/>
          <p:nvPr/>
        </p:nvSpPr>
        <p:spPr>
          <a:xfrm>
            <a:off x="5985918" y="2803875"/>
            <a:ext cx="3225234" cy="430887"/>
          </a:xfrm>
          <a:prstGeom prst="rect">
            <a:avLst/>
          </a:prstGeom>
          <a:noFill/>
        </p:spPr>
        <p:txBody>
          <a:bodyPr wrap="square">
            <a:spAutoFit/>
          </a:bodyPr>
          <a:lstStyle/>
          <a:p>
            <a:r>
              <a:rPr lang="es-EC" sz="1100" dirty="0">
                <a:solidFill>
                  <a:schemeClr val="accent6">
                    <a:lumMod val="50000"/>
                  </a:schemeClr>
                </a:solidFill>
                <a:latin typeface="Arial" panose="020B0604020202020204" pitchFamily="34" charset="0"/>
                <a:ea typeface="Calibri" panose="020F0502020204030204" pitchFamily="34" charset="0"/>
              </a:rPr>
              <a:t>P</a:t>
            </a:r>
            <a:r>
              <a:rPr lang="es-EC" sz="1100" dirty="0">
                <a:solidFill>
                  <a:schemeClr val="accent6">
                    <a:lumMod val="50000"/>
                  </a:schemeClr>
                </a:solidFill>
                <a:effectLst/>
                <a:latin typeface="Arial" panose="020B0604020202020204" pitchFamily="34" charset="0"/>
                <a:ea typeface="Calibri" panose="020F0502020204030204" pitchFamily="34" charset="0"/>
              </a:rPr>
              <a:t>rocesos de mecanizado que involucran arranque de material </a:t>
            </a:r>
            <a:endParaRPr lang="es-EC" sz="1100" dirty="0">
              <a:solidFill>
                <a:schemeClr val="accent6">
                  <a:lumMod val="50000"/>
                </a:schemeClr>
              </a:solidFill>
            </a:endParaRPr>
          </a:p>
        </p:txBody>
      </p:sp>
      <p:sp>
        <p:nvSpPr>
          <p:cNvPr id="56" name="Rectángulo: esquinas redondeadas 55"/>
          <p:cNvSpPr/>
          <p:nvPr/>
        </p:nvSpPr>
        <p:spPr>
          <a:xfrm>
            <a:off x="309839" y="987654"/>
            <a:ext cx="1940944" cy="56442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S" dirty="0">
                <a:solidFill>
                  <a:schemeClr val="accent6">
                    <a:lumMod val="50000"/>
                  </a:schemeClr>
                </a:solidFill>
              </a:rPr>
              <a:t>Artesanías</a:t>
            </a:r>
            <a:endParaRPr lang="es-EC" dirty="0">
              <a:solidFill>
                <a:schemeClr val="accent6">
                  <a:lumMod val="50000"/>
                </a:schemeClr>
              </a:solidFill>
            </a:endParaRPr>
          </a:p>
        </p:txBody>
      </p:sp>
      <p:sp>
        <p:nvSpPr>
          <p:cNvPr id="57" name="Rectángulo: esquinas redondeadas 56"/>
          <p:cNvSpPr/>
          <p:nvPr/>
        </p:nvSpPr>
        <p:spPr>
          <a:xfrm>
            <a:off x="336368" y="1770586"/>
            <a:ext cx="1940944" cy="56442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S" dirty="0">
                <a:solidFill>
                  <a:schemeClr val="accent6">
                    <a:lumMod val="50000"/>
                  </a:schemeClr>
                </a:solidFill>
              </a:rPr>
              <a:t>Construcción</a:t>
            </a:r>
            <a:endParaRPr lang="es-EC" dirty="0">
              <a:solidFill>
                <a:schemeClr val="accent6">
                  <a:lumMod val="50000"/>
                </a:schemeClr>
              </a:solidFill>
            </a:endParaRPr>
          </a:p>
        </p:txBody>
      </p:sp>
      <p:sp>
        <p:nvSpPr>
          <p:cNvPr id="58" name="Rectángulo: esquinas redondeadas 57"/>
          <p:cNvSpPr/>
          <p:nvPr/>
        </p:nvSpPr>
        <p:spPr>
          <a:xfrm>
            <a:off x="310489" y="2559897"/>
            <a:ext cx="1940944" cy="56442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S" dirty="0">
                <a:solidFill>
                  <a:schemeClr val="accent6">
                    <a:lumMod val="50000"/>
                  </a:schemeClr>
                </a:solidFill>
              </a:rPr>
              <a:t>Carpintería</a:t>
            </a:r>
            <a:endParaRPr lang="es-EC" dirty="0">
              <a:solidFill>
                <a:schemeClr val="accent6">
                  <a:lumMod val="50000"/>
                </a:schemeClr>
              </a:solidFill>
            </a:endParaRPr>
          </a:p>
        </p:txBody>
      </p:sp>
      <p:sp>
        <p:nvSpPr>
          <p:cNvPr id="59" name="Rectángulo: esquinas redondeadas 58"/>
          <p:cNvSpPr/>
          <p:nvPr/>
        </p:nvSpPr>
        <p:spPr>
          <a:xfrm>
            <a:off x="293296" y="3332011"/>
            <a:ext cx="1940944" cy="56442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S" dirty="0">
                <a:solidFill>
                  <a:schemeClr val="accent6">
                    <a:lumMod val="50000"/>
                  </a:schemeClr>
                </a:solidFill>
              </a:rPr>
              <a:t>Corte de piezas</a:t>
            </a:r>
            <a:endParaRPr lang="es-EC" dirty="0">
              <a:solidFill>
                <a:schemeClr val="accent6">
                  <a:lumMod val="50000"/>
                </a:schemeClr>
              </a:solidFill>
            </a:endParaRPr>
          </a:p>
        </p:txBody>
      </p:sp>
      <p:sp>
        <p:nvSpPr>
          <p:cNvPr id="60" name="Rectángulo: esquinas redondeadas 59"/>
          <p:cNvSpPr/>
          <p:nvPr/>
        </p:nvSpPr>
        <p:spPr>
          <a:xfrm>
            <a:off x="287282" y="4092564"/>
            <a:ext cx="1940944" cy="6868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S" dirty="0">
                <a:solidFill>
                  <a:schemeClr val="accent6">
                    <a:lumMod val="50000"/>
                  </a:schemeClr>
                </a:solidFill>
              </a:rPr>
              <a:t>Piezas de rompecabezas</a:t>
            </a:r>
            <a:endParaRPr lang="es-EC" dirty="0">
              <a:solidFill>
                <a:schemeClr val="accent6">
                  <a:lumMod val="50000"/>
                </a:schemeClr>
              </a:solidFill>
            </a:endParaRPr>
          </a:p>
        </p:txBody>
      </p:sp>
      <p:cxnSp>
        <p:nvCxnSpPr>
          <p:cNvPr id="62" name="Conector recto 61"/>
          <p:cNvCxnSpPr/>
          <p:nvPr/>
        </p:nvCxnSpPr>
        <p:spPr>
          <a:xfrm>
            <a:off x="2631312" y="1269699"/>
            <a:ext cx="0" cy="3144816"/>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Conector recto de flecha 64"/>
          <p:cNvCxnSpPr>
            <a:endCxn id="56" idx="3"/>
          </p:cNvCxnSpPr>
          <p:nvPr/>
        </p:nvCxnSpPr>
        <p:spPr>
          <a:xfrm flipH="1">
            <a:off x="2250783" y="1269699"/>
            <a:ext cx="380529" cy="1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7" name="Conector recto de flecha 66"/>
          <p:cNvCxnSpPr/>
          <p:nvPr/>
        </p:nvCxnSpPr>
        <p:spPr>
          <a:xfrm flipH="1">
            <a:off x="2277312" y="2052796"/>
            <a:ext cx="36327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9" name="Conector recto de flecha 68"/>
          <p:cNvCxnSpPr/>
          <p:nvPr/>
        </p:nvCxnSpPr>
        <p:spPr>
          <a:xfrm flipH="1">
            <a:off x="2250783" y="2865755"/>
            <a:ext cx="36327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0" name="Conector recto de flecha 69"/>
          <p:cNvCxnSpPr/>
          <p:nvPr/>
        </p:nvCxnSpPr>
        <p:spPr>
          <a:xfrm flipH="1">
            <a:off x="2250783" y="3642118"/>
            <a:ext cx="36327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1" name="Conector recto de flecha 70"/>
          <p:cNvCxnSpPr/>
          <p:nvPr/>
        </p:nvCxnSpPr>
        <p:spPr>
          <a:xfrm flipH="1">
            <a:off x="2250783" y="4409870"/>
            <a:ext cx="36327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9" name="Conector: angular 78"/>
          <p:cNvCxnSpPr>
            <a:stCxn id="5" idx="0"/>
            <a:endCxn id="6" idx="2"/>
          </p:cNvCxnSpPr>
          <p:nvPr/>
        </p:nvCxnSpPr>
        <p:spPr>
          <a:xfrm rot="5400000" flipH="1" flipV="1">
            <a:off x="4628320" y="1778187"/>
            <a:ext cx="786721" cy="142610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1" name="Conector: angular 80"/>
          <p:cNvCxnSpPr>
            <a:stCxn id="5" idx="1"/>
          </p:cNvCxnSpPr>
          <p:nvPr/>
        </p:nvCxnSpPr>
        <p:spPr>
          <a:xfrm rot="10800000">
            <a:off x="2640590" y="2865756"/>
            <a:ext cx="358783" cy="34773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82" name="CuadroTexto 81"/>
          <p:cNvSpPr txBox="1"/>
          <p:nvPr/>
        </p:nvSpPr>
        <p:spPr>
          <a:xfrm>
            <a:off x="2579316" y="2406800"/>
            <a:ext cx="1767761" cy="400110"/>
          </a:xfrm>
          <a:prstGeom prst="rect">
            <a:avLst/>
          </a:prstGeom>
          <a:noFill/>
        </p:spPr>
        <p:txBody>
          <a:bodyPr wrap="square" rtlCol="0">
            <a:spAutoFit/>
          </a:bodyPr>
          <a:lstStyle/>
          <a:p>
            <a:r>
              <a:rPr lang="es-ES" sz="1000" dirty="0">
                <a:solidFill>
                  <a:schemeClr val="accent6">
                    <a:lumMod val="50000"/>
                  </a:schemeClr>
                </a:solidFill>
              </a:rPr>
              <a:t>Aplicaciones de herramienta caladora</a:t>
            </a:r>
            <a:endParaRPr lang="es-EC" sz="1000" dirty="0">
              <a:solidFill>
                <a:schemeClr val="accent6">
                  <a:lumMod val="50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6" name="Imagen 116"/>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2534285" y="1162685"/>
            <a:ext cx="3108960" cy="3152140"/>
          </a:xfrm>
          <a:prstGeom prst="rect">
            <a:avLst/>
          </a:prstGeom>
          <a:noFill/>
          <a:ln>
            <a:noFill/>
          </a:ln>
        </p:spPr>
      </p:pic>
      <p:pic>
        <p:nvPicPr>
          <p:cNvPr id="4" name="Imagen 3"/>
          <p:cNvPicPr>
            <a:picLocks noChangeAspect="1"/>
          </p:cNvPicPr>
          <p:nvPr/>
        </p:nvPicPr>
        <p:blipFill>
          <a:blip r:embed="rId2"/>
          <a:stretch>
            <a:fillRect/>
          </a:stretch>
        </p:blipFill>
        <p:spPr>
          <a:xfrm>
            <a:off x="5408295" y="501650"/>
            <a:ext cx="5402580" cy="44742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Marcador de posición de contenido 4"/>
          <p:cNvPicPr>
            <a:picLocks noChangeAspect="1"/>
          </p:cNvPicPr>
          <p:nvPr>
            <p:ph sz="half" idx="1"/>
          </p:nvPr>
        </p:nvPicPr>
        <p:blipFill>
          <a:blip r:embed="rId1"/>
          <a:stretch>
            <a:fillRect/>
          </a:stretch>
        </p:blipFill>
        <p:spPr>
          <a:xfrm>
            <a:off x="95885" y="705485"/>
            <a:ext cx="6533515" cy="5420995"/>
          </a:xfrm>
          <a:prstGeom prst="rect">
            <a:avLst/>
          </a:prstGeom>
        </p:spPr>
      </p:pic>
      <p:pic>
        <p:nvPicPr>
          <p:cNvPr id="7" name="Imagen 6"/>
          <p:cNvPicPr>
            <a:picLocks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501890" y="2254250"/>
            <a:ext cx="2571750" cy="2486025"/>
          </a:xfrm>
          <a:prstGeom prst="rect">
            <a:avLst/>
          </a:prstGeom>
          <a:noFill/>
          <a:ln>
            <a:noFill/>
          </a:ln>
        </p:spPr>
      </p:pic>
      <p:sp>
        <p:nvSpPr>
          <p:cNvPr id="9" name="Cuadro de texto 8"/>
          <p:cNvSpPr txBox="1"/>
          <p:nvPr/>
        </p:nvSpPr>
        <p:spPr>
          <a:xfrm>
            <a:off x="3162300" y="98425"/>
            <a:ext cx="4900295" cy="368300"/>
          </a:xfrm>
          <a:prstGeom prst="rect">
            <a:avLst/>
          </a:prstGeom>
          <a:noFill/>
        </p:spPr>
        <p:txBody>
          <a:bodyPr wrap="square" rtlCol="0">
            <a:spAutoFit/>
            <a:scene3d>
              <a:camera prst="orthographicFront"/>
              <a:lightRig rig="threePt" dir="t"/>
            </a:scene3d>
          </a:bodyPr>
          <a:p>
            <a:r>
              <a:rPr lang="es-ES" altLang="en-US">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Cálculo de Fuerzas en Piñón</a:t>
            </a:r>
            <a:endParaRPr lang="es-ES" altLang="en-US">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79794" y="-78093"/>
            <a:ext cx="6094562" cy="718082"/>
          </a:xfrm>
          <a:prstGeom prst="rect">
            <a:avLst/>
          </a:prstGeom>
          <a:noFill/>
        </p:spPr>
        <p:txBody>
          <a:bodyPr wrap="square">
            <a:spAutoFit/>
          </a:bodyPr>
          <a:lstStyle/>
          <a:p>
            <a:pPr marL="502920" indent="-274320" algn="l">
              <a:lnSpc>
                <a:spcPct val="200000"/>
              </a:lnSpc>
              <a:spcAft>
                <a:spcPts val="1920"/>
              </a:spcAft>
            </a:pPr>
            <a:r>
              <a:rPr lang="es-EC" sz="2400" b="1" dirty="0">
                <a:solidFill>
                  <a:schemeClr val="accent6">
                    <a:lumMod val="50000"/>
                  </a:schemeClr>
                </a:solidFill>
                <a:effectLst/>
                <a:latin typeface="Arial" panose="020B0604020202020204" pitchFamily="34" charset="0"/>
                <a:ea typeface="Calibri" panose="020F0502020204030204" pitchFamily="34" charset="0"/>
              </a:rPr>
              <a:t>Sistema de sujeción</a:t>
            </a:r>
            <a:endParaRPr lang="es-EC" sz="2400" b="1" dirty="0">
              <a:solidFill>
                <a:schemeClr val="accent6">
                  <a:lumMod val="50000"/>
                </a:schemeClr>
              </a:solidFill>
              <a:effectLst/>
              <a:latin typeface="Times New Roman" panose="02020603050405020304" pitchFamily="18" charset="0"/>
              <a:ea typeface="Calibri" panose="020F0502020204030204" pitchFamily="34" charset="0"/>
            </a:endParaRPr>
          </a:p>
        </p:txBody>
      </p:sp>
      <p:pic>
        <p:nvPicPr>
          <p:cNvPr id="7" name="Imagen 6"/>
          <p:cNvPicPr>
            <a:picLocks noChangeAspect="1"/>
          </p:cNvPicPr>
          <p:nvPr/>
        </p:nvPicPr>
        <p:blipFill>
          <a:blip r:embed="rId1"/>
          <a:stretch>
            <a:fillRect/>
          </a:stretch>
        </p:blipFill>
        <p:spPr>
          <a:xfrm>
            <a:off x="5257754" y="3766036"/>
            <a:ext cx="1419225" cy="2427730"/>
          </a:xfrm>
          <a:prstGeom prst="rect">
            <a:avLst/>
          </a:prstGeom>
        </p:spPr>
      </p:pic>
      <p:sp>
        <p:nvSpPr>
          <p:cNvPr id="10" name="CuadroTexto 9"/>
          <p:cNvSpPr txBox="1"/>
          <p:nvPr/>
        </p:nvSpPr>
        <p:spPr>
          <a:xfrm>
            <a:off x="3147563" y="1120328"/>
            <a:ext cx="6094562" cy="2585323"/>
          </a:xfrm>
          <a:prstGeom prst="rect">
            <a:avLst/>
          </a:prstGeom>
          <a:noFill/>
        </p:spPr>
        <p:txBody>
          <a:bodyPr wrap="square">
            <a:spAutoFit/>
          </a:bodyPr>
          <a:lstStyle/>
          <a:p>
            <a:pPr marL="285750" indent="-285750">
              <a:buFont typeface="Arial" panose="020B0604020202020204" pitchFamily="34" charset="0"/>
              <a:buChar char="•"/>
            </a:pPr>
            <a:r>
              <a:rPr lang="es-EC" sz="1800" dirty="0">
                <a:solidFill>
                  <a:schemeClr val="accent6">
                    <a:lumMod val="50000"/>
                  </a:schemeClr>
                </a:solidFill>
                <a:effectLst/>
                <a:latin typeface="Arial" panose="020B0604020202020204" pitchFamily="34" charset="0"/>
                <a:ea typeface="Calibri" panose="020F0502020204030204" pitchFamily="34" charset="0"/>
              </a:rPr>
              <a:t>Los tableros cuentan con sistema de sujeción mecánico que sujeta a los tableros durante el corte.</a:t>
            </a:r>
            <a:endParaRPr lang="es-EC" sz="1800" dirty="0">
              <a:solidFill>
                <a:schemeClr val="accent6">
                  <a:lumMod val="50000"/>
                </a:schemeClr>
              </a:solidFill>
              <a:effectLst/>
              <a:latin typeface="Arial" panose="020B0604020202020204" pitchFamily="34" charset="0"/>
              <a:ea typeface="Calibri" panose="020F0502020204030204" pitchFamily="34" charset="0"/>
            </a:endParaRPr>
          </a:p>
          <a:p>
            <a:endParaRPr lang="es-EC" sz="1800" dirty="0">
              <a:solidFill>
                <a:schemeClr val="accent6">
                  <a:lumMod val="50000"/>
                </a:schemeClr>
              </a:solidFill>
              <a:effectLst/>
              <a:latin typeface="Arial" panose="020B0604020202020204" pitchFamily="34" charset="0"/>
              <a:ea typeface="Calibri" panose="020F0502020204030204" pitchFamily="34" charset="0"/>
            </a:endParaRPr>
          </a:p>
          <a:p>
            <a:pPr marL="285750" indent="-285750">
              <a:buFont typeface="Arial" panose="020B0604020202020204" pitchFamily="34" charset="0"/>
              <a:buChar char="•"/>
            </a:pPr>
            <a:r>
              <a:rPr lang="es-EC" sz="1800" dirty="0">
                <a:solidFill>
                  <a:schemeClr val="accent6">
                    <a:lumMod val="50000"/>
                  </a:schemeClr>
                </a:solidFill>
                <a:effectLst/>
                <a:latin typeface="Arial" panose="020B0604020202020204" pitchFamily="34" charset="0"/>
                <a:ea typeface="Calibri" panose="020F0502020204030204" pitchFamily="34" charset="0"/>
              </a:rPr>
              <a:t>Se implementó un cilindro de aire de doble efecto varilla para eliminar vibraciones propias del corte </a:t>
            </a:r>
            <a:endParaRPr lang="es-EC" sz="1800" dirty="0">
              <a:solidFill>
                <a:schemeClr val="accent6">
                  <a:lumMod val="50000"/>
                </a:schemeClr>
              </a:solidFill>
              <a:effectLst/>
              <a:latin typeface="Arial" panose="020B0604020202020204" pitchFamily="34" charset="0"/>
              <a:ea typeface="Calibri" panose="020F0502020204030204" pitchFamily="34" charset="0"/>
            </a:endParaRPr>
          </a:p>
          <a:p>
            <a:endParaRPr lang="es-EC" sz="1800" dirty="0">
              <a:solidFill>
                <a:schemeClr val="accent6">
                  <a:lumMod val="50000"/>
                </a:schemeClr>
              </a:solidFill>
              <a:effectLst/>
              <a:latin typeface="Arial" panose="020B0604020202020204" pitchFamily="34" charset="0"/>
              <a:ea typeface="Calibri" panose="020F0502020204030204" pitchFamily="34" charset="0"/>
            </a:endParaRPr>
          </a:p>
          <a:p>
            <a:pPr marL="285750" indent="-285750">
              <a:buFont typeface="Arial" panose="020B0604020202020204" pitchFamily="34" charset="0"/>
              <a:buChar char="•"/>
            </a:pPr>
            <a:r>
              <a:rPr lang="es-EC" dirty="0">
                <a:solidFill>
                  <a:schemeClr val="accent6">
                    <a:lumMod val="50000"/>
                  </a:schemeClr>
                </a:solidFill>
                <a:latin typeface="Arial" panose="020B0604020202020204" pitchFamily="34" charset="0"/>
              </a:rPr>
              <a:t>Se añadió un cilindro doble efecto para bloquear el giro en la rueda dentada y evitar fallas en el corte recto de los tableros</a:t>
            </a:r>
            <a:endParaRPr lang="es-EC" dirty="0">
              <a:solidFill>
                <a:schemeClr val="accent6">
                  <a:lumMod val="50000"/>
                </a:schemeClr>
              </a:solidFill>
            </a:endParaRPr>
          </a:p>
        </p:txBody>
      </p:sp>
      <p:pic>
        <p:nvPicPr>
          <p:cNvPr id="12" name="Imagen 11"/>
          <p:cNvPicPr>
            <a:picLocks noChangeAspect="1"/>
          </p:cNvPicPr>
          <p:nvPr/>
        </p:nvPicPr>
        <p:blipFill>
          <a:blip r:embed="rId2"/>
          <a:stretch>
            <a:fillRect/>
          </a:stretch>
        </p:blipFill>
        <p:spPr>
          <a:xfrm>
            <a:off x="10665057" y="2616426"/>
            <a:ext cx="1419225" cy="3343275"/>
          </a:xfrm>
          <a:prstGeom prst="rect">
            <a:avLst/>
          </a:prstGeom>
        </p:spPr>
      </p:pic>
      <p:pic>
        <p:nvPicPr>
          <p:cNvPr id="14" name="Imagen 13"/>
          <p:cNvPicPr>
            <a:picLocks noChangeAspect="1"/>
          </p:cNvPicPr>
          <p:nvPr/>
        </p:nvPicPr>
        <p:blipFill>
          <a:blip r:embed="rId3"/>
          <a:stretch>
            <a:fillRect/>
          </a:stretch>
        </p:blipFill>
        <p:spPr>
          <a:xfrm>
            <a:off x="9242125" y="639989"/>
            <a:ext cx="1543050" cy="3952875"/>
          </a:xfrm>
          <a:prstGeom prst="rect">
            <a:avLst/>
          </a:prstGeom>
        </p:spPr>
      </p:pic>
      <p:graphicFrame>
        <p:nvGraphicFramePr>
          <p:cNvPr id="15" name="Tabla 15"/>
          <p:cNvGraphicFramePr>
            <a:graphicFrameLocks noGrp="1"/>
          </p:cNvGraphicFramePr>
          <p:nvPr/>
        </p:nvGraphicFramePr>
        <p:xfrm>
          <a:off x="340683" y="1202745"/>
          <a:ext cx="2545992" cy="4283656"/>
        </p:xfrm>
        <a:graphic>
          <a:graphicData uri="http://schemas.openxmlformats.org/drawingml/2006/table">
            <a:tbl>
              <a:tblPr firstRow="1" bandRow="1">
                <a:tableStyleId>{5940675A-B579-460E-94D1-54222C63F5DA}</a:tableStyleId>
              </a:tblPr>
              <a:tblGrid>
                <a:gridCol w="1272996"/>
                <a:gridCol w="1272996"/>
              </a:tblGrid>
              <a:tr h="535457">
                <a:tc gridSpan="2">
                  <a:txBody>
                    <a:bodyPr/>
                    <a:lstStyle/>
                    <a:p>
                      <a:pPr algn="ctr"/>
                      <a:r>
                        <a:rPr lang="es-ES" sz="1200" dirty="0">
                          <a:solidFill>
                            <a:schemeClr val="accent6">
                              <a:lumMod val="50000"/>
                            </a:schemeClr>
                          </a:solidFill>
                        </a:rPr>
                        <a:t>Pisador</a:t>
                      </a:r>
                      <a:endParaRPr lang="es-EC" sz="1200" dirty="0">
                        <a:solidFill>
                          <a:schemeClr val="accent6">
                            <a:lumMod val="50000"/>
                          </a:schemeClr>
                        </a:solidFill>
                      </a:endParaRPr>
                    </a:p>
                  </a:txBody>
                  <a:tcPr/>
                </a:tc>
                <a:tc hMerge="1">
                  <a:tcPr/>
                </a:tc>
              </a:tr>
              <a:tr h="535457">
                <a:tc>
                  <a:txBody>
                    <a:bodyPr/>
                    <a:lstStyle/>
                    <a:p>
                      <a:r>
                        <a:rPr lang="es-ES" sz="1200" dirty="0"/>
                        <a:t>Diámetro</a:t>
                      </a:r>
                      <a:endParaRPr lang="es-EC" sz="1200" dirty="0"/>
                    </a:p>
                  </a:txBody>
                  <a:tcPr/>
                </a:tc>
                <a:tc>
                  <a:txBody>
                    <a:bodyPr/>
                    <a:lstStyle/>
                    <a:p>
                      <a:r>
                        <a:rPr lang="es-ES" sz="1200" dirty="0"/>
                        <a:t>16 mm</a:t>
                      </a:r>
                      <a:endParaRPr lang="es-EC" sz="1200" dirty="0"/>
                    </a:p>
                  </a:txBody>
                  <a:tcPr/>
                </a:tc>
              </a:tr>
              <a:tr h="535457">
                <a:tc>
                  <a:txBody>
                    <a:bodyPr/>
                    <a:lstStyle/>
                    <a:p>
                      <a:r>
                        <a:rPr lang="es-ES" sz="1200" dirty="0"/>
                        <a:t>Fuerza</a:t>
                      </a:r>
                      <a:endParaRPr lang="es-EC" sz="1200" dirty="0"/>
                    </a:p>
                  </a:txBody>
                  <a:tcPr/>
                </a:tc>
                <a:tc>
                  <a:txBody>
                    <a:bodyPr/>
                    <a:lstStyle/>
                    <a:p>
                      <a:r>
                        <a:rPr lang="es-ES" sz="1200" dirty="0"/>
                        <a:t>20 N</a:t>
                      </a:r>
                      <a:endParaRPr lang="es-EC" sz="1200" dirty="0"/>
                    </a:p>
                  </a:txBody>
                  <a:tcPr/>
                </a:tc>
              </a:tr>
              <a:tr h="535457">
                <a:tc>
                  <a:txBody>
                    <a:bodyPr/>
                    <a:lstStyle/>
                    <a:p>
                      <a:r>
                        <a:rPr lang="es-ES" sz="1200" dirty="0"/>
                        <a:t>Longitud</a:t>
                      </a:r>
                      <a:endParaRPr lang="es-EC" sz="1200" dirty="0"/>
                    </a:p>
                  </a:txBody>
                  <a:tcPr/>
                </a:tc>
                <a:tc>
                  <a:txBody>
                    <a:bodyPr/>
                    <a:lstStyle/>
                    <a:p>
                      <a:r>
                        <a:rPr lang="es-ES" sz="1200" dirty="0"/>
                        <a:t>250 mm</a:t>
                      </a:r>
                      <a:endParaRPr lang="es-EC" sz="1200" dirty="0"/>
                    </a:p>
                  </a:txBody>
                  <a:tcPr/>
                </a:tc>
              </a:tr>
              <a:tr h="535457">
                <a:tc gridSpan="2">
                  <a:txBody>
                    <a:bodyPr/>
                    <a:lstStyle/>
                    <a:p>
                      <a:pPr algn="ctr"/>
                      <a:r>
                        <a:rPr lang="es-ES" sz="1200" dirty="0">
                          <a:solidFill>
                            <a:schemeClr val="accent6">
                              <a:lumMod val="50000"/>
                            </a:schemeClr>
                          </a:solidFill>
                        </a:rPr>
                        <a:t>Punzador</a:t>
                      </a:r>
                      <a:endParaRPr lang="es-EC" sz="1200" dirty="0">
                        <a:solidFill>
                          <a:schemeClr val="accent6">
                            <a:lumMod val="50000"/>
                          </a:schemeClr>
                        </a:solidFill>
                      </a:endParaRPr>
                    </a:p>
                  </a:txBody>
                  <a:tcPr/>
                </a:tc>
                <a:tc hMerge="1">
                  <a:tcPr/>
                </a:tc>
              </a:tr>
              <a:tr h="535457">
                <a:tc>
                  <a:txBody>
                    <a:bodyPr/>
                    <a:lstStyle/>
                    <a:p>
                      <a:r>
                        <a:rPr lang="es-ES" sz="1200" dirty="0"/>
                        <a:t>Diámetro</a:t>
                      </a:r>
                      <a:endParaRPr lang="es-EC" sz="1200" dirty="0"/>
                    </a:p>
                  </a:txBody>
                  <a:tcPr/>
                </a:tc>
                <a:tc>
                  <a:txBody>
                    <a:bodyPr/>
                    <a:lstStyle/>
                    <a:p>
                      <a:r>
                        <a:rPr lang="es-ES" sz="1200" dirty="0"/>
                        <a:t>20 mm</a:t>
                      </a:r>
                      <a:endParaRPr lang="es-EC" sz="1200" dirty="0"/>
                    </a:p>
                  </a:txBody>
                  <a:tcPr/>
                </a:tc>
              </a:tr>
              <a:tr h="535457">
                <a:tc>
                  <a:txBody>
                    <a:bodyPr/>
                    <a:lstStyle/>
                    <a:p>
                      <a:r>
                        <a:rPr lang="es-ES" sz="1200" dirty="0"/>
                        <a:t>Fuerza</a:t>
                      </a:r>
                      <a:endParaRPr lang="es-EC" sz="1200" dirty="0"/>
                    </a:p>
                  </a:txBody>
                  <a:tcPr/>
                </a:tc>
                <a:tc>
                  <a:txBody>
                    <a:bodyPr/>
                    <a:lstStyle/>
                    <a:p>
                      <a:r>
                        <a:rPr lang="es-ES" sz="1200" dirty="0"/>
                        <a:t>20 N</a:t>
                      </a:r>
                      <a:endParaRPr lang="es-EC" sz="1200" dirty="0"/>
                    </a:p>
                  </a:txBody>
                  <a:tcPr/>
                </a:tc>
              </a:tr>
              <a:tr h="535457">
                <a:tc>
                  <a:txBody>
                    <a:bodyPr/>
                    <a:lstStyle/>
                    <a:p>
                      <a:r>
                        <a:rPr lang="es-ES" sz="1200" dirty="0"/>
                        <a:t>Longitud</a:t>
                      </a:r>
                      <a:endParaRPr lang="es-EC" sz="1200" dirty="0"/>
                    </a:p>
                  </a:txBody>
                  <a:tcPr/>
                </a:tc>
                <a:tc>
                  <a:txBody>
                    <a:bodyPr/>
                    <a:lstStyle/>
                    <a:p>
                      <a:r>
                        <a:rPr lang="es-ES" sz="1200" dirty="0"/>
                        <a:t>150 mm</a:t>
                      </a:r>
                      <a:endParaRPr lang="es-EC" sz="1200" dirty="0"/>
                    </a:p>
                  </a:txBody>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0" y="0"/>
            <a:ext cx="6094562" cy="613758"/>
          </a:xfrm>
          <a:prstGeom prst="rect">
            <a:avLst/>
          </a:prstGeom>
          <a:noFill/>
        </p:spPr>
        <p:txBody>
          <a:bodyPr wrap="square">
            <a:spAutoFit/>
          </a:bodyPr>
          <a:lstStyle/>
          <a:p>
            <a:pPr marL="502920" indent="-274320" algn="l">
              <a:lnSpc>
                <a:spcPct val="200000"/>
              </a:lnSpc>
              <a:spcAft>
                <a:spcPts val="1920"/>
              </a:spcAft>
            </a:pPr>
            <a:r>
              <a:rPr lang="es-EC" sz="2000" b="1" dirty="0">
                <a:solidFill>
                  <a:schemeClr val="accent6">
                    <a:lumMod val="50000"/>
                  </a:schemeClr>
                </a:solidFill>
                <a:effectLst/>
                <a:latin typeface="Arial" panose="020B0604020202020204" pitchFamily="34" charset="0"/>
                <a:ea typeface="Calibri" panose="020F0502020204030204" pitchFamily="34" charset="0"/>
              </a:rPr>
              <a:t>Diseño del sistema electrónico</a:t>
            </a:r>
            <a:endParaRPr lang="es-EC" sz="2000" b="1" dirty="0">
              <a:solidFill>
                <a:schemeClr val="accent6">
                  <a:lumMod val="50000"/>
                </a:schemeClr>
              </a:solidFill>
              <a:effectLst/>
              <a:latin typeface="Times New Roman" panose="02020603050405020304" pitchFamily="18" charset="0"/>
              <a:ea typeface="Calibri" panose="020F0502020204030204" pitchFamily="34" charset="0"/>
            </a:endParaRPr>
          </a:p>
        </p:txBody>
      </p:sp>
      <p:pic>
        <p:nvPicPr>
          <p:cNvPr id="6" name="Imagen 5"/>
          <p:cNvPicPr>
            <a:picLocks noChangeAspect="1"/>
          </p:cNvPicPr>
          <p:nvPr/>
        </p:nvPicPr>
        <p:blipFill>
          <a:blip r:embed="rId1">
            <a:extLst>
              <a:ext uri="{28A0092B-C50C-407E-A947-70E740481C1C}">
                <a14:useLocalDpi xmlns:a14="http://schemas.microsoft.com/office/drawing/2010/main" val="0"/>
              </a:ext>
            </a:extLst>
          </a:blip>
          <a:srcRect l="3478"/>
          <a:stretch>
            <a:fillRect/>
          </a:stretch>
        </p:blipFill>
        <p:spPr>
          <a:xfrm>
            <a:off x="1966823" y="786130"/>
            <a:ext cx="6678013" cy="5285740"/>
          </a:xfrm>
          <a:prstGeom prst="rect">
            <a:avLst/>
          </a:prstGeom>
          <a:noFill/>
          <a:ln>
            <a:solidFill>
              <a:schemeClr val="bg1"/>
            </a:solidFill>
          </a:ln>
        </p:spPr>
      </p:pic>
      <p:sp>
        <p:nvSpPr>
          <p:cNvPr id="8" name="CuadroTexto 7"/>
          <p:cNvSpPr txBox="1"/>
          <p:nvPr/>
        </p:nvSpPr>
        <p:spPr>
          <a:xfrm>
            <a:off x="-360153" y="1440155"/>
            <a:ext cx="6094562" cy="561629"/>
          </a:xfrm>
          <a:prstGeom prst="rect">
            <a:avLst/>
          </a:prstGeom>
          <a:noFill/>
        </p:spPr>
        <p:txBody>
          <a:bodyPr wrap="square">
            <a:spAutoFit/>
          </a:bodyPr>
          <a:lstStyle/>
          <a:p>
            <a:pPr marL="449580" indent="180340" algn="l">
              <a:lnSpc>
                <a:spcPct val="200000"/>
              </a:lnSpc>
              <a:spcAft>
                <a:spcPts val="1920"/>
              </a:spcAft>
            </a:pPr>
            <a:r>
              <a:rPr lang="es-ES" sz="1800" b="1" dirty="0">
                <a:solidFill>
                  <a:schemeClr val="accent6">
                    <a:lumMod val="50000"/>
                  </a:schemeClr>
                </a:solidFill>
                <a:effectLst/>
                <a:latin typeface="Arial" panose="020B0604020202020204" pitchFamily="34" charset="0"/>
                <a:ea typeface="Calibri" panose="020F0502020204030204" pitchFamily="34" charset="0"/>
              </a:rPr>
              <a:t>Diagrama de bloques del sistema electrónico.</a:t>
            </a:r>
            <a:endParaRPr lang="es-EC" sz="1800" b="1" dirty="0">
              <a:solidFill>
                <a:schemeClr val="accent6">
                  <a:lumMod val="50000"/>
                </a:schemeClr>
              </a:solidFill>
              <a:effectLst/>
              <a:latin typeface="Times New Roman" panose="02020603050405020304" pitchFamily="18" charset="0"/>
              <a:ea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153119" y="0"/>
            <a:ext cx="6094562" cy="561629"/>
          </a:xfrm>
          <a:prstGeom prst="rect">
            <a:avLst/>
          </a:prstGeom>
          <a:noFill/>
        </p:spPr>
        <p:txBody>
          <a:bodyPr wrap="square">
            <a:spAutoFit/>
          </a:bodyPr>
          <a:lstStyle/>
          <a:p>
            <a:pPr marL="449580" indent="180340" algn="l">
              <a:lnSpc>
                <a:spcPct val="200000"/>
              </a:lnSpc>
              <a:spcAft>
                <a:spcPts val="1920"/>
              </a:spcAft>
            </a:pPr>
            <a:r>
              <a:rPr lang="es-ES" sz="1800" b="1" dirty="0">
                <a:solidFill>
                  <a:schemeClr val="accent6">
                    <a:lumMod val="50000"/>
                  </a:schemeClr>
                </a:solidFill>
                <a:effectLst/>
                <a:latin typeface="Arial" panose="020B0604020202020204" pitchFamily="34" charset="0"/>
                <a:ea typeface="Calibri" panose="020F0502020204030204" pitchFamily="34" charset="0"/>
              </a:rPr>
              <a:t>Tarjeta de control SBT5100 / MACH 3</a:t>
            </a:r>
            <a:endParaRPr lang="es-EC" sz="1400" b="1" dirty="0">
              <a:solidFill>
                <a:schemeClr val="accent6">
                  <a:lumMod val="50000"/>
                </a:schemeClr>
              </a:solidFill>
              <a:effectLst/>
              <a:latin typeface="Times New Roman" panose="02020603050405020304" pitchFamily="18" charset="0"/>
              <a:ea typeface="Calibri" panose="020F0502020204030204" pitchFamily="34" charset="0"/>
            </a:endParaRPr>
          </a:p>
        </p:txBody>
      </p:sp>
      <p:pic>
        <p:nvPicPr>
          <p:cNvPr id="6" name="Imagen 5"/>
          <p:cNvPicPr>
            <a:picLocks noChangeAspect="1"/>
          </p:cNvPicPr>
          <p:nvPr/>
        </p:nvPicPr>
        <p:blipFill>
          <a:blip r:embed="rId1"/>
          <a:stretch>
            <a:fillRect/>
          </a:stretch>
        </p:blipFill>
        <p:spPr>
          <a:xfrm>
            <a:off x="572816" y="1402865"/>
            <a:ext cx="5523184" cy="3583204"/>
          </a:xfrm>
          <a:prstGeom prst="rect">
            <a:avLst/>
          </a:prstGeom>
          <a:ln>
            <a:solidFill>
              <a:schemeClr val="tx1"/>
            </a:solidFill>
          </a:ln>
        </p:spPr>
      </p:pic>
      <p:graphicFrame>
        <p:nvGraphicFramePr>
          <p:cNvPr id="7" name="Tabla 6"/>
          <p:cNvGraphicFramePr>
            <a:graphicFrameLocks noGrp="1"/>
          </p:cNvGraphicFramePr>
          <p:nvPr/>
        </p:nvGraphicFramePr>
        <p:xfrm>
          <a:off x="6601604" y="1402865"/>
          <a:ext cx="5130800" cy="3947591"/>
        </p:xfrm>
        <a:graphic>
          <a:graphicData uri="http://schemas.openxmlformats.org/drawingml/2006/table">
            <a:tbl>
              <a:tblPr firstRow="1" firstCol="1" bandRow="1">
                <a:tableStyleId>{F5AB1C69-6EDB-4FF4-983F-18BD219EF322}</a:tableStyleId>
              </a:tblPr>
              <a:tblGrid>
                <a:gridCol w="2522252"/>
                <a:gridCol w="2608548"/>
              </a:tblGrid>
              <a:tr h="310470">
                <a:tc>
                  <a:txBody>
                    <a:bodyPr/>
                    <a:lstStyle/>
                    <a:p>
                      <a:pPr marL="457200" indent="180340" algn="ctr">
                        <a:lnSpc>
                          <a:spcPct val="200000"/>
                        </a:lnSpc>
                      </a:pPr>
                      <a:r>
                        <a:rPr lang="es-EC" sz="1200" dirty="0">
                          <a:solidFill>
                            <a:schemeClr val="accent6">
                              <a:lumMod val="50000"/>
                            </a:schemeClr>
                          </a:solidFill>
                          <a:effectLst/>
                        </a:rPr>
                        <a:t>Característica</a:t>
                      </a:r>
                      <a:endParaRPr lang="es-EC" sz="1200" dirty="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457200" indent="180340" algn="ctr">
                        <a:lnSpc>
                          <a:spcPct val="200000"/>
                        </a:lnSpc>
                      </a:pPr>
                      <a:r>
                        <a:rPr lang="es-EC" sz="1200">
                          <a:solidFill>
                            <a:schemeClr val="accent6">
                              <a:lumMod val="50000"/>
                            </a:schemeClr>
                          </a:solidFill>
                          <a:effectLst/>
                        </a:rPr>
                        <a:t>Descripción</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r>
              <a:tr h="310470">
                <a:tc>
                  <a:txBody>
                    <a:bodyPr/>
                    <a:lstStyle/>
                    <a:p>
                      <a:pPr marL="457200" indent="180340" algn="ctr">
                        <a:lnSpc>
                          <a:spcPct val="200000"/>
                        </a:lnSpc>
                      </a:pPr>
                      <a:r>
                        <a:rPr lang="es-EC" sz="1200">
                          <a:solidFill>
                            <a:schemeClr val="accent6">
                              <a:lumMod val="50000"/>
                            </a:schemeClr>
                          </a:solidFill>
                          <a:effectLst/>
                        </a:rPr>
                        <a:t>Voltaje de operación</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457200" indent="180340" algn="ctr">
                        <a:lnSpc>
                          <a:spcPct val="200000"/>
                        </a:lnSpc>
                      </a:pPr>
                      <a:r>
                        <a:rPr lang="es-EC" sz="1200">
                          <a:solidFill>
                            <a:schemeClr val="accent6">
                              <a:lumMod val="50000"/>
                            </a:schemeClr>
                          </a:solidFill>
                          <a:effectLst/>
                        </a:rPr>
                        <a:t>12-24 [V] DC</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r>
              <a:tr h="310470">
                <a:tc>
                  <a:txBody>
                    <a:bodyPr/>
                    <a:lstStyle/>
                    <a:p>
                      <a:pPr marL="457200" indent="180340" algn="ctr">
                        <a:lnSpc>
                          <a:spcPct val="200000"/>
                        </a:lnSpc>
                      </a:pPr>
                      <a:r>
                        <a:rPr lang="es-EC" sz="1200">
                          <a:solidFill>
                            <a:schemeClr val="accent6">
                              <a:lumMod val="50000"/>
                            </a:schemeClr>
                          </a:solidFill>
                          <a:effectLst/>
                        </a:rPr>
                        <a:t>Frecuencia máxima</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457200" indent="180340" algn="ctr">
                        <a:lnSpc>
                          <a:spcPct val="200000"/>
                        </a:lnSpc>
                      </a:pPr>
                      <a:r>
                        <a:rPr lang="es-EC" sz="1200">
                          <a:solidFill>
                            <a:schemeClr val="accent6">
                              <a:lumMod val="50000"/>
                            </a:schemeClr>
                          </a:solidFill>
                          <a:effectLst/>
                        </a:rPr>
                        <a:t>100 [KHz]</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r>
              <a:tr h="310470">
                <a:tc>
                  <a:txBody>
                    <a:bodyPr/>
                    <a:lstStyle/>
                    <a:p>
                      <a:pPr marL="457200" indent="180340" algn="ctr">
                        <a:lnSpc>
                          <a:spcPct val="200000"/>
                        </a:lnSpc>
                      </a:pPr>
                      <a:r>
                        <a:rPr lang="es-EC" sz="1200">
                          <a:solidFill>
                            <a:schemeClr val="accent6">
                              <a:lumMod val="50000"/>
                            </a:schemeClr>
                          </a:solidFill>
                          <a:effectLst/>
                        </a:rPr>
                        <a:t>Corriente máxima</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457200" indent="180340" algn="ctr">
                        <a:lnSpc>
                          <a:spcPct val="200000"/>
                        </a:lnSpc>
                      </a:pPr>
                      <a:r>
                        <a:rPr lang="es-EC" sz="1200">
                          <a:solidFill>
                            <a:schemeClr val="accent6">
                              <a:lumMod val="50000"/>
                            </a:schemeClr>
                          </a:solidFill>
                          <a:effectLst/>
                        </a:rPr>
                        <a:t>500 [MA]</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r>
              <a:tr h="676952">
                <a:tc>
                  <a:txBody>
                    <a:bodyPr/>
                    <a:lstStyle/>
                    <a:p>
                      <a:pPr marL="457200" indent="180340" algn="ctr">
                        <a:lnSpc>
                          <a:spcPct val="200000"/>
                        </a:lnSpc>
                      </a:pPr>
                      <a:r>
                        <a:rPr lang="es-EC" sz="1200">
                          <a:solidFill>
                            <a:schemeClr val="accent6">
                              <a:lumMod val="50000"/>
                            </a:schemeClr>
                          </a:solidFill>
                          <a:effectLst/>
                        </a:rPr>
                        <a:t>Ejes a controlar</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457200" indent="180340" algn="ctr">
                        <a:lnSpc>
                          <a:spcPct val="200000"/>
                        </a:lnSpc>
                      </a:pPr>
                      <a:r>
                        <a:rPr lang="es-EC" sz="1200">
                          <a:solidFill>
                            <a:schemeClr val="accent6">
                              <a:lumMod val="50000"/>
                            </a:schemeClr>
                          </a:solidFill>
                          <a:effectLst/>
                        </a:rPr>
                        <a:t>5 (motores paso a paso o servomotores)</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r>
              <a:tr h="676952">
                <a:tc>
                  <a:txBody>
                    <a:bodyPr/>
                    <a:lstStyle/>
                    <a:p>
                      <a:pPr marL="457200" indent="180340" algn="ctr">
                        <a:lnSpc>
                          <a:spcPct val="200000"/>
                        </a:lnSpc>
                      </a:pPr>
                      <a:r>
                        <a:rPr lang="es-EC" sz="1200">
                          <a:solidFill>
                            <a:schemeClr val="accent6">
                              <a:lumMod val="50000"/>
                            </a:schemeClr>
                          </a:solidFill>
                          <a:effectLst/>
                        </a:rPr>
                        <a:t>Interfaz para señal de entrada</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457200" indent="180340" algn="ctr">
                        <a:lnSpc>
                          <a:spcPct val="200000"/>
                        </a:lnSpc>
                      </a:pPr>
                      <a:r>
                        <a:rPr lang="es-EC" sz="1200">
                          <a:solidFill>
                            <a:schemeClr val="accent6">
                              <a:lumMod val="50000"/>
                            </a:schemeClr>
                          </a:solidFill>
                          <a:effectLst/>
                        </a:rPr>
                        <a:t>5 (límite de carrera, paro de emergencia, sensores NPN)</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r>
              <a:tr h="676952">
                <a:tc>
                  <a:txBody>
                    <a:bodyPr/>
                    <a:lstStyle/>
                    <a:p>
                      <a:pPr marL="457200" indent="180340" algn="ctr">
                        <a:lnSpc>
                          <a:spcPct val="200000"/>
                        </a:lnSpc>
                      </a:pPr>
                      <a:r>
                        <a:rPr lang="es-EC" sz="1200">
                          <a:solidFill>
                            <a:schemeClr val="accent6">
                              <a:lumMod val="50000"/>
                            </a:schemeClr>
                          </a:solidFill>
                          <a:effectLst/>
                        </a:rPr>
                        <a:t>Interfaz para señal de salida</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457200" indent="180340" algn="ctr">
                        <a:lnSpc>
                          <a:spcPct val="200000"/>
                        </a:lnSpc>
                      </a:pPr>
                      <a:r>
                        <a:rPr lang="es-EC" sz="1200">
                          <a:solidFill>
                            <a:schemeClr val="accent6">
                              <a:lumMod val="50000"/>
                            </a:schemeClr>
                          </a:solidFill>
                          <a:effectLst/>
                        </a:rPr>
                        <a:t>4 (Relés, válvulas de solenoide, cilindros y más)</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r>
              <a:tr h="310470">
                <a:tc>
                  <a:txBody>
                    <a:bodyPr/>
                    <a:lstStyle/>
                    <a:p>
                      <a:pPr marL="457200" indent="180340" algn="ctr">
                        <a:lnSpc>
                          <a:spcPct val="200000"/>
                        </a:lnSpc>
                      </a:pPr>
                      <a:r>
                        <a:rPr lang="es-EC" sz="1200">
                          <a:solidFill>
                            <a:schemeClr val="accent6">
                              <a:lumMod val="50000"/>
                            </a:schemeClr>
                          </a:solidFill>
                          <a:effectLst/>
                        </a:rPr>
                        <a:t>Sistemas operativos</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457200" indent="180340" algn="ctr">
                        <a:lnSpc>
                          <a:spcPct val="200000"/>
                        </a:lnSpc>
                      </a:pPr>
                      <a:r>
                        <a:rPr lang="es-EC" sz="1200" dirty="0">
                          <a:solidFill>
                            <a:schemeClr val="accent6">
                              <a:lumMod val="50000"/>
                            </a:schemeClr>
                          </a:solidFill>
                          <a:effectLst/>
                        </a:rPr>
                        <a:t>Windows XP, 7, 8, 10.</a:t>
                      </a:r>
                      <a:endParaRPr lang="es-EC" sz="1200" dirty="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r>
            </a:tbl>
          </a:graphicData>
        </a:graphic>
      </p:graphicFrame>
      <p:sp>
        <p:nvSpPr>
          <p:cNvPr id="9" name="CuadroTexto 8"/>
          <p:cNvSpPr txBox="1"/>
          <p:nvPr/>
        </p:nvSpPr>
        <p:spPr>
          <a:xfrm>
            <a:off x="248308" y="5189601"/>
            <a:ext cx="6172200" cy="88992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215900" algn="l">
              <a:lnSpc>
                <a:spcPct val="150000"/>
              </a:lnSpc>
            </a:pPr>
            <a:r>
              <a:rPr lang="es-MX" sz="1200" dirty="0">
                <a:solidFill>
                  <a:schemeClr val="accent6">
                    <a:lumMod val="50000"/>
                  </a:schemeClr>
                </a:solidFill>
                <a:effectLst/>
                <a:latin typeface="Arial" panose="020B0604020202020204" pitchFamily="34" charset="0"/>
                <a:ea typeface="Calibri" panose="020F0502020204030204" pitchFamily="34" charset="0"/>
              </a:rPr>
              <a:t>La placa de control posee un conector HDR15 (1), un puerto USB (2), interfaz de control para motores (3), interfaz común de salida IO (4), puertos de entrada (5), puerto de salida de control del husillo (6).</a:t>
            </a:r>
            <a:endParaRPr lang="es-EC" sz="1200" dirty="0">
              <a:solidFill>
                <a:schemeClr val="accent6">
                  <a:lumMod val="50000"/>
                </a:schemeClr>
              </a:solidFill>
              <a:effectLst/>
              <a:latin typeface="Times New Roman" panose="02020603050405020304" pitchFamily="18" charset="0"/>
              <a:ea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66855" y="0"/>
            <a:ext cx="6094562" cy="613758"/>
          </a:xfrm>
          <a:prstGeom prst="rect">
            <a:avLst/>
          </a:prstGeom>
          <a:noFill/>
        </p:spPr>
        <p:txBody>
          <a:bodyPr wrap="square">
            <a:spAutoFit/>
          </a:bodyPr>
          <a:lstStyle/>
          <a:p>
            <a:pPr marL="215900" indent="180340" algn="l">
              <a:lnSpc>
                <a:spcPct val="200000"/>
              </a:lnSpc>
              <a:spcAft>
                <a:spcPts val="1920"/>
              </a:spcAft>
            </a:pPr>
            <a:r>
              <a:rPr lang="es-EC" sz="2000" b="1" dirty="0">
                <a:solidFill>
                  <a:schemeClr val="accent6">
                    <a:lumMod val="50000"/>
                  </a:schemeClr>
                </a:solidFill>
                <a:effectLst/>
                <a:latin typeface="Arial" panose="020B0604020202020204" pitchFamily="34" charset="0"/>
                <a:ea typeface="Calibri" panose="020F0502020204030204" pitchFamily="34" charset="0"/>
              </a:rPr>
              <a:t>Controlador para motores paso a paso</a:t>
            </a:r>
            <a:endParaRPr lang="es-EC" sz="2000" dirty="0">
              <a:solidFill>
                <a:schemeClr val="accent6">
                  <a:lumMod val="50000"/>
                </a:schemeClr>
              </a:solidFill>
              <a:effectLst/>
              <a:latin typeface="Times New Roman" panose="02020603050405020304" pitchFamily="18" charset="0"/>
              <a:ea typeface="Calibri" panose="020F0502020204030204" pitchFamily="34" charset="0"/>
            </a:endParaRPr>
          </a:p>
        </p:txBody>
      </p:sp>
      <p:pic>
        <p:nvPicPr>
          <p:cNvPr id="6" name="Imagen 5"/>
          <p:cNvPicPr>
            <a:picLocks noChangeAspect="1"/>
          </p:cNvPicPr>
          <p:nvPr/>
        </p:nvPicPr>
        <p:blipFill>
          <a:blip r:embed="rId1"/>
          <a:stretch>
            <a:fillRect/>
          </a:stretch>
        </p:blipFill>
        <p:spPr>
          <a:xfrm>
            <a:off x="7220150" y="1127897"/>
            <a:ext cx="3184169" cy="3547620"/>
          </a:xfrm>
          <a:prstGeom prst="rect">
            <a:avLst/>
          </a:prstGeom>
          <a:ln>
            <a:solidFill>
              <a:schemeClr val="tx1"/>
            </a:solidFill>
          </a:ln>
        </p:spPr>
      </p:pic>
      <p:graphicFrame>
        <p:nvGraphicFramePr>
          <p:cNvPr id="7" name="Tabla 6"/>
          <p:cNvGraphicFramePr>
            <a:graphicFrameLocks noGrp="1"/>
          </p:cNvGraphicFramePr>
          <p:nvPr/>
        </p:nvGraphicFramePr>
        <p:xfrm>
          <a:off x="1106740" y="1503932"/>
          <a:ext cx="3594658" cy="3850136"/>
        </p:xfrm>
        <a:graphic>
          <a:graphicData uri="http://schemas.openxmlformats.org/drawingml/2006/table">
            <a:tbl>
              <a:tblPr firstRow="1" firstCol="1" bandRow="1">
                <a:tableStyleId>{1FECB4D8-DB02-4DC6-A0A2-4F2EBAE1DC90}</a:tableStyleId>
              </a:tblPr>
              <a:tblGrid>
                <a:gridCol w="1891728"/>
                <a:gridCol w="1702930"/>
              </a:tblGrid>
              <a:tr h="0">
                <a:tc>
                  <a:txBody>
                    <a:bodyPr/>
                    <a:lstStyle/>
                    <a:p>
                      <a:pPr marL="457200" indent="180340" algn="ctr">
                        <a:lnSpc>
                          <a:spcPct val="150000"/>
                        </a:lnSpc>
                      </a:pPr>
                      <a:r>
                        <a:rPr lang="es-EC" sz="1200" b="0">
                          <a:solidFill>
                            <a:schemeClr val="accent6">
                              <a:lumMod val="50000"/>
                            </a:schemeClr>
                          </a:solidFill>
                          <a:effectLst/>
                        </a:rPr>
                        <a:t>Característica</a:t>
                      </a:r>
                      <a:endParaRPr lang="es-EC" sz="1200" b="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457200" indent="180340" algn="ctr">
                        <a:lnSpc>
                          <a:spcPct val="150000"/>
                        </a:lnSpc>
                      </a:pPr>
                      <a:r>
                        <a:rPr lang="es-EC" sz="1200" b="0">
                          <a:solidFill>
                            <a:schemeClr val="accent6">
                              <a:lumMod val="50000"/>
                            </a:schemeClr>
                          </a:solidFill>
                          <a:effectLst/>
                        </a:rPr>
                        <a:t>Descripción</a:t>
                      </a:r>
                      <a:endParaRPr lang="es-EC" sz="1200" b="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r>
              <a:tr h="0">
                <a:tc>
                  <a:txBody>
                    <a:bodyPr/>
                    <a:lstStyle/>
                    <a:p>
                      <a:pPr marL="457200" indent="180340" algn="ctr">
                        <a:lnSpc>
                          <a:spcPct val="150000"/>
                        </a:lnSpc>
                      </a:pPr>
                      <a:r>
                        <a:rPr lang="es-EC" sz="1200" b="0">
                          <a:solidFill>
                            <a:schemeClr val="accent6">
                              <a:lumMod val="50000"/>
                            </a:schemeClr>
                          </a:solidFill>
                          <a:effectLst/>
                        </a:rPr>
                        <a:t>Voltaje de operación DC</a:t>
                      </a:r>
                      <a:endParaRPr lang="es-EC" sz="1200" b="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457200" indent="180340" algn="ctr">
                        <a:lnSpc>
                          <a:spcPct val="150000"/>
                        </a:lnSpc>
                      </a:pPr>
                      <a:r>
                        <a:rPr lang="es-EC" sz="1200" b="0">
                          <a:solidFill>
                            <a:schemeClr val="accent6">
                              <a:lumMod val="50000"/>
                            </a:schemeClr>
                          </a:solidFill>
                          <a:effectLst/>
                        </a:rPr>
                        <a:t>24 - 48 [V]</a:t>
                      </a:r>
                      <a:endParaRPr lang="es-EC" sz="1200" b="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r>
              <a:tr h="0">
                <a:tc>
                  <a:txBody>
                    <a:bodyPr/>
                    <a:lstStyle/>
                    <a:p>
                      <a:pPr marL="457200" indent="180340" algn="ctr">
                        <a:lnSpc>
                          <a:spcPct val="150000"/>
                        </a:lnSpc>
                      </a:pPr>
                      <a:r>
                        <a:rPr lang="es-EC" sz="1200" b="0">
                          <a:solidFill>
                            <a:schemeClr val="accent6">
                              <a:lumMod val="50000"/>
                            </a:schemeClr>
                          </a:solidFill>
                          <a:effectLst/>
                        </a:rPr>
                        <a:t>Corriente de salida</a:t>
                      </a:r>
                      <a:endParaRPr lang="es-EC" sz="1200" b="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457200" indent="180340" algn="ctr">
                        <a:lnSpc>
                          <a:spcPct val="150000"/>
                        </a:lnSpc>
                      </a:pPr>
                      <a:r>
                        <a:rPr lang="es-EC" sz="1200" b="0">
                          <a:solidFill>
                            <a:schemeClr val="accent6">
                              <a:lumMod val="50000"/>
                            </a:schemeClr>
                          </a:solidFill>
                          <a:effectLst/>
                        </a:rPr>
                        <a:t>1.8 – 5.6 [A]</a:t>
                      </a:r>
                      <a:endParaRPr lang="es-EC" sz="1200" b="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r>
              <a:tr h="0">
                <a:tc>
                  <a:txBody>
                    <a:bodyPr/>
                    <a:lstStyle/>
                    <a:p>
                      <a:pPr marL="457200" indent="180340" algn="ctr">
                        <a:lnSpc>
                          <a:spcPct val="150000"/>
                        </a:lnSpc>
                      </a:pPr>
                      <a:r>
                        <a:rPr lang="es-EC" sz="1200" b="0">
                          <a:solidFill>
                            <a:schemeClr val="accent6">
                              <a:lumMod val="50000"/>
                            </a:schemeClr>
                          </a:solidFill>
                          <a:effectLst/>
                        </a:rPr>
                        <a:t>Corriente lógica de señal</a:t>
                      </a:r>
                      <a:endParaRPr lang="es-EC" sz="1200" b="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457200" indent="180340" algn="ctr">
                        <a:lnSpc>
                          <a:spcPct val="150000"/>
                        </a:lnSpc>
                      </a:pPr>
                      <a:r>
                        <a:rPr lang="es-EC" sz="1200" b="0">
                          <a:solidFill>
                            <a:schemeClr val="accent6">
                              <a:lumMod val="50000"/>
                            </a:schemeClr>
                          </a:solidFill>
                          <a:effectLst/>
                        </a:rPr>
                        <a:t>7 – 16 [mA]</a:t>
                      </a:r>
                      <a:endParaRPr lang="es-EC" sz="1200" b="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r>
              <a:tr h="0">
                <a:tc>
                  <a:txBody>
                    <a:bodyPr/>
                    <a:lstStyle/>
                    <a:p>
                      <a:pPr marL="457200" indent="180340" algn="ctr">
                        <a:lnSpc>
                          <a:spcPct val="150000"/>
                        </a:lnSpc>
                      </a:pPr>
                      <a:r>
                        <a:rPr lang="es-EC" sz="1200" b="0">
                          <a:solidFill>
                            <a:schemeClr val="accent6">
                              <a:lumMod val="50000"/>
                            </a:schemeClr>
                          </a:solidFill>
                          <a:effectLst/>
                        </a:rPr>
                        <a:t>Frecuencia de entrada de pulsos</a:t>
                      </a:r>
                      <a:endParaRPr lang="es-EC" sz="1200" b="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457200" indent="180340" algn="ctr">
                        <a:lnSpc>
                          <a:spcPct val="150000"/>
                        </a:lnSpc>
                      </a:pPr>
                      <a:r>
                        <a:rPr lang="es-EC" sz="1200" b="0">
                          <a:solidFill>
                            <a:schemeClr val="accent6">
                              <a:lumMod val="50000"/>
                            </a:schemeClr>
                          </a:solidFill>
                          <a:effectLst/>
                        </a:rPr>
                        <a:t>200 [kHz]</a:t>
                      </a:r>
                      <a:endParaRPr lang="es-EC" sz="1200" b="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r>
              <a:tr h="0">
                <a:tc>
                  <a:txBody>
                    <a:bodyPr/>
                    <a:lstStyle/>
                    <a:p>
                      <a:pPr marL="457200" indent="180340" algn="ctr">
                        <a:lnSpc>
                          <a:spcPct val="150000"/>
                        </a:lnSpc>
                      </a:pPr>
                      <a:r>
                        <a:rPr lang="es-EC" sz="1200" b="0">
                          <a:solidFill>
                            <a:schemeClr val="accent6">
                              <a:lumMod val="50000"/>
                            </a:schemeClr>
                          </a:solidFill>
                          <a:effectLst/>
                        </a:rPr>
                        <a:t>Mínimo ancho de pulso</a:t>
                      </a:r>
                      <a:endParaRPr lang="es-EC" sz="1200" b="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457200" indent="180340" algn="ctr">
                        <a:lnSpc>
                          <a:spcPct val="150000"/>
                        </a:lnSpc>
                      </a:pPr>
                      <a:r>
                        <a:rPr lang="es-EC" sz="1200" b="0">
                          <a:solidFill>
                            <a:schemeClr val="accent6">
                              <a:lumMod val="50000"/>
                            </a:schemeClr>
                          </a:solidFill>
                          <a:effectLst/>
                        </a:rPr>
                        <a:t>2.5 [µs]</a:t>
                      </a:r>
                      <a:endParaRPr lang="es-EC" sz="1200" b="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r>
              <a:tr h="0">
                <a:tc>
                  <a:txBody>
                    <a:bodyPr/>
                    <a:lstStyle/>
                    <a:p>
                      <a:pPr marL="457200" indent="180340" algn="ctr">
                        <a:lnSpc>
                          <a:spcPct val="150000"/>
                        </a:lnSpc>
                      </a:pPr>
                      <a:r>
                        <a:rPr lang="es-EC" sz="1200" b="0">
                          <a:solidFill>
                            <a:schemeClr val="accent6">
                              <a:lumMod val="50000"/>
                            </a:schemeClr>
                          </a:solidFill>
                          <a:effectLst/>
                        </a:rPr>
                        <a:t>Dirección mínima</a:t>
                      </a:r>
                      <a:endParaRPr lang="es-EC" sz="1200" b="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457200" indent="180340" algn="ctr">
                        <a:lnSpc>
                          <a:spcPct val="150000"/>
                        </a:lnSpc>
                      </a:pPr>
                      <a:r>
                        <a:rPr lang="es-EC" sz="1200" b="0">
                          <a:solidFill>
                            <a:schemeClr val="accent6">
                              <a:lumMod val="50000"/>
                            </a:schemeClr>
                          </a:solidFill>
                          <a:effectLst/>
                        </a:rPr>
                        <a:t>5 [µs]</a:t>
                      </a:r>
                      <a:endParaRPr lang="es-EC" sz="1200" b="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r>
              <a:tr h="0">
                <a:tc>
                  <a:txBody>
                    <a:bodyPr/>
                    <a:lstStyle/>
                    <a:p>
                      <a:pPr marL="457200" indent="180340" algn="ctr">
                        <a:lnSpc>
                          <a:spcPct val="150000"/>
                        </a:lnSpc>
                      </a:pPr>
                      <a:r>
                        <a:rPr lang="es-EC" sz="1200" b="0">
                          <a:solidFill>
                            <a:schemeClr val="accent6">
                              <a:lumMod val="50000"/>
                            </a:schemeClr>
                          </a:solidFill>
                          <a:effectLst/>
                        </a:rPr>
                        <a:t>Resistencia de aislamiento</a:t>
                      </a:r>
                      <a:endParaRPr lang="es-EC" sz="1200" b="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457200" indent="180340" algn="ctr">
                        <a:lnSpc>
                          <a:spcPct val="150000"/>
                        </a:lnSpc>
                      </a:pPr>
                      <a:r>
                        <a:rPr lang="es-EC" sz="1200" b="0" dirty="0">
                          <a:solidFill>
                            <a:schemeClr val="accent6">
                              <a:lumMod val="50000"/>
                            </a:schemeClr>
                          </a:solidFill>
                          <a:effectLst/>
                        </a:rPr>
                        <a:t>500 [MΩ]</a:t>
                      </a:r>
                      <a:endParaRPr lang="es-EC" sz="1200" b="0" dirty="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5383152" y="646981"/>
            <a:ext cx="5876925" cy="5575000"/>
          </a:xfrm>
          <a:prstGeom prst="rect">
            <a:avLst/>
          </a:prstGeom>
          <a:noFill/>
          <a:ln>
            <a:solidFill>
              <a:schemeClr val="tx1"/>
            </a:solidFill>
          </a:ln>
        </p:spPr>
      </p:pic>
      <p:sp>
        <p:nvSpPr>
          <p:cNvPr id="6" name="CuadroTexto 5"/>
          <p:cNvSpPr txBox="1"/>
          <p:nvPr/>
        </p:nvSpPr>
        <p:spPr>
          <a:xfrm>
            <a:off x="-230757" y="0"/>
            <a:ext cx="6094562" cy="561629"/>
          </a:xfrm>
          <a:prstGeom prst="rect">
            <a:avLst/>
          </a:prstGeom>
          <a:noFill/>
        </p:spPr>
        <p:txBody>
          <a:bodyPr wrap="square">
            <a:spAutoFit/>
          </a:bodyPr>
          <a:lstStyle/>
          <a:p>
            <a:pPr marL="449580" indent="180340" algn="l">
              <a:lnSpc>
                <a:spcPct val="200000"/>
              </a:lnSpc>
              <a:spcAft>
                <a:spcPts val="1920"/>
              </a:spcAft>
            </a:pPr>
            <a:r>
              <a:rPr lang="es-ES" sz="1800" b="1" dirty="0">
                <a:solidFill>
                  <a:schemeClr val="accent6">
                    <a:lumMod val="50000"/>
                  </a:schemeClr>
                </a:solidFill>
                <a:effectLst/>
                <a:latin typeface="Arial" panose="020B0604020202020204" pitchFamily="34" charset="0"/>
                <a:ea typeface="Calibri" panose="020F0502020204030204" pitchFamily="34" charset="0"/>
              </a:rPr>
              <a:t>Diagrama de conexión eléctrico y neumático.</a:t>
            </a:r>
            <a:endParaRPr lang="es-EC" sz="1400" b="1" dirty="0">
              <a:solidFill>
                <a:schemeClr val="accent6">
                  <a:lumMod val="50000"/>
                </a:schemeClr>
              </a:solidFill>
              <a:effectLst/>
              <a:latin typeface="Times New Roman" panose="02020603050405020304" pitchFamily="18" charset="0"/>
              <a:ea typeface="Calibri" panose="020F0502020204030204" pitchFamily="34" charset="0"/>
            </a:endParaRPr>
          </a:p>
        </p:txBody>
      </p:sp>
      <p:pic>
        <p:nvPicPr>
          <p:cNvPr id="7" name="Imagen 6"/>
          <p:cNvPicPr>
            <a:picLocks noChangeAspect="1"/>
          </p:cNvPicPr>
          <p:nvPr/>
        </p:nvPicPr>
        <p:blipFill>
          <a:blip r:embed="rId2"/>
          <a:stretch>
            <a:fillRect/>
          </a:stretch>
        </p:blipFill>
        <p:spPr>
          <a:xfrm>
            <a:off x="715273" y="646981"/>
            <a:ext cx="3994749" cy="5276028"/>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1193320" y="1466310"/>
            <a:ext cx="5716652" cy="3519757"/>
          </a:xfrm>
          <a:prstGeom prst="rect">
            <a:avLst/>
          </a:prstGeom>
          <a:noFill/>
          <a:ln>
            <a:solidFill>
              <a:schemeClr val="tx1"/>
            </a:solidFill>
          </a:ln>
        </p:spPr>
      </p:pic>
      <p:pic>
        <p:nvPicPr>
          <p:cNvPr id="6" name="Imagen 5"/>
          <p:cNvPicPr>
            <a:picLocks noChangeAspect="1"/>
          </p:cNvPicPr>
          <p:nvPr/>
        </p:nvPicPr>
        <p:blipFill rotWithShape="1">
          <a:blip r:embed="rId2"/>
          <a:srcRect r="62387" b="28427"/>
          <a:stretch>
            <a:fillRect/>
          </a:stretch>
        </p:blipFill>
        <p:spPr>
          <a:xfrm>
            <a:off x="8807217" y="862642"/>
            <a:ext cx="2191463" cy="4908430"/>
          </a:xfrm>
          <a:prstGeom prst="rect">
            <a:avLst/>
          </a:prstGeom>
        </p:spPr>
      </p:pic>
      <p:sp>
        <p:nvSpPr>
          <p:cNvPr id="8" name="CuadroTexto 7"/>
          <p:cNvSpPr txBox="1"/>
          <p:nvPr/>
        </p:nvSpPr>
        <p:spPr>
          <a:xfrm>
            <a:off x="-394660" y="0"/>
            <a:ext cx="6490659" cy="561629"/>
          </a:xfrm>
          <a:prstGeom prst="rect">
            <a:avLst/>
          </a:prstGeom>
          <a:noFill/>
        </p:spPr>
        <p:txBody>
          <a:bodyPr wrap="square">
            <a:spAutoFit/>
          </a:bodyPr>
          <a:lstStyle/>
          <a:p>
            <a:pPr marL="449580" indent="180340" algn="l">
              <a:lnSpc>
                <a:spcPct val="200000"/>
              </a:lnSpc>
              <a:spcAft>
                <a:spcPts val="1920"/>
              </a:spcAft>
            </a:pPr>
            <a:r>
              <a:rPr lang="es-ES" sz="1800" b="1" dirty="0">
                <a:solidFill>
                  <a:schemeClr val="accent6">
                    <a:lumMod val="50000"/>
                  </a:schemeClr>
                </a:solidFill>
                <a:effectLst/>
                <a:latin typeface="Arial" panose="020B0604020202020204" pitchFamily="34" charset="0"/>
                <a:ea typeface="Calibri" panose="020F0502020204030204" pitchFamily="34" charset="0"/>
              </a:rPr>
              <a:t>Configuración  y programación en Software Mach 3</a:t>
            </a:r>
            <a:endParaRPr lang="es-EC" sz="1400" b="1" dirty="0">
              <a:solidFill>
                <a:schemeClr val="accent6">
                  <a:lumMod val="50000"/>
                </a:schemeClr>
              </a:solidFill>
              <a:effectLst/>
              <a:latin typeface="Times New Roman" panose="02020603050405020304" pitchFamily="18" charset="0"/>
              <a:ea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675359" y="950793"/>
            <a:ext cx="2318385" cy="4714875"/>
          </a:xfrm>
          <a:prstGeom prst="rect">
            <a:avLst/>
          </a:prstGeom>
          <a:noFill/>
          <a:ln>
            <a:solidFill>
              <a:schemeClr val="tx1"/>
            </a:solidFill>
          </a:ln>
        </p:spPr>
      </p:pic>
      <p:sp>
        <p:nvSpPr>
          <p:cNvPr id="6" name="CuadroTexto 5"/>
          <p:cNvSpPr txBox="1"/>
          <p:nvPr/>
        </p:nvSpPr>
        <p:spPr>
          <a:xfrm>
            <a:off x="1437" y="183049"/>
            <a:ext cx="10876471" cy="400110"/>
          </a:xfrm>
          <a:prstGeom prst="rect">
            <a:avLst/>
          </a:prstGeom>
          <a:noFill/>
        </p:spPr>
        <p:txBody>
          <a:bodyPr wrap="square">
            <a:spAutoFit/>
          </a:bodyPr>
          <a:lstStyle/>
          <a:p>
            <a:pPr marL="449580" algn="l">
              <a:spcAft>
                <a:spcPts val="1920"/>
              </a:spcAft>
            </a:pPr>
            <a:r>
              <a:rPr lang="es-ES" sz="2000" b="1" dirty="0">
                <a:solidFill>
                  <a:schemeClr val="accent6">
                    <a:lumMod val="50000"/>
                  </a:schemeClr>
                </a:solidFill>
                <a:effectLst/>
                <a:latin typeface="Times New Roman" panose="02020603050405020304" pitchFamily="18" charset="0"/>
                <a:ea typeface="Calibri" panose="020F0502020204030204" pitchFamily="34" charset="0"/>
              </a:rPr>
              <a:t>Diagrama de bloque para poner en marcha el proceso de corte  de la caladora automática</a:t>
            </a:r>
            <a:endParaRPr lang="es-EC" sz="2000" b="1" dirty="0">
              <a:solidFill>
                <a:schemeClr val="accent6">
                  <a:lumMod val="50000"/>
                </a:schemeClr>
              </a:solidFill>
              <a:effectLst/>
              <a:latin typeface="Times New Roman" panose="02020603050405020304" pitchFamily="18" charset="0"/>
              <a:ea typeface="Calibri" panose="020F0502020204030204" pitchFamily="34" charset="0"/>
            </a:endParaRPr>
          </a:p>
        </p:txBody>
      </p:sp>
      <p:sp>
        <p:nvSpPr>
          <p:cNvPr id="7" name="Rectangle 1"/>
          <p:cNvSpPr>
            <a:spLocks noChangeArrowheads="1"/>
          </p:cNvSpPr>
          <p:nvPr/>
        </p:nvSpPr>
        <p:spPr bwMode="auto">
          <a:xfrm>
            <a:off x="3662245" y="950793"/>
            <a:ext cx="5145324"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algn="just" defTabSz="914400" rtl="0" eaLnBrk="0" fontAlgn="base" latinLnBrk="0" hangingPunct="0">
              <a:lnSpc>
                <a:spcPct val="100000"/>
              </a:lnSpc>
              <a:spcBef>
                <a:spcPct val="0"/>
              </a:spcBef>
              <a:spcAft>
                <a:spcPct val="0"/>
              </a:spcAft>
              <a:buClrTx/>
              <a:buSzTx/>
              <a:buFontTx/>
              <a:buNone/>
            </a:pPr>
            <a:r>
              <a:rPr kumimoji="0" lang="es-EC" altLang="es-EC" sz="1400" b="0" i="0" u="none" strike="noStrike" cap="none" normalizeH="0" baseline="0" dirty="0">
                <a:ln>
                  <a:noFill/>
                </a:ln>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rPr>
              <a:t>El proceso de control que debe realizar la caladora al momento de realizar el corte es el que se muestra en la </a:t>
            </a:r>
            <a:r>
              <a:rPr lang="es-MX" altLang="es-EC" sz="1400" dirty="0">
                <a:solidFill>
                  <a:schemeClr val="accent6">
                    <a:lumMod val="50000"/>
                  </a:schemeClr>
                </a:solidFill>
                <a:latin typeface="Arial" panose="020B0604020202020204" pitchFamily="34" charset="0"/>
                <a:ea typeface="Calibri" panose="020F0502020204030204" pitchFamily="34" charset="0"/>
                <a:cs typeface="Arial" panose="020B0604020202020204" pitchFamily="34" charset="0"/>
              </a:rPr>
              <a:t>f</a:t>
            </a:r>
            <a:r>
              <a:rPr kumimoji="0" lang="es-MX" altLang="es-EC" sz="1400" b="0" i="0" u="none" strike="noStrike" cap="none" normalizeH="0" baseline="0" dirty="0">
                <a:ln>
                  <a:noFill/>
                </a:ln>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rPr>
              <a:t>igura.</a:t>
            </a:r>
            <a:r>
              <a:rPr kumimoji="0" lang="es-EC" altLang="es-EC" sz="1400" b="0" i="0" u="none" strike="noStrike" cap="none" normalizeH="0" baseline="0" dirty="0">
                <a:ln>
                  <a:noFill/>
                </a:ln>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rPr>
              <a:t> Este proceso abarca el diseño de la trayectoria de borde, conversión de coordenadas absolutas a código G y mecanizado. </a:t>
            </a:r>
            <a:endParaRPr kumimoji="0" lang="es-EC" altLang="es-EC" sz="1400" b="0" i="0" u="none" strike="noStrike" cap="none" normalizeH="0" baseline="0" dirty="0">
              <a:ln>
                <a:noFill/>
              </a:ln>
              <a:solidFill>
                <a:schemeClr val="accent6">
                  <a:lumMod val="50000"/>
                </a:schemeClr>
              </a:solidFill>
              <a:effectLst/>
              <a:latin typeface="Arial" panose="020B0604020202020204" pitchFamily="34" charset="0"/>
            </a:endParaRPr>
          </a:p>
        </p:txBody>
      </p:sp>
      <p:pic>
        <p:nvPicPr>
          <p:cNvPr id="8" name="Imagen 7"/>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a:xfrm>
            <a:off x="4876459" y="2329133"/>
            <a:ext cx="6482818" cy="3578074"/>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0" y="0"/>
            <a:ext cx="6094562" cy="561629"/>
          </a:xfrm>
          <a:prstGeom prst="rect">
            <a:avLst/>
          </a:prstGeom>
          <a:noFill/>
        </p:spPr>
        <p:txBody>
          <a:bodyPr wrap="square">
            <a:spAutoFit/>
          </a:bodyPr>
          <a:lstStyle/>
          <a:p>
            <a:pPr marL="215900" indent="180340" algn="l">
              <a:lnSpc>
                <a:spcPct val="200000"/>
              </a:lnSpc>
              <a:spcAft>
                <a:spcPts val="1920"/>
              </a:spcAft>
            </a:pPr>
            <a:r>
              <a:rPr lang="es-EC" sz="1800" b="1" dirty="0">
                <a:effectLst/>
                <a:latin typeface="Arial" panose="020B0604020202020204" pitchFamily="34" charset="0"/>
                <a:ea typeface="Calibri" panose="020F0502020204030204" pitchFamily="34" charset="0"/>
              </a:rPr>
              <a:t>Diseño de la trayectoria de borde</a:t>
            </a:r>
            <a:endParaRPr lang="es-EC" sz="2000" dirty="0">
              <a:effectLst/>
              <a:latin typeface="Times New Roman" panose="02020603050405020304" pitchFamily="18" charset="0"/>
              <a:ea typeface="Calibri" panose="020F0502020204030204" pitchFamily="34" charset="0"/>
            </a:endParaRPr>
          </a:p>
        </p:txBody>
      </p:sp>
      <p:pic>
        <p:nvPicPr>
          <p:cNvPr id="6" name="Imagen 5"/>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5975255" y="852313"/>
            <a:ext cx="5255444" cy="3301668"/>
          </a:xfrm>
          <a:prstGeom prst="rect">
            <a:avLst/>
          </a:prstGeom>
          <a:noFill/>
          <a:ln>
            <a:noFill/>
          </a:ln>
        </p:spPr>
      </p:pic>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292261" y="852313"/>
            <a:ext cx="4344035" cy="2066925"/>
          </a:xfrm>
          <a:prstGeom prst="rect">
            <a:avLst/>
          </a:prstGeom>
          <a:noFill/>
          <a:ln>
            <a:solidFill>
              <a:schemeClr val="tx1"/>
            </a:solidFill>
          </a:ln>
        </p:spPr>
      </p:pic>
      <p:pic>
        <p:nvPicPr>
          <p:cNvPr id="8" name="Imagen 7"/>
          <p:cNvPicPr>
            <a:picLocks noChangeAspect="1"/>
          </p:cNvPicPr>
          <p:nvPr/>
        </p:nvPicPr>
        <p:blipFill>
          <a:blip r:embed="rId3"/>
          <a:stretch>
            <a:fillRect/>
          </a:stretch>
        </p:blipFill>
        <p:spPr>
          <a:xfrm>
            <a:off x="251084" y="2997679"/>
            <a:ext cx="4426388" cy="1609090"/>
          </a:xfrm>
          <a:prstGeom prst="rect">
            <a:avLst/>
          </a:prstGeom>
          <a:ln>
            <a:solidFill>
              <a:schemeClr val="tx1"/>
            </a:solidFill>
          </a:ln>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347009" y="4786583"/>
            <a:ext cx="4336213" cy="1409700"/>
          </a:xfrm>
          <a:prstGeom prst="rect">
            <a:avLst/>
          </a:prstGeom>
          <a:noFill/>
          <a:ln>
            <a:solidFill>
              <a:schemeClr val="tx1"/>
            </a:solidFill>
          </a:ln>
        </p:spPr>
      </p:pic>
      <p:pic>
        <p:nvPicPr>
          <p:cNvPr id="11" name="Imagen 1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5667555" y="4276643"/>
            <a:ext cx="3625066" cy="187445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11894" y="-207019"/>
            <a:ext cx="4305721" cy="865828"/>
          </a:xfrm>
        </p:spPr>
        <p:txBody>
          <a:bodyPr/>
          <a:lstStyle/>
          <a:p>
            <a:r>
              <a:rPr lang="es-ES" sz="3200" dirty="0">
                <a:solidFill>
                  <a:schemeClr val="accent6">
                    <a:lumMod val="75000"/>
                  </a:schemeClr>
                </a:solidFill>
              </a:rPr>
              <a:t>INTRODUCCIÓN</a:t>
            </a:r>
            <a:endParaRPr lang="es-EC" sz="3200" dirty="0">
              <a:solidFill>
                <a:schemeClr val="accent6">
                  <a:lumMod val="75000"/>
                </a:schemeClr>
              </a:solidFill>
            </a:endParaRPr>
          </a:p>
        </p:txBody>
      </p:sp>
      <p:pic>
        <p:nvPicPr>
          <p:cNvPr id="4" name="Imagen 3"/>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264160" y="831215"/>
            <a:ext cx="6158865" cy="5337810"/>
          </a:xfrm>
          <a:prstGeom prst="rect">
            <a:avLst/>
          </a:prstGeom>
          <a:noFill/>
          <a:ln>
            <a:noFill/>
          </a:ln>
        </p:spPr>
      </p:pic>
      <p:pic>
        <p:nvPicPr>
          <p:cNvPr id="5" name="Imagen 4"/>
          <p:cNvPicPr>
            <a:picLocks noChangeAspect="1"/>
          </p:cNvPicPr>
          <p:nvPr/>
        </p:nvPicPr>
        <p:blipFill>
          <a:blip r:embed="rId2"/>
          <a:srcRect l="35257" r="34616" b="23191"/>
          <a:stretch>
            <a:fillRect/>
          </a:stretch>
        </p:blipFill>
        <p:spPr>
          <a:xfrm>
            <a:off x="7178504" y="1838601"/>
            <a:ext cx="4625888" cy="3613615"/>
          </a:xfrm>
          <a:prstGeom prst="rect">
            <a:avLst/>
          </a:prstGeom>
          <a:ln>
            <a:noFill/>
          </a:ln>
        </p:spPr>
      </p:pic>
      <p:sp>
        <p:nvSpPr>
          <p:cNvPr id="7" name="CuadroTexto 6"/>
          <p:cNvSpPr txBox="1"/>
          <p:nvPr/>
        </p:nvSpPr>
        <p:spPr>
          <a:xfrm>
            <a:off x="7021732" y="1082618"/>
            <a:ext cx="4939432" cy="646331"/>
          </a:xfrm>
          <a:prstGeom prst="rect">
            <a:avLst/>
          </a:prstGeom>
          <a:noFill/>
        </p:spPr>
        <p:txBody>
          <a:bodyPr wrap="square">
            <a:spAutoFit/>
          </a:bodyPr>
          <a:lstStyle/>
          <a:p>
            <a:pPr algn="ctr"/>
            <a:r>
              <a:rPr lang="es-ES" sz="1800" dirty="0">
                <a:solidFill>
                  <a:schemeClr val="accent6">
                    <a:lumMod val="75000"/>
                  </a:schemeClr>
                </a:solidFill>
              </a:rPr>
              <a:t>PROCESO DE CORTE DE BORDE MANUAL EMPRESA DIDAKTECA</a:t>
            </a:r>
            <a:endParaRPr lang="es-EC" dirty="0"/>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4"/>
          <p:cNvGraphicFramePr>
            <a:graphicFrameLocks noGrp="1"/>
          </p:cNvGraphicFramePr>
          <p:nvPr/>
        </p:nvGraphicFramePr>
        <p:xfrm>
          <a:off x="802257" y="2070929"/>
          <a:ext cx="7729267" cy="2475192"/>
        </p:xfrm>
        <a:graphic>
          <a:graphicData uri="http://schemas.openxmlformats.org/drawingml/2006/table">
            <a:tbl>
              <a:tblPr firstRow="1" firstCol="1" bandRow="1">
                <a:tableStyleId>{F5AB1C69-6EDB-4FF4-983F-18BD219EF322}</a:tableStyleId>
              </a:tblPr>
              <a:tblGrid>
                <a:gridCol w="1418357"/>
                <a:gridCol w="2124338"/>
                <a:gridCol w="2124338"/>
                <a:gridCol w="2062234"/>
              </a:tblGrid>
              <a:tr h="618798">
                <a:tc>
                  <a:txBody>
                    <a:bodyPr/>
                    <a:lstStyle/>
                    <a:p>
                      <a:pPr marL="0" indent="0" algn="l">
                        <a:lnSpc>
                          <a:spcPct val="200000"/>
                        </a:lnSpc>
                      </a:pPr>
                      <a:r>
                        <a:rPr lang="es-MX" sz="1400" dirty="0">
                          <a:solidFill>
                            <a:schemeClr val="accent6">
                              <a:lumMod val="50000"/>
                            </a:schemeClr>
                          </a:solidFill>
                          <a:effectLst/>
                        </a:rPr>
                        <a:t> </a:t>
                      </a:r>
                      <a:endParaRPr lang="es-EC" sz="1400" dirty="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0" indent="0" algn="l">
                        <a:lnSpc>
                          <a:spcPct val="200000"/>
                        </a:lnSpc>
                      </a:pPr>
                      <a:r>
                        <a:rPr lang="es-ES" sz="1400">
                          <a:solidFill>
                            <a:schemeClr val="accent6">
                              <a:lumMod val="50000"/>
                            </a:schemeClr>
                          </a:solidFill>
                          <a:effectLst/>
                        </a:rPr>
                        <a:t>Eje X </a:t>
                      </a:r>
                      <a:r>
                        <a:rPr lang="en-US" sz="1400">
                          <a:solidFill>
                            <a:schemeClr val="accent6">
                              <a:lumMod val="50000"/>
                            </a:schemeClr>
                          </a:solidFill>
                          <a:effectLst/>
                        </a:rPr>
                        <a:t>[mm]</a:t>
                      </a:r>
                      <a:endParaRPr lang="es-EC" sz="14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0" indent="0" algn="l">
                        <a:lnSpc>
                          <a:spcPct val="200000"/>
                        </a:lnSpc>
                      </a:pPr>
                      <a:r>
                        <a:rPr lang="es-ES" sz="1400">
                          <a:solidFill>
                            <a:schemeClr val="accent6">
                              <a:lumMod val="50000"/>
                            </a:schemeClr>
                          </a:solidFill>
                          <a:effectLst/>
                        </a:rPr>
                        <a:t>Eje Y</a:t>
                      </a:r>
                      <a:r>
                        <a:rPr lang="en-US" sz="1400">
                          <a:solidFill>
                            <a:schemeClr val="accent6">
                              <a:lumMod val="50000"/>
                            </a:schemeClr>
                          </a:solidFill>
                          <a:effectLst/>
                        </a:rPr>
                        <a:t> [mm]</a:t>
                      </a:r>
                      <a:endParaRPr lang="es-EC" sz="14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0" indent="0" algn="l">
                        <a:lnSpc>
                          <a:spcPct val="200000"/>
                        </a:lnSpc>
                      </a:pPr>
                      <a:r>
                        <a:rPr lang="es-ES" sz="1400">
                          <a:solidFill>
                            <a:schemeClr val="accent6">
                              <a:lumMod val="50000"/>
                            </a:schemeClr>
                          </a:solidFill>
                          <a:effectLst/>
                        </a:rPr>
                        <a:t>Eje Rotatorio</a:t>
                      </a:r>
                      <a:r>
                        <a:rPr lang="en-US" sz="1400">
                          <a:solidFill>
                            <a:schemeClr val="accent6">
                              <a:lumMod val="50000"/>
                            </a:schemeClr>
                          </a:solidFill>
                          <a:effectLst/>
                        </a:rPr>
                        <a:t> [</a:t>
                      </a:r>
                      <a:r>
                        <a:rPr lang="es-ES" sz="1400">
                          <a:solidFill>
                            <a:schemeClr val="accent6">
                              <a:lumMod val="50000"/>
                            </a:schemeClr>
                          </a:solidFill>
                          <a:effectLst/>
                        </a:rPr>
                        <a:t>°</a:t>
                      </a:r>
                      <a:r>
                        <a:rPr lang="en-US" sz="1400">
                          <a:solidFill>
                            <a:schemeClr val="accent6">
                              <a:lumMod val="50000"/>
                            </a:schemeClr>
                          </a:solidFill>
                          <a:effectLst/>
                        </a:rPr>
                        <a:t>]</a:t>
                      </a:r>
                      <a:endParaRPr lang="es-EC" sz="14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r>
              <a:tr h="618798">
                <a:tc>
                  <a:txBody>
                    <a:bodyPr/>
                    <a:lstStyle/>
                    <a:p>
                      <a:pPr marL="0" indent="0" algn="l">
                        <a:lnSpc>
                          <a:spcPct val="200000"/>
                        </a:lnSpc>
                      </a:pPr>
                      <a:r>
                        <a:rPr lang="es-ES" sz="1400">
                          <a:solidFill>
                            <a:schemeClr val="accent6">
                              <a:lumMod val="50000"/>
                            </a:schemeClr>
                          </a:solidFill>
                          <a:effectLst/>
                        </a:rPr>
                        <a:t>Medida 1</a:t>
                      </a:r>
                      <a:endParaRPr lang="es-EC" sz="14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0" indent="0" algn="l">
                        <a:lnSpc>
                          <a:spcPct val="200000"/>
                        </a:lnSpc>
                      </a:pPr>
                      <a:r>
                        <a:rPr lang="es-ES" sz="1400">
                          <a:solidFill>
                            <a:schemeClr val="accent6">
                              <a:lumMod val="50000"/>
                            </a:schemeClr>
                          </a:solidFill>
                          <a:effectLst/>
                        </a:rPr>
                        <a:t>20</a:t>
                      </a:r>
                      <a:endParaRPr lang="es-EC" sz="14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0" indent="0" algn="l">
                        <a:lnSpc>
                          <a:spcPct val="200000"/>
                        </a:lnSpc>
                      </a:pPr>
                      <a:r>
                        <a:rPr lang="es-ES" sz="1400">
                          <a:solidFill>
                            <a:schemeClr val="accent6">
                              <a:lumMod val="50000"/>
                            </a:schemeClr>
                          </a:solidFill>
                          <a:effectLst/>
                        </a:rPr>
                        <a:t>20</a:t>
                      </a:r>
                      <a:endParaRPr lang="es-EC" sz="14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0" indent="0" algn="l">
                        <a:lnSpc>
                          <a:spcPct val="200000"/>
                        </a:lnSpc>
                      </a:pPr>
                      <a:r>
                        <a:rPr lang="es-ES" sz="1400">
                          <a:solidFill>
                            <a:schemeClr val="accent6">
                              <a:lumMod val="50000"/>
                            </a:schemeClr>
                          </a:solidFill>
                          <a:effectLst/>
                        </a:rPr>
                        <a:t>30</a:t>
                      </a:r>
                      <a:endParaRPr lang="es-EC" sz="14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r>
              <a:tr h="618798">
                <a:tc>
                  <a:txBody>
                    <a:bodyPr/>
                    <a:lstStyle/>
                    <a:p>
                      <a:pPr marL="0" indent="0" algn="l">
                        <a:lnSpc>
                          <a:spcPct val="200000"/>
                        </a:lnSpc>
                      </a:pPr>
                      <a:r>
                        <a:rPr lang="es-ES" sz="1400">
                          <a:solidFill>
                            <a:schemeClr val="accent6">
                              <a:lumMod val="50000"/>
                            </a:schemeClr>
                          </a:solidFill>
                          <a:effectLst/>
                        </a:rPr>
                        <a:t>Medida 2</a:t>
                      </a:r>
                      <a:endParaRPr lang="es-EC" sz="14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0" indent="0" algn="l">
                        <a:lnSpc>
                          <a:spcPct val="200000"/>
                        </a:lnSpc>
                      </a:pPr>
                      <a:r>
                        <a:rPr lang="es-ES" sz="1400">
                          <a:solidFill>
                            <a:schemeClr val="accent6">
                              <a:lumMod val="50000"/>
                            </a:schemeClr>
                          </a:solidFill>
                          <a:effectLst/>
                        </a:rPr>
                        <a:t>60</a:t>
                      </a:r>
                      <a:endParaRPr lang="es-EC" sz="14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0" indent="0" algn="l">
                        <a:lnSpc>
                          <a:spcPct val="200000"/>
                        </a:lnSpc>
                      </a:pPr>
                      <a:r>
                        <a:rPr lang="es-ES" sz="1400">
                          <a:solidFill>
                            <a:schemeClr val="accent6">
                              <a:lumMod val="50000"/>
                            </a:schemeClr>
                          </a:solidFill>
                          <a:effectLst/>
                        </a:rPr>
                        <a:t>60</a:t>
                      </a:r>
                      <a:endParaRPr lang="es-EC" sz="14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0" indent="0" algn="l">
                        <a:lnSpc>
                          <a:spcPct val="200000"/>
                        </a:lnSpc>
                      </a:pPr>
                      <a:r>
                        <a:rPr lang="es-ES" sz="1400">
                          <a:solidFill>
                            <a:schemeClr val="accent6">
                              <a:lumMod val="50000"/>
                            </a:schemeClr>
                          </a:solidFill>
                          <a:effectLst/>
                        </a:rPr>
                        <a:t>60</a:t>
                      </a:r>
                      <a:endParaRPr lang="es-EC" sz="14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r>
              <a:tr h="618798">
                <a:tc>
                  <a:txBody>
                    <a:bodyPr/>
                    <a:lstStyle/>
                    <a:p>
                      <a:pPr marL="0" indent="0" algn="l">
                        <a:lnSpc>
                          <a:spcPct val="200000"/>
                        </a:lnSpc>
                      </a:pPr>
                      <a:r>
                        <a:rPr lang="es-ES" sz="1400">
                          <a:solidFill>
                            <a:schemeClr val="accent6">
                              <a:lumMod val="50000"/>
                            </a:schemeClr>
                          </a:solidFill>
                          <a:effectLst/>
                        </a:rPr>
                        <a:t>Medida 3</a:t>
                      </a:r>
                      <a:endParaRPr lang="es-EC" sz="14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0" indent="0" algn="l">
                        <a:lnSpc>
                          <a:spcPct val="200000"/>
                        </a:lnSpc>
                      </a:pPr>
                      <a:r>
                        <a:rPr lang="es-ES" sz="1400">
                          <a:solidFill>
                            <a:schemeClr val="accent6">
                              <a:lumMod val="50000"/>
                            </a:schemeClr>
                          </a:solidFill>
                          <a:effectLst/>
                        </a:rPr>
                        <a:t>100</a:t>
                      </a:r>
                      <a:endParaRPr lang="es-EC" sz="14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0" indent="0" algn="l">
                        <a:lnSpc>
                          <a:spcPct val="200000"/>
                        </a:lnSpc>
                      </a:pPr>
                      <a:r>
                        <a:rPr lang="es-ES" sz="1400">
                          <a:solidFill>
                            <a:schemeClr val="accent6">
                              <a:lumMod val="50000"/>
                            </a:schemeClr>
                          </a:solidFill>
                          <a:effectLst/>
                        </a:rPr>
                        <a:t>100</a:t>
                      </a:r>
                      <a:endParaRPr lang="es-EC" sz="14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0" indent="0" algn="l">
                        <a:lnSpc>
                          <a:spcPct val="200000"/>
                        </a:lnSpc>
                      </a:pPr>
                      <a:r>
                        <a:rPr lang="es-ES" sz="1400" dirty="0">
                          <a:solidFill>
                            <a:schemeClr val="accent6">
                              <a:lumMod val="50000"/>
                            </a:schemeClr>
                          </a:solidFill>
                          <a:effectLst/>
                        </a:rPr>
                        <a:t>100</a:t>
                      </a:r>
                      <a:endParaRPr lang="es-EC" sz="1400" dirty="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r>
            </a:tbl>
          </a:graphicData>
        </a:graphic>
      </p:graphicFrame>
      <p:sp>
        <p:nvSpPr>
          <p:cNvPr id="7" name="CuadroTexto 6"/>
          <p:cNvSpPr txBox="1"/>
          <p:nvPr/>
        </p:nvSpPr>
        <p:spPr>
          <a:xfrm>
            <a:off x="281671" y="77182"/>
            <a:ext cx="6094562" cy="613758"/>
          </a:xfrm>
          <a:prstGeom prst="rect">
            <a:avLst/>
          </a:prstGeom>
          <a:noFill/>
        </p:spPr>
        <p:txBody>
          <a:bodyPr wrap="square">
            <a:spAutoFit/>
          </a:bodyPr>
          <a:lstStyle/>
          <a:p>
            <a:pPr marL="502920" indent="-274320" algn="l">
              <a:lnSpc>
                <a:spcPct val="200000"/>
              </a:lnSpc>
              <a:spcAft>
                <a:spcPts val="1920"/>
              </a:spcAft>
            </a:pPr>
            <a:r>
              <a:rPr lang="es-ES" sz="2000" b="1" dirty="0">
                <a:solidFill>
                  <a:schemeClr val="accent6">
                    <a:lumMod val="50000"/>
                  </a:schemeClr>
                </a:solidFill>
                <a:effectLst/>
                <a:latin typeface="Arial" panose="020B0604020202020204" pitchFamily="34" charset="0"/>
                <a:ea typeface="Calibri" panose="020F0502020204030204" pitchFamily="34" charset="0"/>
              </a:rPr>
              <a:t>Prueba</a:t>
            </a:r>
            <a:r>
              <a:rPr lang="es-EC" sz="2000" b="1" dirty="0">
                <a:solidFill>
                  <a:schemeClr val="accent6">
                    <a:lumMod val="50000"/>
                  </a:schemeClr>
                </a:solidFill>
                <a:effectLst/>
                <a:latin typeface="Arial" panose="020B0604020202020204" pitchFamily="34" charset="0"/>
                <a:ea typeface="Calibri" panose="020F0502020204030204" pitchFamily="34" charset="0"/>
              </a:rPr>
              <a:t>s</a:t>
            </a:r>
            <a:r>
              <a:rPr lang="es-ES" sz="2000" b="1" dirty="0">
                <a:solidFill>
                  <a:schemeClr val="accent6">
                    <a:lumMod val="50000"/>
                  </a:schemeClr>
                </a:solidFill>
                <a:effectLst/>
                <a:latin typeface="Arial" panose="020B0604020202020204" pitchFamily="34" charset="0"/>
                <a:ea typeface="Calibri" panose="020F0502020204030204" pitchFamily="34" charset="0"/>
              </a:rPr>
              <a:t> de desplazamiento y corte</a:t>
            </a:r>
            <a:endParaRPr lang="es-EC" sz="2000" b="1" dirty="0">
              <a:solidFill>
                <a:schemeClr val="accent6">
                  <a:lumMod val="50000"/>
                </a:schemeClr>
              </a:solidFill>
              <a:effectLst/>
              <a:latin typeface="Times New Roman" panose="02020603050405020304" pitchFamily="18" charset="0"/>
              <a:ea typeface="Calibri" panose="020F0502020204030204" pitchFamily="34" charset="0"/>
            </a:endParaRPr>
          </a:p>
        </p:txBody>
      </p:sp>
      <p:sp>
        <p:nvSpPr>
          <p:cNvPr id="9" name="CuadroTexto 8"/>
          <p:cNvSpPr txBox="1"/>
          <p:nvPr/>
        </p:nvSpPr>
        <p:spPr>
          <a:xfrm>
            <a:off x="528368" y="1371278"/>
            <a:ext cx="6094562" cy="561629"/>
          </a:xfrm>
          <a:prstGeom prst="rect">
            <a:avLst/>
          </a:prstGeom>
          <a:noFill/>
        </p:spPr>
        <p:txBody>
          <a:bodyPr wrap="square">
            <a:spAutoFit/>
          </a:bodyPr>
          <a:lstStyle/>
          <a:p>
            <a:pPr marL="502920" indent="-274320" algn="l">
              <a:lnSpc>
                <a:spcPct val="200000"/>
              </a:lnSpc>
              <a:spcAft>
                <a:spcPts val="1920"/>
              </a:spcAft>
            </a:pPr>
            <a:r>
              <a:rPr lang="es-ES" sz="1800" b="1" dirty="0">
                <a:solidFill>
                  <a:schemeClr val="accent6">
                    <a:lumMod val="50000"/>
                  </a:schemeClr>
                </a:solidFill>
                <a:effectLst/>
                <a:latin typeface="Arial" panose="020B0604020202020204" pitchFamily="34" charset="0"/>
                <a:ea typeface="Calibri" panose="020F0502020204030204" pitchFamily="34" charset="0"/>
              </a:rPr>
              <a:t>Prueba</a:t>
            </a:r>
            <a:r>
              <a:rPr lang="es-EC" sz="1800" b="1" dirty="0">
                <a:solidFill>
                  <a:schemeClr val="accent6">
                    <a:lumMod val="50000"/>
                  </a:schemeClr>
                </a:solidFill>
                <a:effectLst/>
                <a:latin typeface="Arial" panose="020B0604020202020204" pitchFamily="34" charset="0"/>
                <a:ea typeface="Calibri" panose="020F0502020204030204" pitchFamily="34" charset="0"/>
              </a:rPr>
              <a:t>s</a:t>
            </a:r>
            <a:r>
              <a:rPr lang="es-ES" sz="1800" b="1" dirty="0">
                <a:solidFill>
                  <a:schemeClr val="accent6">
                    <a:lumMod val="50000"/>
                  </a:schemeClr>
                </a:solidFill>
                <a:effectLst/>
                <a:latin typeface="Arial" panose="020B0604020202020204" pitchFamily="34" charset="0"/>
                <a:ea typeface="Calibri" panose="020F0502020204030204" pitchFamily="34" charset="0"/>
              </a:rPr>
              <a:t> de desplazamiento</a:t>
            </a:r>
            <a:endParaRPr lang="es-EC" sz="2000" b="1" dirty="0">
              <a:solidFill>
                <a:schemeClr val="accent6">
                  <a:lumMod val="50000"/>
                </a:schemeClr>
              </a:solidFill>
              <a:effectLst/>
              <a:latin typeface="Times New Roman" panose="02020603050405020304" pitchFamily="18" charset="0"/>
              <a:ea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p:cNvGraphicFramePr/>
          <p:nvPr/>
        </p:nvGraphicFramePr>
        <p:xfrm>
          <a:off x="1104025" y="3194289"/>
          <a:ext cx="4928870" cy="2781300"/>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5" name="Gráfico 4"/>
          <p:cNvGraphicFramePr/>
          <p:nvPr/>
        </p:nvGraphicFramePr>
        <p:xfrm>
          <a:off x="6530042" y="715993"/>
          <a:ext cx="5201882" cy="258152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Gráfico 5"/>
          <p:cNvGraphicFramePr/>
          <p:nvPr/>
        </p:nvGraphicFramePr>
        <p:xfrm>
          <a:off x="6530042" y="3297512"/>
          <a:ext cx="5391785" cy="2281555"/>
        </p:xfrm>
        <a:graphic>
          <a:graphicData uri="http://schemas.openxmlformats.org/drawingml/2006/chart">
            <c:chart xmlns:c="http://schemas.openxmlformats.org/drawingml/2006/chart" xmlns:r="http://schemas.openxmlformats.org/officeDocument/2006/relationships" r:id="rId3"/>
          </a:graphicData>
        </a:graphic>
      </p:graphicFrame>
      <mc:AlternateContent xmlns:mc="http://schemas.openxmlformats.org/markup-compatibility/2006" xmlns:a14="http://schemas.microsoft.com/office/drawing/2010/main">
        <mc:Choice Requires="a14">
          <p:graphicFrame>
            <p:nvGraphicFramePr>
              <p:cNvPr id="8" name="Tabla 7"/>
              <p:cNvGraphicFramePr>
                <a:graphicFrameLocks noGrp="1"/>
              </p:cNvGraphicFramePr>
              <p:nvPr/>
            </p:nvGraphicFramePr>
            <p:xfrm>
              <a:off x="724930" y="1124265"/>
              <a:ext cx="5307965" cy="1890524"/>
            </p:xfrm>
            <a:graphic>
              <a:graphicData uri="http://schemas.openxmlformats.org/drawingml/2006/table">
                <a:tbl>
                  <a:tblPr firstRow="1" firstCol="1" bandRow="1">
                    <a:tableStyleId>{F5AB1C69-6EDB-4FF4-983F-18BD219EF322}</a:tableStyleId>
                  </a:tblPr>
                  <a:tblGrid>
                    <a:gridCol w="1757045"/>
                    <a:gridCol w="1210310"/>
                    <a:gridCol w="1170305"/>
                    <a:gridCol w="1170305"/>
                  </a:tblGrid>
                  <a:tr h="0">
                    <a:tc>
                      <a:txBody>
                        <a:bodyPr/>
                        <a:lstStyle/>
                        <a:p>
                          <a:pPr marL="215900" indent="0" algn="ctr">
                            <a:lnSpc>
                              <a:spcPct val="150000"/>
                            </a:lnSpc>
                          </a:pPr>
                          <a:r>
                            <a:rPr lang="en-US" sz="1100" dirty="0">
                              <a:solidFill>
                                <a:schemeClr val="accent6">
                                  <a:lumMod val="50000"/>
                                </a:schemeClr>
                              </a:solidFill>
                              <a:effectLst/>
                            </a:rPr>
                            <a:t>　　</a:t>
                          </a:r>
                          <a:endParaRPr lang="es-EC" sz="1200" dirty="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215900" indent="0" algn="ctr">
                            <a:lnSpc>
                              <a:spcPct val="150000"/>
                            </a:lnSpc>
                          </a:pPr>
                          <a:r>
                            <a:rPr lang="en-US" sz="1100">
                              <a:solidFill>
                                <a:schemeClr val="accent6">
                                  <a:lumMod val="50000"/>
                                </a:schemeClr>
                              </a:solidFill>
                              <a:effectLst/>
                            </a:rPr>
                            <a:t>　　</a:t>
                          </a:r>
                          <a:r>
                            <a:rPr lang="es-ES" sz="1100">
                              <a:solidFill>
                                <a:schemeClr val="accent6">
                                  <a:lumMod val="50000"/>
                                </a:schemeClr>
                              </a:solidFill>
                              <a:effectLst/>
                            </a:rPr>
                            <a:t>Precisión </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215900" indent="0" algn="ctr">
                            <a:lnSpc>
                              <a:spcPct val="150000"/>
                            </a:lnSpc>
                          </a:pPr>
                          <a:r>
                            <a:rPr lang="en-US" sz="1100">
                              <a:solidFill>
                                <a:schemeClr val="accent6">
                                  <a:lumMod val="50000"/>
                                </a:schemeClr>
                              </a:solidFill>
                              <a:effectLst/>
                            </a:rPr>
                            <a:t>　　</a:t>
                          </a:r>
                          <a:r>
                            <a:rPr lang="es-ES" sz="1100">
                              <a:solidFill>
                                <a:schemeClr val="accent6">
                                  <a:lumMod val="50000"/>
                                </a:schemeClr>
                              </a:solidFill>
                              <a:effectLst/>
                            </a:rPr>
                            <a:t>Exactitud</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215900" indent="0" algn="ctr">
                            <a:lnSpc>
                              <a:spcPct val="150000"/>
                            </a:lnSpc>
                          </a:pPr>
                          <a14:m>
                            <m:oMathPara xmlns:m="http://schemas.openxmlformats.org/officeDocument/2006/math">
                              <m:oMathParaPr>
                                <m:jc m:val="centerGroup"/>
                              </m:oMathParaPr>
                              <m:oMath xmlns:m="http://schemas.openxmlformats.org/officeDocument/2006/math">
                                <m:sSub>
                                  <m:sSubPr>
                                    <m:ctrlPr>
                                      <a:rPr lang="es-EC" sz="1100" i="1" smtClean="0">
                                        <a:solidFill>
                                          <a:schemeClr val="accent6">
                                            <a:lumMod val="50000"/>
                                          </a:schemeClr>
                                        </a:solidFill>
                                        <a:effectLst/>
                                        <a:latin typeface="Cambria Math" panose="02040503050406030204" pitchFamily="18" charset="0"/>
                                      </a:rPr>
                                    </m:ctrlPr>
                                  </m:sSubPr>
                                  <m:e>
                                    <m:r>
                                      <a:rPr lang="es-ES" sz="1100">
                                        <a:solidFill>
                                          <a:schemeClr val="accent6">
                                            <a:lumMod val="50000"/>
                                          </a:schemeClr>
                                        </a:solidFill>
                                        <a:effectLst/>
                                        <a:latin typeface="Cambria Math" panose="02040503050406030204" pitchFamily="18" charset="0"/>
                                      </a:rPr>
                                      <m:t>𝑪</m:t>
                                    </m:r>
                                  </m:e>
                                  <m:sub>
                                    <m:r>
                                      <a:rPr lang="es-ES" sz="1100">
                                        <a:solidFill>
                                          <a:schemeClr val="accent6">
                                            <a:lumMod val="50000"/>
                                          </a:schemeClr>
                                        </a:solidFill>
                                        <a:effectLst/>
                                        <a:latin typeface="Cambria Math" panose="02040503050406030204" pitchFamily="18" charset="0"/>
                                      </a:rPr>
                                      <m:t>𝒑𝒌</m:t>
                                    </m:r>
                                  </m:sub>
                                </m:sSub>
                              </m:oMath>
                            </m:oMathPara>
                          </a14:m>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r>
                  <a:tr h="0">
                    <a:tc>
                      <a:txBody>
                        <a:bodyPr/>
                        <a:lstStyle/>
                        <a:p>
                          <a:pPr marL="215900" indent="0" algn="ctr">
                            <a:lnSpc>
                              <a:spcPct val="150000"/>
                            </a:lnSpc>
                          </a:pPr>
                          <a:r>
                            <a:rPr lang="es-ES" sz="1100">
                              <a:solidFill>
                                <a:schemeClr val="accent6">
                                  <a:lumMod val="50000"/>
                                </a:schemeClr>
                              </a:solidFill>
                              <a:effectLst/>
                            </a:rPr>
                            <a:t>Desplazamiento </a:t>
                          </a:r>
                          <a:r>
                            <a:rPr lang="en-US" sz="1100">
                              <a:solidFill>
                                <a:schemeClr val="accent6">
                                  <a:lumMod val="50000"/>
                                </a:schemeClr>
                              </a:solidFill>
                              <a:effectLst/>
                            </a:rPr>
                            <a:t>1</a:t>
                          </a:r>
                          <a:endParaRPr lang="es-EC" sz="1200">
                            <a:solidFill>
                              <a:schemeClr val="accent6">
                                <a:lumMod val="50000"/>
                              </a:schemeClr>
                            </a:solidFill>
                            <a:effectLst/>
                          </a:endParaRPr>
                        </a:p>
                        <a:p>
                          <a:pPr marL="215900" indent="0" algn="ctr">
                            <a:lnSpc>
                              <a:spcPct val="150000"/>
                            </a:lnSpc>
                          </a:pPr>
                          <a:r>
                            <a:rPr lang="en-US" sz="1100">
                              <a:solidFill>
                                <a:schemeClr val="accent6">
                                  <a:lumMod val="50000"/>
                                </a:schemeClr>
                              </a:solidFill>
                              <a:effectLst/>
                            </a:rPr>
                            <a:t>[20 mm]</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215900" indent="0" algn="ctr">
                            <a:lnSpc>
                              <a:spcPct val="150000"/>
                            </a:lnSpc>
                          </a:pPr>
                          <a:r>
                            <a:rPr lang="en-US" sz="1100">
                              <a:solidFill>
                                <a:schemeClr val="accent6">
                                  <a:lumMod val="50000"/>
                                </a:schemeClr>
                              </a:solidFill>
                              <a:effectLst/>
                            </a:rPr>
                            <a:t>　　±0.152</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215900" indent="0" algn="ctr">
                            <a:lnSpc>
                              <a:spcPct val="150000"/>
                            </a:lnSpc>
                          </a:pPr>
                          <a:r>
                            <a:rPr lang="en-US" sz="1100">
                              <a:solidFill>
                                <a:schemeClr val="accent6">
                                  <a:lumMod val="50000"/>
                                </a:schemeClr>
                              </a:solidFill>
                              <a:effectLst/>
                            </a:rPr>
                            <a:t>　　0.17</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215900" indent="0" algn="ctr">
                            <a:lnSpc>
                              <a:spcPct val="150000"/>
                            </a:lnSpc>
                          </a:pPr>
                          <a:r>
                            <a:rPr lang="es-ES" sz="1100">
                              <a:solidFill>
                                <a:schemeClr val="accent6">
                                  <a:lumMod val="50000"/>
                                </a:schemeClr>
                              </a:solidFill>
                              <a:effectLst/>
                            </a:rPr>
                            <a:t>1.466</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r>
                  <a:tr h="0">
                    <a:tc>
                      <a:txBody>
                        <a:bodyPr/>
                        <a:lstStyle/>
                        <a:p>
                          <a:pPr marL="215900" indent="0" algn="ctr">
                            <a:lnSpc>
                              <a:spcPct val="150000"/>
                            </a:lnSpc>
                          </a:pPr>
                          <a:r>
                            <a:rPr lang="es-ES" sz="1100">
                              <a:solidFill>
                                <a:schemeClr val="accent6">
                                  <a:lumMod val="50000"/>
                                </a:schemeClr>
                              </a:solidFill>
                              <a:effectLst/>
                            </a:rPr>
                            <a:t>Desplazamiento </a:t>
                          </a:r>
                          <a:r>
                            <a:rPr lang="en-US" sz="1100">
                              <a:solidFill>
                                <a:schemeClr val="accent6">
                                  <a:lumMod val="50000"/>
                                </a:schemeClr>
                              </a:solidFill>
                              <a:effectLst/>
                            </a:rPr>
                            <a:t>2</a:t>
                          </a:r>
                          <a:endParaRPr lang="es-EC" sz="1200">
                            <a:solidFill>
                              <a:schemeClr val="accent6">
                                <a:lumMod val="50000"/>
                              </a:schemeClr>
                            </a:solidFill>
                            <a:effectLst/>
                          </a:endParaRPr>
                        </a:p>
                        <a:p>
                          <a:pPr marL="215900" indent="0" algn="ctr">
                            <a:lnSpc>
                              <a:spcPct val="150000"/>
                            </a:lnSpc>
                          </a:pPr>
                          <a:r>
                            <a:rPr lang="en-US" sz="1100">
                              <a:solidFill>
                                <a:schemeClr val="accent6">
                                  <a:lumMod val="50000"/>
                                </a:schemeClr>
                              </a:solidFill>
                              <a:effectLst/>
                            </a:rPr>
                            <a:t>[60 mm]</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215900" indent="0" algn="ctr">
                            <a:lnSpc>
                              <a:spcPct val="150000"/>
                            </a:lnSpc>
                          </a:pPr>
                          <a:r>
                            <a:rPr lang="en-US" sz="1100">
                              <a:solidFill>
                                <a:schemeClr val="accent6">
                                  <a:lumMod val="50000"/>
                                </a:schemeClr>
                              </a:solidFill>
                              <a:effectLst/>
                            </a:rPr>
                            <a:t>　　±0.</a:t>
                          </a:r>
                          <a:r>
                            <a:rPr lang="es-ES" sz="1100">
                              <a:solidFill>
                                <a:schemeClr val="accent6">
                                  <a:lumMod val="50000"/>
                                </a:schemeClr>
                              </a:solidFill>
                              <a:effectLst/>
                            </a:rPr>
                            <a:t>354</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215900" indent="0" algn="ctr">
                            <a:lnSpc>
                              <a:spcPct val="150000"/>
                            </a:lnSpc>
                          </a:pPr>
                          <a:r>
                            <a:rPr lang="en-US" sz="1100">
                              <a:solidFill>
                                <a:schemeClr val="accent6">
                                  <a:lumMod val="50000"/>
                                </a:schemeClr>
                              </a:solidFill>
                              <a:effectLst/>
                            </a:rPr>
                            <a:t>　　0.</a:t>
                          </a:r>
                          <a:r>
                            <a:rPr lang="es-ES" sz="1100">
                              <a:solidFill>
                                <a:schemeClr val="accent6">
                                  <a:lumMod val="50000"/>
                                </a:schemeClr>
                              </a:solidFill>
                              <a:effectLst/>
                            </a:rPr>
                            <a:t>36</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215900" indent="0" algn="ctr">
                            <a:lnSpc>
                              <a:spcPct val="150000"/>
                            </a:lnSpc>
                          </a:pPr>
                          <a:r>
                            <a:rPr lang="es-ES" sz="1100">
                              <a:solidFill>
                                <a:schemeClr val="accent6">
                                  <a:lumMod val="50000"/>
                                </a:schemeClr>
                              </a:solidFill>
                              <a:effectLst/>
                            </a:rPr>
                            <a:t>1.35</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r>
                  <a:tr h="0">
                    <a:tc>
                      <a:txBody>
                        <a:bodyPr/>
                        <a:lstStyle/>
                        <a:p>
                          <a:pPr marL="215900" indent="0" algn="ctr">
                            <a:lnSpc>
                              <a:spcPct val="150000"/>
                            </a:lnSpc>
                          </a:pPr>
                          <a:r>
                            <a:rPr lang="es-ES" sz="1100">
                              <a:solidFill>
                                <a:schemeClr val="accent6">
                                  <a:lumMod val="50000"/>
                                </a:schemeClr>
                              </a:solidFill>
                              <a:effectLst/>
                            </a:rPr>
                            <a:t>Desplazamiento </a:t>
                          </a:r>
                          <a:r>
                            <a:rPr lang="en-US" sz="1100">
                              <a:solidFill>
                                <a:schemeClr val="accent6">
                                  <a:lumMod val="50000"/>
                                </a:schemeClr>
                              </a:solidFill>
                              <a:effectLst/>
                            </a:rPr>
                            <a:t>3</a:t>
                          </a:r>
                          <a:endParaRPr lang="es-EC" sz="1200">
                            <a:solidFill>
                              <a:schemeClr val="accent6">
                                <a:lumMod val="50000"/>
                              </a:schemeClr>
                            </a:solidFill>
                            <a:effectLst/>
                          </a:endParaRPr>
                        </a:p>
                        <a:p>
                          <a:pPr marL="215900" indent="0" algn="ctr">
                            <a:lnSpc>
                              <a:spcPct val="150000"/>
                            </a:lnSpc>
                          </a:pPr>
                          <a:r>
                            <a:rPr lang="en-US" sz="1100">
                              <a:solidFill>
                                <a:schemeClr val="accent6">
                                  <a:lumMod val="50000"/>
                                </a:schemeClr>
                              </a:solidFill>
                              <a:effectLst/>
                            </a:rPr>
                            <a:t>[100 mm]</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215900" indent="0" algn="ctr">
                            <a:lnSpc>
                              <a:spcPct val="150000"/>
                            </a:lnSpc>
                          </a:pPr>
                          <a:r>
                            <a:rPr lang="en-US" sz="1100">
                              <a:solidFill>
                                <a:schemeClr val="accent6">
                                  <a:lumMod val="50000"/>
                                </a:schemeClr>
                              </a:solidFill>
                              <a:effectLst/>
                            </a:rPr>
                            <a:t>　　±0.</a:t>
                          </a:r>
                          <a:r>
                            <a:rPr lang="es-ES" sz="1100">
                              <a:solidFill>
                                <a:schemeClr val="accent6">
                                  <a:lumMod val="50000"/>
                                </a:schemeClr>
                              </a:solidFill>
                              <a:effectLst/>
                            </a:rPr>
                            <a:t>487</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215900" indent="0" algn="ctr">
                            <a:lnSpc>
                              <a:spcPct val="150000"/>
                            </a:lnSpc>
                          </a:pPr>
                          <a:r>
                            <a:rPr lang="en-US" sz="1100">
                              <a:solidFill>
                                <a:schemeClr val="accent6">
                                  <a:lumMod val="50000"/>
                                </a:schemeClr>
                              </a:solidFill>
                              <a:effectLst/>
                            </a:rPr>
                            <a:t>　　</a:t>
                          </a:r>
                          <a:r>
                            <a:rPr lang="es-ES" sz="1100">
                              <a:solidFill>
                                <a:schemeClr val="accent6">
                                  <a:lumMod val="50000"/>
                                </a:schemeClr>
                              </a:solidFill>
                              <a:effectLst/>
                            </a:rPr>
                            <a:t>0.739</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215900" indent="0" algn="ctr">
                            <a:lnSpc>
                              <a:spcPct val="150000"/>
                            </a:lnSpc>
                          </a:pPr>
                          <a:r>
                            <a:rPr lang="es-ES" sz="1100" dirty="0">
                              <a:solidFill>
                                <a:schemeClr val="accent6">
                                  <a:lumMod val="50000"/>
                                </a:schemeClr>
                              </a:solidFill>
                              <a:effectLst/>
                            </a:rPr>
                            <a:t>1.052</a:t>
                          </a:r>
                          <a:endParaRPr lang="es-EC" sz="1200" dirty="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r>
                </a:tbl>
              </a:graphicData>
            </a:graphic>
          </p:graphicFrame>
        </mc:Choice>
        <mc:Fallback xmlns="">
          <p:graphicFrame>
            <p:nvGraphicFramePr>
              <p:cNvPr id="8" name="Tabla 7"/>
              <p:cNvGraphicFramePr>
                <a:graphicFrameLocks noGrp="1"/>
              </p:cNvGraphicFramePr>
              <p:nvPr/>
            </p:nvGraphicFramePr>
            <p:xfrm>
              <a:off x="724930" y="1124265"/>
              <a:ext cx="5307965" cy="1890524"/>
            </p:xfrm>
            <a:graphic>
              <a:graphicData uri="http://schemas.openxmlformats.org/drawingml/2006/table">
                <a:tbl>
                  <a:tblPr firstRow="1" firstCol="1" bandRow="1">
                    <a:tableStyleId>{F5AB1C69-6EDB-4FF4-983F-18BD219EF322}</a:tableStyleId>
                  </a:tblPr>
                  <a:tblGrid>
                    <a:gridCol w="1757045"/>
                    <a:gridCol w="1210310"/>
                    <a:gridCol w="1170305"/>
                    <a:gridCol w="1170305"/>
                  </a:tblGrid>
                  <a:tr h="502920">
                    <a:tc>
                      <a:txBody>
                        <a:bodyPr/>
                        <a:lstStyle/>
                        <a:p>
                          <a:pPr marL="215900" indent="0" algn="ctr">
                            <a:lnSpc>
                              <a:spcPct val="150000"/>
                            </a:lnSpc>
                          </a:pPr>
                          <a:r>
                            <a:rPr lang="en-US" sz="1100" dirty="0">
                              <a:solidFill>
                                <a:schemeClr val="accent6">
                                  <a:lumMod val="50000"/>
                                </a:schemeClr>
                              </a:solidFill>
                              <a:effectLst/>
                            </a:rPr>
                            <a:t>　　</a:t>
                          </a:r>
                          <a:endParaRPr lang="es-EC" sz="1200" dirty="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215900" indent="0" algn="ctr">
                            <a:lnSpc>
                              <a:spcPct val="150000"/>
                            </a:lnSpc>
                          </a:pPr>
                          <a:r>
                            <a:rPr lang="en-US" sz="1100">
                              <a:solidFill>
                                <a:schemeClr val="accent6">
                                  <a:lumMod val="50000"/>
                                </a:schemeClr>
                              </a:solidFill>
                              <a:effectLst/>
                            </a:rPr>
                            <a:t>　　</a:t>
                          </a:r>
                          <a:r>
                            <a:rPr lang="es-ES" sz="1100">
                              <a:solidFill>
                                <a:schemeClr val="accent6">
                                  <a:lumMod val="50000"/>
                                </a:schemeClr>
                              </a:solidFill>
                              <a:effectLst/>
                            </a:rPr>
                            <a:t>Precisión </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215900" indent="0" algn="ctr">
                            <a:lnSpc>
                              <a:spcPct val="150000"/>
                            </a:lnSpc>
                          </a:pPr>
                          <a:r>
                            <a:rPr lang="en-US" sz="1100">
                              <a:solidFill>
                                <a:schemeClr val="accent6">
                                  <a:lumMod val="50000"/>
                                </a:schemeClr>
                              </a:solidFill>
                              <a:effectLst/>
                            </a:rPr>
                            <a:t>　　</a:t>
                          </a:r>
                          <a:r>
                            <a:rPr lang="es-ES" sz="1100">
                              <a:solidFill>
                                <a:schemeClr val="accent6">
                                  <a:lumMod val="50000"/>
                                </a:schemeClr>
                              </a:solidFill>
                              <a:effectLst/>
                            </a:rPr>
                            <a:t>Exactitud</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endParaRPr lang="es-ES"/>
                        </a:p>
                      </a:txBody>
                      <a:tcPr marL="68580" marR="68580" marT="0" marB="0">
                        <a:blipFill>
                          <a:blip r:embed="rId4"/>
                        </a:blipFill>
                      </a:tcPr>
                    </a:tc>
                  </a:tr>
                  <a:tr h="0">
                    <a:tc>
                      <a:txBody>
                        <a:bodyPr/>
                        <a:lstStyle/>
                        <a:p>
                          <a:pPr marL="215900" indent="0" algn="ctr">
                            <a:lnSpc>
                              <a:spcPct val="150000"/>
                            </a:lnSpc>
                          </a:pPr>
                          <a:r>
                            <a:rPr lang="es-ES" sz="1100">
                              <a:solidFill>
                                <a:schemeClr val="accent6">
                                  <a:lumMod val="50000"/>
                                </a:schemeClr>
                              </a:solidFill>
                              <a:effectLst/>
                            </a:rPr>
                            <a:t>Desplazamiento </a:t>
                          </a:r>
                          <a:r>
                            <a:rPr lang="en-US" sz="1100">
                              <a:solidFill>
                                <a:schemeClr val="accent6">
                                  <a:lumMod val="50000"/>
                                </a:schemeClr>
                              </a:solidFill>
                              <a:effectLst/>
                            </a:rPr>
                            <a:t>1</a:t>
                          </a:r>
                          <a:endParaRPr lang="es-EC" sz="1200">
                            <a:solidFill>
                              <a:schemeClr val="accent6">
                                <a:lumMod val="50000"/>
                              </a:schemeClr>
                            </a:solidFill>
                            <a:effectLst/>
                          </a:endParaRPr>
                        </a:p>
                        <a:p>
                          <a:pPr marL="215900" indent="0" algn="ctr">
                            <a:lnSpc>
                              <a:spcPct val="150000"/>
                            </a:lnSpc>
                          </a:pPr>
                          <a:r>
                            <a:rPr lang="en-US" sz="1100">
                              <a:solidFill>
                                <a:schemeClr val="accent6">
                                  <a:lumMod val="50000"/>
                                </a:schemeClr>
                              </a:solidFill>
                              <a:effectLst/>
                            </a:rPr>
                            <a:t>[20 mm]</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215900" indent="0" algn="ctr">
                            <a:lnSpc>
                              <a:spcPct val="150000"/>
                            </a:lnSpc>
                          </a:pPr>
                          <a:r>
                            <a:rPr lang="en-US" sz="1100">
                              <a:solidFill>
                                <a:schemeClr val="accent6">
                                  <a:lumMod val="50000"/>
                                </a:schemeClr>
                              </a:solidFill>
                              <a:effectLst/>
                            </a:rPr>
                            <a:t>　　±0.152</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215900" indent="0" algn="ctr">
                            <a:lnSpc>
                              <a:spcPct val="150000"/>
                            </a:lnSpc>
                          </a:pPr>
                          <a:r>
                            <a:rPr lang="en-US" sz="1100">
                              <a:solidFill>
                                <a:schemeClr val="accent6">
                                  <a:lumMod val="50000"/>
                                </a:schemeClr>
                              </a:solidFill>
                              <a:effectLst/>
                            </a:rPr>
                            <a:t>　　0.17</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215900" indent="0" algn="ctr">
                            <a:lnSpc>
                              <a:spcPct val="150000"/>
                            </a:lnSpc>
                          </a:pPr>
                          <a:r>
                            <a:rPr lang="es-ES" sz="1100">
                              <a:solidFill>
                                <a:schemeClr val="accent6">
                                  <a:lumMod val="50000"/>
                                </a:schemeClr>
                              </a:solidFill>
                              <a:effectLst/>
                            </a:rPr>
                            <a:t>1.466</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r>
                  <a:tr h="0">
                    <a:tc>
                      <a:txBody>
                        <a:bodyPr/>
                        <a:lstStyle/>
                        <a:p>
                          <a:pPr marL="215900" indent="0" algn="ctr">
                            <a:lnSpc>
                              <a:spcPct val="150000"/>
                            </a:lnSpc>
                          </a:pPr>
                          <a:r>
                            <a:rPr lang="es-ES" sz="1100">
                              <a:solidFill>
                                <a:schemeClr val="accent6">
                                  <a:lumMod val="50000"/>
                                </a:schemeClr>
                              </a:solidFill>
                              <a:effectLst/>
                            </a:rPr>
                            <a:t>Desplazamiento </a:t>
                          </a:r>
                          <a:r>
                            <a:rPr lang="en-US" sz="1100">
                              <a:solidFill>
                                <a:schemeClr val="accent6">
                                  <a:lumMod val="50000"/>
                                </a:schemeClr>
                              </a:solidFill>
                              <a:effectLst/>
                            </a:rPr>
                            <a:t>2</a:t>
                          </a:r>
                          <a:endParaRPr lang="es-EC" sz="1200">
                            <a:solidFill>
                              <a:schemeClr val="accent6">
                                <a:lumMod val="50000"/>
                              </a:schemeClr>
                            </a:solidFill>
                            <a:effectLst/>
                          </a:endParaRPr>
                        </a:p>
                        <a:p>
                          <a:pPr marL="215900" indent="0" algn="ctr">
                            <a:lnSpc>
                              <a:spcPct val="150000"/>
                            </a:lnSpc>
                          </a:pPr>
                          <a:r>
                            <a:rPr lang="en-US" sz="1100">
                              <a:solidFill>
                                <a:schemeClr val="accent6">
                                  <a:lumMod val="50000"/>
                                </a:schemeClr>
                              </a:solidFill>
                              <a:effectLst/>
                            </a:rPr>
                            <a:t>[60 mm]</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215900" indent="0" algn="ctr">
                            <a:lnSpc>
                              <a:spcPct val="150000"/>
                            </a:lnSpc>
                          </a:pPr>
                          <a:r>
                            <a:rPr lang="en-US" sz="1100">
                              <a:solidFill>
                                <a:schemeClr val="accent6">
                                  <a:lumMod val="50000"/>
                                </a:schemeClr>
                              </a:solidFill>
                              <a:effectLst/>
                            </a:rPr>
                            <a:t>　　±0.</a:t>
                          </a:r>
                          <a:r>
                            <a:rPr lang="es-ES" sz="1100">
                              <a:solidFill>
                                <a:schemeClr val="accent6">
                                  <a:lumMod val="50000"/>
                                </a:schemeClr>
                              </a:solidFill>
                              <a:effectLst/>
                            </a:rPr>
                            <a:t>354</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215900" indent="0" algn="ctr">
                            <a:lnSpc>
                              <a:spcPct val="150000"/>
                            </a:lnSpc>
                          </a:pPr>
                          <a:r>
                            <a:rPr lang="en-US" sz="1100">
                              <a:solidFill>
                                <a:schemeClr val="accent6">
                                  <a:lumMod val="50000"/>
                                </a:schemeClr>
                              </a:solidFill>
                              <a:effectLst/>
                            </a:rPr>
                            <a:t>　　0.</a:t>
                          </a:r>
                          <a:r>
                            <a:rPr lang="es-ES" sz="1100">
                              <a:solidFill>
                                <a:schemeClr val="accent6">
                                  <a:lumMod val="50000"/>
                                </a:schemeClr>
                              </a:solidFill>
                              <a:effectLst/>
                            </a:rPr>
                            <a:t>36</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215900" indent="0" algn="ctr">
                            <a:lnSpc>
                              <a:spcPct val="150000"/>
                            </a:lnSpc>
                          </a:pPr>
                          <a:r>
                            <a:rPr lang="es-ES" sz="1100">
                              <a:solidFill>
                                <a:schemeClr val="accent6">
                                  <a:lumMod val="50000"/>
                                </a:schemeClr>
                              </a:solidFill>
                              <a:effectLst/>
                            </a:rPr>
                            <a:t>1.35</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r>
                  <a:tr h="0">
                    <a:tc>
                      <a:txBody>
                        <a:bodyPr/>
                        <a:lstStyle/>
                        <a:p>
                          <a:pPr marL="215900" indent="0" algn="ctr">
                            <a:lnSpc>
                              <a:spcPct val="150000"/>
                            </a:lnSpc>
                          </a:pPr>
                          <a:r>
                            <a:rPr lang="es-ES" sz="1100">
                              <a:solidFill>
                                <a:schemeClr val="accent6">
                                  <a:lumMod val="50000"/>
                                </a:schemeClr>
                              </a:solidFill>
                              <a:effectLst/>
                            </a:rPr>
                            <a:t>Desplazamiento </a:t>
                          </a:r>
                          <a:r>
                            <a:rPr lang="en-US" sz="1100">
                              <a:solidFill>
                                <a:schemeClr val="accent6">
                                  <a:lumMod val="50000"/>
                                </a:schemeClr>
                              </a:solidFill>
                              <a:effectLst/>
                            </a:rPr>
                            <a:t>3</a:t>
                          </a:r>
                          <a:endParaRPr lang="es-EC" sz="1200">
                            <a:solidFill>
                              <a:schemeClr val="accent6">
                                <a:lumMod val="50000"/>
                              </a:schemeClr>
                            </a:solidFill>
                            <a:effectLst/>
                          </a:endParaRPr>
                        </a:p>
                        <a:p>
                          <a:pPr marL="215900" indent="0" algn="ctr">
                            <a:lnSpc>
                              <a:spcPct val="150000"/>
                            </a:lnSpc>
                          </a:pPr>
                          <a:r>
                            <a:rPr lang="en-US" sz="1100">
                              <a:solidFill>
                                <a:schemeClr val="accent6">
                                  <a:lumMod val="50000"/>
                                </a:schemeClr>
                              </a:solidFill>
                              <a:effectLst/>
                            </a:rPr>
                            <a:t>[100 mm]</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215900" indent="0" algn="ctr">
                            <a:lnSpc>
                              <a:spcPct val="150000"/>
                            </a:lnSpc>
                          </a:pPr>
                          <a:r>
                            <a:rPr lang="en-US" sz="1100">
                              <a:solidFill>
                                <a:schemeClr val="accent6">
                                  <a:lumMod val="50000"/>
                                </a:schemeClr>
                              </a:solidFill>
                              <a:effectLst/>
                            </a:rPr>
                            <a:t>　　±0.</a:t>
                          </a:r>
                          <a:r>
                            <a:rPr lang="es-ES" sz="1100">
                              <a:solidFill>
                                <a:schemeClr val="accent6">
                                  <a:lumMod val="50000"/>
                                </a:schemeClr>
                              </a:solidFill>
                              <a:effectLst/>
                            </a:rPr>
                            <a:t>487</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215900" indent="0" algn="ctr">
                            <a:lnSpc>
                              <a:spcPct val="150000"/>
                            </a:lnSpc>
                          </a:pPr>
                          <a:r>
                            <a:rPr lang="en-US" sz="1100">
                              <a:solidFill>
                                <a:schemeClr val="accent6">
                                  <a:lumMod val="50000"/>
                                </a:schemeClr>
                              </a:solidFill>
                              <a:effectLst/>
                            </a:rPr>
                            <a:t>　　</a:t>
                          </a:r>
                          <a:r>
                            <a:rPr lang="es-ES" sz="1100">
                              <a:solidFill>
                                <a:schemeClr val="accent6">
                                  <a:lumMod val="50000"/>
                                </a:schemeClr>
                              </a:solidFill>
                              <a:effectLst/>
                            </a:rPr>
                            <a:t>0.739</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215900" indent="0" algn="ctr">
                            <a:lnSpc>
                              <a:spcPct val="150000"/>
                            </a:lnSpc>
                          </a:pPr>
                          <a:r>
                            <a:rPr lang="es-ES" sz="1100" dirty="0">
                              <a:solidFill>
                                <a:schemeClr val="accent6">
                                  <a:lumMod val="50000"/>
                                </a:schemeClr>
                              </a:solidFill>
                              <a:effectLst/>
                            </a:rPr>
                            <a:t>1.052</a:t>
                          </a:r>
                          <a:endParaRPr lang="es-EC" sz="1200" dirty="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r>
                </a:tbl>
              </a:graphicData>
            </a:graphic>
          </p:graphicFrame>
        </mc:Fallback>
      </mc:AlternateContent>
      <p:sp>
        <p:nvSpPr>
          <p:cNvPr id="10" name="CuadroTexto 9"/>
          <p:cNvSpPr txBox="1"/>
          <p:nvPr/>
        </p:nvSpPr>
        <p:spPr>
          <a:xfrm>
            <a:off x="-432604" y="-96300"/>
            <a:ext cx="7463132" cy="561629"/>
          </a:xfrm>
          <a:prstGeom prst="rect">
            <a:avLst/>
          </a:prstGeom>
          <a:noFill/>
        </p:spPr>
        <p:txBody>
          <a:bodyPr wrap="square">
            <a:spAutoFit/>
          </a:bodyPr>
          <a:lstStyle/>
          <a:p>
            <a:pPr marL="449580" indent="180340" algn="l">
              <a:lnSpc>
                <a:spcPct val="200000"/>
              </a:lnSpc>
              <a:spcAft>
                <a:spcPts val="1920"/>
              </a:spcAft>
            </a:pPr>
            <a:r>
              <a:rPr lang="es-ES" sz="1800" b="1" dirty="0">
                <a:solidFill>
                  <a:schemeClr val="accent6">
                    <a:lumMod val="50000"/>
                  </a:schemeClr>
                </a:solidFill>
                <a:effectLst/>
                <a:latin typeface="Arial" panose="020B0604020202020204" pitchFamily="34" charset="0"/>
                <a:ea typeface="Calibri" panose="020F0502020204030204" pitchFamily="34" charset="0"/>
              </a:rPr>
              <a:t>Resultados de desplazamiento en el eje X.</a:t>
            </a:r>
            <a:endParaRPr lang="es-EC" sz="1400" b="1" dirty="0">
              <a:solidFill>
                <a:schemeClr val="accent6">
                  <a:lumMod val="50000"/>
                </a:schemeClr>
              </a:solidFill>
              <a:effectLst/>
              <a:latin typeface="Times New Roman" panose="02020603050405020304" pitchFamily="18" charset="0"/>
              <a:ea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558561" y="0"/>
            <a:ext cx="6094562" cy="561629"/>
          </a:xfrm>
          <a:prstGeom prst="rect">
            <a:avLst/>
          </a:prstGeom>
          <a:noFill/>
        </p:spPr>
        <p:txBody>
          <a:bodyPr wrap="square">
            <a:spAutoFit/>
          </a:bodyPr>
          <a:lstStyle/>
          <a:p>
            <a:pPr marL="449580" indent="180340" algn="l">
              <a:lnSpc>
                <a:spcPct val="200000"/>
              </a:lnSpc>
              <a:spcAft>
                <a:spcPts val="1920"/>
              </a:spcAft>
            </a:pPr>
            <a:r>
              <a:rPr lang="es-ES" sz="1800" b="1" dirty="0">
                <a:solidFill>
                  <a:schemeClr val="accent6">
                    <a:lumMod val="50000"/>
                  </a:schemeClr>
                </a:solidFill>
                <a:effectLst/>
                <a:latin typeface="Arial" panose="020B0604020202020204" pitchFamily="34" charset="0"/>
                <a:ea typeface="Calibri" panose="020F0502020204030204" pitchFamily="34" charset="0"/>
              </a:rPr>
              <a:t>Resultados de desplazamiento en el eje Y.</a:t>
            </a:r>
            <a:endParaRPr lang="es-EC" sz="1400" b="1" dirty="0">
              <a:solidFill>
                <a:schemeClr val="accent6">
                  <a:lumMod val="50000"/>
                </a:schemeClr>
              </a:solidFill>
              <a:effectLst/>
              <a:latin typeface="Times New Roman" panose="02020603050405020304" pitchFamily="18" charset="0"/>
              <a:ea typeface="Calibri" panose="020F0502020204030204" pitchFamily="34" charset="0"/>
            </a:endParaRPr>
          </a:p>
        </p:txBody>
      </p:sp>
      <mc:AlternateContent xmlns:mc="http://schemas.openxmlformats.org/markup-compatibility/2006" xmlns:a14="http://schemas.microsoft.com/office/drawing/2010/main">
        <mc:Choice Requires="a14">
          <p:graphicFrame>
            <p:nvGraphicFramePr>
              <p:cNvPr id="6" name="Tabla 5"/>
              <p:cNvGraphicFramePr>
                <a:graphicFrameLocks noGrp="1"/>
              </p:cNvGraphicFramePr>
              <p:nvPr/>
            </p:nvGraphicFramePr>
            <p:xfrm>
              <a:off x="336508" y="739224"/>
              <a:ext cx="5307965" cy="1890524"/>
            </p:xfrm>
            <a:graphic>
              <a:graphicData uri="http://schemas.openxmlformats.org/drawingml/2006/table">
                <a:tbl>
                  <a:tblPr firstRow="1" firstCol="1" bandRow="1">
                    <a:tableStyleId>{F5AB1C69-6EDB-4FF4-983F-18BD219EF322}</a:tableStyleId>
                  </a:tblPr>
                  <a:tblGrid>
                    <a:gridCol w="1765300"/>
                    <a:gridCol w="1202055"/>
                    <a:gridCol w="1170305"/>
                    <a:gridCol w="1170305"/>
                  </a:tblGrid>
                  <a:tr h="0">
                    <a:tc>
                      <a:txBody>
                        <a:bodyPr/>
                        <a:lstStyle/>
                        <a:p>
                          <a:pPr marL="215900" indent="0" algn="ctr">
                            <a:lnSpc>
                              <a:spcPct val="150000"/>
                            </a:lnSpc>
                          </a:pPr>
                          <a:r>
                            <a:rPr lang="en-US" sz="1100">
                              <a:solidFill>
                                <a:schemeClr val="accent6">
                                  <a:lumMod val="50000"/>
                                </a:schemeClr>
                              </a:solidFill>
                              <a:effectLst/>
                            </a:rPr>
                            <a:t>　　</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215900" indent="0" algn="ctr">
                            <a:lnSpc>
                              <a:spcPct val="150000"/>
                            </a:lnSpc>
                          </a:pPr>
                          <a:r>
                            <a:rPr lang="en-US" sz="1100">
                              <a:solidFill>
                                <a:schemeClr val="accent6">
                                  <a:lumMod val="50000"/>
                                </a:schemeClr>
                              </a:solidFill>
                              <a:effectLst/>
                            </a:rPr>
                            <a:t>　　</a:t>
                          </a:r>
                          <a:r>
                            <a:rPr lang="es-ES" sz="1100">
                              <a:solidFill>
                                <a:schemeClr val="accent6">
                                  <a:lumMod val="50000"/>
                                </a:schemeClr>
                              </a:solidFill>
                              <a:effectLst/>
                            </a:rPr>
                            <a:t>Precisión </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215900" indent="0" algn="ctr">
                            <a:lnSpc>
                              <a:spcPct val="150000"/>
                            </a:lnSpc>
                          </a:pPr>
                          <a:r>
                            <a:rPr lang="en-US" sz="1100">
                              <a:solidFill>
                                <a:schemeClr val="accent6">
                                  <a:lumMod val="50000"/>
                                </a:schemeClr>
                              </a:solidFill>
                              <a:effectLst/>
                            </a:rPr>
                            <a:t>　　</a:t>
                          </a:r>
                          <a:r>
                            <a:rPr lang="es-ES" sz="1100">
                              <a:solidFill>
                                <a:schemeClr val="accent6">
                                  <a:lumMod val="50000"/>
                                </a:schemeClr>
                              </a:solidFill>
                              <a:effectLst/>
                            </a:rPr>
                            <a:t>Exactitud</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215900" indent="0" algn="ctr">
                            <a:lnSpc>
                              <a:spcPct val="150000"/>
                            </a:lnSpc>
                          </a:pPr>
                          <a14:m>
                            <m:oMathPara xmlns:m="http://schemas.openxmlformats.org/officeDocument/2006/math">
                              <m:oMathParaPr>
                                <m:jc m:val="centerGroup"/>
                              </m:oMathParaPr>
                              <m:oMath xmlns:m="http://schemas.openxmlformats.org/officeDocument/2006/math">
                                <m:sSub>
                                  <m:sSubPr>
                                    <m:ctrlPr>
                                      <a:rPr lang="es-EC" sz="1100" i="1" smtClean="0">
                                        <a:solidFill>
                                          <a:schemeClr val="accent6">
                                            <a:lumMod val="50000"/>
                                          </a:schemeClr>
                                        </a:solidFill>
                                        <a:effectLst/>
                                        <a:latin typeface="Cambria Math" panose="02040503050406030204" pitchFamily="18" charset="0"/>
                                      </a:rPr>
                                    </m:ctrlPr>
                                  </m:sSubPr>
                                  <m:e>
                                    <m:r>
                                      <a:rPr lang="es-ES" sz="1100">
                                        <a:solidFill>
                                          <a:schemeClr val="accent6">
                                            <a:lumMod val="50000"/>
                                          </a:schemeClr>
                                        </a:solidFill>
                                        <a:effectLst/>
                                        <a:latin typeface="Cambria Math" panose="02040503050406030204" pitchFamily="18" charset="0"/>
                                      </a:rPr>
                                      <m:t>𝑪</m:t>
                                    </m:r>
                                  </m:e>
                                  <m:sub>
                                    <m:r>
                                      <a:rPr lang="es-ES" sz="1100">
                                        <a:solidFill>
                                          <a:schemeClr val="accent6">
                                            <a:lumMod val="50000"/>
                                          </a:schemeClr>
                                        </a:solidFill>
                                        <a:effectLst/>
                                        <a:latin typeface="Cambria Math" panose="02040503050406030204" pitchFamily="18" charset="0"/>
                                      </a:rPr>
                                      <m:t>𝒑𝒌</m:t>
                                    </m:r>
                                  </m:sub>
                                </m:sSub>
                              </m:oMath>
                            </m:oMathPara>
                          </a14:m>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r>
                  <a:tr h="0">
                    <a:tc>
                      <a:txBody>
                        <a:bodyPr/>
                        <a:lstStyle/>
                        <a:p>
                          <a:pPr marL="215900" indent="0" algn="ctr">
                            <a:lnSpc>
                              <a:spcPct val="150000"/>
                            </a:lnSpc>
                          </a:pPr>
                          <a:r>
                            <a:rPr lang="es-ES" sz="1100">
                              <a:solidFill>
                                <a:schemeClr val="accent6">
                                  <a:lumMod val="50000"/>
                                </a:schemeClr>
                              </a:solidFill>
                              <a:effectLst/>
                            </a:rPr>
                            <a:t>Desplazamiento </a:t>
                          </a:r>
                          <a:r>
                            <a:rPr lang="en-US" sz="1100">
                              <a:solidFill>
                                <a:schemeClr val="accent6">
                                  <a:lumMod val="50000"/>
                                </a:schemeClr>
                              </a:solidFill>
                              <a:effectLst/>
                            </a:rPr>
                            <a:t>1</a:t>
                          </a:r>
                          <a:endParaRPr lang="es-EC" sz="1200">
                            <a:solidFill>
                              <a:schemeClr val="accent6">
                                <a:lumMod val="50000"/>
                              </a:schemeClr>
                            </a:solidFill>
                            <a:effectLst/>
                          </a:endParaRPr>
                        </a:p>
                        <a:p>
                          <a:pPr marL="215900" indent="0" algn="ctr">
                            <a:lnSpc>
                              <a:spcPct val="150000"/>
                            </a:lnSpc>
                          </a:pPr>
                          <a:r>
                            <a:rPr lang="en-US" sz="1100">
                              <a:solidFill>
                                <a:schemeClr val="accent6">
                                  <a:lumMod val="50000"/>
                                </a:schemeClr>
                              </a:solidFill>
                              <a:effectLst/>
                            </a:rPr>
                            <a:t>[20 mm]</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215900" indent="0" algn="ctr">
                            <a:lnSpc>
                              <a:spcPct val="150000"/>
                            </a:lnSpc>
                          </a:pPr>
                          <a:r>
                            <a:rPr lang="en-US" sz="1100">
                              <a:solidFill>
                                <a:schemeClr val="accent6">
                                  <a:lumMod val="50000"/>
                                </a:schemeClr>
                              </a:solidFill>
                              <a:effectLst/>
                            </a:rPr>
                            <a:t>　　±0.05</a:t>
                          </a:r>
                          <a:r>
                            <a:rPr lang="es-ES" sz="1100">
                              <a:solidFill>
                                <a:schemeClr val="accent6">
                                  <a:lumMod val="50000"/>
                                </a:schemeClr>
                              </a:solidFill>
                              <a:effectLst/>
                            </a:rPr>
                            <a:t>2</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215900" indent="0" algn="ctr">
                            <a:lnSpc>
                              <a:spcPct val="150000"/>
                            </a:lnSpc>
                          </a:pPr>
                          <a:r>
                            <a:rPr lang="en-US" sz="1100">
                              <a:solidFill>
                                <a:schemeClr val="accent6">
                                  <a:lumMod val="50000"/>
                                </a:schemeClr>
                              </a:solidFill>
                              <a:effectLst/>
                            </a:rPr>
                            <a:t>0.04</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215900" indent="0" algn="ctr">
                            <a:lnSpc>
                              <a:spcPct val="150000"/>
                            </a:lnSpc>
                          </a:pPr>
                          <a:r>
                            <a:rPr lang="es-ES" sz="1100">
                              <a:solidFill>
                                <a:schemeClr val="accent6">
                                  <a:lumMod val="50000"/>
                                </a:schemeClr>
                              </a:solidFill>
                              <a:effectLst/>
                            </a:rPr>
                            <a:t>3.486</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r>
                  <a:tr h="0">
                    <a:tc>
                      <a:txBody>
                        <a:bodyPr/>
                        <a:lstStyle/>
                        <a:p>
                          <a:pPr marL="215900" indent="0" algn="ctr">
                            <a:lnSpc>
                              <a:spcPct val="150000"/>
                            </a:lnSpc>
                          </a:pPr>
                          <a:r>
                            <a:rPr lang="es-ES" sz="1100">
                              <a:solidFill>
                                <a:schemeClr val="accent6">
                                  <a:lumMod val="50000"/>
                                </a:schemeClr>
                              </a:solidFill>
                              <a:effectLst/>
                            </a:rPr>
                            <a:t>Desplazamiento </a:t>
                          </a:r>
                          <a:r>
                            <a:rPr lang="en-US" sz="1100">
                              <a:solidFill>
                                <a:schemeClr val="accent6">
                                  <a:lumMod val="50000"/>
                                </a:schemeClr>
                              </a:solidFill>
                              <a:effectLst/>
                            </a:rPr>
                            <a:t>2</a:t>
                          </a:r>
                          <a:endParaRPr lang="es-EC" sz="1200">
                            <a:solidFill>
                              <a:schemeClr val="accent6">
                                <a:lumMod val="50000"/>
                              </a:schemeClr>
                            </a:solidFill>
                            <a:effectLst/>
                          </a:endParaRPr>
                        </a:p>
                        <a:p>
                          <a:pPr marL="215900" indent="0" algn="ctr">
                            <a:lnSpc>
                              <a:spcPct val="150000"/>
                            </a:lnSpc>
                          </a:pPr>
                          <a:r>
                            <a:rPr lang="en-US" sz="1100">
                              <a:solidFill>
                                <a:schemeClr val="accent6">
                                  <a:lumMod val="50000"/>
                                </a:schemeClr>
                              </a:solidFill>
                              <a:effectLst/>
                            </a:rPr>
                            <a:t>[60 mm]</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215900" indent="0" algn="ctr">
                            <a:lnSpc>
                              <a:spcPct val="150000"/>
                            </a:lnSpc>
                          </a:pPr>
                          <a:r>
                            <a:rPr lang="en-US" sz="1100">
                              <a:solidFill>
                                <a:schemeClr val="accent6">
                                  <a:lumMod val="50000"/>
                                </a:schemeClr>
                              </a:solidFill>
                              <a:effectLst/>
                            </a:rPr>
                            <a:t>　　±0.</a:t>
                          </a:r>
                          <a:r>
                            <a:rPr lang="es-ES" sz="1100">
                              <a:solidFill>
                                <a:schemeClr val="accent6">
                                  <a:lumMod val="50000"/>
                                </a:schemeClr>
                              </a:solidFill>
                              <a:effectLst/>
                            </a:rPr>
                            <a:t>175</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215900" indent="0" algn="ctr">
                            <a:lnSpc>
                              <a:spcPct val="150000"/>
                            </a:lnSpc>
                          </a:pPr>
                          <a:r>
                            <a:rPr lang="en-US" sz="1100">
                              <a:solidFill>
                                <a:schemeClr val="accent6">
                                  <a:lumMod val="50000"/>
                                </a:schemeClr>
                              </a:solidFill>
                              <a:effectLst/>
                            </a:rPr>
                            <a:t>0.02</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215900" indent="0" algn="ctr">
                            <a:lnSpc>
                              <a:spcPct val="150000"/>
                            </a:lnSpc>
                          </a:pPr>
                          <a:r>
                            <a:rPr lang="es-ES" sz="1100">
                              <a:solidFill>
                                <a:schemeClr val="accent6">
                                  <a:lumMod val="50000"/>
                                </a:schemeClr>
                              </a:solidFill>
                              <a:effectLst/>
                            </a:rPr>
                            <a:t>1.823</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r>
                  <a:tr h="0">
                    <a:tc>
                      <a:txBody>
                        <a:bodyPr/>
                        <a:lstStyle/>
                        <a:p>
                          <a:pPr marL="215900" indent="0" algn="ctr">
                            <a:lnSpc>
                              <a:spcPct val="150000"/>
                            </a:lnSpc>
                          </a:pPr>
                          <a:r>
                            <a:rPr lang="es-ES" sz="1100">
                              <a:solidFill>
                                <a:schemeClr val="accent6">
                                  <a:lumMod val="50000"/>
                                </a:schemeClr>
                              </a:solidFill>
                              <a:effectLst/>
                            </a:rPr>
                            <a:t>Desplazamiento </a:t>
                          </a:r>
                          <a:r>
                            <a:rPr lang="en-US" sz="1100">
                              <a:solidFill>
                                <a:schemeClr val="accent6">
                                  <a:lumMod val="50000"/>
                                </a:schemeClr>
                              </a:solidFill>
                              <a:effectLst/>
                            </a:rPr>
                            <a:t>3</a:t>
                          </a:r>
                          <a:endParaRPr lang="es-EC" sz="1200">
                            <a:solidFill>
                              <a:schemeClr val="accent6">
                                <a:lumMod val="50000"/>
                              </a:schemeClr>
                            </a:solidFill>
                            <a:effectLst/>
                          </a:endParaRPr>
                        </a:p>
                        <a:p>
                          <a:pPr marL="215900" indent="0" algn="ctr">
                            <a:lnSpc>
                              <a:spcPct val="150000"/>
                            </a:lnSpc>
                          </a:pPr>
                          <a:r>
                            <a:rPr lang="en-US" sz="1100">
                              <a:solidFill>
                                <a:schemeClr val="accent6">
                                  <a:lumMod val="50000"/>
                                </a:schemeClr>
                              </a:solidFill>
                              <a:effectLst/>
                            </a:rPr>
                            <a:t>[100 mm]</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215900" indent="0" algn="ctr">
                            <a:lnSpc>
                              <a:spcPct val="150000"/>
                            </a:lnSpc>
                          </a:pPr>
                          <a:r>
                            <a:rPr lang="en-US" sz="1100">
                              <a:solidFill>
                                <a:schemeClr val="accent6">
                                  <a:lumMod val="50000"/>
                                </a:schemeClr>
                              </a:solidFill>
                              <a:effectLst/>
                            </a:rPr>
                            <a:t>　　±0.231</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215900" indent="0" algn="ctr">
                            <a:lnSpc>
                              <a:spcPct val="150000"/>
                            </a:lnSpc>
                          </a:pPr>
                          <a:r>
                            <a:rPr lang="en-US" sz="1100">
                              <a:solidFill>
                                <a:schemeClr val="accent6">
                                  <a:lumMod val="50000"/>
                                </a:schemeClr>
                              </a:solidFill>
                              <a:effectLst/>
                            </a:rPr>
                            <a:t>0.075</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215900" indent="0" algn="ctr">
                            <a:lnSpc>
                              <a:spcPct val="150000"/>
                            </a:lnSpc>
                          </a:pPr>
                          <a:r>
                            <a:rPr lang="es-ES" sz="1100" dirty="0">
                              <a:solidFill>
                                <a:schemeClr val="accent6">
                                  <a:lumMod val="50000"/>
                                </a:schemeClr>
                              </a:solidFill>
                              <a:effectLst/>
                            </a:rPr>
                            <a:t>1.35</a:t>
                          </a:r>
                          <a:endParaRPr lang="es-EC" sz="1200" dirty="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r>
                </a:tbl>
              </a:graphicData>
            </a:graphic>
          </p:graphicFrame>
        </mc:Choice>
        <mc:Fallback xmlns="">
          <p:graphicFrame>
            <p:nvGraphicFramePr>
              <p:cNvPr id="6" name="Tabla 5"/>
              <p:cNvGraphicFramePr>
                <a:graphicFrameLocks noGrp="1"/>
              </p:cNvGraphicFramePr>
              <p:nvPr/>
            </p:nvGraphicFramePr>
            <p:xfrm>
              <a:off x="336508" y="739224"/>
              <a:ext cx="5307965" cy="1890524"/>
            </p:xfrm>
            <a:graphic>
              <a:graphicData uri="http://schemas.openxmlformats.org/drawingml/2006/table">
                <a:tbl>
                  <a:tblPr firstRow="1" firstCol="1" bandRow="1">
                    <a:tableStyleId>{F5AB1C69-6EDB-4FF4-983F-18BD219EF322}</a:tableStyleId>
                  </a:tblPr>
                  <a:tblGrid>
                    <a:gridCol w="1765300"/>
                    <a:gridCol w="1202055"/>
                    <a:gridCol w="1170305"/>
                    <a:gridCol w="1170305"/>
                  </a:tblGrid>
                  <a:tr h="502920">
                    <a:tc>
                      <a:txBody>
                        <a:bodyPr/>
                        <a:lstStyle/>
                        <a:p>
                          <a:pPr marL="215900" indent="0" algn="ctr">
                            <a:lnSpc>
                              <a:spcPct val="150000"/>
                            </a:lnSpc>
                          </a:pPr>
                          <a:r>
                            <a:rPr lang="en-US" sz="1100">
                              <a:solidFill>
                                <a:schemeClr val="accent6">
                                  <a:lumMod val="50000"/>
                                </a:schemeClr>
                              </a:solidFill>
                              <a:effectLst/>
                            </a:rPr>
                            <a:t>　　</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215900" indent="0" algn="ctr">
                            <a:lnSpc>
                              <a:spcPct val="150000"/>
                            </a:lnSpc>
                          </a:pPr>
                          <a:r>
                            <a:rPr lang="en-US" sz="1100">
                              <a:solidFill>
                                <a:schemeClr val="accent6">
                                  <a:lumMod val="50000"/>
                                </a:schemeClr>
                              </a:solidFill>
                              <a:effectLst/>
                            </a:rPr>
                            <a:t>　　</a:t>
                          </a:r>
                          <a:r>
                            <a:rPr lang="es-ES" sz="1100">
                              <a:solidFill>
                                <a:schemeClr val="accent6">
                                  <a:lumMod val="50000"/>
                                </a:schemeClr>
                              </a:solidFill>
                              <a:effectLst/>
                            </a:rPr>
                            <a:t>Precisión </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215900" indent="0" algn="ctr">
                            <a:lnSpc>
                              <a:spcPct val="150000"/>
                            </a:lnSpc>
                          </a:pPr>
                          <a:r>
                            <a:rPr lang="en-US" sz="1100">
                              <a:solidFill>
                                <a:schemeClr val="accent6">
                                  <a:lumMod val="50000"/>
                                </a:schemeClr>
                              </a:solidFill>
                              <a:effectLst/>
                            </a:rPr>
                            <a:t>　　</a:t>
                          </a:r>
                          <a:r>
                            <a:rPr lang="es-ES" sz="1100">
                              <a:solidFill>
                                <a:schemeClr val="accent6">
                                  <a:lumMod val="50000"/>
                                </a:schemeClr>
                              </a:solidFill>
                              <a:effectLst/>
                            </a:rPr>
                            <a:t>Exactitud</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endParaRPr lang="es-ES"/>
                        </a:p>
                      </a:txBody>
                      <a:tcPr marL="68580" marR="68580" marT="0" marB="0">
                        <a:blipFill>
                          <a:blip r:embed="rId4"/>
                        </a:blipFill>
                      </a:tcPr>
                    </a:tc>
                  </a:tr>
                  <a:tr h="0">
                    <a:tc>
                      <a:txBody>
                        <a:bodyPr/>
                        <a:lstStyle/>
                        <a:p>
                          <a:pPr marL="215900" indent="0" algn="ctr">
                            <a:lnSpc>
                              <a:spcPct val="150000"/>
                            </a:lnSpc>
                          </a:pPr>
                          <a:r>
                            <a:rPr lang="es-ES" sz="1100">
                              <a:solidFill>
                                <a:schemeClr val="accent6">
                                  <a:lumMod val="50000"/>
                                </a:schemeClr>
                              </a:solidFill>
                              <a:effectLst/>
                            </a:rPr>
                            <a:t>Desplazamiento </a:t>
                          </a:r>
                          <a:r>
                            <a:rPr lang="en-US" sz="1100">
                              <a:solidFill>
                                <a:schemeClr val="accent6">
                                  <a:lumMod val="50000"/>
                                </a:schemeClr>
                              </a:solidFill>
                              <a:effectLst/>
                            </a:rPr>
                            <a:t>1</a:t>
                          </a:r>
                          <a:endParaRPr lang="es-EC" sz="1200">
                            <a:solidFill>
                              <a:schemeClr val="accent6">
                                <a:lumMod val="50000"/>
                              </a:schemeClr>
                            </a:solidFill>
                            <a:effectLst/>
                          </a:endParaRPr>
                        </a:p>
                        <a:p>
                          <a:pPr marL="215900" indent="0" algn="ctr">
                            <a:lnSpc>
                              <a:spcPct val="150000"/>
                            </a:lnSpc>
                          </a:pPr>
                          <a:r>
                            <a:rPr lang="en-US" sz="1100">
                              <a:solidFill>
                                <a:schemeClr val="accent6">
                                  <a:lumMod val="50000"/>
                                </a:schemeClr>
                              </a:solidFill>
                              <a:effectLst/>
                            </a:rPr>
                            <a:t>[20 mm]</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215900" indent="0" algn="ctr">
                            <a:lnSpc>
                              <a:spcPct val="150000"/>
                            </a:lnSpc>
                          </a:pPr>
                          <a:r>
                            <a:rPr lang="en-US" sz="1100">
                              <a:solidFill>
                                <a:schemeClr val="accent6">
                                  <a:lumMod val="50000"/>
                                </a:schemeClr>
                              </a:solidFill>
                              <a:effectLst/>
                            </a:rPr>
                            <a:t>　　±0.05</a:t>
                          </a:r>
                          <a:r>
                            <a:rPr lang="es-ES" sz="1100">
                              <a:solidFill>
                                <a:schemeClr val="accent6">
                                  <a:lumMod val="50000"/>
                                </a:schemeClr>
                              </a:solidFill>
                              <a:effectLst/>
                            </a:rPr>
                            <a:t>2</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215900" indent="0" algn="ctr">
                            <a:lnSpc>
                              <a:spcPct val="150000"/>
                            </a:lnSpc>
                          </a:pPr>
                          <a:r>
                            <a:rPr lang="en-US" sz="1100">
                              <a:solidFill>
                                <a:schemeClr val="accent6">
                                  <a:lumMod val="50000"/>
                                </a:schemeClr>
                              </a:solidFill>
                              <a:effectLst/>
                            </a:rPr>
                            <a:t>0.04</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215900" indent="0" algn="ctr">
                            <a:lnSpc>
                              <a:spcPct val="150000"/>
                            </a:lnSpc>
                          </a:pPr>
                          <a:r>
                            <a:rPr lang="es-ES" sz="1100">
                              <a:solidFill>
                                <a:schemeClr val="accent6">
                                  <a:lumMod val="50000"/>
                                </a:schemeClr>
                              </a:solidFill>
                              <a:effectLst/>
                            </a:rPr>
                            <a:t>3.486</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r>
                  <a:tr h="0">
                    <a:tc>
                      <a:txBody>
                        <a:bodyPr/>
                        <a:lstStyle/>
                        <a:p>
                          <a:pPr marL="215900" indent="0" algn="ctr">
                            <a:lnSpc>
                              <a:spcPct val="150000"/>
                            </a:lnSpc>
                          </a:pPr>
                          <a:r>
                            <a:rPr lang="es-ES" sz="1100">
                              <a:solidFill>
                                <a:schemeClr val="accent6">
                                  <a:lumMod val="50000"/>
                                </a:schemeClr>
                              </a:solidFill>
                              <a:effectLst/>
                            </a:rPr>
                            <a:t>Desplazamiento </a:t>
                          </a:r>
                          <a:r>
                            <a:rPr lang="en-US" sz="1100">
                              <a:solidFill>
                                <a:schemeClr val="accent6">
                                  <a:lumMod val="50000"/>
                                </a:schemeClr>
                              </a:solidFill>
                              <a:effectLst/>
                            </a:rPr>
                            <a:t>2</a:t>
                          </a:r>
                          <a:endParaRPr lang="es-EC" sz="1200">
                            <a:solidFill>
                              <a:schemeClr val="accent6">
                                <a:lumMod val="50000"/>
                              </a:schemeClr>
                            </a:solidFill>
                            <a:effectLst/>
                          </a:endParaRPr>
                        </a:p>
                        <a:p>
                          <a:pPr marL="215900" indent="0" algn="ctr">
                            <a:lnSpc>
                              <a:spcPct val="150000"/>
                            </a:lnSpc>
                          </a:pPr>
                          <a:r>
                            <a:rPr lang="en-US" sz="1100">
                              <a:solidFill>
                                <a:schemeClr val="accent6">
                                  <a:lumMod val="50000"/>
                                </a:schemeClr>
                              </a:solidFill>
                              <a:effectLst/>
                            </a:rPr>
                            <a:t>[60 mm]</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215900" indent="0" algn="ctr">
                            <a:lnSpc>
                              <a:spcPct val="150000"/>
                            </a:lnSpc>
                          </a:pPr>
                          <a:r>
                            <a:rPr lang="en-US" sz="1100">
                              <a:solidFill>
                                <a:schemeClr val="accent6">
                                  <a:lumMod val="50000"/>
                                </a:schemeClr>
                              </a:solidFill>
                              <a:effectLst/>
                            </a:rPr>
                            <a:t>　　±0.</a:t>
                          </a:r>
                          <a:r>
                            <a:rPr lang="es-ES" sz="1100">
                              <a:solidFill>
                                <a:schemeClr val="accent6">
                                  <a:lumMod val="50000"/>
                                </a:schemeClr>
                              </a:solidFill>
                              <a:effectLst/>
                            </a:rPr>
                            <a:t>175</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215900" indent="0" algn="ctr">
                            <a:lnSpc>
                              <a:spcPct val="150000"/>
                            </a:lnSpc>
                          </a:pPr>
                          <a:r>
                            <a:rPr lang="en-US" sz="1100">
                              <a:solidFill>
                                <a:schemeClr val="accent6">
                                  <a:lumMod val="50000"/>
                                </a:schemeClr>
                              </a:solidFill>
                              <a:effectLst/>
                            </a:rPr>
                            <a:t>0.02</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215900" indent="0" algn="ctr">
                            <a:lnSpc>
                              <a:spcPct val="150000"/>
                            </a:lnSpc>
                          </a:pPr>
                          <a:r>
                            <a:rPr lang="es-ES" sz="1100">
                              <a:solidFill>
                                <a:schemeClr val="accent6">
                                  <a:lumMod val="50000"/>
                                </a:schemeClr>
                              </a:solidFill>
                              <a:effectLst/>
                            </a:rPr>
                            <a:t>1.823</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r>
                  <a:tr h="0">
                    <a:tc>
                      <a:txBody>
                        <a:bodyPr/>
                        <a:lstStyle/>
                        <a:p>
                          <a:pPr marL="215900" indent="0" algn="ctr">
                            <a:lnSpc>
                              <a:spcPct val="150000"/>
                            </a:lnSpc>
                          </a:pPr>
                          <a:r>
                            <a:rPr lang="es-ES" sz="1100">
                              <a:solidFill>
                                <a:schemeClr val="accent6">
                                  <a:lumMod val="50000"/>
                                </a:schemeClr>
                              </a:solidFill>
                              <a:effectLst/>
                            </a:rPr>
                            <a:t>Desplazamiento </a:t>
                          </a:r>
                          <a:r>
                            <a:rPr lang="en-US" sz="1100">
                              <a:solidFill>
                                <a:schemeClr val="accent6">
                                  <a:lumMod val="50000"/>
                                </a:schemeClr>
                              </a:solidFill>
                              <a:effectLst/>
                            </a:rPr>
                            <a:t>3</a:t>
                          </a:r>
                          <a:endParaRPr lang="es-EC" sz="1200">
                            <a:solidFill>
                              <a:schemeClr val="accent6">
                                <a:lumMod val="50000"/>
                              </a:schemeClr>
                            </a:solidFill>
                            <a:effectLst/>
                          </a:endParaRPr>
                        </a:p>
                        <a:p>
                          <a:pPr marL="215900" indent="0" algn="ctr">
                            <a:lnSpc>
                              <a:spcPct val="150000"/>
                            </a:lnSpc>
                          </a:pPr>
                          <a:r>
                            <a:rPr lang="en-US" sz="1100">
                              <a:solidFill>
                                <a:schemeClr val="accent6">
                                  <a:lumMod val="50000"/>
                                </a:schemeClr>
                              </a:solidFill>
                              <a:effectLst/>
                            </a:rPr>
                            <a:t>[100 mm]</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215900" indent="0" algn="ctr">
                            <a:lnSpc>
                              <a:spcPct val="150000"/>
                            </a:lnSpc>
                          </a:pPr>
                          <a:r>
                            <a:rPr lang="en-US" sz="1100">
                              <a:solidFill>
                                <a:schemeClr val="accent6">
                                  <a:lumMod val="50000"/>
                                </a:schemeClr>
                              </a:solidFill>
                              <a:effectLst/>
                            </a:rPr>
                            <a:t>　　±0.231</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215900" indent="0" algn="ctr">
                            <a:lnSpc>
                              <a:spcPct val="150000"/>
                            </a:lnSpc>
                          </a:pPr>
                          <a:r>
                            <a:rPr lang="en-US" sz="1100">
                              <a:solidFill>
                                <a:schemeClr val="accent6">
                                  <a:lumMod val="50000"/>
                                </a:schemeClr>
                              </a:solidFill>
                              <a:effectLst/>
                            </a:rPr>
                            <a:t>0.075</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215900" indent="0" algn="ctr">
                            <a:lnSpc>
                              <a:spcPct val="150000"/>
                            </a:lnSpc>
                          </a:pPr>
                          <a:r>
                            <a:rPr lang="es-ES" sz="1100" dirty="0">
                              <a:solidFill>
                                <a:schemeClr val="accent6">
                                  <a:lumMod val="50000"/>
                                </a:schemeClr>
                              </a:solidFill>
                              <a:effectLst/>
                            </a:rPr>
                            <a:t>1.35</a:t>
                          </a:r>
                          <a:endParaRPr lang="es-EC" sz="1200" dirty="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r>
                </a:tbl>
              </a:graphicData>
            </a:graphic>
          </p:graphicFrame>
        </mc:Fallback>
      </mc:AlternateContent>
      <p:graphicFrame>
        <p:nvGraphicFramePr>
          <p:cNvPr id="7" name="Gráfico 6"/>
          <p:cNvGraphicFramePr/>
          <p:nvPr/>
        </p:nvGraphicFramePr>
        <p:xfrm>
          <a:off x="196173" y="3429000"/>
          <a:ext cx="5448300" cy="2409825"/>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8" name="Gráfico 7"/>
          <p:cNvGraphicFramePr/>
          <p:nvPr/>
        </p:nvGraphicFramePr>
        <p:xfrm>
          <a:off x="6166809" y="739224"/>
          <a:ext cx="5448299" cy="213337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Gráfico 8"/>
          <p:cNvGraphicFramePr/>
          <p:nvPr/>
        </p:nvGraphicFramePr>
        <p:xfrm>
          <a:off x="6166809" y="3349224"/>
          <a:ext cx="5448300" cy="2489601"/>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489549" y="0"/>
            <a:ext cx="6094562" cy="561629"/>
          </a:xfrm>
          <a:prstGeom prst="rect">
            <a:avLst/>
          </a:prstGeom>
          <a:noFill/>
        </p:spPr>
        <p:txBody>
          <a:bodyPr wrap="square">
            <a:spAutoFit/>
          </a:bodyPr>
          <a:lstStyle/>
          <a:p>
            <a:pPr marL="449580" indent="180340" algn="l">
              <a:lnSpc>
                <a:spcPct val="200000"/>
              </a:lnSpc>
              <a:spcAft>
                <a:spcPts val="1920"/>
              </a:spcAft>
            </a:pPr>
            <a:r>
              <a:rPr lang="es-ES" sz="1800" b="1" dirty="0">
                <a:solidFill>
                  <a:schemeClr val="accent6">
                    <a:lumMod val="50000"/>
                  </a:schemeClr>
                </a:solidFill>
                <a:effectLst/>
                <a:latin typeface="Arial" panose="020B0604020202020204" pitchFamily="34" charset="0"/>
                <a:ea typeface="Calibri" panose="020F0502020204030204" pitchFamily="34" charset="0"/>
              </a:rPr>
              <a:t>Resultados de desplazamiento en el rotatorio</a:t>
            </a:r>
            <a:endParaRPr lang="es-EC" sz="1400" b="1" dirty="0">
              <a:solidFill>
                <a:schemeClr val="accent6">
                  <a:lumMod val="50000"/>
                </a:schemeClr>
              </a:solidFill>
              <a:effectLst/>
              <a:latin typeface="Times New Roman" panose="02020603050405020304" pitchFamily="18" charset="0"/>
              <a:ea typeface="Calibri" panose="020F0502020204030204" pitchFamily="34" charset="0"/>
            </a:endParaRPr>
          </a:p>
        </p:txBody>
      </p:sp>
      <mc:AlternateContent xmlns:mc="http://schemas.openxmlformats.org/markup-compatibility/2006" xmlns:a14="http://schemas.microsoft.com/office/drawing/2010/main">
        <mc:Choice Requires="a14">
          <p:graphicFrame>
            <p:nvGraphicFramePr>
              <p:cNvPr id="6" name="Tabla 5"/>
              <p:cNvGraphicFramePr>
                <a:graphicFrameLocks noGrp="1"/>
              </p:cNvGraphicFramePr>
              <p:nvPr/>
            </p:nvGraphicFramePr>
            <p:xfrm>
              <a:off x="385312" y="719383"/>
              <a:ext cx="5489277" cy="2472390"/>
            </p:xfrm>
            <a:graphic>
              <a:graphicData uri="http://schemas.openxmlformats.org/drawingml/2006/table">
                <a:tbl>
                  <a:tblPr firstRow="1" firstCol="1" bandRow="1">
                    <a:tableStyleId>{F5AB1C69-6EDB-4FF4-983F-18BD219EF322}</a:tableStyleId>
                  </a:tblPr>
                  <a:tblGrid>
                    <a:gridCol w="2080274"/>
                    <a:gridCol w="1068862"/>
                    <a:gridCol w="1108945"/>
                    <a:gridCol w="1231196"/>
                  </a:tblGrid>
                  <a:tr h="439605">
                    <a:tc>
                      <a:txBody>
                        <a:bodyPr/>
                        <a:lstStyle/>
                        <a:p>
                          <a:pPr marL="215900" indent="0" algn="l">
                            <a:lnSpc>
                              <a:spcPct val="150000"/>
                            </a:lnSpc>
                          </a:pPr>
                          <a:r>
                            <a:rPr lang="en-US" sz="1100">
                              <a:solidFill>
                                <a:schemeClr val="accent6">
                                  <a:lumMod val="50000"/>
                                </a:schemeClr>
                              </a:solidFill>
                              <a:effectLst/>
                            </a:rPr>
                            <a:t>　　</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215900" indent="0" algn="l">
                            <a:lnSpc>
                              <a:spcPct val="150000"/>
                            </a:lnSpc>
                          </a:pPr>
                          <a:r>
                            <a:rPr lang="es-ES" sz="1100">
                              <a:solidFill>
                                <a:schemeClr val="accent6">
                                  <a:lumMod val="50000"/>
                                </a:schemeClr>
                              </a:solidFill>
                              <a:effectLst/>
                            </a:rPr>
                            <a:t>Precisión</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215900" indent="0" algn="l">
                            <a:lnSpc>
                              <a:spcPct val="150000"/>
                            </a:lnSpc>
                          </a:pPr>
                          <a:r>
                            <a:rPr lang="en-US" sz="1100" dirty="0">
                              <a:solidFill>
                                <a:schemeClr val="accent6">
                                  <a:lumMod val="50000"/>
                                </a:schemeClr>
                              </a:solidFill>
                              <a:effectLst/>
                            </a:rPr>
                            <a:t>E</a:t>
                          </a:r>
                          <a:r>
                            <a:rPr lang="es-ES" sz="1100" dirty="0" err="1">
                              <a:solidFill>
                                <a:schemeClr val="accent6">
                                  <a:lumMod val="50000"/>
                                </a:schemeClr>
                              </a:solidFill>
                              <a:effectLst/>
                            </a:rPr>
                            <a:t>xactitud</a:t>
                          </a:r>
                          <a:endParaRPr lang="es-EC" sz="1200" dirty="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215900" indent="0" algn="l">
                            <a:lnSpc>
                              <a:spcPct val="150000"/>
                            </a:lnSpc>
                          </a:pPr>
                          <a14:m>
                            <m:oMathPara xmlns:m="http://schemas.openxmlformats.org/officeDocument/2006/math">
                              <m:oMathParaPr>
                                <m:jc m:val="centerGroup"/>
                              </m:oMathParaPr>
                              <m:oMath xmlns:m="http://schemas.openxmlformats.org/officeDocument/2006/math">
                                <m:sSub>
                                  <m:sSubPr>
                                    <m:ctrlPr>
                                      <a:rPr lang="es-EC" sz="1100" i="1" smtClean="0">
                                        <a:solidFill>
                                          <a:schemeClr val="accent6">
                                            <a:lumMod val="50000"/>
                                          </a:schemeClr>
                                        </a:solidFill>
                                        <a:effectLst/>
                                        <a:latin typeface="Cambria Math" panose="02040503050406030204" pitchFamily="18" charset="0"/>
                                      </a:rPr>
                                    </m:ctrlPr>
                                  </m:sSubPr>
                                  <m:e>
                                    <m:r>
                                      <a:rPr lang="es-ES" sz="1100">
                                        <a:solidFill>
                                          <a:schemeClr val="accent6">
                                            <a:lumMod val="50000"/>
                                          </a:schemeClr>
                                        </a:solidFill>
                                        <a:effectLst/>
                                        <a:latin typeface="Cambria Math" panose="02040503050406030204" pitchFamily="18" charset="0"/>
                                      </a:rPr>
                                      <m:t>𝑪</m:t>
                                    </m:r>
                                  </m:e>
                                  <m:sub>
                                    <m:r>
                                      <a:rPr lang="es-ES" sz="1100">
                                        <a:solidFill>
                                          <a:schemeClr val="accent6">
                                            <a:lumMod val="50000"/>
                                          </a:schemeClr>
                                        </a:solidFill>
                                        <a:effectLst/>
                                        <a:latin typeface="Cambria Math" panose="02040503050406030204" pitchFamily="18" charset="0"/>
                                      </a:rPr>
                                      <m:t>𝒑𝒌</m:t>
                                    </m:r>
                                  </m:sub>
                                </m:sSub>
                              </m:oMath>
                            </m:oMathPara>
                          </a14:m>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r>
                  <a:tr h="677595">
                    <a:tc>
                      <a:txBody>
                        <a:bodyPr/>
                        <a:lstStyle/>
                        <a:p>
                          <a:pPr marL="215900" indent="0" algn="l">
                            <a:lnSpc>
                              <a:spcPct val="150000"/>
                            </a:lnSpc>
                          </a:pPr>
                          <a:r>
                            <a:rPr lang="es-ES" sz="1100">
                              <a:solidFill>
                                <a:schemeClr val="accent6">
                                  <a:lumMod val="50000"/>
                                </a:schemeClr>
                              </a:solidFill>
                              <a:effectLst/>
                            </a:rPr>
                            <a:t>Desplazamiento </a:t>
                          </a:r>
                          <a:r>
                            <a:rPr lang="en-US" sz="1100">
                              <a:solidFill>
                                <a:schemeClr val="accent6">
                                  <a:lumMod val="50000"/>
                                </a:schemeClr>
                              </a:solidFill>
                              <a:effectLst/>
                            </a:rPr>
                            <a:t>angular 1 </a:t>
                          </a:r>
                          <a:endParaRPr lang="es-EC" sz="1200">
                            <a:solidFill>
                              <a:schemeClr val="accent6">
                                <a:lumMod val="50000"/>
                              </a:schemeClr>
                            </a:solidFill>
                            <a:effectLst/>
                          </a:endParaRPr>
                        </a:p>
                        <a:p>
                          <a:pPr marL="215900" indent="0" algn="l">
                            <a:lnSpc>
                              <a:spcPct val="150000"/>
                            </a:lnSpc>
                          </a:pPr>
                          <a:r>
                            <a:rPr lang="en-US" sz="1100">
                              <a:solidFill>
                                <a:schemeClr val="accent6">
                                  <a:lumMod val="50000"/>
                                </a:schemeClr>
                              </a:solidFill>
                              <a:effectLst/>
                            </a:rPr>
                            <a:t>[30</a:t>
                          </a:r>
                          <a:r>
                            <a:rPr lang="es-ES" sz="1100">
                              <a:solidFill>
                                <a:schemeClr val="accent6">
                                  <a:lumMod val="50000"/>
                                </a:schemeClr>
                              </a:solidFill>
                              <a:effectLst/>
                            </a:rPr>
                            <a:t>°</a:t>
                          </a:r>
                          <a:r>
                            <a:rPr lang="en-US" sz="1100">
                              <a:solidFill>
                                <a:schemeClr val="accent6">
                                  <a:lumMod val="50000"/>
                                </a:schemeClr>
                              </a:solidFill>
                              <a:effectLst/>
                            </a:rPr>
                            <a:t>]</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215900" indent="0" algn="l">
                            <a:lnSpc>
                              <a:spcPct val="150000"/>
                            </a:lnSpc>
                          </a:pPr>
                          <a:r>
                            <a:rPr lang="en-US" sz="1100">
                              <a:solidFill>
                                <a:schemeClr val="accent6">
                                  <a:lumMod val="50000"/>
                                </a:schemeClr>
                              </a:solidFill>
                              <a:effectLst/>
                            </a:rPr>
                            <a:t>±0.</a:t>
                          </a:r>
                          <a:r>
                            <a:rPr lang="es-ES" sz="1100">
                              <a:solidFill>
                                <a:schemeClr val="accent6">
                                  <a:lumMod val="50000"/>
                                </a:schemeClr>
                              </a:solidFill>
                              <a:effectLst/>
                            </a:rPr>
                            <a:t>048</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215900" indent="0" algn="l">
                            <a:lnSpc>
                              <a:spcPct val="150000"/>
                            </a:lnSpc>
                          </a:pPr>
                          <a:r>
                            <a:rPr lang="en-US" sz="1100">
                              <a:solidFill>
                                <a:schemeClr val="accent6">
                                  <a:lumMod val="50000"/>
                                </a:schemeClr>
                              </a:solidFill>
                              <a:effectLst/>
                            </a:rPr>
                            <a:t>　　0.</a:t>
                          </a:r>
                          <a:r>
                            <a:rPr lang="es-ES" sz="1100">
                              <a:solidFill>
                                <a:schemeClr val="accent6">
                                  <a:lumMod val="50000"/>
                                </a:schemeClr>
                              </a:solidFill>
                              <a:effectLst/>
                            </a:rPr>
                            <a:t>0041</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215900" indent="0" algn="l">
                            <a:lnSpc>
                              <a:spcPct val="150000"/>
                            </a:lnSpc>
                          </a:pPr>
                          <a:r>
                            <a:rPr lang="es-ES" sz="1100">
                              <a:solidFill>
                                <a:schemeClr val="accent6">
                                  <a:lumMod val="50000"/>
                                </a:schemeClr>
                              </a:solidFill>
                              <a:effectLst/>
                            </a:rPr>
                            <a:t>3.489</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r>
                  <a:tr h="677595">
                    <a:tc>
                      <a:txBody>
                        <a:bodyPr/>
                        <a:lstStyle/>
                        <a:p>
                          <a:pPr marL="215900" indent="0" algn="l">
                            <a:lnSpc>
                              <a:spcPct val="150000"/>
                            </a:lnSpc>
                          </a:pPr>
                          <a:r>
                            <a:rPr lang="es-ES" sz="1100">
                              <a:solidFill>
                                <a:schemeClr val="accent6">
                                  <a:lumMod val="50000"/>
                                </a:schemeClr>
                              </a:solidFill>
                              <a:effectLst/>
                            </a:rPr>
                            <a:t>Desplazamiento</a:t>
                          </a:r>
                          <a:r>
                            <a:rPr lang="en-US" sz="1100">
                              <a:solidFill>
                                <a:schemeClr val="accent6">
                                  <a:lumMod val="50000"/>
                                </a:schemeClr>
                              </a:solidFill>
                              <a:effectLst/>
                            </a:rPr>
                            <a:t> angular</a:t>
                          </a:r>
                          <a:r>
                            <a:rPr lang="es-ES" sz="1100">
                              <a:solidFill>
                                <a:schemeClr val="accent6">
                                  <a:lumMod val="50000"/>
                                </a:schemeClr>
                              </a:solidFill>
                              <a:effectLst/>
                            </a:rPr>
                            <a:t> 2 </a:t>
                          </a:r>
                          <a:endParaRPr lang="es-EC" sz="1200">
                            <a:solidFill>
                              <a:schemeClr val="accent6">
                                <a:lumMod val="50000"/>
                              </a:schemeClr>
                            </a:solidFill>
                            <a:effectLst/>
                          </a:endParaRPr>
                        </a:p>
                        <a:p>
                          <a:pPr marL="215900" indent="0" algn="l">
                            <a:lnSpc>
                              <a:spcPct val="150000"/>
                            </a:lnSpc>
                          </a:pPr>
                          <a:r>
                            <a:rPr lang="en-US" sz="1100">
                              <a:solidFill>
                                <a:schemeClr val="accent6">
                                  <a:lumMod val="50000"/>
                                </a:schemeClr>
                              </a:solidFill>
                              <a:effectLst/>
                            </a:rPr>
                            <a:t>[</a:t>
                          </a:r>
                          <a:r>
                            <a:rPr lang="es-ES" sz="1100">
                              <a:solidFill>
                                <a:schemeClr val="accent6">
                                  <a:lumMod val="50000"/>
                                </a:schemeClr>
                              </a:solidFill>
                              <a:effectLst/>
                            </a:rPr>
                            <a:t>6</a:t>
                          </a:r>
                          <a:r>
                            <a:rPr lang="en-US" sz="1100">
                              <a:solidFill>
                                <a:schemeClr val="accent6">
                                  <a:lumMod val="50000"/>
                                </a:schemeClr>
                              </a:solidFill>
                              <a:effectLst/>
                            </a:rPr>
                            <a:t>0</a:t>
                          </a:r>
                          <a:r>
                            <a:rPr lang="es-ES" sz="1100">
                              <a:solidFill>
                                <a:schemeClr val="accent6">
                                  <a:lumMod val="50000"/>
                                </a:schemeClr>
                              </a:solidFill>
                              <a:effectLst/>
                            </a:rPr>
                            <a:t>°</a:t>
                          </a:r>
                          <a:r>
                            <a:rPr lang="en-US" sz="1100">
                              <a:solidFill>
                                <a:schemeClr val="accent6">
                                  <a:lumMod val="50000"/>
                                </a:schemeClr>
                              </a:solidFill>
                              <a:effectLst/>
                            </a:rPr>
                            <a:t>]</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215900" indent="0" algn="l">
                            <a:lnSpc>
                              <a:spcPct val="150000"/>
                            </a:lnSpc>
                          </a:pPr>
                          <a:r>
                            <a:rPr lang="en-US" sz="1100">
                              <a:solidFill>
                                <a:schemeClr val="accent6">
                                  <a:lumMod val="50000"/>
                                </a:schemeClr>
                              </a:solidFill>
                              <a:effectLst/>
                            </a:rPr>
                            <a:t>±0.</a:t>
                          </a:r>
                          <a:r>
                            <a:rPr lang="es-ES" sz="1100">
                              <a:solidFill>
                                <a:schemeClr val="accent6">
                                  <a:lumMod val="50000"/>
                                </a:schemeClr>
                              </a:solidFill>
                              <a:effectLst/>
                            </a:rPr>
                            <a:t>074</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215900" indent="0" algn="l">
                            <a:lnSpc>
                              <a:spcPct val="150000"/>
                            </a:lnSpc>
                          </a:pPr>
                          <a:r>
                            <a:rPr lang="en-US" sz="1100">
                              <a:solidFill>
                                <a:schemeClr val="accent6">
                                  <a:lumMod val="50000"/>
                                </a:schemeClr>
                              </a:solidFill>
                              <a:effectLst/>
                            </a:rPr>
                            <a:t>　　0.</a:t>
                          </a:r>
                          <a:r>
                            <a:rPr lang="es-ES" sz="1100">
                              <a:solidFill>
                                <a:schemeClr val="accent6">
                                  <a:lumMod val="50000"/>
                                </a:schemeClr>
                              </a:solidFill>
                              <a:effectLst/>
                            </a:rPr>
                            <a:t>044</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215900" indent="0" algn="l">
                            <a:lnSpc>
                              <a:spcPct val="150000"/>
                            </a:lnSpc>
                          </a:pPr>
                          <a:r>
                            <a:rPr lang="es-ES" sz="1100">
                              <a:solidFill>
                                <a:schemeClr val="accent6">
                                  <a:lumMod val="50000"/>
                                </a:schemeClr>
                              </a:solidFill>
                              <a:effectLst/>
                            </a:rPr>
                            <a:t>2.242</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r>
                  <a:tr h="677595">
                    <a:tc>
                      <a:txBody>
                        <a:bodyPr/>
                        <a:lstStyle/>
                        <a:p>
                          <a:pPr marL="215900" indent="0" algn="l">
                            <a:lnSpc>
                              <a:spcPct val="150000"/>
                            </a:lnSpc>
                          </a:pPr>
                          <a:r>
                            <a:rPr lang="es-ES" sz="1100">
                              <a:solidFill>
                                <a:schemeClr val="accent6">
                                  <a:lumMod val="50000"/>
                                </a:schemeClr>
                              </a:solidFill>
                              <a:effectLst/>
                            </a:rPr>
                            <a:t>Desplazamiento</a:t>
                          </a:r>
                          <a:r>
                            <a:rPr lang="en-US" sz="1100">
                              <a:solidFill>
                                <a:schemeClr val="accent6">
                                  <a:lumMod val="50000"/>
                                </a:schemeClr>
                              </a:solidFill>
                              <a:effectLst/>
                            </a:rPr>
                            <a:t> angular</a:t>
                          </a:r>
                          <a:r>
                            <a:rPr lang="es-ES" sz="1100">
                              <a:solidFill>
                                <a:schemeClr val="accent6">
                                  <a:lumMod val="50000"/>
                                </a:schemeClr>
                              </a:solidFill>
                              <a:effectLst/>
                            </a:rPr>
                            <a:t> 3 </a:t>
                          </a:r>
                          <a:endParaRPr lang="es-EC" sz="1200">
                            <a:solidFill>
                              <a:schemeClr val="accent6">
                                <a:lumMod val="50000"/>
                              </a:schemeClr>
                            </a:solidFill>
                            <a:effectLst/>
                          </a:endParaRPr>
                        </a:p>
                        <a:p>
                          <a:pPr marL="215900" indent="0" algn="l">
                            <a:lnSpc>
                              <a:spcPct val="150000"/>
                            </a:lnSpc>
                          </a:pPr>
                          <a:r>
                            <a:rPr lang="en-US" sz="1100">
                              <a:solidFill>
                                <a:schemeClr val="accent6">
                                  <a:lumMod val="50000"/>
                                </a:schemeClr>
                              </a:solidFill>
                              <a:effectLst/>
                            </a:rPr>
                            <a:t>[</a:t>
                          </a:r>
                          <a:r>
                            <a:rPr lang="es-ES" sz="1100">
                              <a:solidFill>
                                <a:schemeClr val="accent6">
                                  <a:lumMod val="50000"/>
                                </a:schemeClr>
                              </a:solidFill>
                              <a:effectLst/>
                            </a:rPr>
                            <a:t>9</a:t>
                          </a:r>
                          <a:r>
                            <a:rPr lang="en-US" sz="1100">
                              <a:solidFill>
                                <a:schemeClr val="accent6">
                                  <a:lumMod val="50000"/>
                                </a:schemeClr>
                              </a:solidFill>
                              <a:effectLst/>
                            </a:rPr>
                            <a:t>0</a:t>
                          </a:r>
                          <a:r>
                            <a:rPr lang="es-ES" sz="1100">
                              <a:solidFill>
                                <a:schemeClr val="accent6">
                                  <a:lumMod val="50000"/>
                                </a:schemeClr>
                              </a:solidFill>
                              <a:effectLst/>
                            </a:rPr>
                            <a:t>°</a:t>
                          </a:r>
                          <a:r>
                            <a:rPr lang="en-US" sz="1100">
                              <a:solidFill>
                                <a:schemeClr val="accent6">
                                  <a:lumMod val="50000"/>
                                </a:schemeClr>
                              </a:solidFill>
                              <a:effectLst/>
                            </a:rPr>
                            <a:t>]</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215900" indent="0" algn="l">
                            <a:lnSpc>
                              <a:spcPct val="150000"/>
                            </a:lnSpc>
                          </a:pPr>
                          <a:r>
                            <a:rPr lang="en-US" sz="1100">
                              <a:solidFill>
                                <a:schemeClr val="accent6">
                                  <a:lumMod val="50000"/>
                                </a:schemeClr>
                              </a:solidFill>
                              <a:effectLst/>
                            </a:rPr>
                            <a:t>±0.</a:t>
                          </a:r>
                          <a:r>
                            <a:rPr lang="es-ES" sz="1100">
                              <a:solidFill>
                                <a:schemeClr val="accent6">
                                  <a:lumMod val="50000"/>
                                </a:schemeClr>
                              </a:solidFill>
                              <a:effectLst/>
                            </a:rPr>
                            <a:t>1151</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215900" indent="0" algn="l">
                            <a:lnSpc>
                              <a:spcPct val="150000"/>
                            </a:lnSpc>
                          </a:pPr>
                          <a:r>
                            <a:rPr lang="en-US" sz="1100">
                              <a:solidFill>
                                <a:schemeClr val="accent6">
                                  <a:lumMod val="50000"/>
                                </a:schemeClr>
                              </a:solidFill>
                              <a:effectLst/>
                            </a:rPr>
                            <a:t>　　</a:t>
                          </a:r>
                          <a:r>
                            <a:rPr lang="es-ES" sz="1100">
                              <a:solidFill>
                                <a:schemeClr val="accent6">
                                  <a:lumMod val="50000"/>
                                </a:schemeClr>
                              </a:solidFill>
                              <a:effectLst/>
                            </a:rPr>
                            <a:t>0.0541</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215900" indent="0" algn="l">
                            <a:lnSpc>
                              <a:spcPct val="150000"/>
                            </a:lnSpc>
                          </a:pPr>
                          <a:r>
                            <a:rPr lang="es-ES" sz="1100" dirty="0">
                              <a:solidFill>
                                <a:schemeClr val="accent6">
                                  <a:lumMod val="50000"/>
                                </a:schemeClr>
                              </a:solidFill>
                              <a:effectLst/>
                            </a:rPr>
                            <a:t>1.44</a:t>
                          </a:r>
                          <a:endParaRPr lang="es-EC" sz="1200" dirty="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r>
                </a:tbl>
              </a:graphicData>
            </a:graphic>
          </p:graphicFrame>
        </mc:Choice>
        <mc:Fallback xmlns="">
          <p:graphicFrame>
            <p:nvGraphicFramePr>
              <p:cNvPr id="6" name="Tabla 5"/>
              <p:cNvGraphicFramePr>
                <a:graphicFrameLocks noGrp="1"/>
              </p:cNvGraphicFramePr>
              <p:nvPr/>
            </p:nvGraphicFramePr>
            <p:xfrm>
              <a:off x="385312" y="719383"/>
              <a:ext cx="5489277" cy="2472390"/>
            </p:xfrm>
            <a:graphic>
              <a:graphicData uri="http://schemas.openxmlformats.org/drawingml/2006/table">
                <a:tbl>
                  <a:tblPr firstRow="1" firstCol="1" bandRow="1">
                    <a:tableStyleId>{F5AB1C69-6EDB-4FF4-983F-18BD219EF322}</a:tableStyleId>
                  </a:tblPr>
                  <a:tblGrid>
                    <a:gridCol w="2080274"/>
                    <a:gridCol w="1068862"/>
                    <a:gridCol w="1108945"/>
                    <a:gridCol w="1231196"/>
                  </a:tblGrid>
                  <a:tr h="439420">
                    <a:tc>
                      <a:txBody>
                        <a:bodyPr/>
                        <a:lstStyle/>
                        <a:p>
                          <a:pPr marL="215900" indent="0" algn="l">
                            <a:lnSpc>
                              <a:spcPct val="150000"/>
                            </a:lnSpc>
                          </a:pPr>
                          <a:r>
                            <a:rPr lang="en-US" sz="1100">
                              <a:solidFill>
                                <a:schemeClr val="accent6">
                                  <a:lumMod val="50000"/>
                                </a:schemeClr>
                              </a:solidFill>
                              <a:effectLst/>
                            </a:rPr>
                            <a:t>　　</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215900" indent="0" algn="l">
                            <a:lnSpc>
                              <a:spcPct val="150000"/>
                            </a:lnSpc>
                          </a:pPr>
                          <a:r>
                            <a:rPr lang="es-ES" sz="1100">
                              <a:solidFill>
                                <a:schemeClr val="accent6">
                                  <a:lumMod val="50000"/>
                                </a:schemeClr>
                              </a:solidFill>
                              <a:effectLst/>
                            </a:rPr>
                            <a:t>Precisión</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215900" indent="0" algn="l">
                            <a:lnSpc>
                              <a:spcPct val="150000"/>
                            </a:lnSpc>
                          </a:pPr>
                          <a:r>
                            <a:rPr lang="en-US" sz="1100" dirty="0">
                              <a:solidFill>
                                <a:schemeClr val="accent6">
                                  <a:lumMod val="50000"/>
                                </a:schemeClr>
                              </a:solidFill>
                              <a:effectLst/>
                            </a:rPr>
                            <a:t>E</a:t>
                          </a:r>
                          <a:r>
                            <a:rPr lang="es-ES" sz="1100" dirty="0" err="1">
                              <a:solidFill>
                                <a:schemeClr val="accent6">
                                  <a:lumMod val="50000"/>
                                </a:schemeClr>
                              </a:solidFill>
                              <a:effectLst/>
                            </a:rPr>
                            <a:t>xactitud</a:t>
                          </a:r>
                          <a:endParaRPr lang="es-EC" sz="1200" dirty="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endParaRPr lang="es-ES"/>
                        </a:p>
                      </a:txBody>
                      <a:tcPr marL="68580" marR="68580" marT="0" marB="0">
                        <a:blipFill>
                          <a:blip r:embed="rId4"/>
                        </a:blipFill>
                      </a:tcPr>
                    </a:tc>
                  </a:tr>
                  <a:tr h="677595">
                    <a:tc>
                      <a:txBody>
                        <a:bodyPr/>
                        <a:lstStyle/>
                        <a:p>
                          <a:pPr marL="215900" indent="0" algn="l">
                            <a:lnSpc>
                              <a:spcPct val="150000"/>
                            </a:lnSpc>
                          </a:pPr>
                          <a:r>
                            <a:rPr lang="es-ES" sz="1100">
                              <a:solidFill>
                                <a:schemeClr val="accent6">
                                  <a:lumMod val="50000"/>
                                </a:schemeClr>
                              </a:solidFill>
                              <a:effectLst/>
                            </a:rPr>
                            <a:t>Desplazamiento </a:t>
                          </a:r>
                          <a:r>
                            <a:rPr lang="en-US" sz="1100">
                              <a:solidFill>
                                <a:schemeClr val="accent6">
                                  <a:lumMod val="50000"/>
                                </a:schemeClr>
                              </a:solidFill>
                              <a:effectLst/>
                            </a:rPr>
                            <a:t>angular 1 </a:t>
                          </a:r>
                          <a:endParaRPr lang="es-EC" sz="1200">
                            <a:solidFill>
                              <a:schemeClr val="accent6">
                                <a:lumMod val="50000"/>
                              </a:schemeClr>
                            </a:solidFill>
                            <a:effectLst/>
                          </a:endParaRPr>
                        </a:p>
                        <a:p>
                          <a:pPr marL="215900" indent="0" algn="l">
                            <a:lnSpc>
                              <a:spcPct val="150000"/>
                            </a:lnSpc>
                          </a:pPr>
                          <a:r>
                            <a:rPr lang="en-US" sz="1100">
                              <a:solidFill>
                                <a:schemeClr val="accent6">
                                  <a:lumMod val="50000"/>
                                </a:schemeClr>
                              </a:solidFill>
                              <a:effectLst/>
                            </a:rPr>
                            <a:t>[30</a:t>
                          </a:r>
                          <a:r>
                            <a:rPr lang="es-ES" sz="1100">
                              <a:solidFill>
                                <a:schemeClr val="accent6">
                                  <a:lumMod val="50000"/>
                                </a:schemeClr>
                              </a:solidFill>
                              <a:effectLst/>
                            </a:rPr>
                            <a:t>°</a:t>
                          </a:r>
                          <a:r>
                            <a:rPr lang="en-US" sz="1100">
                              <a:solidFill>
                                <a:schemeClr val="accent6">
                                  <a:lumMod val="50000"/>
                                </a:schemeClr>
                              </a:solidFill>
                              <a:effectLst/>
                            </a:rPr>
                            <a:t>]</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215900" indent="0" algn="l">
                            <a:lnSpc>
                              <a:spcPct val="150000"/>
                            </a:lnSpc>
                          </a:pPr>
                          <a:r>
                            <a:rPr lang="en-US" sz="1100">
                              <a:solidFill>
                                <a:schemeClr val="accent6">
                                  <a:lumMod val="50000"/>
                                </a:schemeClr>
                              </a:solidFill>
                              <a:effectLst/>
                            </a:rPr>
                            <a:t>±0.</a:t>
                          </a:r>
                          <a:r>
                            <a:rPr lang="es-ES" sz="1100">
                              <a:solidFill>
                                <a:schemeClr val="accent6">
                                  <a:lumMod val="50000"/>
                                </a:schemeClr>
                              </a:solidFill>
                              <a:effectLst/>
                            </a:rPr>
                            <a:t>048</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215900" indent="0" algn="l">
                            <a:lnSpc>
                              <a:spcPct val="150000"/>
                            </a:lnSpc>
                          </a:pPr>
                          <a:r>
                            <a:rPr lang="en-US" sz="1100">
                              <a:solidFill>
                                <a:schemeClr val="accent6">
                                  <a:lumMod val="50000"/>
                                </a:schemeClr>
                              </a:solidFill>
                              <a:effectLst/>
                            </a:rPr>
                            <a:t>　　0.</a:t>
                          </a:r>
                          <a:r>
                            <a:rPr lang="es-ES" sz="1100">
                              <a:solidFill>
                                <a:schemeClr val="accent6">
                                  <a:lumMod val="50000"/>
                                </a:schemeClr>
                              </a:solidFill>
                              <a:effectLst/>
                            </a:rPr>
                            <a:t>0041</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215900" indent="0" algn="l">
                            <a:lnSpc>
                              <a:spcPct val="150000"/>
                            </a:lnSpc>
                          </a:pPr>
                          <a:r>
                            <a:rPr lang="es-ES" sz="1100">
                              <a:solidFill>
                                <a:schemeClr val="accent6">
                                  <a:lumMod val="50000"/>
                                </a:schemeClr>
                              </a:solidFill>
                              <a:effectLst/>
                            </a:rPr>
                            <a:t>3.489</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r>
                  <a:tr h="677595">
                    <a:tc>
                      <a:txBody>
                        <a:bodyPr/>
                        <a:lstStyle/>
                        <a:p>
                          <a:pPr marL="215900" indent="0" algn="l">
                            <a:lnSpc>
                              <a:spcPct val="150000"/>
                            </a:lnSpc>
                          </a:pPr>
                          <a:r>
                            <a:rPr lang="es-ES" sz="1100">
                              <a:solidFill>
                                <a:schemeClr val="accent6">
                                  <a:lumMod val="50000"/>
                                </a:schemeClr>
                              </a:solidFill>
                              <a:effectLst/>
                            </a:rPr>
                            <a:t>Desplazamiento</a:t>
                          </a:r>
                          <a:r>
                            <a:rPr lang="en-US" sz="1100">
                              <a:solidFill>
                                <a:schemeClr val="accent6">
                                  <a:lumMod val="50000"/>
                                </a:schemeClr>
                              </a:solidFill>
                              <a:effectLst/>
                            </a:rPr>
                            <a:t> angular</a:t>
                          </a:r>
                          <a:r>
                            <a:rPr lang="es-ES" sz="1100">
                              <a:solidFill>
                                <a:schemeClr val="accent6">
                                  <a:lumMod val="50000"/>
                                </a:schemeClr>
                              </a:solidFill>
                              <a:effectLst/>
                            </a:rPr>
                            <a:t> 2 </a:t>
                          </a:r>
                          <a:endParaRPr lang="es-EC" sz="1200">
                            <a:solidFill>
                              <a:schemeClr val="accent6">
                                <a:lumMod val="50000"/>
                              </a:schemeClr>
                            </a:solidFill>
                            <a:effectLst/>
                          </a:endParaRPr>
                        </a:p>
                        <a:p>
                          <a:pPr marL="215900" indent="0" algn="l">
                            <a:lnSpc>
                              <a:spcPct val="150000"/>
                            </a:lnSpc>
                          </a:pPr>
                          <a:r>
                            <a:rPr lang="en-US" sz="1100">
                              <a:solidFill>
                                <a:schemeClr val="accent6">
                                  <a:lumMod val="50000"/>
                                </a:schemeClr>
                              </a:solidFill>
                              <a:effectLst/>
                            </a:rPr>
                            <a:t>[</a:t>
                          </a:r>
                          <a:r>
                            <a:rPr lang="es-ES" sz="1100">
                              <a:solidFill>
                                <a:schemeClr val="accent6">
                                  <a:lumMod val="50000"/>
                                </a:schemeClr>
                              </a:solidFill>
                              <a:effectLst/>
                            </a:rPr>
                            <a:t>6</a:t>
                          </a:r>
                          <a:r>
                            <a:rPr lang="en-US" sz="1100">
                              <a:solidFill>
                                <a:schemeClr val="accent6">
                                  <a:lumMod val="50000"/>
                                </a:schemeClr>
                              </a:solidFill>
                              <a:effectLst/>
                            </a:rPr>
                            <a:t>0</a:t>
                          </a:r>
                          <a:r>
                            <a:rPr lang="es-ES" sz="1100">
                              <a:solidFill>
                                <a:schemeClr val="accent6">
                                  <a:lumMod val="50000"/>
                                </a:schemeClr>
                              </a:solidFill>
                              <a:effectLst/>
                            </a:rPr>
                            <a:t>°</a:t>
                          </a:r>
                          <a:r>
                            <a:rPr lang="en-US" sz="1100">
                              <a:solidFill>
                                <a:schemeClr val="accent6">
                                  <a:lumMod val="50000"/>
                                </a:schemeClr>
                              </a:solidFill>
                              <a:effectLst/>
                            </a:rPr>
                            <a:t>]</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215900" indent="0" algn="l">
                            <a:lnSpc>
                              <a:spcPct val="150000"/>
                            </a:lnSpc>
                          </a:pPr>
                          <a:r>
                            <a:rPr lang="en-US" sz="1100">
                              <a:solidFill>
                                <a:schemeClr val="accent6">
                                  <a:lumMod val="50000"/>
                                </a:schemeClr>
                              </a:solidFill>
                              <a:effectLst/>
                            </a:rPr>
                            <a:t>±0.</a:t>
                          </a:r>
                          <a:r>
                            <a:rPr lang="es-ES" sz="1100">
                              <a:solidFill>
                                <a:schemeClr val="accent6">
                                  <a:lumMod val="50000"/>
                                </a:schemeClr>
                              </a:solidFill>
                              <a:effectLst/>
                            </a:rPr>
                            <a:t>074</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215900" indent="0" algn="l">
                            <a:lnSpc>
                              <a:spcPct val="150000"/>
                            </a:lnSpc>
                          </a:pPr>
                          <a:r>
                            <a:rPr lang="en-US" sz="1100">
                              <a:solidFill>
                                <a:schemeClr val="accent6">
                                  <a:lumMod val="50000"/>
                                </a:schemeClr>
                              </a:solidFill>
                              <a:effectLst/>
                            </a:rPr>
                            <a:t>　　0.</a:t>
                          </a:r>
                          <a:r>
                            <a:rPr lang="es-ES" sz="1100">
                              <a:solidFill>
                                <a:schemeClr val="accent6">
                                  <a:lumMod val="50000"/>
                                </a:schemeClr>
                              </a:solidFill>
                              <a:effectLst/>
                            </a:rPr>
                            <a:t>044</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215900" indent="0" algn="l">
                            <a:lnSpc>
                              <a:spcPct val="150000"/>
                            </a:lnSpc>
                          </a:pPr>
                          <a:r>
                            <a:rPr lang="es-ES" sz="1100">
                              <a:solidFill>
                                <a:schemeClr val="accent6">
                                  <a:lumMod val="50000"/>
                                </a:schemeClr>
                              </a:solidFill>
                              <a:effectLst/>
                            </a:rPr>
                            <a:t>2.242</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r>
                  <a:tr h="677595">
                    <a:tc>
                      <a:txBody>
                        <a:bodyPr/>
                        <a:lstStyle/>
                        <a:p>
                          <a:pPr marL="215900" indent="0" algn="l">
                            <a:lnSpc>
                              <a:spcPct val="150000"/>
                            </a:lnSpc>
                          </a:pPr>
                          <a:r>
                            <a:rPr lang="es-ES" sz="1100">
                              <a:solidFill>
                                <a:schemeClr val="accent6">
                                  <a:lumMod val="50000"/>
                                </a:schemeClr>
                              </a:solidFill>
                              <a:effectLst/>
                            </a:rPr>
                            <a:t>Desplazamiento</a:t>
                          </a:r>
                          <a:r>
                            <a:rPr lang="en-US" sz="1100">
                              <a:solidFill>
                                <a:schemeClr val="accent6">
                                  <a:lumMod val="50000"/>
                                </a:schemeClr>
                              </a:solidFill>
                              <a:effectLst/>
                            </a:rPr>
                            <a:t> angular</a:t>
                          </a:r>
                          <a:r>
                            <a:rPr lang="es-ES" sz="1100">
                              <a:solidFill>
                                <a:schemeClr val="accent6">
                                  <a:lumMod val="50000"/>
                                </a:schemeClr>
                              </a:solidFill>
                              <a:effectLst/>
                            </a:rPr>
                            <a:t> 3 </a:t>
                          </a:r>
                          <a:endParaRPr lang="es-EC" sz="1200">
                            <a:solidFill>
                              <a:schemeClr val="accent6">
                                <a:lumMod val="50000"/>
                              </a:schemeClr>
                            </a:solidFill>
                            <a:effectLst/>
                          </a:endParaRPr>
                        </a:p>
                        <a:p>
                          <a:pPr marL="215900" indent="0" algn="l">
                            <a:lnSpc>
                              <a:spcPct val="150000"/>
                            </a:lnSpc>
                          </a:pPr>
                          <a:r>
                            <a:rPr lang="en-US" sz="1100">
                              <a:solidFill>
                                <a:schemeClr val="accent6">
                                  <a:lumMod val="50000"/>
                                </a:schemeClr>
                              </a:solidFill>
                              <a:effectLst/>
                            </a:rPr>
                            <a:t>[</a:t>
                          </a:r>
                          <a:r>
                            <a:rPr lang="es-ES" sz="1100">
                              <a:solidFill>
                                <a:schemeClr val="accent6">
                                  <a:lumMod val="50000"/>
                                </a:schemeClr>
                              </a:solidFill>
                              <a:effectLst/>
                            </a:rPr>
                            <a:t>9</a:t>
                          </a:r>
                          <a:r>
                            <a:rPr lang="en-US" sz="1100">
                              <a:solidFill>
                                <a:schemeClr val="accent6">
                                  <a:lumMod val="50000"/>
                                </a:schemeClr>
                              </a:solidFill>
                              <a:effectLst/>
                            </a:rPr>
                            <a:t>0</a:t>
                          </a:r>
                          <a:r>
                            <a:rPr lang="es-ES" sz="1100">
                              <a:solidFill>
                                <a:schemeClr val="accent6">
                                  <a:lumMod val="50000"/>
                                </a:schemeClr>
                              </a:solidFill>
                              <a:effectLst/>
                            </a:rPr>
                            <a:t>°</a:t>
                          </a:r>
                          <a:r>
                            <a:rPr lang="en-US" sz="1100">
                              <a:solidFill>
                                <a:schemeClr val="accent6">
                                  <a:lumMod val="50000"/>
                                </a:schemeClr>
                              </a:solidFill>
                              <a:effectLst/>
                            </a:rPr>
                            <a:t>]</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215900" indent="0" algn="l">
                            <a:lnSpc>
                              <a:spcPct val="150000"/>
                            </a:lnSpc>
                          </a:pPr>
                          <a:r>
                            <a:rPr lang="en-US" sz="1100">
                              <a:solidFill>
                                <a:schemeClr val="accent6">
                                  <a:lumMod val="50000"/>
                                </a:schemeClr>
                              </a:solidFill>
                              <a:effectLst/>
                            </a:rPr>
                            <a:t>±0.</a:t>
                          </a:r>
                          <a:r>
                            <a:rPr lang="es-ES" sz="1100">
                              <a:solidFill>
                                <a:schemeClr val="accent6">
                                  <a:lumMod val="50000"/>
                                </a:schemeClr>
                              </a:solidFill>
                              <a:effectLst/>
                            </a:rPr>
                            <a:t>1151</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215900" indent="0" algn="l">
                            <a:lnSpc>
                              <a:spcPct val="150000"/>
                            </a:lnSpc>
                          </a:pPr>
                          <a:r>
                            <a:rPr lang="en-US" sz="1100">
                              <a:solidFill>
                                <a:schemeClr val="accent6">
                                  <a:lumMod val="50000"/>
                                </a:schemeClr>
                              </a:solidFill>
                              <a:effectLst/>
                            </a:rPr>
                            <a:t>　　</a:t>
                          </a:r>
                          <a:r>
                            <a:rPr lang="es-ES" sz="1100">
                              <a:solidFill>
                                <a:schemeClr val="accent6">
                                  <a:lumMod val="50000"/>
                                </a:schemeClr>
                              </a:solidFill>
                              <a:effectLst/>
                            </a:rPr>
                            <a:t>0.0541</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215900" indent="0" algn="l">
                            <a:lnSpc>
                              <a:spcPct val="150000"/>
                            </a:lnSpc>
                          </a:pPr>
                          <a:r>
                            <a:rPr lang="es-ES" sz="1100" dirty="0">
                              <a:solidFill>
                                <a:schemeClr val="accent6">
                                  <a:lumMod val="50000"/>
                                </a:schemeClr>
                              </a:solidFill>
                              <a:effectLst/>
                            </a:rPr>
                            <a:t>1.44</a:t>
                          </a:r>
                          <a:endParaRPr lang="es-EC" sz="1200" dirty="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r>
                </a:tbl>
              </a:graphicData>
            </a:graphic>
          </p:graphicFrame>
        </mc:Fallback>
      </mc:AlternateContent>
      <p:graphicFrame>
        <p:nvGraphicFramePr>
          <p:cNvPr id="7" name="Gráfico 6"/>
          <p:cNvGraphicFramePr/>
          <p:nvPr/>
        </p:nvGraphicFramePr>
        <p:xfrm>
          <a:off x="717430" y="3349527"/>
          <a:ext cx="5029200" cy="2472390"/>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8" name="Gráfico 7"/>
          <p:cNvGraphicFramePr/>
          <p:nvPr/>
        </p:nvGraphicFramePr>
        <p:xfrm>
          <a:off x="6643777" y="583978"/>
          <a:ext cx="50292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Gráfico 9"/>
          <p:cNvGraphicFramePr/>
          <p:nvPr/>
        </p:nvGraphicFramePr>
        <p:xfrm>
          <a:off x="6445372" y="3349527"/>
          <a:ext cx="5531485" cy="257682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0" y="68555"/>
            <a:ext cx="6094562" cy="561629"/>
          </a:xfrm>
          <a:prstGeom prst="rect">
            <a:avLst/>
          </a:prstGeom>
          <a:noFill/>
        </p:spPr>
        <p:txBody>
          <a:bodyPr wrap="square">
            <a:spAutoFit/>
          </a:bodyPr>
          <a:lstStyle/>
          <a:p>
            <a:pPr marL="226695" algn="l">
              <a:lnSpc>
                <a:spcPct val="200000"/>
              </a:lnSpc>
              <a:spcBef>
                <a:spcPts val="1200"/>
              </a:spcBef>
              <a:spcAft>
                <a:spcPts val="1920"/>
              </a:spcAft>
            </a:pPr>
            <a:r>
              <a:rPr lang="es-EC" sz="1800" b="1" dirty="0">
                <a:effectLst/>
                <a:latin typeface="Arial" panose="020B0604020202020204" pitchFamily="34" charset="0"/>
                <a:ea typeface="Calibri" panose="020F0502020204030204" pitchFamily="34" charset="0"/>
              </a:rPr>
              <a:t>Pruebas funcionales de corte</a:t>
            </a:r>
            <a:endParaRPr lang="es-EC" sz="2000" b="1" dirty="0">
              <a:effectLst/>
              <a:latin typeface="Times New Roman" panose="02020603050405020304" pitchFamily="18" charset="0"/>
              <a:ea typeface="Calibri" panose="020F0502020204030204" pitchFamily="34" charset="0"/>
            </a:endParaRPr>
          </a:p>
        </p:txBody>
      </p:sp>
      <p:pic>
        <p:nvPicPr>
          <p:cNvPr id="6" name="Imagen 5"/>
          <p:cNvPicPr>
            <a:picLocks noChangeAspect="1"/>
          </p:cNvPicPr>
          <p:nvPr/>
        </p:nvPicPr>
        <p:blipFill>
          <a:blip r:embed="rId1"/>
          <a:stretch>
            <a:fillRect/>
          </a:stretch>
        </p:blipFill>
        <p:spPr>
          <a:xfrm>
            <a:off x="307807" y="1236495"/>
            <a:ext cx="5786755" cy="4229735"/>
          </a:xfrm>
          <a:prstGeom prst="rect">
            <a:avLst/>
          </a:prstGeom>
          <a:noFill/>
          <a:ln>
            <a:noFill/>
          </a:ln>
        </p:spPr>
      </p:pic>
      <p:pic>
        <p:nvPicPr>
          <p:cNvPr id="7" name="Imagen 6"/>
          <p:cNvPicPr>
            <a:picLocks noChangeAspect="1"/>
          </p:cNvPicPr>
          <p:nvPr/>
        </p:nvPicPr>
        <p:blipFill>
          <a:blip r:embed="rId2"/>
          <a:stretch>
            <a:fillRect/>
          </a:stretch>
        </p:blipFill>
        <p:spPr>
          <a:xfrm>
            <a:off x="6263429" y="2244874"/>
            <a:ext cx="5787390" cy="221297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nvGraphicFramePr>
        <p:xfrm>
          <a:off x="814966" y="1130069"/>
          <a:ext cx="3273955" cy="4464497"/>
        </p:xfrm>
        <a:graphic>
          <a:graphicData uri="http://schemas.openxmlformats.org/drawingml/2006/table">
            <a:tbl>
              <a:tblPr firstRow="1" firstCol="1" bandRow="1">
                <a:tableStyleId>{F5AB1C69-6EDB-4FF4-983F-18BD219EF322}</a:tableStyleId>
              </a:tblPr>
              <a:tblGrid>
                <a:gridCol w="1617823"/>
                <a:gridCol w="828066"/>
                <a:gridCol w="828066"/>
              </a:tblGrid>
              <a:tr h="161161">
                <a:tc>
                  <a:txBody>
                    <a:bodyPr/>
                    <a:lstStyle/>
                    <a:p>
                      <a:pPr marL="215900" indent="0" algn="ctr">
                        <a:lnSpc>
                          <a:spcPct val="150000"/>
                        </a:lnSpc>
                      </a:pPr>
                      <a:r>
                        <a:rPr lang="es-MX" sz="1200">
                          <a:solidFill>
                            <a:schemeClr val="accent6">
                              <a:lumMod val="50000"/>
                            </a:schemeClr>
                          </a:solidFill>
                          <a:effectLst/>
                        </a:rPr>
                        <a:t> </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30218" marR="30218" marT="0" marB="0"/>
                </a:tc>
                <a:tc>
                  <a:txBody>
                    <a:bodyPr/>
                    <a:lstStyle/>
                    <a:p>
                      <a:pPr marL="215900" indent="0" algn="ctr" fontAlgn="ctr">
                        <a:lnSpc>
                          <a:spcPct val="150000"/>
                        </a:lnSpc>
                      </a:pPr>
                      <a:r>
                        <a:rPr lang="en-US" sz="1200">
                          <a:solidFill>
                            <a:schemeClr val="accent6">
                              <a:lumMod val="50000"/>
                            </a:schemeClr>
                          </a:solidFill>
                          <a:effectLst/>
                        </a:rPr>
                        <a:t>L</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30218" marR="30218" marT="0" marB="0"/>
                </a:tc>
                <a:tc>
                  <a:txBody>
                    <a:bodyPr/>
                    <a:lstStyle/>
                    <a:p>
                      <a:pPr marL="215900" indent="0" algn="ctr" fontAlgn="ctr">
                        <a:lnSpc>
                          <a:spcPct val="150000"/>
                        </a:lnSpc>
                      </a:pPr>
                      <a:r>
                        <a:rPr lang="en-US" sz="1200">
                          <a:solidFill>
                            <a:schemeClr val="accent6">
                              <a:lumMod val="50000"/>
                            </a:schemeClr>
                          </a:solidFill>
                          <a:effectLst/>
                        </a:rPr>
                        <a:t>H</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30218" marR="30218" marT="0" marB="0"/>
                </a:tc>
              </a:tr>
              <a:tr h="644643">
                <a:tc>
                  <a:txBody>
                    <a:bodyPr/>
                    <a:lstStyle/>
                    <a:p>
                      <a:pPr marL="215900" indent="0" algn="ctr" fontAlgn="ctr">
                        <a:lnSpc>
                          <a:spcPct val="150000"/>
                        </a:lnSpc>
                      </a:pPr>
                      <a:r>
                        <a:rPr lang="en-US" sz="1200">
                          <a:solidFill>
                            <a:schemeClr val="accent6">
                              <a:lumMod val="50000"/>
                            </a:schemeClr>
                          </a:solidFill>
                          <a:effectLst/>
                        </a:rPr>
                        <a:t>Medida nominal</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30218" marR="30218" marT="0" marB="0"/>
                </a:tc>
                <a:tc>
                  <a:txBody>
                    <a:bodyPr/>
                    <a:lstStyle/>
                    <a:p>
                      <a:pPr marL="215900" indent="0" algn="ctr" fontAlgn="ctr">
                        <a:lnSpc>
                          <a:spcPct val="150000"/>
                        </a:lnSpc>
                      </a:pPr>
                      <a:r>
                        <a:rPr lang="en-US" sz="1200">
                          <a:solidFill>
                            <a:schemeClr val="accent6">
                              <a:lumMod val="50000"/>
                            </a:schemeClr>
                          </a:solidFill>
                          <a:effectLst/>
                        </a:rPr>
                        <a:t>173±0,5</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30218" marR="30218" marT="0" marB="0"/>
                </a:tc>
                <a:tc>
                  <a:txBody>
                    <a:bodyPr/>
                    <a:lstStyle/>
                    <a:p>
                      <a:pPr marL="215900" indent="0" algn="ctr" fontAlgn="ctr">
                        <a:lnSpc>
                          <a:spcPct val="150000"/>
                        </a:lnSpc>
                      </a:pPr>
                      <a:r>
                        <a:rPr lang="en-US" sz="1200">
                          <a:solidFill>
                            <a:schemeClr val="accent6">
                              <a:lumMod val="50000"/>
                            </a:schemeClr>
                          </a:solidFill>
                          <a:effectLst/>
                        </a:rPr>
                        <a:t>256±0,5</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30218" marR="30218" marT="0" marB="0"/>
                </a:tc>
              </a:tr>
              <a:tr h="483482">
                <a:tc>
                  <a:txBody>
                    <a:bodyPr/>
                    <a:lstStyle/>
                    <a:p>
                      <a:pPr marL="215900" indent="0" algn="ctr" fontAlgn="ctr">
                        <a:lnSpc>
                          <a:spcPct val="150000"/>
                        </a:lnSpc>
                      </a:pPr>
                      <a:r>
                        <a:rPr lang="en-US" sz="1200">
                          <a:solidFill>
                            <a:schemeClr val="accent6">
                              <a:lumMod val="50000"/>
                            </a:schemeClr>
                          </a:solidFill>
                          <a:effectLst/>
                        </a:rPr>
                        <a:t>Ensayo 1</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30218" marR="30218" marT="0" marB="0"/>
                </a:tc>
                <a:tc>
                  <a:txBody>
                    <a:bodyPr/>
                    <a:lstStyle/>
                    <a:p>
                      <a:pPr marL="215900" indent="0" algn="ctr" fontAlgn="ctr">
                        <a:lnSpc>
                          <a:spcPct val="150000"/>
                        </a:lnSpc>
                      </a:pPr>
                      <a:r>
                        <a:rPr lang="en-US" sz="1200">
                          <a:solidFill>
                            <a:schemeClr val="accent6">
                              <a:lumMod val="50000"/>
                            </a:schemeClr>
                          </a:solidFill>
                          <a:effectLst/>
                        </a:rPr>
                        <a:t>173,00 </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30218" marR="30218" marT="0" marB="0"/>
                </a:tc>
                <a:tc>
                  <a:txBody>
                    <a:bodyPr/>
                    <a:lstStyle/>
                    <a:p>
                      <a:pPr marL="215900" indent="0" algn="ctr" fontAlgn="ctr">
                        <a:lnSpc>
                          <a:spcPct val="150000"/>
                        </a:lnSpc>
                      </a:pPr>
                      <a:r>
                        <a:rPr lang="en-US" sz="1200">
                          <a:solidFill>
                            <a:schemeClr val="accent6">
                              <a:lumMod val="50000"/>
                            </a:schemeClr>
                          </a:solidFill>
                          <a:effectLst/>
                        </a:rPr>
                        <a:t>256,00 </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30218" marR="30218" marT="0" marB="0"/>
                </a:tc>
              </a:tr>
              <a:tr h="483482">
                <a:tc>
                  <a:txBody>
                    <a:bodyPr/>
                    <a:lstStyle/>
                    <a:p>
                      <a:pPr marL="215900" indent="0" algn="ctr" fontAlgn="ctr">
                        <a:lnSpc>
                          <a:spcPct val="150000"/>
                        </a:lnSpc>
                      </a:pPr>
                      <a:r>
                        <a:rPr lang="en-US" sz="1200">
                          <a:solidFill>
                            <a:schemeClr val="accent6">
                              <a:lumMod val="50000"/>
                            </a:schemeClr>
                          </a:solidFill>
                          <a:effectLst/>
                        </a:rPr>
                        <a:t>Ensayo 2</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30218" marR="30218" marT="0" marB="0"/>
                </a:tc>
                <a:tc>
                  <a:txBody>
                    <a:bodyPr/>
                    <a:lstStyle/>
                    <a:p>
                      <a:pPr marL="215900" indent="0" algn="ctr" fontAlgn="ctr">
                        <a:lnSpc>
                          <a:spcPct val="150000"/>
                        </a:lnSpc>
                      </a:pPr>
                      <a:r>
                        <a:rPr lang="en-US" sz="1200">
                          <a:solidFill>
                            <a:schemeClr val="accent6">
                              <a:lumMod val="50000"/>
                            </a:schemeClr>
                          </a:solidFill>
                          <a:effectLst/>
                        </a:rPr>
                        <a:t>173,10 </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30218" marR="30218" marT="0" marB="0"/>
                </a:tc>
                <a:tc>
                  <a:txBody>
                    <a:bodyPr/>
                    <a:lstStyle/>
                    <a:p>
                      <a:pPr marL="215900" indent="0" algn="ctr" fontAlgn="ctr">
                        <a:lnSpc>
                          <a:spcPct val="150000"/>
                        </a:lnSpc>
                      </a:pPr>
                      <a:r>
                        <a:rPr lang="en-US" sz="1200">
                          <a:solidFill>
                            <a:schemeClr val="accent6">
                              <a:lumMod val="50000"/>
                            </a:schemeClr>
                          </a:solidFill>
                          <a:effectLst/>
                        </a:rPr>
                        <a:t>255,30 </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30218" marR="30218" marT="0" marB="0"/>
                </a:tc>
              </a:tr>
              <a:tr h="483482">
                <a:tc>
                  <a:txBody>
                    <a:bodyPr/>
                    <a:lstStyle/>
                    <a:p>
                      <a:pPr marL="215900" indent="0" algn="ctr" fontAlgn="ctr">
                        <a:lnSpc>
                          <a:spcPct val="150000"/>
                        </a:lnSpc>
                      </a:pPr>
                      <a:r>
                        <a:rPr lang="en-US" sz="1200">
                          <a:solidFill>
                            <a:schemeClr val="accent6">
                              <a:lumMod val="50000"/>
                            </a:schemeClr>
                          </a:solidFill>
                          <a:effectLst/>
                        </a:rPr>
                        <a:t>Ensayo 3</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30218" marR="30218" marT="0" marB="0"/>
                </a:tc>
                <a:tc>
                  <a:txBody>
                    <a:bodyPr/>
                    <a:lstStyle/>
                    <a:p>
                      <a:pPr marL="215900" indent="0" algn="ctr" fontAlgn="ctr">
                        <a:lnSpc>
                          <a:spcPct val="150000"/>
                        </a:lnSpc>
                      </a:pPr>
                      <a:r>
                        <a:rPr lang="en-US" sz="1200">
                          <a:solidFill>
                            <a:schemeClr val="accent6">
                              <a:lumMod val="50000"/>
                            </a:schemeClr>
                          </a:solidFill>
                          <a:effectLst/>
                        </a:rPr>
                        <a:t>173,40 </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30218" marR="30218" marT="0" marB="0"/>
                </a:tc>
                <a:tc>
                  <a:txBody>
                    <a:bodyPr/>
                    <a:lstStyle/>
                    <a:p>
                      <a:pPr marL="215900" indent="0" algn="ctr" fontAlgn="ctr">
                        <a:lnSpc>
                          <a:spcPct val="150000"/>
                        </a:lnSpc>
                      </a:pPr>
                      <a:r>
                        <a:rPr lang="en-US" sz="1200">
                          <a:solidFill>
                            <a:schemeClr val="accent6">
                              <a:lumMod val="50000"/>
                            </a:schemeClr>
                          </a:solidFill>
                          <a:effectLst/>
                        </a:rPr>
                        <a:t>256,40 </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30218" marR="30218" marT="0" marB="0"/>
                </a:tc>
              </a:tr>
              <a:tr h="483482">
                <a:tc>
                  <a:txBody>
                    <a:bodyPr/>
                    <a:lstStyle/>
                    <a:p>
                      <a:pPr marL="215900" indent="0" algn="ctr" fontAlgn="ctr">
                        <a:lnSpc>
                          <a:spcPct val="150000"/>
                        </a:lnSpc>
                      </a:pPr>
                      <a:r>
                        <a:rPr lang="en-US" sz="1200">
                          <a:solidFill>
                            <a:schemeClr val="accent6">
                              <a:lumMod val="50000"/>
                            </a:schemeClr>
                          </a:solidFill>
                          <a:effectLst/>
                        </a:rPr>
                        <a:t>Ensayo 4</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30218" marR="30218" marT="0" marB="0"/>
                </a:tc>
                <a:tc>
                  <a:txBody>
                    <a:bodyPr/>
                    <a:lstStyle/>
                    <a:p>
                      <a:pPr marL="215900" indent="0" algn="ctr" fontAlgn="ctr">
                        <a:lnSpc>
                          <a:spcPct val="150000"/>
                        </a:lnSpc>
                      </a:pPr>
                      <a:r>
                        <a:rPr lang="en-US" sz="1200">
                          <a:solidFill>
                            <a:schemeClr val="accent6">
                              <a:lumMod val="50000"/>
                            </a:schemeClr>
                          </a:solidFill>
                          <a:effectLst/>
                        </a:rPr>
                        <a:t>172,60 </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30218" marR="30218" marT="0" marB="0"/>
                </a:tc>
                <a:tc>
                  <a:txBody>
                    <a:bodyPr/>
                    <a:lstStyle/>
                    <a:p>
                      <a:pPr marL="215900" indent="0" algn="ctr" fontAlgn="ctr">
                        <a:lnSpc>
                          <a:spcPct val="150000"/>
                        </a:lnSpc>
                      </a:pPr>
                      <a:r>
                        <a:rPr lang="en-US" sz="1200">
                          <a:solidFill>
                            <a:schemeClr val="accent6">
                              <a:lumMod val="50000"/>
                            </a:schemeClr>
                          </a:solidFill>
                          <a:effectLst/>
                        </a:rPr>
                        <a:t>255,70 </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30218" marR="30218" marT="0" marB="0"/>
                </a:tc>
              </a:tr>
              <a:tr h="483482">
                <a:tc>
                  <a:txBody>
                    <a:bodyPr/>
                    <a:lstStyle/>
                    <a:p>
                      <a:pPr marL="215900" indent="0" algn="ctr" fontAlgn="ctr">
                        <a:lnSpc>
                          <a:spcPct val="150000"/>
                        </a:lnSpc>
                      </a:pPr>
                      <a:r>
                        <a:rPr lang="en-US" sz="1200">
                          <a:solidFill>
                            <a:schemeClr val="accent6">
                              <a:lumMod val="50000"/>
                            </a:schemeClr>
                          </a:solidFill>
                          <a:effectLst/>
                        </a:rPr>
                        <a:t>Ensayo 5</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30218" marR="30218" marT="0" marB="0"/>
                </a:tc>
                <a:tc>
                  <a:txBody>
                    <a:bodyPr/>
                    <a:lstStyle/>
                    <a:p>
                      <a:pPr marL="215900" indent="0" algn="ctr" fontAlgn="ctr">
                        <a:lnSpc>
                          <a:spcPct val="150000"/>
                        </a:lnSpc>
                      </a:pPr>
                      <a:r>
                        <a:rPr lang="en-US" sz="1200">
                          <a:solidFill>
                            <a:schemeClr val="accent6">
                              <a:lumMod val="50000"/>
                            </a:schemeClr>
                          </a:solidFill>
                          <a:effectLst/>
                        </a:rPr>
                        <a:t>172,40 </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30218" marR="30218" marT="0" marB="0"/>
                </a:tc>
                <a:tc>
                  <a:txBody>
                    <a:bodyPr/>
                    <a:lstStyle/>
                    <a:p>
                      <a:pPr marL="215900" indent="0" algn="ctr" fontAlgn="ctr">
                        <a:lnSpc>
                          <a:spcPct val="150000"/>
                        </a:lnSpc>
                      </a:pPr>
                      <a:r>
                        <a:rPr lang="en-US" sz="1200">
                          <a:solidFill>
                            <a:schemeClr val="accent6">
                              <a:lumMod val="50000"/>
                            </a:schemeClr>
                          </a:solidFill>
                          <a:effectLst/>
                        </a:rPr>
                        <a:t>256,50 </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30218" marR="30218" marT="0" marB="0"/>
                </a:tc>
              </a:tr>
              <a:tr h="483482">
                <a:tc>
                  <a:txBody>
                    <a:bodyPr/>
                    <a:lstStyle/>
                    <a:p>
                      <a:pPr marL="215900" indent="0" algn="ctr" fontAlgn="ctr">
                        <a:lnSpc>
                          <a:spcPct val="150000"/>
                        </a:lnSpc>
                      </a:pPr>
                      <a:r>
                        <a:rPr lang="en-US" sz="1200">
                          <a:solidFill>
                            <a:schemeClr val="accent6">
                              <a:lumMod val="50000"/>
                            </a:schemeClr>
                          </a:solidFill>
                          <a:effectLst/>
                        </a:rPr>
                        <a:t>Promedio</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30218" marR="30218" marT="0" marB="0"/>
                </a:tc>
                <a:tc>
                  <a:txBody>
                    <a:bodyPr/>
                    <a:lstStyle/>
                    <a:p>
                      <a:pPr marL="215900" indent="0" algn="ctr" fontAlgn="ctr">
                        <a:lnSpc>
                          <a:spcPct val="150000"/>
                        </a:lnSpc>
                      </a:pPr>
                      <a:r>
                        <a:rPr lang="en-US" sz="1200">
                          <a:solidFill>
                            <a:schemeClr val="accent6">
                              <a:lumMod val="50000"/>
                            </a:schemeClr>
                          </a:solidFill>
                          <a:effectLst/>
                        </a:rPr>
                        <a:t>172,90 </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30218" marR="30218" marT="0" marB="0"/>
                </a:tc>
                <a:tc>
                  <a:txBody>
                    <a:bodyPr/>
                    <a:lstStyle/>
                    <a:p>
                      <a:pPr marL="215900" indent="0" algn="ctr" fontAlgn="ctr">
                        <a:lnSpc>
                          <a:spcPct val="150000"/>
                        </a:lnSpc>
                      </a:pPr>
                      <a:r>
                        <a:rPr lang="en-US" sz="1200">
                          <a:solidFill>
                            <a:schemeClr val="accent6">
                              <a:lumMod val="50000"/>
                            </a:schemeClr>
                          </a:solidFill>
                          <a:effectLst/>
                        </a:rPr>
                        <a:t>255,98 </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30218" marR="30218" marT="0" marB="0"/>
                </a:tc>
              </a:tr>
              <a:tr h="322321">
                <a:tc>
                  <a:txBody>
                    <a:bodyPr/>
                    <a:lstStyle/>
                    <a:p>
                      <a:pPr marL="215900" indent="0" algn="ctr" fontAlgn="ctr">
                        <a:lnSpc>
                          <a:spcPct val="150000"/>
                        </a:lnSpc>
                      </a:pPr>
                      <a:r>
                        <a:rPr lang="en-US" sz="1200">
                          <a:solidFill>
                            <a:schemeClr val="accent6">
                              <a:lumMod val="50000"/>
                            </a:schemeClr>
                          </a:solidFill>
                          <a:effectLst/>
                        </a:rPr>
                        <a:t>Desviaci est</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30218" marR="30218" marT="0" marB="0"/>
                </a:tc>
                <a:tc>
                  <a:txBody>
                    <a:bodyPr/>
                    <a:lstStyle/>
                    <a:p>
                      <a:pPr marL="215900" indent="0" algn="ctr" fontAlgn="ctr">
                        <a:lnSpc>
                          <a:spcPct val="150000"/>
                        </a:lnSpc>
                      </a:pPr>
                      <a:r>
                        <a:rPr lang="en-US" sz="1200">
                          <a:solidFill>
                            <a:schemeClr val="accent6">
                              <a:lumMod val="50000"/>
                            </a:schemeClr>
                          </a:solidFill>
                          <a:effectLst/>
                        </a:rPr>
                        <a:t>0,40 </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30218" marR="30218" marT="0" marB="0"/>
                </a:tc>
                <a:tc>
                  <a:txBody>
                    <a:bodyPr/>
                    <a:lstStyle/>
                    <a:p>
                      <a:pPr marL="215900" indent="0" algn="ctr" fontAlgn="ctr">
                        <a:lnSpc>
                          <a:spcPct val="150000"/>
                        </a:lnSpc>
                      </a:pPr>
                      <a:r>
                        <a:rPr lang="en-US" sz="1200">
                          <a:solidFill>
                            <a:schemeClr val="accent6">
                              <a:lumMod val="50000"/>
                            </a:schemeClr>
                          </a:solidFill>
                          <a:effectLst/>
                        </a:rPr>
                        <a:t>0,50 </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30218" marR="30218" marT="0" marB="0"/>
                </a:tc>
              </a:tr>
              <a:tr h="322321">
                <a:tc>
                  <a:txBody>
                    <a:bodyPr/>
                    <a:lstStyle/>
                    <a:p>
                      <a:pPr marL="215900" indent="0" algn="ctr" fontAlgn="ctr">
                        <a:lnSpc>
                          <a:spcPct val="150000"/>
                        </a:lnSpc>
                      </a:pPr>
                      <a:r>
                        <a:rPr lang="en-US" sz="1200">
                          <a:solidFill>
                            <a:schemeClr val="accent6">
                              <a:lumMod val="50000"/>
                            </a:schemeClr>
                          </a:solidFill>
                          <a:effectLst/>
                        </a:rPr>
                        <a:t>Cpk</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30218" marR="30218" marT="0" marB="0"/>
                </a:tc>
                <a:tc>
                  <a:txBody>
                    <a:bodyPr/>
                    <a:lstStyle/>
                    <a:p>
                      <a:pPr marL="215900" indent="0" algn="ctr" fontAlgn="ctr">
                        <a:lnSpc>
                          <a:spcPct val="150000"/>
                        </a:lnSpc>
                      </a:pPr>
                      <a:r>
                        <a:rPr lang="en-US" sz="1200">
                          <a:solidFill>
                            <a:schemeClr val="accent6">
                              <a:lumMod val="50000"/>
                            </a:schemeClr>
                          </a:solidFill>
                          <a:effectLst/>
                        </a:rPr>
                        <a:t>1,75 </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30218" marR="30218" marT="0" marB="0"/>
                </a:tc>
                <a:tc>
                  <a:txBody>
                    <a:bodyPr/>
                    <a:lstStyle/>
                    <a:p>
                      <a:pPr marL="215900" indent="0" algn="ctr" fontAlgn="ctr">
                        <a:lnSpc>
                          <a:spcPct val="150000"/>
                        </a:lnSpc>
                      </a:pPr>
                      <a:r>
                        <a:rPr lang="en-US" sz="1200" dirty="0">
                          <a:solidFill>
                            <a:schemeClr val="accent6">
                              <a:lumMod val="50000"/>
                            </a:schemeClr>
                          </a:solidFill>
                          <a:effectLst/>
                        </a:rPr>
                        <a:t>1,35 </a:t>
                      </a:r>
                      <a:endParaRPr lang="es-EC" sz="1200" dirty="0">
                        <a:solidFill>
                          <a:schemeClr val="accent6">
                            <a:lumMod val="50000"/>
                          </a:schemeClr>
                        </a:solidFill>
                        <a:effectLst/>
                        <a:latin typeface="Times New Roman" panose="02020603050405020304" pitchFamily="18" charset="0"/>
                        <a:ea typeface="Calibri" panose="020F0502020204030204" pitchFamily="34" charset="0"/>
                      </a:endParaRPr>
                    </a:p>
                  </a:txBody>
                  <a:tcPr marL="30218" marR="30218" marT="0" marB="0"/>
                </a:tc>
              </a:tr>
            </a:tbl>
          </a:graphicData>
        </a:graphic>
      </p:graphicFrame>
      <p:graphicFrame>
        <p:nvGraphicFramePr>
          <p:cNvPr id="5" name="Gráfico 4"/>
          <p:cNvGraphicFramePr/>
          <p:nvPr/>
        </p:nvGraphicFramePr>
        <p:xfrm>
          <a:off x="6165011" y="3515672"/>
          <a:ext cx="4572000" cy="2449830"/>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6" name="Gráfico 5"/>
          <p:cNvGraphicFramePr/>
          <p:nvPr/>
        </p:nvGraphicFramePr>
        <p:xfrm>
          <a:off x="6096000" y="772472"/>
          <a:ext cx="4572000" cy="27432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WhatsApp Image 2022-11-29 at 8.21.25 AM"/>
          <p:cNvPicPr>
            <a:picLocks noChangeAspect="1"/>
          </p:cNvPicPr>
          <p:nvPr/>
        </p:nvPicPr>
        <p:blipFill>
          <a:blip r:embed="rId1"/>
          <a:stretch>
            <a:fillRect/>
          </a:stretch>
        </p:blipFill>
        <p:spPr>
          <a:xfrm rot="16200000">
            <a:off x="3361858" y="522884"/>
            <a:ext cx="4558030" cy="6088644"/>
          </a:xfrm>
          <a:prstGeom prst="rect">
            <a:avLst/>
          </a:prstGeom>
        </p:spPr>
      </p:pic>
      <p:sp>
        <p:nvSpPr>
          <p:cNvPr id="6" name="CuadroTexto 5"/>
          <p:cNvSpPr txBox="1"/>
          <p:nvPr/>
        </p:nvSpPr>
        <p:spPr>
          <a:xfrm>
            <a:off x="-317021" y="0"/>
            <a:ext cx="6094562" cy="561629"/>
          </a:xfrm>
          <a:prstGeom prst="rect">
            <a:avLst/>
          </a:prstGeom>
          <a:noFill/>
        </p:spPr>
        <p:txBody>
          <a:bodyPr wrap="square">
            <a:spAutoFit/>
          </a:bodyPr>
          <a:lstStyle/>
          <a:p>
            <a:pPr marL="449580" indent="180340" algn="l">
              <a:lnSpc>
                <a:spcPct val="200000"/>
              </a:lnSpc>
              <a:spcAft>
                <a:spcPts val="1920"/>
              </a:spcAft>
            </a:pPr>
            <a:r>
              <a:rPr lang="es-ES" sz="1800" b="1" dirty="0">
                <a:solidFill>
                  <a:schemeClr val="accent6">
                    <a:lumMod val="50000"/>
                  </a:schemeClr>
                </a:solidFill>
                <a:effectLst/>
                <a:latin typeface="Arial" panose="020B0604020202020204" pitchFamily="34" charset="0"/>
                <a:ea typeface="Calibri" panose="020F0502020204030204" pitchFamily="34" charset="0"/>
              </a:rPr>
              <a:t>Corte borde final</a:t>
            </a:r>
            <a:endParaRPr lang="es-EC" sz="1400" b="1" dirty="0">
              <a:solidFill>
                <a:schemeClr val="accent6">
                  <a:lumMod val="50000"/>
                </a:schemeClr>
              </a:solidFill>
              <a:effectLst/>
              <a:latin typeface="Times New Roman" panose="02020603050405020304" pitchFamily="18" charset="0"/>
              <a:ea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97047" y="87066"/>
            <a:ext cx="6094562" cy="369332"/>
          </a:xfrm>
          <a:prstGeom prst="rect">
            <a:avLst/>
          </a:prstGeom>
          <a:noFill/>
        </p:spPr>
        <p:txBody>
          <a:bodyPr wrap="square">
            <a:spAutoFit/>
          </a:bodyPr>
          <a:lstStyle/>
          <a:p>
            <a:r>
              <a:rPr lang="es-EC" sz="1800" b="1" dirty="0">
                <a:solidFill>
                  <a:schemeClr val="accent6">
                    <a:lumMod val="50000"/>
                  </a:schemeClr>
                </a:solidFill>
                <a:effectLst/>
                <a:latin typeface="Arial" panose="020B0604020202020204" pitchFamily="34" charset="0"/>
                <a:ea typeface="Calibri" panose="020F0502020204030204" pitchFamily="34" charset="0"/>
              </a:rPr>
              <a:t>CONCLUSIONES</a:t>
            </a:r>
            <a:endParaRPr lang="es-EC" b="1" dirty="0">
              <a:solidFill>
                <a:schemeClr val="accent6">
                  <a:lumMod val="50000"/>
                </a:schemeClr>
              </a:solidFill>
            </a:endParaRPr>
          </a:p>
        </p:txBody>
      </p:sp>
      <p:sp>
        <p:nvSpPr>
          <p:cNvPr id="7" name="CuadroTexto 6"/>
          <p:cNvSpPr txBox="1"/>
          <p:nvPr/>
        </p:nvSpPr>
        <p:spPr>
          <a:xfrm>
            <a:off x="301924" y="744149"/>
            <a:ext cx="10802429" cy="2585323"/>
          </a:xfrm>
          <a:prstGeom prst="rect">
            <a:avLst/>
          </a:prstGeom>
          <a:noFill/>
        </p:spPr>
        <p:txBody>
          <a:bodyPr wrap="square">
            <a:spAutoFit/>
          </a:bodyPr>
          <a:lstStyle/>
          <a:p>
            <a:pPr marL="285750" indent="-285750" algn="just">
              <a:buFont typeface="Arial" panose="020B0604020202020204" pitchFamily="34" charset="0"/>
              <a:buChar char="•"/>
            </a:pPr>
            <a:r>
              <a:rPr lang="es-EC" sz="1800" dirty="0">
                <a:solidFill>
                  <a:schemeClr val="accent6">
                    <a:lumMod val="50000"/>
                  </a:schemeClr>
                </a:solidFill>
                <a:effectLst/>
                <a:latin typeface="Arial" panose="020B0604020202020204" pitchFamily="34" charset="0"/>
                <a:ea typeface="Calibri" panose="020F0502020204030204" pitchFamily="34" charset="0"/>
              </a:rPr>
              <a:t>La automatización de esta máquina representa un aporte importante en la empresa, ya que, el proceso de corte actualmente se lo realiza de forma manual, resultando una tarea agotadora y peligrosa, debido a, que el operador está expuesto a un riesgo permanente de sufrir lesiones o pérdidas en alguno de sus dedos durante el proceso de corte. Con la automatización de esta máquina se reduce el riesgo laboral, se aumenta la producción de lotes</a:t>
            </a:r>
            <a:r>
              <a:rPr lang="es-ES" sz="1800" dirty="0">
                <a:solidFill>
                  <a:schemeClr val="accent6">
                    <a:lumMod val="50000"/>
                  </a:schemeClr>
                </a:solidFill>
                <a:effectLst/>
                <a:latin typeface="Arial" panose="020B0604020202020204" pitchFamily="34" charset="0"/>
                <a:ea typeface="Calibri" panose="020F0502020204030204" pitchFamily="34" charset="0"/>
              </a:rPr>
              <a:t>, ya que un operario inexperto </a:t>
            </a:r>
            <a:r>
              <a:rPr lang="es-EC" sz="1800" dirty="0">
                <a:solidFill>
                  <a:schemeClr val="accent6">
                    <a:lumMod val="50000"/>
                  </a:schemeClr>
                </a:solidFill>
                <a:effectLst/>
                <a:latin typeface="Arial" panose="020B0604020202020204" pitchFamily="34" charset="0"/>
                <a:ea typeface="Calibri" panose="020F0502020204030204" pitchFamily="34" charset="0"/>
              </a:rPr>
              <a:t>s</a:t>
            </a:r>
            <a:r>
              <a:rPr lang="es-ES" sz="1800" dirty="0">
                <a:solidFill>
                  <a:schemeClr val="accent6">
                    <a:lumMod val="50000"/>
                  </a:schemeClr>
                </a:solidFill>
                <a:effectLst/>
                <a:latin typeface="Arial" panose="020B0604020202020204" pitchFamily="34" charset="0"/>
                <a:ea typeface="Calibri" panose="020F0502020204030204" pitchFamily="34" charset="0"/>
              </a:rPr>
              <a:t>e demora entre 90 y 120 </a:t>
            </a:r>
            <a:r>
              <a:rPr lang="es-EC" sz="1800" dirty="0">
                <a:solidFill>
                  <a:schemeClr val="accent6">
                    <a:lumMod val="50000"/>
                  </a:schemeClr>
                </a:solidFill>
                <a:effectLst/>
                <a:latin typeface="Arial" panose="020B0604020202020204" pitchFamily="34" charset="0"/>
                <a:ea typeface="Calibri" panose="020F0502020204030204" pitchFamily="34" charset="0"/>
              </a:rPr>
              <a:t>s</a:t>
            </a:r>
            <a:r>
              <a:rPr lang="es-ES" sz="1800" dirty="0" err="1">
                <a:solidFill>
                  <a:schemeClr val="accent6">
                    <a:lumMod val="50000"/>
                  </a:schemeClr>
                </a:solidFill>
                <a:effectLst/>
                <a:latin typeface="Arial" panose="020B0604020202020204" pitchFamily="34" charset="0"/>
                <a:ea typeface="Calibri" panose="020F0502020204030204" pitchFamily="34" charset="0"/>
              </a:rPr>
              <a:t>egundo</a:t>
            </a:r>
            <a:r>
              <a:rPr lang="es-EC" sz="1800" dirty="0">
                <a:solidFill>
                  <a:schemeClr val="accent6">
                    <a:lumMod val="50000"/>
                  </a:schemeClr>
                </a:solidFill>
                <a:effectLst/>
                <a:latin typeface="Arial" panose="020B0604020202020204" pitchFamily="34" charset="0"/>
                <a:ea typeface="Calibri" panose="020F0502020204030204" pitchFamily="34" charset="0"/>
              </a:rPr>
              <a:t>s</a:t>
            </a:r>
            <a:r>
              <a:rPr lang="es-ES" sz="1800" dirty="0">
                <a:solidFill>
                  <a:schemeClr val="accent6">
                    <a:lumMod val="50000"/>
                  </a:schemeClr>
                </a:solidFill>
                <a:effectLst/>
                <a:latin typeface="Arial" panose="020B0604020202020204" pitchFamily="34" charset="0"/>
                <a:ea typeface="Calibri" panose="020F0502020204030204" pitchFamily="34" charset="0"/>
              </a:rPr>
              <a:t>, </a:t>
            </a:r>
            <a:r>
              <a:rPr lang="es-ES" sz="1800" dirty="0" err="1">
                <a:solidFill>
                  <a:schemeClr val="accent6">
                    <a:lumMod val="50000"/>
                  </a:schemeClr>
                </a:solidFill>
                <a:effectLst/>
                <a:latin typeface="Arial" panose="020B0604020202020204" pitchFamily="34" charset="0"/>
                <a:ea typeface="Calibri" panose="020F0502020204030204" pitchFamily="34" charset="0"/>
              </a:rPr>
              <a:t>mientra</a:t>
            </a:r>
            <a:r>
              <a:rPr lang="es-EC" sz="1800" dirty="0">
                <a:solidFill>
                  <a:schemeClr val="accent6">
                    <a:lumMod val="50000"/>
                  </a:schemeClr>
                </a:solidFill>
                <a:effectLst/>
                <a:latin typeface="Arial" panose="020B0604020202020204" pitchFamily="34" charset="0"/>
                <a:ea typeface="Calibri" panose="020F0502020204030204" pitchFamily="34" charset="0"/>
              </a:rPr>
              <a:t>s</a:t>
            </a:r>
            <a:r>
              <a:rPr lang="es-ES" sz="1800" dirty="0">
                <a:solidFill>
                  <a:schemeClr val="accent6">
                    <a:lumMod val="50000"/>
                  </a:schemeClr>
                </a:solidFill>
                <a:effectLst/>
                <a:latin typeface="Arial" panose="020B0604020202020204" pitchFamily="34" charset="0"/>
                <a:ea typeface="Calibri" panose="020F0502020204030204" pitchFamily="34" charset="0"/>
              </a:rPr>
              <a:t> que el mi</a:t>
            </a:r>
            <a:r>
              <a:rPr lang="es-EC" sz="1800" dirty="0">
                <a:solidFill>
                  <a:schemeClr val="accent6">
                    <a:lumMod val="50000"/>
                  </a:schemeClr>
                </a:solidFill>
                <a:effectLst/>
                <a:latin typeface="Arial" panose="020B0604020202020204" pitchFamily="34" charset="0"/>
                <a:ea typeface="Calibri" panose="020F0502020204030204" pitchFamily="34" charset="0"/>
              </a:rPr>
              <a:t>s</a:t>
            </a:r>
            <a:r>
              <a:rPr lang="es-ES" sz="1800" dirty="0" err="1">
                <a:solidFill>
                  <a:schemeClr val="accent6">
                    <a:lumMod val="50000"/>
                  </a:schemeClr>
                </a:solidFill>
                <a:effectLst/>
                <a:latin typeface="Arial" panose="020B0604020202020204" pitchFamily="34" charset="0"/>
                <a:ea typeface="Calibri" panose="020F0502020204030204" pitchFamily="34" charset="0"/>
              </a:rPr>
              <a:t>mo</a:t>
            </a:r>
            <a:r>
              <a:rPr lang="es-ES" sz="1800" dirty="0">
                <a:solidFill>
                  <a:schemeClr val="accent6">
                    <a:lumMod val="50000"/>
                  </a:schemeClr>
                </a:solidFill>
                <a:effectLst/>
                <a:latin typeface="Arial" panose="020B0604020202020204" pitchFamily="34" charset="0"/>
                <a:ea typeface="Calibri" panose="020F0502020204030204" pitchFamily="34" charset="0"/>
              </a:rPr>
              <a:t> operario en la maquina </a:t>
            </a:r>
            <a:r>
              <a:rPr lang="es-EC" sz="1800" dirty="0">
                <a:solidFill>
                  <a:schemeClr val="accent6">
                    <a:lumMod val="50000"/>
                  </a:schemeClr>
                </a:solidFill>
                <a:effectLst/>
                <a:latin typeface="Arial" panose="020B0604020202020204" pitchFamily="34" charset="0"/>
                <a:ea typeface="Calibri" panose="020F0502020204030204" pitchFamily="34" charset="0"/>
              </a:rPr>
              <a:t>s</a:t>
            </a:r>
            <a:r>
              <a:rPr lang="es-ES" sz="1800" dirty="0">
                <a:solidFill>
                  <a:schemeClr val="accent6">
                    <a:lumMod val="50000"/>
                  </a:schemeClr>
                </a:solidFill>
                <a:effectLst/>
                <a:latin typeface="Arial" panose="020B0604020202020204" pitchFamily="34" charset="0"/>
                <a:ea typeface="Calibri" panose="020F0502020204030204" pitchFamily="34" charset="0"/>
              </a:rPr>
              <a:t>e demora de 80 a 90 </a:t>
            </a:r>
            <a:r>
              <a:rPr lang="es-EC" sz="1800" dirty="0">
                <a:solidFill>
                  <a:schemeClr val="accent6">
                    <a:lumMod val="50000"/>
                  </a:schemeClr>
                </a:solidFill>
                <a:effectLst/>
                <a:latin typeface="Arial" panose="020B0604020202020204" pitchFamily="34" charset="0"/>
                <a:ea typeface="Calibri" panose="020F0502020204030204" pitchFamily="34" charset="0"/>
              </a:rPr>
              <a:t>s</a:t>
            </a:r>
            <a:r>
              <a:rPr lang="es-ES" sz="1800" dirty="0" err="1">
                <a:solidFill>
                  <a:schemeClr val="accent6">
                    <a:lumMod val="50000"/>
                  </a:schemeClr>
                </a:solidFill>
                <a:effectLst/>
                <a:latin typeface="Arial" panose="020B0604020202020204" pitchFamily="34" charset="0"/>
                <a:ea typeface="Calibri" panose="020F0502020204030204" pitchFamily="34" charset="0"/>
              </a:rPr>
              <a:t>egundo</a:t>
            </a:r>
            <a:r>
              <a:rPr lang="es-EC" sz="1800" dirty="0">
                <a:solidFill>
                  <a:schemeClr val="accent6">
                    <a:lumMod val="50000"/>
                  </a:schemeClr>
                </a:solidFill>
                <a:effectLst/>
                <a:latin typeface="Arial" panose="020B0604020202020204" pitchFamily="34" charset="0"/>
                <a:ea typeface="Calibri" panose="020F0502020204030204" pitchFamily="34" charset="0"/>
              </a:rPr>
              <a:t>s</a:t>
            </a:r>
            <a:r>
              <a:rPr lang="es-ES" sz="1800" dirty="0">
                <a:solidFill>
                  <a:schemeClr val="accent6">
                    <a:lumMod val="50000"/>
                  </a:schemeClr>
                </a:solidFill>
                <a:effectLst/>
                <a:latin typeface="Arial" panose="020B0604020202020204" pitchFamily="34" charset="0"/>
                <a:ea typeface="Calibri" panose="020F0502020204030204" pitchFamily="34" charset="0"/>
              </a:rPr>
              <a:t> en realizar el corte de borde</a:t>
            </a:r>
            <a:r>
              <a:rPr lang="es-EC" sz="1800" dirty="0">
                <a:solidFill>
                  <a:schemeClr val="accent6">
                    <a:lumMod val="50000"/>
                  </a:schemeClr>
                </a:solidFill>
                <a:effectLst/>
                <a:latin typeface="Arial" panose="020B0604020202020204" pitchFamily="34" charset="0"/>
                <a:ea typeface="Calibri" panose="020F0502020204030204" pitchFamily="34" charset="0"/>
              </a:rPr>
              <a:t>s</a:t>
            </a:r>
            <a:r>
              <a:rPr lang="es-ES" sz="1800" dirty="0">
                <a:solidFill>
                  <a:schemeClr val="accent6">
                    <a:lumMod val="50000"/>
                  </a:schemeClr>
                </a:solidFill>
                <a:effectLst/>
                <a:latin typeface="Arial" panose="020B0604020202020204" pitchFamily="34" charset="0"/>
                <a:ea typeface="Calibri" panose="020F0502020204030204" pitchFamily="34" charset="0"/>
              </a:rPr>
              <a:t>. </a:t>
            </a:r>
            <a:r>
              <a:rPr lang="es-ES" sz="1800" dirty="0" err="1">
                <a:solidFill>
                  <a:schemeClr val="accent6">
                    <a:lumMod val="50000"/>
                  </a:schemeClr>
                </a:solidFill>
                <a:effectLst/>
                <a:latin typeface="Arial" panose="020B0604020202020204" pitchFamily="34" charset="0"/>
                <a:ea typeface="Calibri" panose="020F0502020204030204" pitchFamily="34" charset="0"/>
              </a:rPr>
              <a:t>Ademá</a:t>
            </a:r>
            <a:r>
              <a:rPr lang="es-EC" sz="1800" dirty="0">
                <a:solidFill>
                  <a:schemeClr val="accent6">
                    <a:lumMod val="50000"/>
                  </a:schemeClr>
                </a:solidFill>
                <a:effectLst/>
                <a:latin typeface="Arial" panose="020B0604020202020204" pitchFamily="34" charset="0"/>
                <a:ea typeface="Calibri" panose="020F0502020204030204" pitchFamily="34" charset="0"/>
              </a:rPr>
              <a:t>s se impulsa a que la empresa pueda ser competente y sustentable durante los próximos años. De esta manera la empresa generará productos con estándares de calidad y marca un paso fundamental hacia la automatización industrial</a:t>
            </a:r>
            <a:endParaRPr lang="es-EC" dirty="0">
              <a:solidFill>
                <a:schemeClr val="accent6">
                  <a:lumMod val="50000"/>
                </a:schemeClr>
              </a:solidFill>
            </a:endParaRPr>
          </a:p>
        </p:txBody>
      </p:sp>
      <p:sp>
        <p:nvSpPr>
          <p:cNvPr id="9" name="CuadroTexto 8"/>
          <p:cNvSpPr txBox="1"/>
          <p:nvPr/>
        </p:nvSpPr>
        <p:spPr>
          <a:xfrm>
            <a:off x="97047" y="3851694"/>
            <a:ext cx="11007306" cy="1477328"/>
          </a:xfrm>
          <a:prstGeom prst="rect">
            <a:avLst/>
          </a:prstGeom>
          <a:noFill/>
        </p:spPr>
        <p:txBody>
          <a:bodyPr wrap="square">
            <a:spAutoFit/>
          </a:bodyPr>
          <a:lstStyle/>
          <a:p>
            <a:pPr marL="501650" indent="-285750" algn="just">
              <a:spcAft>
                <a:spcPts val="1920"/>
              </a:spcAft>
              <a:buFont typeface="Arial" panose="020B0604020202020204" pitchFamily="34" charset="0"/>
              <a:buChar char="•"/>
            </a:pPr>
            <a:r>
              <a:rPr lang="es-EC" sz="1800" dirty="0">
                <a:solidFill>
                  <a:schemeClr val="accent6">
                    <a:lumMod val="50000"/>
                  </a:schemeClr>
                </a:solidFill>
                <a:effectLst/>
                <a:latin typeface="Arial" panose="020B0604020202020204" pitchFamily="34" charset="0"/>
                <a:ea typeface="Calibri" panose="020F0502020204030204" pitchFamily="34" charset="0"/>
              </a:rPr>
              <a:t>Se analizó el proceso de fabricación de rompecabezas utilizado en la empresa </a:t>
            </a:r>
            <a:r>
              <a:rPr lang="es-EC" sz="1800" dirty="0" err="1">
                <a:solidFill>
                  <a:schemeClr val="accent6">
                    <a:lumMod val="50000"/>
                  </a:schemeClr>
                </a:solidFill>
                <a:effectLst/>
                <a:latin typeface="Arial" panose="020B0604020202020204" pitchFamily="34" charset="0"/>
                <a:ea typeface="Calibri" panose="020F0502020204030204" pitchFamily="34" charset="0"/>
              </a:rPr>
              <a:t>Didacteka</a:t>
            </a:r>
            <a:r>
              <a:rPr lang="es-EC" sz="1800" dirty="0">
                <a:solidFill>
                  <a:schemeClr val="accent6">
                    <a:lumMod val="50000"/>
                  </a:schemeClr>
                </a:solidFill>
                <a:effectLst/>
                <a:latin typeface="Arial" panose="020B0604020202020204" pitchFamily="34" charset="0"/>
                <a:ea typeface="Calibri" panose="020F0502020204030204" pitchFamily="34" charset="0"/>
              </a:rPr>
              <a:t>, y las operaciones de corte que realiza la caladora tipo mesa al momento de realizar el corte. Esto permitió establecer los requerimientos de diseño del sistema, así como, las funciones mecánicas, electrónicas y de control necesarias para la automatización de esta máquina basados en la norma VDI 2206 para el diseño de sistemas mecatrónicos.</a:t>
            </a:r>
            <a:endParaRPr lang="es-EC" sz="2000" dirty="0">
              <a:solidFill>
                <a:schemeClr val="accent6">
                  <a:lumMod val="50000"/>
                </a:schemeClr>
              </a:solidFill>
              <a:effectLst/>
              <a:latin typeface="Times New Roman" panose="02020603050405020304" pitchFamily="18" charset="0"/>
              <a:ea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258792" y="1126354"/>
            <a:ext cx="11507637" cy="2031325"/>
          </a:xfrm>
          <a:prstGeom prst="rect">
            <a:avLst/>
          </a:prstGeom>
          <a:noFill/>
        </p:spPr>
        <p:txBody>
          <a:bodyPr wrap="square">
            <a:spAutoFit/>
          </a:bodyPr>
          <a:lstStyle/>
          <a:p>
            <a:pPr marL="742950" indent="-285750" algn="just">
              <a:spcAft>
                <a:spcPts val="1920"/>
              </a:spcAft>
              <a:buFont typeface="Arial" panose="020B0604020202020204" pitchFamily="34" charset="0"/>
              <a:buChar char="•"/>
            </a:pPr>
            <a:r>
              <a:rPr lang="es-EC" sz="1800" dirty="0">
                <a:solidFill>
                  <a:schemeClr val="accent6">
                    <a:lumMod val="50000"/>
                  </a:schemeClr>
                </a:solidFill>
                <a:effectLst/>
                <a:latin typeface="Arial" panose="020B0604020202020204" pitchFamily="34" charset="0"/>
                <a:ea typeface="Calibri" panose="020F0502020204030204" pitchFamily="34" charset="0"/>
              </a:rPr>
              <a:t>Se realizó la selección de los elementos mecánicos bajo ciertos criterios de selección como: precisión, montaje, disponibilidad y fiabilidad. Con respecto, al sistema de transmisión de los ejes X y </a:t>
            </a:r>
            <a:r>
              <a:rPr lang="es-EC" sz="1800" dirty="0" err="1">
                <a:solidFill>
                  <a:schemeClr val="accent6">
                    <a:lumMod val="50000"/>
                  </a:schemeClr>
                </a:solidFill>
                <a:effectLst/>
                <a:latin typeface="Arial" panose="020B0604020202020204" pitchFamily="34" charset="0"/>
                <a:ea typeface="Calibri" panose="020F0502020204030204" pitchFamily="34" charset="0"/>
              </a:rPr>
              <a:t>Y</a:t>
            </a:r>
            <a:r>
              <a:rPr lang="es-EC" sz="1800" dirty="0">
                <a:solidFill>
                  <a:schemeClr val="accent6">
                    <a:lumMod val="50000"/>
                  </a:schemeClr>
                </a:solidFill>
                <a:effectLst/>
                <a:latin typeface="Arial" panose="020B0604020202020204" pitchFamily="34" charset="0"/>
                <a:ea typeface="Calibri" panose="020F0502020204030204" pitchFamily="34" charset="0"/>
              </a:rPr>
              <a:t> se optó por el sistema de husillo de bolas, y para el eje de rotación se utilizó un sistema de engranajes, el sistema de guiado lineal en el eje X es un sistema de rodillos perfilados y el eje Y posee un sistema de rodamiento lineal, el sistema motriz en los tres ejes está compuesto por motores NEMA paso a paso. Finalmente, la tarjeta de control encargada de leer y procesar los datos es la placa SBTS100 compatible con el software de control para máquinas CNC Mach3. </a:t>
            </a:r>
            <a:endParaRPr lang="es-EC" sz="2000" dirty="0">
              <a:solidFill>
                <a:schemeClr val="accent6">
                  <a:lumMod val="50000"/>
                </a:schemeClr>
              </a:solidFill>
              <a:effectLst/>
              <a:latin typeface="Times New Roman" panose="02020603050405020304" pitchFamily="18" charset="0"/>
              <a:ea typeface="Calibri" panose="020F0502020204030204" pitchFamily="34" charset="0"/>
            </a:endParaRPr>
          </a:p>
        </p:txBody>
      </p:sp>
      <p:sp>
        <p:nvSpPr>
          <p:cNvPr id="7" name="CuadroTexto 6"/>
          <p:cNvSpPr txBox="1"/>
          <p:nvPr/>
        </p:nvSpPr>
        <p:spPr>
          <a:xfrm>
            <a:off x="258792" y="3700321"/>
            <a:ext cx="11507637" cy="1477328"/>
          </a:xfrm>
          <a:prstGeom prst="rect">
            <a:avLst/>
          </a:prstGeom>
          <a:noFill/>
        </p:spPr>
        <p:txBody>
          <a:bodyPr wrap="square">
            <a:spAutoFit/>
          </a:bodyPr>
          <a:lstStyle/>
          <a:p>
            <a:pPr marL="742950" indent="-285750" algn="just">
              <a:spcAft>
                <a:spcPts val="1920"/>
              </a:spcAft>
              <a:buFont typeface="Arial" panose="020B0604020202020204" pitchFamily="34" charset="0"/>
              <a:buChar char="•"/>
              <a:tabLst>
                <a:tab pos="678180" algn="l"/>
              </a:tabLst>
            </a:pPr>
            <a:r>
              <a:rPr lang="es-EC" sz="1800" dirty="0">
                <a:solidFill>
                  <a:schemeClr val="accent6">
                    <a:lumMod val="50000"/>
                  </a:schemeClr>
                </a:solidFill>
                <a:effectLst/>
                <a:latin typeface="Arial" panose="020B0604020202020204" pitchFamily="34" charset="0"/>
                <a:ea typeface="Calibri" panose="020F0502020204030204" pitchFamily="34" charset="0"/>
              </a:rPr>
              <a:t>La trayectoria de borde se realizó mediante un análisis cinemático basado en la forma geométrica de la trayectoria a través del software </a:t>
            </a:r>
            <a:r>
              <a:rPr lang="es-EC" sz="1800" i="1" dirty="0" err="1">
                <a:solidFill>
                  <a:schemeClr val="accent6">
                    <a:lumMod val="50000"/>
                  </a:schemeClr>
                </a:solidFill>
                <a:effectLst/>
                <a:latin typeface="Arial" panose="020B0604020202020204" pitchFamily="34" charset="0"/>
                <a:ea typeface="Calibri" panose="020F0502020204030204" pitchFamily="34" charset="0"/>
              </a:rPr>
              <a:t>Solidworks</a:t>
            </a:r>
            <a:r>
              <a:rPr lang="es-EC" sz="1800" i="1" dirty="0">
                <a:solidFill>
                  <a:schemeClr val="accent6">
                    <a:lumMod val="50000"/>
                  </a:schemeClr>
                </a:solidFill>
                <a:effectLst/>
                <a:latin typeface="Arial" panose="020B0604020202020204" pitchFamily="34" charset="0"/>
                <a:ea typeface="Calibri" panose="020F0502020204030204" pitchFamily="34" charset="0"/>
              </a:rPr>
              <a:t>,</a:t>
            </a:r>
            <a:r>
              <a:rPr lang="es-EC" sz="1800" dirty="0">
                <a:solidFill>
                  <a:schemeClr val="accent6">
                    <a:lumMod val="50000"/>
                  </a:schemeClr>
                </a:solidFill>
                <a:effectLst/>
                <a:latin typeface="Arial" panose="020B0604020202020204" pitchFamily="34" charset="0"/>
                <a:ea typeface="Calibri" panose="020F0502020204030204" pitchFamily="34" charset="0"/>
              </a:rPr>
              <a:t> este análisis permite obtener las coordenadas de movimiento lineal y ángulo de rotación que se ingresan mediante código G al software Mach3, para que la tarjeta de control ejecute los movimientos en cada uno de los ejes. El análisis geométrico diseñado puede ser implementado para cualquier tipo de tamaño que el usuario desee fabricar.</a:t>
            </a:r>
            <a:endParaRPr lang="es-EC" sz="2000" dirty="0">
              <a:solidFill>
                <a:schemeClr val="accent6">
                  <a:lumMod val="50000"/>
                </a:schemeClr>
              </a:solidFill>
              <a:effectLst/>
              <a:latin typeface="Times New Roman" panose="02020603050405020304" pitchFamily="18" charset="0"/>
              <a:ea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27803" y="756698"/>
            <a:ext cx="11059062" cy="2308324"/>
          </a:xfrm>
          <a:prstGeom prst="rect">
            <a:avLst/>
          </a:prstGeom>
          <a:noFill/>
        </p:spPr>
        <p:txBody>
          <a:bodyPr wrap="square">
            <a:spAutoFit/>
          </a:bodyPr>
          <a:lstStyle/>
          <a:p>
            <a:pPr marL="742950" indent="-285750" algn="just">
              <a:spcAft>
                <a:spcPts val="1920"/>
              </a:spcAft>
              <a:buFont typeface="Arial" panose="020B0604020202020204" pitchFamily="34" charset="0"/>
              <a:buChar char="•"/>
            </a:pPr>
            <a:r>
              <a:rPr lang="es-EC" sz="1800" dirty="0">
                <a:solidFill>
                  <a:schemeClr val="accent6">
                    <a:lumMod val="50000"/>
                  </a:schemeClr>
                </a:solidFill>
                <a:effectLst/>
                <a:latin typeface="Arial" panose="020B0604020202020204" pitchFamily="34" charset="0"/>
                <a:ea typeface="Calibri" panose="020F0502020204030204" pitchFamily="34" charset="0"/>
              </a:rPr>
              <a:t>Se realizaron pruebas de desplazamiento en cada uno de los ejes y ensayos de prueba realizando cortes de borde para un tamaño en específico. En las pruebas de desplazamiento el eje X es el único que, a mayores distancias presenta menor precisión y exactitud, sin embargo, en los dos ejes restantes los resultados de precisión y exactitud son excelentes y no presentan variaciones ante el aumento en la magnitud de desplazamiento.</a:t>
            </a:r>
            <a:r>
              <a:rPr lang="es-ES" sz="1800" dirty="0">
                <a:solidFill>
                  <a:schemeClr val="accent6">
                    <a:lumMod val="50000"/>
                  </a:schemeClr>
                </a:solidFill>
                <a:effectLst/>
                <a:latin typeface="Arial" panose="020B0604020202020204" pitchFamily="34" charset="0"/>
                <a:ea typeface="Calibri" panose="020F0502020204030204" pitchFamily="34" charset="0"/>
              </a:rPr>
              <a:t> E</a:t>
            </a:r>
            <a:r>
              <a:rPr lang="es-EC" sz="1800" dirty="0">
                <a:solidFill>
                  <a:schemeClr val="accent6">
                    <a:lumMod val="50000"/>
                  </a:schemeClr>
                </a:solidFill>
                <a:effectLst/>
                <a:latin typeface="Arial" panose="020B0604020202020204" pitchFamily="34" charset="0"/>
                <a:ea typeface="Calibri" panose="020F0502020204030204" pitchFamily="34" charset="0"/>
              </a:rPr>
              <a:t>s</a:t>
            </a:r>
            <a:r>
              <a:rPr lang="es-ES" sz="1800" dirty="0">
                <a:solidFill>
                  <a:schemeClr val="accent6">
                    <a:lumMod val="50000"/>
                  </a:schemeClr>
                </a:solidFill>
                <a:effectLst/>
                <a:latin typeface="Arial" panose="020B0604020202020204" pitchFamily="34" charset="0"/>
                <a:ea typeface="Calibri" panose="020F0502020204030204" pitchFamily="34" charset="0"/>
              </a:rPr>
              <a:t> decir, la </a:t>
            </a:r>
            <a:r>
              <a:rPr lang="es-ES" sz="1800" dirty="0" err="1">
                <a:solidFill>
                  <a:schemeClr val="accent6">
                    <a:lumMod val="50000"/>
                  </a:schemeClr>
                </a:solidFill>
                <a:effectLst/>
                <a:latin typeface="Arial" panose="020B0604020202020204" pitchFamily="34" charset="0"/>
                <a:ea typeface="Calibri" panose="020F0502020204030204" pitchFamily="34" charset="0"/>
              </a:rPr>
              <a:t>preci</a:t>
            </a:r>
            <a:r>
              <a:rPr lang="es-EC" sz="1800" dirty="0">
                <a:solidFill>
                  <a:schemeClr val="accent6">
                    <a:lumMod val="50000"/>
                  </a:schemeClr>
                </a:solidFill>
                <a:effectLst/>
                <a:latin typeface="Arial" panose="020B0604020202020204" pitchFamily="34" charset="0"/>
                <a:ea typeface="Calibri" panose="020F0502020204030204" pitchFamily="34" charset="0"/>
              </a:rPr>
              <a:t>s</a:t>
            </a:r>
            <a:r>
              <a:rPr lang="es-ES" sz="1800" dirty="0" err="1">
                <a:solidFill>
                  <a:schemeClr val="accent6">
                    <a:lumMod val="50000"/>
                  </a:schemeClr>
                </a:solidFill>
                <a:effectLst/>
                <a:latin typeface="Arial" panose="020B0604020202020204" pitchFamily="34" charset="0"/>
                <a:ea typeface="Calibri" panose="020F0502020204030204" pitchFamily="34" charset="0"/>
              </a:rPr>
              <a:t>ión</a:t>
            </a:r>
            <a:r>
              <a:rPr lang="es-ES" sz="1800" dirty="0">
                <a:solidFill>
                  <a:schemeClr val="accent6">
                    <a:lumMod val="50000"/>
                  </a:schemeClr>
                </a:solidFill>
                <a:effectLst/>
                <a:latin typeface="Arial" panose="020B0604020202020204" pitchFamily="34" charset="0"/>
                <a:ea typeface="Calibri" panose="020F0502020204030204" pitchFamily="34" charset="0"/>
              </a:rPr>
              <a:t> cumple con el requerimiento de la empre</a:t>
            </a:r>
            <a:r>
              <a:rPr lang="es-EC" sz="1800" dirty="0">
                <a:solidFill>
                  <a:schemeClr val="accent6">
                    <a:lumMod val="50000"/>
                  </a:schemeClr>
                </a:solidFill>
                <a:effectLst/>
                <a:latin typeface="Arial" panose="020B0604020202020204" pitchFamily="34" charset="0"/>
                <a:ea typeface="Calibri" panose="020F0502020204030204" pitchFamily="34" charset="0"/>
              </a:rPr>
              <a:t>s</a:t>
            </a:r>
            <a:r>
              <a:rPr lang="es-ES" sz="1800" dirty="0">
                <a:solidFill>
                  <a:schemeClr val="accent6">
                    <a:lumMod val="50000"/>
                  </a:schemeClr>
                </a:solidFill>
                <a:effectLst/>
                <a:latin typeface="Arial" panose="020B0604020202020204" pitchFamily="34" charset="0"/>
                <a:ea typeface="Calibri" panose="020F0502020204030204" pitchFamily="34" charset="0"/>
              </a:rPr>
              <a:t>a de ±0.5 </a:t>
            </a:r>
            <a:r>
              <a:rPr lang="es-ES" sz="1800" dirty="0" err="1">
                <a:solidFill>
                  <a:schemeClr val="accent6">
                    <a:lumMod val="50000"/>
                  </a:schemeClr>
                </a:solidFill>
                <a:effectLst/>
                <a:latin typeface="Arial" panose="020B0604020202020204" pitchFamily="34" charset="0"/>
                <a:ea typeface="Calibri" panose="020F0502020204030204" pitchFamily="34" charset="0"/>
              </a:rPr>
              <a:t>mm.</a:t>
            </a:r>
            <a:r>
              <a:rPr lang="es-ES" sz="1800" dirty="0">
                <a:solidFill>
                  <a:schemeClr val="accent6">
                    <a:lumMod val="50000"/>
                  </a:schemeClr>
                </a:solidFill>
                <a:effectLst/>
                <a:latin typeface="Arial" panose="020B0604020202020204" pitchFamily="34" charset="0"/>
                <a:ea typeface="Calibri" panose="020F0502020204030204" pitchFamily="34" charset="0"/>
              </a:rPr>
              <a:t> </a:t>
            </a:r>
            <a:r>
              <a:rPr lang="es-EC" sz="1800" dirty="0">
                <a:solidFill>
                  <a:schemeClr val="accent6">
                    <a:lumMod val="50000"/>
                  </a:schemeClr>
                </a:solidFill>
                <a:effectLst/>
                <a:latin typeface="Arial" panose="020B0604020202020204" pitchFamily="34" charset="0"/>
                <a:ea typeface="Calibri" panose="020F0502020204030204" pitchFamily="34" charset="0"/>
              </a:rPr>
              <a:t>Por otro lado, los ensayos de corte de borde muestran que el sistema realiza el proceso de corte de manera adecuada y dentro de l</a:t>
            </a:r>
            <a:r>
              <a:rPr lang="es-ES" sz="1800" dirty="0">
                <a:solidFill>
                  <a:schemeClr val="accent6">
                    <a:lumMod val="50000"/>
                  </a:schemeClr>
                </a:solidFill>
                <a:effectLst/>
                <a:latin typeface="Arial" panose="020B0604020202020204" pitchFamily="34" charset="0"/>
                <a:ea typeface="Calibri" panose="020F0502020204030204" pitchFamily="34" charset="0"/>
              </a:rPr>
              <a:t>a tolerancia e</a:t>
            </a:r>
            <a:r>
              <a:rPr lang="es-EC" sz="1800" dirty="0">
                <a:solidFill>
                  <a:schemeClr val="accent6">
                    <a:lumMod val="50000"/>
                  </a:schemeClr>
                </a:solidFill>
                <a:effectLst/>
                <a:latin typeface="Arial" panose="020B0604020202020204" pitchFamily="34" charset="0"/>
                <a:ea typeface="Calibri" panose="020F0502020204030204" pitchFamily="34" charset="0"/>
              </a:rPr>
              <a:t>s</a:t>
            </a:r>
            <a:r>
              <a:rPr lang="es-ES" sz="1800" dirty="0" err="1">
                <a:solidFill>
                  <a:schemeClr val="accent6">
                    <a:lumMod val="50000"/>
                  </a:schemeClr>
                </a:solidFill>
                <a:effectLst/>
                <a:latin typeface="Arial" panose="020B0604020202020204" pitchFamily="34" charset="0"/>
                <a:ea typeface="Calibri" panose="020F0502020204030204" pitchFamily="34" charset="0"/>
              </a:rPr>
              <a:t>pecifica</a:t>
            </a:r>
            <a:r>
              <a:rPr lang="es-ES" sz="1800" dirty="0">
                <a:solidFill>
                  <a:schemeClr val="accent6">
                    <a:lumMod val="50000"/>
                  </a:schemeClr>
                </a:solidFill>
                <a:effectLst/>
                <a:latin typeface="Arial" panose="020B0604020202020204" pitchFamily="34" charset="0"/>
                <a:ea typeface="Calibri" panose="020F0502020204030204" pitchFamily="34" charset="0"/>
              </a:rPr>
              <a:t> </a:t>
            </a:r>
            <a:r>
              <a:rPr lang="es-EC" sz="1800" dirty="0">
                <a:solidFill>
                  <a:schemeClr val="accent6">
                    <a:lumMod val="50000"/>
                  </a:schemeClr>
                </a:solidFill>
                <a:effectLst/>
                <a:latin typeface="Arial" panose="020B0604020202020204" pitchFamily="34" charset="0"/>
                <a:ea typeface="Calibri" panose="020F0502020204030204" pitchFamily="34" charset="0"/>
              </a:rPr>
              <a:t>plantead</a:t>
            </a:r>
            <a:r>
              <a:rPr lang="es-ES" sz="1800" dirty="0">
                <a:solidFill>
                  <a:schemeClr val="accent6">
                    <a:lumMod val="50000"/>
                  </a:schemeClr>
                </a:solidFill>
                <a:effectLst/>
                <a:latin typeface="Arial" panose="020B0604020202020204" pitchFamily="34" charset="0"/>
                <a:ea typeface="Calibri" panose="020F0502020204030204" pitchFamily="34" charset="0"/>
              </a:rPr>
              <a:t>a</a:t>
            </a:r>
            <a:r>
              <a:rPr lang="es-EC" sz="1800" dirty="0">
                <a:solidFill>
                  <a:schemeClr val="accent6">
                    <a:lumMod val="50000"/>
                  </a:schemeClr>
                </a:solidFill>
                <a:effectLst/>
                <a:latin typeface="Arial" panose="020B0604020202020204" pitchFamily="34" charset="0"/>
                <a:ea typeface="Calibri" panose="020F0502020204030204" pitchFamily="34" charset="0"/>
              </a:rPr>
              <a:t> por la empresa</a:t>
            </a:r>
            <a:r>
              <a:rPr lang="es-ES" sz="1800" dirty="0">
                <a:solidFill>
                  <a:schemeClr val="accent6">
                    <a:lumMod val="50000"/>
                  </a:schemeClr>
                </a:solidFill>
                <a:effectLst/>
                <a:latin typeface="Arial" panose="020B0604020202020204" pitchFamily="34" charset="0"/>
                <a:ea typeface="Calibri" panose="020F0502020204030204" pitchFamily="34" charset="0"/>
              </a:rPr>
              <a:t>.</a:t>
            </a:r>
            <a:endParaRPr lang="es-EC" sz="2000" dirty="0">
              <a:solidFill>
                <a:schemeClr val="accent6">
                  <a:lumMod val="50000"/>
                </a:schemeClr>
              </a:solidFill>
              <a:effectLst/>
              <a:latin typeface="Times New Roman" panose="02020603050405020304" pitchFamily="18" charset="0"/>
              <a:ea typeface="Calibri" panose="020F0502020204030204" pitchFamily="34" charset="0"/>
            </a:endParaRPr>
          </a:p>
        </p:txBody>
      </p:sp>
      <p:sp>
        <p:nvSpPr>
          <p:cNvPr id="8" name="CuadroTexto 7"/>
          <p:cNvSpPr txBox="1"/>
          <p:nvPr/>
        </p:nvSpPr>
        <p:spPr>
          <a:xfrm>
            <a:off x="327803" y="3170250"/>
            <a:ext cx="11059062" cy="923330"/>
          </a:xfrm>
          <a:prstGeom prst="rect">
            <a:avLst/>
          </a:prstGeom>
          <a:noFill/>
        </p:spPr>
        <p:txBody>
          <a:bodyPr wrap="square">
            <a:spAutoFit/>
          </a:bodyPr>
          <a:lstStyle/>
          <a:p>
            <a:pPr marL="742950" indent="-285750" algn="l">
              <a:spcAft>
                <a:spcPts val="1920"/>
              </a:spcAft>
              <a:buFont typeface="Arial" panose="020B0604020202020204" pitchFamily="34" charset="0"/>
              <a:buChar char="•"/>
            </a:pPr>
            <a:r>
              <a:rPr lang="es-ES" sz="1800" dirty="0">
                <a:solidFill>
                  <a:schemeClr val="accent6">
                    <a:lumMod val="50000"/>
                  </a:schemeClr>
                </a:solidFill>
                <a:effectLst/>
                <a:latin typeface="Arial" panose="020B0604020202020204" pitchFamily="34" charset="0"/>
                <a:ea typeface="Calibri" panose="020F0502020204030204" pitchFamily="34" charset="0"/>
              </a:rPr>
              <a:t>Para tener un criterio acerca de la calidad de lo</a:t>
            </a:r>
            <a:r>
              <a:rPr lang="es-EC" sz="1800" dirty="0">
                <a:solidFill>
                  <a:schemeClr val="accent6">
                    <a:lumMod val="50000"/>
                  </a:schemeClr>
                </a:solidFill>
                <a:effectLst/>
                <a:latin typeface="Arial" panose="020B0604020202020204" pitchFamily="34" charset="0"/>
                <a:ea typeface="Calibri" panose="020F0502020204030204" pitchFamily="34" charset="0"/>
              </a:rPr>
              <a:t>s</a:t>
            </a:r>
            <a:r>
              <a:rPr lang="es-ES" sz="1800" dirty="0">
                <a:solidFill>
                  <a:schemeClr val="accent6">
                    <a:lumMod val="50000"/>
                  </a:schemeClr>
                </a:solidFill>
                <a:effectLst/>
                <a:latin typeface="Arial" panose="020B0604020202020204" pitchFamily="34" charset="0"/>
                <a:ea typeface="Calibri" panose="020F0502020204030204" pitchFamily="34" charset="0"/>
              </a:rPr>
              <a:t> corte</a:t>
            </a:r>
            <a:r>
              <a:rPr lang="es-EC" sz="1800" dirty="0">
                <a:solidFill>
                  <a:schemeClr val="accent6">
                    <a:lumMod val="50000"/>
                  </a:schemeClr>
                </a:solidFill>
                <a:effectLst/>
                <a:latin typeface="Arial" panose="020B0604020202020204" pitchFamily="34" charset="0"/>
                <a:ea typeface="Calibri" panose="020F0502020204030204" pitchFamily="34" charset="0"/>
              </a:rPr>
              <a:t>s</a:t>
            </a:r>
            <a:r>
              <a:rPr lang="es-ES" sz="1800" dirty="0">
                <a:solidFill>
                  <a:schemeClr val="accent6">
                    <a:lumMod val="50000"/>
                  </a:schemeClr>
                </a:solidFill>
                <a:effectLst/>
                <a:latin typeface="Arial" panose="020B0604020202020204" pitchFamily="34" charset="0"/>
                <a:ea typeface="Calibri" panose="020F0502020204030204" pitchFamily="34" charset="0"/>
              </a:rPr>
              <a:t>, </a:t>
            </a:r>
            <a:r>
              <a:rPr lang="es-EC" sz="1800" dirty="0">
                <a:solidFill>
                  <a:schemeClr val="accent6">
                    <a:lumMod val="50000"/>
                  </a:schemeClr>
                </a:solidFill>
                <a:effectLst/>
                <a:latin typeface="Arial" panose="020B0604020202020204" pitchFamily="34" charset="0"/>
                <a:ea typeface="Calibri" panose="020F0502020204030204" pitchFamily="34" charset="0"/>
              </a:rPr>
              <a:t>s</a:t>
            </a:r>
            <a:r>
              <a:rPr lang="es-ES" sz="1800" dirty="0">
                <a:solidFill>
                  <a:schemeClr val="accent6">
                    <a:lumMod val="50000"/>
                  </a:schemeClr>
                </a:solidFill>
                <a:effectLst/>
                <a:latin typeface="Arial" panose="020B0604020202020204" pitchFamily="34" charset="0"/>
                <a:ea typeface="Calibri" panose="020F0502020204030204" pitchFamily="34" charset="0"/>
              </a:rPr>
              <a:t>e tomó en cuenta el concepto de CEO (Control Estadístico de calidad), donde el coeficiente de </a:t>
            </a:r>
            <a:r>
              <a:rPr lang="es-ES" sz="1800" dirty="0" err="1">
                <a:solidFill>
                  <a:schemeClr val="accent6">
                    <a:lumMod val="50000"/>
                  </a:schemeClr>
                </a:solidFill>
                <a:effectLst/>
                <a:latin typeface="Arial" panose="020B0604020202020204" pitchFamily="34" charset="0"/>
                <a:ea typeface="Calibri" panose="020F0502020204030204" pitchFamily="34" charset="0"/>
              </a:rPr>
              <a:t>capacibilidad</a:t>
            </a:r>
            <a:r>
              <a:rPr lang="es-ES" sz="1800" dirty="0">
                <a:solidFill>
                  <a:schemeClr val="accent6">
                    <a:lumMod val="50000"/>
                  </a:schemeClr>
                </a:solidFill>
                <a:effectLst/>
                <a:latin typeface="Arial" panose="020B0604020202020204" pitchFamily="34" charset="0"/>
                <a:ea typeface="Calibri" panose="020F0502020204030204" pitchFamily="34" charset="0"/>
              </a:rPr>
              <a:t> </a:t>
            </a:r>
            <a:r>
              <a:rPr lang="es-ES" sz="1800" dirty="0" err="1">
                <a:solidFill>
                  <a:schemeClr val="accent6">
                    <a:lumMod val="50000"/>
                  </a:schemeClr>
                </a:solidFill>
                <a:effectLst/>
                <a:latin typeface="Arial" panose="020B0604020202020204" pitchFamily="34" charset="0"/>
                <a:ea typeface="Calibri" panose="020F0502020204030204" pitchFamily="34" charset="0"/>
              </a:rPr>
              <a:t>Cpk</a:t>
            </a:r>
            <a:r>
              <a:rPr lang="es-ES" sz="1800" dirty="0">
                <a:solidFill>
                  <a:schemeClr val="accent6">
                    <a:lumMod val="50000"/>
                  </a:schemeClr>
                </a:solidFill>
                <a:effectLst/>
                <a:latin typeface="Arial" panose="020B0604020202020204" pitchFamily="34" charset="0"/>
                <a:ea typeface="Calibri" panose="020F0502020204030204" pitchFamily="34" charset="0"/>
              </a:rPr>
              <a:t> comprueba la calidad en lo</a:t>
            </a:r>
            <a:r>
              <a:rPr lang="es-EC" sz="1800" dirty="0">
                <a:solidFill>
                  <a:schemeClr val="accent6">
                    <a:lumMod val="50000"/>
                  </a:schemeClr>
                </a:solidFill>
                <a:effectLst/>
                <a:latin typeface="Arial" panose="020B0604020202020204" pitchFamily="34" charset="0"/>
                <a:ea typeface="Calibri" panose="020F0502020204030204" pitchFamily="34" charset="0"/>
              </a:rPr>
              <a:t>s</a:t>
            </a:r>
            <a:r>
              <a:rPr lang="es-ES" sz="1800" dirty="0">
                <a:solidFill>
                  <a:schemeClr val="accent6">
                    <a:lumMod val="50000"/>
                  </a:schemeClr>
                </a:solidFill>
                <a:effectLst/>
                <a:latin typeface="Arial" panose="020B0604020202020204" pitchFamily="34" charset="0"/>
                <a:ea typeface="Calibri" panose="020F0502020204030204" pitchFamily="34" charset="0"/>
              </a:rPr>
              <a:t> parámetros importante</a:t>
            </a:r>
            <a:r>
              <a:rPr lang="es-EC" sz="1800" dirty="0">
                <a:solidFill>
                  <a:schemeClr val="accent6">
                    <a:lumMod val="50000"/>
                  </a:schemeClr>
                </a:solidFill>
                <a:effectLst/>
                <a:latin typeface="Arial" panose="020B0604020202020204" pitchFamily="34" charset="0"/>
                <a:ea typeface="Calibri" panose="020F0502020204030204" pitchFamily="34" charset="0"/>
              </a:rPr>
              <a:t>s</a:t>
            </a:r>
            <a:r>
              <a:rPr lang="es-ES" sz="1800" dirty="0">
                <a:solidFill>
                  <a:schemeClr val="accent6">
                    <a:lumMod val="50000"/>
                  </a:schemeClr>
                </a:solidFill>
                <a:effectLst/>
                <a:latin typeface="Arial" panose="020B0604020202020204" pitchFamily="34" charset="0"/>
                <a:ea typeface="Calibri" panose="020F0502020204030204" pitchFamily="34" charset="0"/>
              </a:rPr>
              <a:t> del </a:t>
            </a:r>
            <a:r>
              <a:rPr lang="es-ES" sz="1800" dirty="0" err="1">
                <a:solidFill>
                  <a:schemeClr val="accent6">
                    <a:lumMod val="50000"/>
                  </a:schemeClr>
                </a:solidFill>
                <a:effectLst/>
                <a:latin typeface="Arial" panose="020B0604020202020204" pitchFamily="34" charset="0"/>
                <a:ea typeface="Calibri" panose="020F0502020204030204" pitchFamily="34" charset="0"/>
              </a:rPr>
              <a:t>proce</a:t>
            </a:r>
            <a:r>
              <a:rPr lang="es-EC" sz="1800" dirty="0">
                <a:solidFill>
                  <a:schemeClr val="accent6">
                    <a:lumMod val="50000"/>
                  </a:schemeClr>
                </a:solidFill>
                <a:effectLst/>
                <a:latin typeface="Arial" panose="020B0604020202020204" pitchFamily="34" charset="0"/>
                <a:ea typeface="Calibri" panose="020F0502020204030204" pitchFamily="34" charset="0"/>
              </a:rPr>
              <a:t>s</a:t>
            </a:r>
            <a:r>
              <a:rPr lang="es-ES" sz="1800" dirty="0">
                <a:solidFill>
                  <a:schemeClr val="accent6">
                    <a:lumMod val="50000"/>
                  </a:schemeClr>
                </a:solidFill>
                <a:effectLst/>
                <a:latin typeface="Arial" panose="020B0604020202020204" pitchFamily="34" charset="0"/>
                <a:ea typeface="Calibri" panose="020F0502020204030204" pitchFamily="34" charset="0"/>
              </a:rPr>
              <a:t>o, que </a:t>
            </a:r>
            <a:r>
              <a:rPr lang="es-EC" sz="1800" dirty="0">
                <a:solidFill>
                  <a:schemeClr val="accent6">
                    <a:lumMod val="50000"/>
                  </a:schemeClr>
                </a:solidFill>
                <a:effectLst/>
                <a:latin typeface="Arial" panose="020B0604020202020204" pitchFamily="34" charset="0"/>
                <a:ea typeface="Calibri" panose="020F0502020204030204" pitchFamily="34" charset="0"/>
              </a:rPr>
              <a:t>s</a:t>
            </a:r>
            <a:r>
              <a:rPr lang="es-ES" sz="1800" dirty="0" err="1">
                <a:solidFill>
                  <a:schemeClr val="accent6">
                    <a:lumMod val="50000"/>
                  </a:schemeClr>
                </a:solidFill>
                <a:effectLst/>
                <a:latin typeface="Arial" panose="020B0604020202020204" pitchFamily="34" charset="0"/>
                <a:ea typeface="Calibri" panose="020F0502020204030204" pitchFamily="34" charset="0"/>
              </a:rPr>
              <a:t>on</a:t>
            </a:r>
            <a:r>
              <a:rPr lang="es-ES" sz="1800" dirty="0">
                <a:solidFill>
                  <a:schemeClr val="accent6">
                    <a:lumMod val="50000"/>
                  </a:schemeClr>
                </a:solidFill>
                <a:effectLst/>
                <a:latin typeface="Arial" panose="020B0604020202020204" pitchFamily="34" charset="0"/>
                <a:ea typeface="Calibri" panose="020F0502020204030204" pitchFamily="34" charset="0"/>
              </a:rPr>
              <a:t>:</a:t>
            </a:r>
            <a:endParaRPr lang="es-EC" sz="2000" dirty="0">
              <a:solidFill>
                <a:schemeClr val="accent6">
                  <a:lumMod val="50000"/>
                </a:schemeClr>
              </a:solidFill>
              <a:effectLst/>
              <a:latin typeface="Times New Roman" panose="02020603050405020304" pitchFamily="18" charset="0"/>
              <a:ea typeface="Calibri" panose="020F0502020204030204" pitchFamily="34" charset="0"/>
            </a:endParaRPr>
          </a:p>
        </p:txBody>
      </p:sp>
      <p:graphicFrame>
        <p:nvGraphicFramePr>
          <p:cNvPr id="9" name="Tabla 8"/>
          <p:cNvGraphicFramePr>
            <a:graphicFrameLocks noGrp="1"/>
          </p:cNvGraphicFramePr>
          <p:nvPr/>
        </p:nvGraphicFramePr>
        <p:xfrm>
          <a:off x="3303917" y="4282606"/>
          <a:ext cx="4529538" cy="1333191"/>
        </p:xfrm>
        <a:graphic>
          <a:graphicData uri="http://schemas.openxmlformats.org/drawingml/2006/table">
            <a:tbl>
              <a:tblPr firstRow="1" firstCol="1" bandRow="1">
                <a:tableStyleId>{5C22544A-7EE6-4342-B048-85BDC9FD1C3A}</a:tableStyleId>
              </a:tblPr>
              <a:tblGrid>
                <a:gridCol w="2264769"/>
                <a:gridCol w="2264769"/>
              </a:tblGrid>
              <a:tr h="444397">
                <a:tc>
                  <a:txBody>
                    <a:bodyPr/>
                    <a:lstStyle/>
                    <a:p>
                      <a:pPr marL="457200" indent="180340" algn="ctr">
                        <a:lnSpc>
                          <a:spcPct val="200000"/>
                        </a:lnSpc>
                      </a:pPr>
                      <a:r>
                        <a:rPr lang="es-ES" sz="1100">
                          <a:solidFill>
                            <a:schemeClr val="accent6">
                              <a:lumMod val="50000"/>
                            </a:schemeClr>
                          </a:solidFill>
                          <a:effectLst/>
                        </a:rPr>
                        <a:t>Medida</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457200" indent="180340" algn="ctr">
                        <a:lnSpc>
                          <a:spcPct val="200000"/>
                        </a:lnSpc>
                      </a:pPr>
                      <a:r>
                        <a:rPr lang="es-ES" sz="1100">
                          <a:solidFill>
                            <a:schemeClr val="accent6">
                              <a:lumMod val="50000"/>
                            </a:schemeClr>
                          </a:solidFill>
                          <a:effectLst/>
                        </a:rPr>
                        <a:t>CpK</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r>
              <a:tr h="444397">
                <a:tc>
                  <a:txBody>
                    <a:bodyPr/>
                    <a:lstStyle/>
                    <a:p>
                      <a:pPr marL="457200" indent="180340" algn="ctr">
                        <a:lnSpc>
                          <a:spcPct val="200000"/>
                        </a:lnSpc>
                      </a:pPr>
                      <a:r>
                        <a:rPr lang="es-ES" sz="1100">
                          <a:solidFill>
                            <a:schemeClr val="accent6">
                              <a:lumMod val="50000"/>
                            </a:schemeClr>
                          </a:solidFill>
                          <a:effectLst/>
                        </a:rPr>
                        <a:t>L</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457200" indent="180340" algn="ctr">
                        <a:lnSpc>
                          <a:spcPct val="200000"/>
                        </a:lnSpc>
                      </a:pPr>
                      <a:r>
                        <a:rPr lang="es-ES" sz="1100">
                          <a:solidFill>
                            <a:schemeClr val="accent6">
                              <a:lumMod val="50000"/>
                            </a:schemeClr>
                          </a:solidFill>
                          <a:effectLst/>
                        </a:rPr>
                        <a:t>1.75</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r>
              <a:tr h="444397">
                <a:tc>
                  <a:txBody>
                    <a:bodyPr/>
                    <a:lstStyle/>
                    <a:p>
                      <a:pPr marL="457200" indent="180340" algn="ctr">
                        <a:lnSpc>
                          <a:spcPct val="200000"/>
                        </a:lnSpc>
                      </a:pPr>
                      <a:r>
                        <a:rPr lang="es-ES" sz="1100">
                          <a:solidFill>
                            <a:schemeClr val="accent6">
                              <a:lumMod val="50000"/>
                            </a:schemeClr>
                          </a:solidFill>
                          <a:effectLst/>
                        </a:rPr>
                        <a:t>H</a:t>
                      </a:r>
                      <a:endParaRPr lang="es-EC" sz="120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457200" indent="180340" algn="ctr">
                        <a:lnSpc>
                          <a:spcPct val="200000"/>
                        </a:lnSpc>
                      </a:pPr>
                      <a:r>
                        <a:rPr lang="es-ES" sz="1100" dirty="0">
                          <a:solidFill>
                            <a:schemeClr val="accent6">
                              <a:lumMod val="50000"/>
                            </a:schemeClr>
                          </a:solidFill>
                          <a:effectLst/>
                        </a:rPr>
                        <a:t>1.35</a:t>
                      </a:r>
                      <a:endParaRPr lang="es-EC" sz="1200" dirty="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308065" y="440189"/>
            <a:ext cx="10707463" cy="857439"/>
          </a:xfrm>
        </p:spPr>
        <p:txBody>
          <a:bodyPr/>
          <a:lstStyle/>
          <a:p>
            <a:pPr algn="l"/>
            <a:r>
              <a:rPr lang="es-ES" sz="3200" dirty="0">
                <a:solidFill>
                  <a:schemeClr val="accent6">
                    <a:lumMod val="50000"/>
                  </a:schemeClr>
                </a:solidFill>
              </a:rPr>
              <a:t>FORMA Y MEDIDA DE CONTORNO DE BORDE </a:t>
            </a:r>
            <a:endParaRPr lang="es-EC" sz="3200" dirty="0">
              <a:solidFill>
                <a:schemeClr val="accent6">
                  <a:lumMod val="50000"/>
                </a:schemeClr>
              </a:solidFill>
            </a:endParaRPr>
          </a:p>
        </p:txBody>
      </p:sp>
      <p:pic>
        <p:nvPicPr>
          <p:cNvPr id="4" name="Imagen 3"/>
          <p:cNvPicPr>
            <a:picLocks noChangeAspect="1"/>
          </p:cNvPicPr>
          <p:nvPr/>
        </p:nvPicPr>
        <p:blipFill>
          <a:blip r:embed="rId1"/>
          <a:stretch>
            <a:fillRect/>
          </a:stretch>
        </p:blipFill>
        <p:spPr>
          <a:xfrm>
            <a:off x="4546834" y="1442906"/>
            <a:ext cx="7149473" cy="4395263"/>
          </a:xfrm>
          <a:prstGeom prst="rect">
            <a:avLst/>
          </a:prstGeom>
          <a:noFill/>
          <a:ln>
            <a:noFill/>
          </a:ln>
        </p:spPr>
      </p:pic>
      <p:pic>
        <p:nvPicPr>
          <p:cNvPr id="10" name="Imagen 9"/>
          <p:cNvPicPr>
            <a:picLocks noChangeAspect="1"/>
          </p:cNvPicPr>
          <p:nvPr/>
        </p:nvPicPr>
        <p:blipFill>
          <a:blip r:embed="rId2"/>
          <a:stretch>
            <a:fillRect/>
          </a:stretch>
        </p:blipFill>
        <p:spPr>
          <a:xfrm>
            <a:off x="640731" y="1927232"/>
            <a:ext cx="3547802" cy="238564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1679994" y="0"/>
            <a:ext cx="6094562" cy="559127"/>
          </a:xfrm>
          <a:prstGeom prst="rect">
            <a:avLst/>
          </a:prstGeom>
          <a:noFill/>
        </p:spPr>
        <p:txBody>
          <a:bodyPr wrap="square">
            <a:spAutoFit/>
          </a:bodyPr>
          <a:lstStyle/>
          <a:p>
            <a:pPr marL="1828800" indent="-274320" algn="l">
              <a:lnSpc>
                <a:spcPct val="200000"/>
              </a:lnSpc>
              <a:spcAft>
                <a:spcPts val="1920"/>
              </a:spcAft>
            </a:pPr>
            <a:r>
              <a:rPr lang="en-US" sz="1800" b="1" dirty="0">
                <a:solidFill>
                  <a:schemeClr val="accent6">
                    <a:lumMod val="50000"/>
                  </a:schemeClr>
                </a:solidFill>
                <a:effectLst/>
                <a:latin typeface="Calibri" panose="020F0502020204030204" pitchFamily="34" charset="0"/>
                <a:ea typeface="Calibri" panose="020F0502020204030204" pitchFamily="34" charset="0"/>
                <a:cs typeface="Arial" panose="020B0604020202020204" pitchFamily="34" charset="0"/>
              </a:rPr>
              <a:t>　　</a:t>
            </a:r>
            <a:r>
              <a:rPr lang="es-MX" sz="1800" b="1" dirty="0">
                <a:solidFill>
                  <a:schemeClr val="accent6">
                    <a:lumMod val="50000"/>
                  </a:schemeClr>
                </a:solidFill>
                <a:effectLst/>
                <a:latin typeface="Arial" panose="020B0604020202020204" pitchFamily="34" charset="0"/>
                <a:ea typeface="Calibri" panose="020F0502020204030204" pitchFamily="34" charset="0"/>
              </a:rPr>
              <a:t>RECOMENDACIONES</a:t>
            </a:r>
            <a:endParaRPr lang="es-EC" sz="2000" b="1" dirty="0">
              <a:solidFill>
                <a:schemeClr val="accent6">
                  <a:lumMod val="50000"/>
                </a:schemeClr>
              </a:solidFill>
              <a:effectLst/>
              <a:latin typeface="Times New Roman" panose="02020603050405020304" pitchFamily="18" charset="0"/>
              <a:ea typeface="Calibri" panose="020F0502020204030204" pitchFamily="34" charset="0"/>
            </a:endParaRPr>
          </a:p>
        </p:txBody>
      </p:sp>
      <p:sp>
        <p:nvSpPr>
          <p:cNvPr id="7" name="CuadroTexto 6"/>
          <p:cNvSpPr txBox="1"/>
          <p:nvPr/>
        </p:nvSpPr>
        <p:spPr>
          <a:xfrm>
            <a:off x="589085" y="1086102"/>
            <a:ext cx="11342077" cy="1477328"/>
          </a:xfrm>
          <a:prstGeom prst="rect">
            <a:avLst/>
          </a:prstGeom>
          <a:noFill/>
        </p:spPr>
        <p:txBody>
          <a:bodyPr wrap="square">
            <a:spAutoFit/>
          </a:bodyPr>
          <a:lstStyle/>
          <a:p>
            <a:pPr marL="501650" indent="-285750" algn="just">
              <a:spcAft>
                <a:spcPts val="1920"/>
              </a:spcAft>
              <a:buFont typeface="Arial" panose="020B0604020202020204" pitchFamily="34" charset="0"/>
              <a:buChar char="•"/>
            </a:pPr>
            <a:r>
              <a:rPr lang="es-EC" sz="1800" dirty="0">
                <a:solidFill>
                  <a:schemeClr val="accent6">
                    <a:lumMod val="50000"/>
                  </a:schemeClr>
                </a:solidFill>
                <a:effectLst/>
                <a:latin typeface="Arial" panose="020B0604020202020204" pitchFamily="34" charset="0"/>
                <a:ea typeface="Calibri" panose="020F0502020204030204" pitchFamily="34" charset="0"/>
              </a:rPr>
              <a:t>Para mejorar la precisión y exactitud</a:t>
            </a:r>
            <a:r>
              <a:rPr lang="es-ES" sz="1800" dirty="0">
                <a:solidFill>
                  <a:schemeClr val="accent6">
                    <a:lumMod val="50000"/>
                  </a:schemeClr>
                </a:solidFill>
                <a:effectLst/>
                <a:latin typeface="Arial" panose="020B0604020202020204" pitchFamily="34" charset="0"/>
                <a:ea typeface="Calibri" panose="020F0502020204030204" pitchFamily="34" charset="0"/>
              </a:rPr>
              <a:t> en el movimiento </a:t>
            </a:r>
            <a:r>
              <a:rPr lang="es-EC" sz="1800" dirty="0">
                <a:solidFill>
                  <a:schemeClr val="accent6">
                    <a:lumMod val="50000"/>
                  </a:schemeClr>
                </a:solidFill>
                <a:effectLst/>
                <a:latin typeface="Arial" panose="020B0604020202020204" pitchFamily="34" charset="0"/>
                <a:ea typeface="Calibri" panose="020F0502020204030204" pitchFamily="34" charset="0"/>
              </a:rPr>
              <a:t>de los ejes en especial del eje X se recomienda analizar el uso de otro tipo s</a:t>
            </a:r>
            <a:r>
              <a:rPr lang="es-ES" sz="1800" dirty="0">
                <a:solidFill>
                  <a:schemeClr val="accent6">
                    <a:lumMod val="50000"/>
                  </a:schemeClr>
                </a:solidFill>
                <a:effectLst/>
                <a:latin typeface="Arial" panose="020B0604020202020204" pitchFamily="34" charset="0"/>
                <a:ea typeface="Calibri" panose="020F0502020204030204" pitchFamily="34" charset="0"/>
              </a:rPr>
              <a:t>i</a:t>
            </a:r>
            <a:r>
              <a:rPr lang="es-EC" sz="1800" dirty="0">
                <a:solidFill>
                  <a:schemeClr val="accent6">
                    <a:lumMod val="50000"/>
                  </a:schemeClr>
                </a:solidFill>
                <a:effectLst/>
                <a:latin typeface="Arial" panose="020B0604020202020204" pitchFamily="34" charset="0"/>
                <a:ea typeface="Calibri" panose="020F0502020204030204" pitchFamily="34" charset="0"/>
              </a:rPr>
              <a:t>s</a:t>
            </a:r>
            <a:r>
              <a:rPr lang="es-ES" sz="1800" dirty="0">
                <a:solidFill>
                  <a:schemeClr val="accent6">
                    <a:lumMod val="50000"/>
                  </a:schemeClr>
                </a:solidFill>
                <a:effectLst/>
                <a:latin typeface="Arial" panose="020B0604020202020204" pitchFamily="34" charset="0"/>
                <a:ea typeface="Calibri" panose="020F0502020204030204" pitchFamily="34" charset="0"/>
              </a:rPr>
              <a:t>tema de guía, </a:t>
            </a:r>
            <a:r>
              <a:rPr lang="es-EC" sz="1800" dirty="0">
                <a:solidFill>
                  <a:schemeClr val="accent6">
                    <a:lumMod val="50000"/>
                  </a:schemeClr>
                </a:solidFill>
                <a:effectLst/>
                <a:latin typeface="Arial" panose="020B0604020202020204" pitchFamily="34" charset="0"/>
                <a:ea typeface="Calibri" panose="020F0502020204030204" pitchFamily="34" charset="0"/>
              </a:rPr>
              <a:t>s</a:t>
            </a:r>
            <a:r>
              <a:rPr lang="es-ES" sz="1800" dirty="0" err="1">
                <a:solidFill>
                  <a:schemeClr val="accent6">
                    <a:lumMod val="50000"/>
                  </a:schemeClr>
                </a:solidFill>
                <a:effectLst/>
                <a:latin typeface="Arial" panose="020B0604020202020204" pitchFamily="34" charset="0"/>
                <a:ea typeface="Calibri" panose="020F0502020204030204" pitchFamily="34" charset="0"/>
              </a:rPr>
              <a:t>iempre</a:t>
            </a:r>
            <a:r>
              <a:rPr lang="es-ES" sz="1800" dirty="0">
                <a:solidFill>
                  <a:schemeClr val="accent6">
                    <a:lumMod val="50000"/>
                  </a:schemeClr>
                </a:solidFill>
                <a:effectLst/>
                <a:latin typeface="Arial" panose="020B0604020202020204" pitchFamily="34" charset="0"/>
                <a:ea typeface="Calibri" panose="020F0502020204030204" pitchFamily="34" charset="0"/>
              </a:rPr>
              <a:t> teniendo en cuenta que a mayor </a:t>
            </a:r>
            <a:r>
              <a:rPr lang="es-ES" sz="1800" dirty="0" err="1">
                <a:solidFill>
                  <a:schemeClr val="accent6">
                    <a:lumMod val="50000"/>
                  </a:schemeClr>
                </a:solidFill>
                <a:effectLst/>
                <a:latin typeface="Arial" panose="020B0604020202020204" pitchFamily="34" charset="0"/>
                <a:ea typeface="Calibri" panose="020F0502020204030204" pitchFamily="34" charset="0"/>
              </a:rPr>
              <a:t>preci</a:t>
            </a:r>
            <a:r>
              <a:rPr lang="es-EC" sz="1800" dirty="0">
                <a:solidFill>
                  <a:schemeClr val="accent6">
                    <a:lumMod val="50000"/>
                  </a:schemeClr>
                </a:solidFill>
                <a:effectLst/>
                <a:latin typeface="Arial" panose="020B0604020202020204" pitchFamily="34" charset="0"/>
                <a:ea typeface="Calibri" panose="020F0502020204030204" pitchFamily="34" charset="0"/>
              </a:rPr>
              <a:t>s</a:t>
            </a:r>
            <a:r>
              <a:rPr lang="es-ES" sz="1800" dirty="0" err="1">
                <a:solidFill>
                  <a:schemeClr val="accent6">
                    <a:lumMod val="50000"/>
                  </a:schemeClr>
                </a:solidFill>
                <a:effectLst/>
                <a:latin typeface="Arial" panose="020B0604020202020204" pitchFamily="34" charset="0"/>
                <a:ea typeface="Calibri" panose="020F0502020204030204" pitchFamily="34" charset="0"/>
              </a:rPr>
              <a:t>ión</a:t>
            </a:r>
            <a:r>
              <a:rPr lang="es-ES" sz="1800" dirty="0">
                <a:solidFill>
                  <a:schemeClr val="accent6">
                    <a:lumMod val="50000"/>
                  </a:schemeClr>
                </a:solidFill>
                <a:effectLst/>
                <a:latin typeface="Arial" panose="020B0604020202020204" pitchFamily="34" charset="0"/>
                <a:ea typeface="Calibri" panose="020F0502020204030204" pitchFamily="34" charset="0"/>
              </a:rPr>
              <a:t> mayor </a:t>
            </a:r>
            <a:r>
              <a:rPr lang="es-ES" sz="1800" dirty="0" err="1">
                <a:solidFill>
                  <a:schemeClr val="accent6">
                    <a:lumMod val="50000"/>
                  </a:schemeClr>
                </a:solidFill>
                <a:effectLst/>
                <a:latin typeface="Arial" panose="020B0604020202020204" pitchFamily="34" charset="0"/>
                <a:ea typeface="Calibri" panose="020F0502020204030204" pitchFamily="34" charset="0"/>
              </a:rPr>
              <a:t>co</a:t>
            </a:r>
            <a:r>
              <a:rPr lang="es-EC" sz="1800" dirty="0">
                <a:solidFill>
                  <a:schemeClr val="accent6">
                    <a:lumMod val="50000"/>
                  </a:schemeClr>
                </a:solidFill>
                <a:effectLst/>
                <a:latin typeface="Arial" panose="020B0604020202020204" pitchFamily="34" charset="0"/>
                <a:ea typeface="Calibri" panose="020F0502020204030204" pitchFamily="34" charset="0"/>
              </a:rPr>
              <a:t>s</a:t>
            </a:r>
            <a:r>
              <a:rPr lang="es-ES" sz="1800" dirty="0" err="1">
                <a:solidFill>
                  <a:schemeClr val="accent6">
                    <a:lumMod val="50000"/>
                  </a:schemeClr>
                </a:solidFill>
                <a:effectLst/>
                <a:latin typeface="Arial" panose="020B0604020202020204" pitchFamily="34" charset="0"/>
                <a:ea typeface="Calibri" panose="020F0502020204030204" pitchFamily="34" charset="0"/>
              </a:rPr>
              <a:t>to</a:t>
            </a:r>
            <a:r>
              <a:rPr lang="es-ES" sz="1800" dirty="0">
                <a:solidFill>
                  <a:schemeClr val="accent6">
                    <a:lumMod val="50000"/>
                  </a:schemeClr>
                </a:solidFill>
                <a:effectLst/>
                <a:latin typeface="Arial" panose="020B0604020202020204" pitchFamily="34" charset="0"/>
                <a:ea typeface="Calibri" panose="020F0502020204030204" pitchFamily="34" charset="0"/>
              </a:rPr>
              <a:t> de lo</a:t>
            </a:r>
            <a:r>
              <a:rPr lang="es-EC" sz="1800" dirty="0">
                <a:solidFill>
                  <a:schemeClr val="accent6">
                    <a:lumMod val="50000"/>
                  </a:schemeClr>
                </a:solidFill>
                <a:effectLst/>
                <a:latin typeface="Arial" panose="020B0604020202020204" pitchFamily="34" charset="0"/>
                <a:ea typeface="Calibri" panose="020F0502020204030204" pitchFamily="34" charset="0"/>
              </a:rPr>
              <a:t>s</a:t>
            </a:r>
            <a:r>
              <a:rPr lang="es-ES" sz="1800" dirty="0">
                <a:solidFill>
                  <a:schemeClr val="accent6">
                    <a:lumMod val="50000"/>
                  </a:schemeClr>
                </a:solidFill>
                <a:effectLst/>
                <a:latin typeface="Arial" panose="020B0604020202020204" pitchFamily="34" charset="0"/>
                <a:ea typeface="Calibri" panose="020F0502020204030204" pitchFamily="34" charset="0"/>
              </a:rPr>
              <a:t> componente</a:t>
            </a:r>
            <a:r>
              <a:rPr lang="es-EC" sz="1800" dirty="0">
                <a:solidFill>
                  <a:schemeClr val="accent6">
                    <a:lumMod val="50000"/>
                  </a:schemeClr>
                </a:solidFill>
                <a:effectLst/>
                <a:latin typeface="Arial" panose="020B0604020202020204" pitchFamily="34" charset="0"/>
                <a:ea typeface="Calibri" panose="020F0502020204030204" pitchFamily="34" charset="0"/>
              </a:rPr>
              <a:t>s</a:t>
            </a:r>
            <a:r>
              <a:rPr lang="es-ES" sz="1800" dirty="0">
                <a:solidFill>
                  <a:schemeClr val="accent6">
                    <a:lumMod val="50000"/>
                  </a:schemeClr>
                </a:solidFill>
                <a:effectLst/>
                <a:latin typeface="Arial" panose="020B0604020202020204" pitchFamily="34" charset="0"/>
                <a:ea typeface="Calibri" panose="020F0502020204030204" pitchFamily="34" charset="0"/>
              </a:rPr>
              <a:t>. Por otra parte la flexión de la </a:t>
            </a:r>
            <a:r>
              <a:rPr lang="es-EC" sz="1800" dirty="0">
                <a:solidFill>
                  <a:schemeClr val="accent6">
                    <a:lumMod val="50000"/>
                  </a:schemeClr>
                </a:solidFill>
                <a:effectLst/>
                <a:latin typeface="Arial" panose="020B0604020202020204" pitchFamily="34" charset="0"/>
                <a:ea typeface="Calibri" panose="020F0502020204030204" pitchFamily="34" charset="0"/>
              </a:rPr>
              <a:t>cuchilla</a:t>
            </a:r>
            <a:r>
              <a:rPr lang="es-ES" sz="1800" dirty="0">
                <a:solidFill>
                  <a:schemeClr val="accent6">
                    <a:lumMod val="50000"/>
                  </a:schemeClr>
                </a:solidFill>
                <a:effectLst/>
                <a:latin typeface="Arial" panose="020B0604020202020204" pitchFamily="34" charset="0"/>
                <a:ea typeface="Calibri" panose="020F0502020204030204" pitchFamily="34" charset="0"/>
              </a:rPr>
              <a:t> influye también en la </a:t>
            </a:r>
            <a:r>
              <a:rPr lang="es-ES" sz="1800" dirty="0" err="1">
                <a:solidFill>
                  <a:schemeClr val="accent6">
                    <a:lumMod val="50000"/>
                  </a:schemeClr>
                </a:solidFill>
                <a:effectLst/>
                <a:latin typeface="Arial" panose="020B0604020202020204" pitchFamily="34" charset="0"/>
                <a:ea typeface="Calibri" panose="020F0502020204030204" pitchFamily="34" charset="0"/>
              </a:rPr>
              <a:t>preci</a:t>
            </a:r>
            <a:r>
              <a:rPr lang="es-EC" sz="1800" dirty="0">
                <a:solidFill>
                  <a:schemeClr val="accent6">
                    <a:lumMod val="50000"/>
                  </a:schemeClr>
                </a:solidFill>
                <a:effectLst/>
                <a:latin typeface="Arial" panose="020B0604020202020204" pitchFamily="34" charset="0"/>
                <a:ea typeface="Calibri" panose="020F0502020204030204" pitchFamily="34" charset="0"/>
              </a:rPr>
              <a:t>s</a:t>
            </a:r>
            <a:r>
              <a:rPr lang="es-ES" sz="1800" dirty="0" err="1">
                <a:solidFill>
                  <a:schemeClr val="accent6">
                    <a:lumMod val="50000"/>
                  </a:schemeClr>
                </a:solidFill>
                <a:effectLst/>
                <a:latin typeface="Arial" panose="020B0604020202020204" pitchFamily="34" charset="0"/>
                <a:ea typeface="Calibri" panose="020F0502020204030204" pitchFamily="34" charset="0"/>
              </a:rPr>
              <a:t>ión</a:t>
            </a:r>
            <a:r>
              <a:rPr lang="es-ES" sz="1800" dirty="0">
                <a:solidFill>
                  <a:schemeClr val="accent6">
                    <a:lumMod val="50000"/>
                  </a:schemeClr>
                </a:solidFill>
                <a:effectLst/>
                <a:latin typeface="Arial" panose="020B0604020202020204" pitchFamily="34" charset="0"/>
                <a:ea typeface="Calibri" panose="020F0502020204030204" pitchFamily="34" charset="0"/>
              </a:rPr>
              <a:t> de lo</a:t>
            </a:r>
            <a:r>
              <a:rPr lang="es-EC" sz="1800" dirty="0">
                <a:solidFill>
                  <a:schemeClr val="accent6">
                    <a:lumMod val="50000"/>
                  </a:schemeClr>
                </a:solidFill>
                <a:effectLst/>
                <a:latin typeface="Arial" panose="020B0604020202020204" pitchFamily="34" charset="0"/>
                <a:ea typeface="Calibri" panose="020F0502020204030204" pitchFamily="34" charset="0"/>
              </a:rPr>
              <a:t>s</a:t>
            </a:r>
            <a:r>
              <a:rPr lang="es-ES" sz="1800" dirty="0">
                <a:solidFill>
                  <a:schemeClr val="accent6">
                    <a:lumMod val="50000"/>
                  </a:schemeClr>
                </a:solidFill>
                <a:effectLst/>
                <a:latin typeface="Arial" panose="020B0604020202020204" pitchFamily="34" charset="0"/>
                <a:ea typeface="Calibri" panose="020F0502020204030204" pitchFamily="34" charset="0"/>
              </a:rPr>
              <a:t> corte</a:t>
            </a:r>
            <a:r>
              <a:rPr lang="es-EC" sz="1800" dirty="0">
                <a:solidFill>
                  <a:schemeClr val="accent6">
                    <a:lumMod val="50000"/>
                  </a:schemeClr>
                </a:solidFill>
                <a:effectLst/>
                <a:latin typeface="Arial" panose="020B0604020202020204" pitchFamily="34" charset="0"/>
                <a:ea typeface="Calibri" panose="020F0502020204030204" pitchFamily="34" charset="0"/>
              </a:rPr>
              <a:t>s</a:t>
            </a:r>
            <a:r>
              <a:rPr lang="es-ES" sz="1800" dirty="0">
                <a:solidFill>
                  <a:schemeClr val="accent6">
                    <a:lumMod val="50000"/>
                  </a:schemeClr>
                </a:solidFill>
                <a:effectLst/>
                <a:latin typeface="Arial" panose="020B0604020202020204" pitchFamily="34" charset="0"/>
                <a:ea typeface="Calibri" panose="020F0502020204030204" pitchFamily="34" charset="0"/>
              </a:rPr>
              <a:t>, por lo que </a:t>
            </a:r>
            <a:r>
              <a:rPr lang="es-EC" sz="1800" dirty="0">
                <a:solidFill>
                  <a:schemeClr val="accent6">
                    <a:lumMod val="50000"/>
                  </a:schemeClr>
                </a:solidFill>
                <a:effectLst/>
                <a:latin typeface="Arial" panose="020B0604020202020204" pitchFamily="34" charset="0"/>
                <a:ea typeface="Calibri" panose="020F0502020204030204" pitchFamily="34" charset="0"/>
              </a:rPr>
              <a:t>s</a:t>
            </a:r>
            <a:r>
              <a:rPr lang="es-ES" sz="1800" dirty="0">
                <a:solidFill>
                  <a:schemeClr val="accent6">
                    <a:lumMod val="50000"/>
                  </a:schemeClr>
                </a:solidFill>
                <a:effectLst/>
                <a:latin typeface="Arial" panose="020B0604020202020204" pitchFamily="34" charset="0"/>
                <a:ea typeface="Calibri" panose="020F0502020204030204" pitchFamily="34" charset="0"/>
              </a:rPr>
              <a:t>e recomienda el u</a:t>
            </a:r>
            <a:r>
              <a:rPr lang="es-EC" sz="1800" dirty="0">
                <a:solidFill>
                  <a:schemeClr val="accent6">
                    <a:lumMod val="50000"/>
                  </a:schemeClr>
                </a:solidFill>
                <a:effectLst/>
                <a:latin typeface="Arial" panose="020B0604020202020204" pitchFamily="34" charset="0"/>
                <a:ea typeface="Calibri" panose="020F0502020204030204" pitchFamily="34" charset="0"/>
              </a:rPr>
              <a:t>s</a:t>
            </a:r>
            <a:r>
              <a:rPr lang="es-ES" sz="1800" dirty="0">
                <a:solidFill>
                  <a:schemeClr val="accent6">
                    <a:lumMod val="50000"/>
                  </a:schemeClr>
                </a:solidFill>
                <a:effectLst/>
                <a:latin typeface="Arial" panose="020B0604020202020204" pitchFamily="34" charset="0"/>
                <a:ea typeface="Calibri" panose="020F0502020204030204" pitchFamily="34" charset="0"/>
              </a:rPr>
              <a:t>o de</a:t>
            </a:r>
            <a:r>
              <a:rPr lang="es-EC" sz="1800" dirty="0">
                <a:solidFill>
                  <a:schemeClr val="accent6">
                    <a:lumMod val="50000"/>
                  </a:schemeClr>
                </a:solidFill>
                <a:effectLst/>
                <a:latin typeface="Arial" panose="020B0604020202020204" pitchFamily="34" charset="0"/>
                <a:ea typeface="Calibri" panose="020F0502020204030204" pitchFamily="34" charset="0"/>
              </a:rPr>
              <a:t> otro tipo de sierra que produzca</a:t>
            </a:r>
            <a:r>
              <a:rPr lang="es-ES" sz="1800" dirty="0">
                <a:solidFill>
                  <a:schemeClr val="accent6">
                    <a:lumMod val="50000"/>
                  </a:schemeClr>
                </a:solidFill>
                <a:effectLst/>
                <a:latin typeface="Arial" panose="020B0604020202020204" pitchFamily="34" charset="0"/>
                <a:ea typeface="Calibri" panose="020F0502020204030204" pitchFamily="34" charset="0"/>
              </a:rPr>
              <a:t> flexión, </a:t>
            </a:r>
            <a:r>
              <a:rPr lang="es-EC" sz="1800" dirty="0">
                <a:solidFill>
                  <a:schemeClr val="accent6">
                    <a:lumMod val="50000"/>
                  </a:schemeClr>
                </a:solidFill>
                <a:effectLst/>
                <a:latin typeface="Arial" panose="020B0604020202020204" pitchFamily="34" charset="0"/>
                <a:ea typeface="Calibri" panose="020F0502020204030204" pitchFamily="34" charset="0"/>
              </a:rPr>
              <a:t>vibraciones o movimientos con menor intensidad al de la máquina implementada. </a:t>
            </a:r>
            <a:endParaRPr lang="es-EC" sz="2000" dirty="0">
              <a:solidFill>
                <a:schemeClr val="accent6">
                  <a:lumMod val="50000"/>
                </a:schemeClr>
              </a:solidFill>
              <a:effectLst/>
              <a:latin typeface="Times New Roman" panose="02020603050405020304" pitchFamily="18" charset="0"/>
              <a:ea typeface="Calibri" panose="020F0502020204030204" pitchFamily="34" charset="0"/>
            </a:endParaRPr>
          </a:p>
        </p:txBody>
      </p:sp>
      <p:sp>
        <p:nvSpPr>
          <p:cNvPr id="9" name="CuadroTexto 8"/>
          <p:cNvSpPr txBox="1"/>
          <p:nvPr/>
        </p:nvSpPr>
        <p:spPr>
          <a:xfrm>
            <a:off x="589085" y="2932625"/>
            <a:ext cx="11218984" cy="646331"/>
          </a:xfrm>
          <a:prstGeom prst="rect">
            <a:avLst/>
          </a:prstGeom>
          <a:noFill/>
        </p:spPr>
        <p:txBody>
          <a:bodyPr wrap="square">
            <a:spAutoFit/>
          </a:bodyPr>
          <a:lstStyle/>
          <a:p>
            <a:pPr marL="501650" indent="-285750" algn="just">
              <a:spcAft>
                <a:spcPts val="1920"/>
              </a:spcAft>
              <a:buFont typeface="Arial" panose="020B0604020202020204" pitchFamily="34" charset="0"/>
              <a:buChar char="•"/>
            </a:pPr>
            <a:r>
              <a:rPr lang="es-EC" sz="1800" dirty="0">
                <a:solidFill>
                  <a:schemeClr val="accent6">
                    <a:lumMod val="50000"/>
                  </a:schemeClr>
                </a:solidFill>
                <a:effectLst/>
                <a:latin typeface="Arial" panose="020B0604020202020204" pitchFamily="34" charset="0"/>
                <a:ea typeface="Calibri" panose="020F0502020204030204" pitchFamily="34" charset="0"/>
              </a:rPr>
              <a:t>Se recomienda realizar pruebas mecánicas y electrónicas cada cierto tiempo, con la finalidad de evitar daños en los componentes o fabricar productos con errores en el diseño de su trayectoria.</a:t>
            </a:r>
            <a:endParaRPr lang="es-EC" sz="2000" dirty="0">
              <a:solidFill>
                <a:schemeClr val="accent6">
                  <a:lumMod val="50000"/>
                </a:schemeClr>
              </a:solidFill>
              <a:effectLst/>
              <a:latin typeface="Times New Roman" panose="02020603050405020304" pitchFamily="18" charset="0"/>
              <a:ea typeface="Calibri" panose="020F0502020204030204" pitchFamily="34" charset="0"/>
            </a:endParaRPr>
          </a:p>
        </p:txBody>
      </p:sp>
      <p:sp>
        <p:nvSpPr>
          <p:cNvPr id="11" name="CuadroTexto 10"/>
          <p:cNvSpPr txBox="1"/>
          <p:nvPr/>
        </p:nvSpPr>
        <p:spPr>
          <a:xfrm>
            <a:off x="552450" y="4061507"/>
            <a:ext cx="11087099" cy="923330"/>
          </a:xfrm>
          <a:prstGeom prst="rect">
            <a:avLst/>
          </a:prstGeom>
          <a:noFill/>
        </p:spPr>
        <p:txBody>
          <a:bodyPr wrap="square">
            <a:spAutoFit/>
          </a:bodyPr>
          <a:lstStyle/>
          <a:p>
            <a:pPr marL="501650" indent="-285750" algn="just">
              <a:spcAft>
                <a:spcPts val="1920"/>
              </a:spcAft>
              <a:buFont typeface="Arial" panose="020B0604020202020204" pitchFamily="34" charset="0"/>
              <a:buChar char="•"/>
            </a:pPr>
            <a:r>
              <a:rPr lang="es-EC" sz="1800" dirty="0">
                <a:solidFill>
                  <a:schemeClr val="accent6">
                    <a:lumMod val="50000"/>
                  </a:schemeClr>
                </a:solidFill>
                <a:effectLst/>
                <a:latin typeface="Arial" panose="020B0604020202020204" pitchFamily="34" charset="0"/>
                <a:ea typeface="Calibri" panose="020F0502020204030204" pitchFamily="34" charset="0"/>
              </a:rPr>
              <a:t>Es importante verificar que los finales de carrera se encuentran en la posición adecuada y funcionando de manera correcta, ya que, son estos sensores quienes delimitan el espacio de trabajo y son fundamentales para la orientación y posicionamiento de la máquina.</a:t>
            </a:r>
            <a:endParaRPr lang="es-EC" sz="2000" dirty="0">
              <a:solidFill>
                <a:schemeClr val="accent6">
                  <a:lumMod val="50000"/>
                </a:schemeClr>
              </a:solidFill>
              <a:effectLst/>
              <a:latin typeface="Times New Roman" panose="02020603050405020304" pitchFamily="18" charset="0"/>
              <a:ea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1"/>
          <a:srcRect b="8438"/>
          <a:stretch>
            <a:fillRect/>
          </a:stretch>
        </p:blipFill>
        <p:spPr>
          <a:xfrm>
            <a:off x="1164160" y="1493949"/>
            <a:ext cx="10538443" cy="3683357"/>
          </a:xfrm>
          <a:prstGeom prst="rect">
            <a:avLst/>
          </a:prstGeom>
        </p:spPr>
      </p:pic>
      <p:pic>
        <p:nvPicPr>
          <p:cNvPr id="7" name="Imagen 6"/>
          <p:cNvPicPr>
            <a:picLocks noChangeAspect="1"/>
          </p:cNvPicPr>
          <p:nvPr/>
        </p:nvPicPr>
        <p:blipFill>
          <a:blip r:embed="rId2"/>
          <a:stretch>
            <a:fillRect/>
          </a:stretch>
        </p:blipFill>
        <p:spPr>
          <a:xfrm>
            <a:off x="0" y="0"/>
            <a:ext cx="2987899" cy="298789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0" name="Imagen 90"/>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1290003" y="743903"/>
            <a:ext cx="5788025" cy="3295015"/>
          </a:xfrm>
          <a:prstGeom prst="rect">
            <a:avLst/>
          </a:prstGeom>
          <a:noFill/>
          <a:ln>
            <a:noFill/>
          </a:ln>
        </p:spPr>
      </p:pic>
      <p:pic>
        <p:nvPicPr>
          <p:cNvPr id="57" name="Imagen 57"/>
          <p:cNvPicPr>
            <a:picLocks noChangeAspect="1"/>
          </p:cNvPicPr>
          <p:nvPr/>
        </p:nvPicPr>
        <p:blipFill>
          <a:blip r:embed="rId2"/>
          <a:stretch>
            <a:fillRect/>
          </a:stretch>
        </p:blipFill>
        <p:spPr>
          <a:xfrm>
            <a:off x="6650355" y="382270"/>
            <a:ext cx="5400040" cy="2331720"/>
          </a:xfrm>
          <a:prstGeom prst="rect">
            <a:avLst/>
          </a:prstGeom>
        </p:spPr>
      </p:pic>
      <p:sp>
        <p:nvSpPr>
          <p:cNvPr id="2" name="Cuadro de texto 1"/>
          <p:cNvSpPr txBox="1"/>
          <p:nvPr/>
        </p:nvSpPr>
        <p:spPr>
          <a:xfrm>
            <a:off x="3686810" y="3721735"/>
            <a:ext cx="7510780" cy="1753235"/>
          </a:xfrm>
          <a:prstGeom prst="rect">
            <a:avLst/>
          </a:prstGeom>
          <a:noFill/>
        </p:spPr>
        <p:txBody>
          <a:bodyPr wrap="square" rtlCol="0" anchor="t">
            <a:spAutoFit/>
          </a:bodyPr>
          <a:p>
            <a:r>
              <a:rPr lang="es-ES" altLang="en-US" b="1">
                <a:solidFill>
                  <a:schemeClr val="tx2"/>
                </a:solidFill>
              </a:rPr>
              <a:t>Sy=</a:t>
            </a:r>
            <a:r>
              <a:rPr lang="es-ES" altLang="en-US">
                <a:solidFill>
                  <a:schemeClr val="tx2"/>
                </a:solidFill>
              </a:rPr>
              <a:t> Resistencia de fluencia del aluminio 6061-T6= 275 [MPa]</a:t>
            </a:r>
            <a:endParaRPr lang="es-ES" altLang="en-US">
              <a:solidFill>
                <a:schemeClr val="tx2"/>
              </a:solidFill>
            </a:endParaRPr>
          </a:p>
          <a:p>
            <a:r>
              <a:rPr lang="es-ES" altLang="en-US" b="1">
                <a:solidFill>
                  <a:schemeClr val="tx2"/>
                </a:solidFill>
              </a:rPr>
              <a:t>σr</a:t>
            </a:r>
            <a:r>
              <a:rPr lang="es-ES" altLang="en-US">
                <a:solidFill>
                  <a:schemeClr val="tx2"/>
                </a:solidFill>
              </a:rPr>
              <a:t>= Máximo esfuerzo que soporta la estructura </a:t>
            </a:r>
            <a:endParaRPr lang="es-ES" altLang="en-US">
              <a:solidFill>
                <a:schemeClr val="tx2"/>
              </a:solidFill>
            </a:endParaRPr>
          </a:p>
          <a:p>
            <a:r>
              <a:rPr lang="es-ES" altLang="en-US" b="1">
                <a:solidFill>
                  <a:schemeClr val="tx2"/>
                </a:solidFill>
              </a:rPr>
              <a:t>[σ]</a:t>
            </a:r>
            <a:r>
              <a:rPr lang="es-ES" altLang="en-US">
                <a:solidFill>
                  <a:schemeClr val="tx2"/>
                </a:solidFill>
              </a:rPr>
              <a:t>= Esfuerzo permisible del aluminio 6061-T6 =0.66*Sy= 181.5 [MPa]</a:t>
            </a:r>
            <a:endParaRPr lang="es-ES" altLang="en-US">
              <a:solidFill>
                <a:schemeClr val="tx2"/>
              </a:solidFill>
            </a:endParaRPr>
          </a:p>
          <a:p>
            <a:endParaRPr lang="es-ES" altLang="en-US">
              <a:solidFill>
                <a:schemeClr val="tx2"/>
              </a:solidFill>
            </a:endParaRPr>
          </a:p>
          <a:p>
            <a:r>
              <a:rPr lang="es-ES" altLang="en-US">
                <a:solidFill>
                  <a:schemeClr val="tx2"/>
                </a:solidFill>
              </a:rPr>
              <a:t>Para validar el diseño debe cumplir la siguiente condición:</a:t>
            </a:r>
            <a:endParaRPr lang="es-ES" altLang="en-US">
              <a:solidFill>
                <a:schemeClr val="tx2"/>
              </a:solidFill>
            </a:endParaRPr>
          </a:p>
          <a:p>
            <a:pPr algn="ctr"/>
            <a:r>
              <a:rPr lang="es-ES" altLang="en-US">
                <a:solidFill>
                  <a:schemeClr val="tx2"/>
                </a:solidFill>
              </a:rPr>
              <a:t>σr≤[σ]</a:t>
            </a:r>
            <a:endParaRPr lang="es-ES" altLang="en-US">
              <a:solidFill>
                <a:schemeClr val="tx2"/>
              </a:solidFill>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8" name="Imagen 58"/>
          <p:cNvPicPr>
            <a:picLocks noChangeAspect="1"/>
          </p:cNvPicPr>
          <p:nvPr>
            <p:ph sz="half" idx="1"/>
          </p:nvPr>
        </p:nvPicPr>
        <p:blipFill>
          <a:blip r:embed="rId2"/>
          <a:stretch>
            <a:fillRect/>
          </a:stretch>
        </p:blipFill>
        <p:spPr>
          <a:xfrm>
            <a:off x="975360" y="657860"/>
            <a:ext cx="5384800" cy="2363470"/>
          </a:xfrm>
          <a:prstGeom prst="rect">
            <a:avLst/>
          </a:prstGeom>
        </p:spPr>
      </p:pic>
      <p:pic>
        <p:nvPicPr>
          <p:cNvPr id="6" name="Marcador de posición de contenido 5"/>
          <p:cNvPicPr>
            <a:picLocks noChangeAspect="1"/>
          </p:cNvPicPr>
          <p:nvPr>
            <p:ph sz="half" idx="2"/>
          </p:nvPr>
        </p:nvPicPr>
        <p:blipFill>
          <a:blip r:embed="rId3"/>
          <a:stretch>
            <a:fillRect/>
          </a:stretch>
        </p:blipFill>
        <p:spPr>
          <a:xfrm>
            <a:off x="7408545" y="765810"/>
            <a:ext cx="3950970" cy="2645410"/>
          </a:xfrm>
          <a:prstGeom prst="rect">
            <a:avLst/>
          </a:prstGeom>
        </p:spPr>
      </p:pic>
      <p:graphicFrame>
        <p:nvGraphicFramePr>
          <p:cNvPr id="8" name="Gráfico 7"/>
          <p:cNvGraphicFramePr/>
          <p:nvPr/>
        </p:nvGraphicFramePr>
        <p:xfrm>
          <a:off x="2836545" y="3501390"/>
          <a:ext cx="6534150" cy="2508885"/>
        </p:xfrm>
        <a:graphic>
          <a:graphicData uri="http://schemas.openxmlformats.org/drawingml/2006/chart">
            <c:chart xmlns:c="http://schemas.openxmlformats.org/drawingml/2006/chart" xmlns:r="http://schemas.openxmlformats.org/officeDocument/2006/relationships" r:id="rId1"/>
          </a:graphicData>
        </a:graphic>
      </p:graphicFrame>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p:txBody>
          <a:bodyPr/>
          <a:p>
            <a:pPr algn="l"/>
            <a:r>
              <a:rPr lang="es-ES" altLang="en-US">
                <a:ln w="22225">
                  <a:solidFill>
                    <a:schemeClr val="accent2"/>
                  </a:solidFill>
                  <a:prstDash val="solid"/>
                </a:ln>
                <a:solidFill>
                  <a:schemeClr val="accent2">
                    <a:lumMod val="40000"/>
                    <a:lumOff val="60000"/>
                  </a:schemeClr>
                </a:solidFill>
                <a:effectLst/>
              </a:rPr>
              <a:t>Capacidad de carga para engranajes en plástico</a:t>
            </a:r>
            <a:endParaRPr lang="es-ES" altLang="en-US">
              <a:ln w="22225">
                <a:solidFill>
                  <a:schemeClr val="accent2"/>
                </a:solidFill>
                <a:prstDash val="solid"/>
              </a:ln>
              <a:solidFill>
                <a:schemeClr val="accent2">
                  <a:lumMod val="40000"/>
                  <a:lumOff val="60000"/>
                </a:schemeClr>
              </a:solidFill>
              <a:effectLst/>
            </a:endParaRPr>
          </a:p>
        </p:txBody>
      </p:sp>
      <p:sp>
        <p:nvSpPr>
          <p:cNvPr id="5" name="Cuadro de texto 4"/>
          <p:cNvSpPr txBox="1"/>
          <p:nvPr/>
        </p:nvSpPr>
        <p:spPr>
          <a:xfrm>
            <a:off x="779145" y="987425"/>
            <a:ext cx="2540000" cy="368300"/>
          </a:xfrm>
          <a:prstGeom prst="rect">
            <a:avLst/>
          </a:prstGeom>
          <a:noFill/>
        </p:spPr>
        <p:txBody>
          <a:bodyPr wrap="square" rtlCol="0" anchor="t">
            <a:spAutoFit/>
          </a:bodyPr>
          <a:p>
            <a:r>
              <a:rPr lang="es-ES" altLang="en-US" b="1"/>
              <a:t>Método Dvorak</a:t>
            </a:r>
            <a:endParaRPr lang="es-ES" altLang="en-US" b="1"/>
          </a:p>
        </p:txBody>
      </p:sp>
      <p:pic>
        <p:nvPicPr>
          <p:cNvPr id="6" name="Marcador de posición de contenido 5"/>
          <p:cNvPicPr>
            <a:picLocks noChangeAspect="1"/>
          </p:cNvPicPr>
          <p:nvPr>
            <p:ph idx="1"/>
          </p:nvPr>
        </p:nvPicPr>
        <p:blipFill>
          <a:blip r:embed="rId1"/>
          <a:stretch>
            <a:fillRect/>
          </a:stretch>
        </p:blipFill>
        <p:spPr>
          <a:xfrm>
            <a:off x="2981325" y="1654810"/>
            <a:ext cx="2657475" cy="485775"/>
          </a:xfrm>
          <a:prstGeom prst="rect">
            <a:avLst/>
          </a:prstGeom>
        </p:spPr>
      </p:pic>
      <p:sp>
        <p:nvSpPr>
          <p:cNvPr id="7" name="Cuadro de texto 6"/>
          <p:cNvSpPr txBox="1"/>
          <p:nvPr/>
        </p:nvSpPr>
        <p:spPr>
          <a:xfrm>
            <a:off x="822960" y="2752090"/>
            <a:ext cx="10717530" cy="2584450"/>
          </a:xfrm>
          <a:prstGeom prst="rect">
            <a:avLst/>
          </a:prstGeom>
          <a:noFill/>
        </p:spPr>
        <p:txBody>
          <a:bodyPr wrap="square" rtlCol="0">
            <a:spAutoFit/>
          </a:bodyPr>
          <a:p>
            <a:r>
              <a:rPr lang="es-ES" altLang="en-US"/>
              <a:t>Siendo 𝑆, la tensión que actúa en la base del diente medido en lb</a:t>
            </a:r>
            <a:endParaRPr lang="es-ES" altLang="en-US"/>
          </a:p>
          <a:p>
            <a:r>
              <a:rPr lang="es-ES" altLang="en-US"/>
              <a:t>𝑖𝑛2</a:t>
            </a:r>
            <a:endParaRPr lang="es-ES" altLang="en-US"/>
          </a:p>
          <a:p>
            <a:r>
              <a:rPr lang="es-ES" altLang="en-US"/>
              <a:t>𝑉la velocidad de la rueda medido en ft/min</a:t>
            </a:r>
            <a:endParaRPr lang="es-ES" altLang="en-US"/>
          </a:p>
          <a:p>
            <a:r>
              <a:rPr lang="es-ES" altLang="en-US"/>
              <a:t>𝑊, la potencia que se transmite en HP</a:t>
            </a:r>
            <a:endParaRPr lang="es-ES" altLang="en-US"/>
          </a:p>
          <a:p>
            <a:r>
              <a:rPr lang="es-ES" altLang="en-US"/>
              <a:t>𝑃, el paso diametral, que no es mas que 25,4 entre el módulo transversal de la rueda;</a:t>
            </a:r>
            <a:endParaRPr lang="es-ES" altLang="en-US"/>
          </a:p>
          <a:p>
            <a:r>
              <a:rPr lang="es-ES" altLang="en-US"/>
              <a:t>𝐶𝑆el factor de servicio</a:t>
            </a:r>
            <a:endParaRPr lang="es-ES" altLang="en-US"/>
          </a:p>
          <a:p>
            <a:r>
              <a:rPr lang="es-ES" altLang="en-US"/>
              <a:t>𝐵, el ancho del diente medido en pulgadas; </a:t>
            </a:r>
            <a:endParaRPr lang="es-ES" altLang="en-US"/>
          </a:p>
          <a:p>
            <a:r>
              <a:rPr lang="es-ES" altLang="en-US"/>
              <a:t>𝑌, el factor de forma o factor de Lewis</a:t>
            </a:r>
            <a:endParaRPr lang="es-ES" altLang="en-US"/>
          </a:p>
          <a:p>
            <a:r>
              <a:rPr lang="es-ES" altLang="en-US"/>
              <a:t>𝑆𝑎𝑑𝑚,la tensión admisible permitida según el material</a:t>
            </a:r>
            <a:endParaRPr lang="es-ES" altLang="en-US"/>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Título 6"/>
          <p:cNvSpPr>
            <a:spLocks noGrp="1"/>
          </p:cNvSpPr>
          <p:nvPr>
            <p:ph type="title"/>
          </p:nvPr>
        </p:nvSpPr>
        <p:spPr/>
        <p:txBody>
          <a:bodyPr/>
          <a:p>
            <a:endParaRPr lang="es-ES" altLang="en-US"/>
          </a:p>
        </p:txBody>
      </p:sp>
      <p:pic>
        <p:nvPicPr>
          <p:cNvPr id="4" name="Marcador de posición de contenido 3"/>
          <p:cNvPicPr>
            <a:picLocks noChangeAspect="1"/>
          </p:cNvPicPr>
          <p:nvPr>
            <p:ph sz="half" idx="1"/>
          </p:nvPr>
        </p:nvPicPr>
        <p:blipFill>
          <a:blip r:embed="rId1"/>
          <a:stretch>
            <a:fillRect/>
          </a:stretch>
        </p:blipFill>
        <p:spPr>
          <a:xfrm>
            <a:off x="777240" y="2653030"/>
            <a:ext cx="5048250" cy="2419350"/>
          </a:xfrm>
          <a:prstGeom prst="rect">
            <a:avLst/>
          </a:prstGeom>
        </p:spPr>
      </p:pic>
      <p:pic>
        <p:nvPicPr>
          <p:cNvPr id="6" name="Marcador de posición de contenido 5"/>
          <p:cNvPicPr>
            <a:picLocks noChangeAspect="1"/>
          </p:cNvPicPr>
          <p:nvPr>
            <p:ph sz="half" idx="2"/>
          </p:nvPr>
        </p:nvPicPr>
        <p:blipFill>
          <a:blip r:embed="rId2"/>
          <a:stretch>
            <a:fillRect/>
          </a:stretch>
        </p:blipFill>
        <p:spPr>
          <a:xfrm>
            <a:off x="7037070" y="1919605"/>
            <a:ext cx="3705225" cy="3886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Título 5"/>
          <p:cNvSpPr>
            <a:spLocks noGrp="1"/>
          </p:cNvSpPr>
          <p:nvPr>
            <p:ph type="title"/>
          </p:nvPr>
        </p:nvSpPr>
        <p:spPr/>
        <p:txBody>
          <a:bodyPr/>
          <a:p>
            <a:endParaRPr lang="es-ES" altLang="en-US"/>
          </a:p>
        </p:txBody>
      </p:sp>
      <p:pic>
        <p:nvPicPr>
          <p:cNvPr id="118" name="Imagen 118"/>
          <p:cNvPicPr>
            <a:picLocks noChangeAspect="1"/>
          </p:cNvPicPr>
          <p:nvPr>
            <p:ph sz="half" idx="1"/>
          </p:nvPr>
        </p:nvPicPr>
        <p:blipFill>
          <a:blip r:embed="rId1"/>
          <a:stretch>
            <a:fillRect/>
          </a:stretch>
        </p:blipFill>
        <p:spPr>
          <a:xfrm>
            <a:off x="609600" y="1743075"/>
            <a:ext cx="5384800" cy="4239260"/>
          </a:xfrm>
          <a:prstGeom prst="rect">
            <a:avLst/>
          </a:prstGeom>
        </p:spPr>
      </p:pic>
      <p:pic>
        <p:nvPicPr>
          <p:cNvPr id="117" name="Imagen 117"/>
          <p:cNvPicPr>
            <a:picLocks noChangeAspect="1"/>
          </p:cNvPicPr>
          <p:nvPr>
            <p:ph sz="half" idx="2"/>
          </p:nvPr>
        </p:nvPicPr>
        <p:blipFill>
          <a:blip r:embed="rId2"/>
          <a:stretch>
            <a:fillRect/>
          </a:stretch>
        </p:blipFill>
        <p:spPr>
          <a:xfrm>
            <a:off x="6197600" y="1835785"/>
            <a:ext cx="5384800" cy="40544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9" name="Imagen 119"/>
          <p:cNvPicPr>
            <a:picLocks noChangeAspect="1"/>
          </p:cNvPicPr>
          <p:nvPr>
            <p:ph idx="1"/>
          </p:nvPr>
        </p:nvPicPr>
        <p:blipFill>
          <a:blip r:embed="rId1"/>
          <a:stretch>
            <a:fillRect/>
          </a:stretch>
        </p:blipFill>
        <p:spPr>
          <a:xfrm>
            <a:off x="3117850" y="1557020"/>
            <a:ext cx="5983605" cy="45256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p:nvPr/>
        </p:nvSpPr>
        <p:spPr>
          <a:xfrm>
            <a:off x="136456" y="2950"/>
            <a:ext cx="3412155" cy="657784"/>
          </a:xfrm>
          <a:prstGeom prst="rect">
            <a:avLst/>
          </a:prstGeom>
          <a:ln>
            <a:noFill/>
          </a:ln>
        </p:spPr>
        <p:txBody>
          <a:bodyPr anchor="b"/>
          <a:lstStyle>
            <a:lvl1pPr algn="ctr" rtl="0" eaLnBrk="1" fontAlgn="base" hangingPunct="1">
              <a:spcBef>
                <a:spcPct val="0"/>
              </a:spcBef>
              <a:spcAft>
                <a:spcPct val="0"/>
              </a:spcAft>
              <a:defRPr sz="60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panose="020B0604020202020204" pitchFamily="34"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panose="020B0604020202020204" pitchFamily="34"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panose="020B0604020202020204" pitchFamily="34"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panose="020B0604020202020204" pitchFamily="34"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panose="020B0604020202020204" pitchFamily="34"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panose="020B0604020202020204" pitchFamily="34"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panose="020B0604020202020204" pitchFamily="34"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panose="020B0604020202020204" pitchFamily="34" charset="0"/>
              </a:defRPr>
            </a:lvl9pPr>
          </a:lstStyle>
          <a:p>
            <a:pPr algn="l"/>
            <a:r>
              <a:rPr lang="es-EC" sz="4000" i="0" kern="0" dirty="0">
                <a:ln w="9525">
                  <a:solidFill>
                    <a:schemeClr val="bg1"/>
                  </a:solidFill>
                  <a:prstDash val="solid"/>
                </a:ln>
                <a:solidFill>
                  <a:srgbClr val="000000"/>
                </a:solidFill>
                <a:effectLst>
                  <a:outerShdw blurRad="38100" dist="38100" dir="2700000" algn="tl">
                    <a:srgbClr val="000000">
                      <a:alpha val="43137"/>
                    </a:srgbClr>
                  </a:outerShdw>
                </a:effectLst>
              </a:rPr>
              <a:t>Objetivos</a:t>
            </a:r>
            <a:endParaRPr lang="es-EC" sz="4000" i="0" kern="0" dirty="0">
              <a:ln w="9525">
                <a:solidFill>
                  <a:schemeClr val="bg1"/>
                </a:solidFill>
                <a:prstDash val="solid"/>
              </a:ln>
              <a:solidFill>
                <a:srgbClr val="000000"/>
              </a:solidFill>
              <a:effectLst>
                <a:outerShdw blurRad="38100" dist="38100" dir="2700000" algn="tl">
                  <a:srgbClr val="000000">
                    <a:alpha val="43137"/>
                  </a:srgbClr>
                </a:outerShdw>
              </a:effectLst>
            </a:endParaRPr>
          </a:p>
        </p:txBody>
      </p:sp>
      <p:sp>
        <p:nvSpPr>
          <p:cNvPr id="2" name="Título 1"/>
          <p:cNvSpPr txBox="1"/>
          <p:nvPr/>
        </p:nvSpPr>
        <p:spPr>
          <a:xfrm>
            <a:off x="631270" y="660748"/>
            <a:ext cx="5956047" cy="657784"/>
          </a:xfrm>
          <a:prstGeom prst="rect">
            <a:avLst/>
          </a:prstGeom>
          <a:ln>
            <a:noFill/>
          </a:ln>
        </p:spPr>
        <p:txBody>
          <a:bodyPr anchor="b"/>
          <a:lstStyle>
            <a:lvl1pPr algn="ctr" rtl="0" eaLnBrk="1" fontAlgn="base" hangingPunct="1">
              <a:spcBef>
                <a:spcPct val="0"/>
              </a:spcBef>
              <a:spcAft>
                <a:spcPct val="0"/>
              </a:spcAft>
              <a:defRPr sz="60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panose="020B0604020202020204" pitchFamily="34"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panose="020B0604020202020204" pitchFamily="34"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panose="020B0604020202020204" pitchFamily="34"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panose="020B0604020202020204" pitchFamily="34"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panose="020B0604020202020204" pitchFamily="34"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panose="020B0604020202020204" pitchFamily="34"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panose="020B0604020202020204" pitchFamily="34"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panose="020B0604020202020204" pitchFamily="34" charset="0"/>
              </a:defRPr>
            </a:lvl9pPr>
          </a:lstStyle>
          <a:p>
            <a:pPr algn="l"/>
            <a:r>
              <a:rPr lang="es-EC" sz="3200" i="0" kern="0" dirty="0">
                <a:ln w="9525">
                  <a:solidFill>
                    <a:schemeClr val="bg1"/>
                  </a:solidFill>
                  <a:prstDash val="solid"/>
                </a:ln>
                <a:solidFill>
                  <a:srgbClr val="000000"/>
                </a:solidFill>
                <a:effectLst>
                  <a:outerShdw blurRad="38100" dist="38100" dir="2700000" algn="tl">
                    <a:srgbClr val="000000">
                      <a:alpha val="43137"/>
                    </a:srgbClr>
                  </a:outerShdw>
                </a:effectLst>
              </a:rPr>
              <a:t>Objetivo principal</a:t>
            </a:r>
            <a:endParaRPr lang="es-EC" sz="3200" i="0" kern="0" dirty="0">
              <a:ln w="9525">
                <a:solidFill>
                  <a:schemeClr val="bg1"/>
                </a:solidFill>
                <a:prstDash val="solid"/>
              </a:ln>
              <a:solidFill>
                <a:srgbClr val="000000"/>
              </a:solidFill>
              <a:effectLst>
                <a:outerShdw blurRad="38100" dist="38100" dir="2700000" algn="tl">
                  <a:srgbClr val="000000">
                    <a:alpha val="43137"/>
                  </a:srgbClr>
                </a:outerShdw>
              </a:effectLst>
            </a:endParaRPr>
          </a:p>
        </p:txBody>
      </p:sp>
      <p:sp>
        <p:nvSpPr>
          <p:cNvPr id="7" name="CuadroTexto 6"/>
          <p:cNvSpPr txBox="1"/>
          <p:nvPr/>
        </p:nvSpPr>
        <p:spPr>
          <a:xfrm>
            <a:off x="631190" y="1318260"/>
            <a:ext cx="10311130" cy="768350"/>
          </a:xfrm>
          <a:prstGeom prst="rect">
            <a:avLst/>
          </a:prstGeom>
          <a:noFill/>
        </p:spPr>
        <p:txBody>
          <a:bodyPr wrap="square">
            <a:spAutoFit/>
          </a:bodyPr>
          <a:lstStyle/>
          <a:p>
            <a:pPr marL="285750" lvl="0" indent="-285750">
              <a:buFont typeface="Arial" panose="020B0604020202020204" pitchFamily="34" charset="0"/>
              <a:buChar char="•"/>
            </a:pPr>
            <a:r>
              <a:rPr lang="es-EC" sz="2200" dirty="0">
                <a:solidFill>
                  <a:schemeClr val="accent6">
                    <a:lumMod val="50000"/>
                  </a:schemeClr>
                </a:solidFill>
              </a:rPr>
              <a:t>Diseñar y fabricar una máquina caladora automática para la realización de corte de borde de rompecabezas en la empresa Didakteca.</a:t>
            </a:r>
            <a:endParaRPr lang="es-EC" sz="2200" dirty="0">
              <a:solidFill>
                <a:schemeClr val="accent6">
                  <a:lumMod val="50000"/>
                </a:schemeClr>
              </a:solidFill>
            </a:endParaRPr>
          </a:p>
        </p:txBody>
      </p:sp>
      <p:sp>
        <p:nvSpPr>
          <p:cNvPr id="8" name="Título 1"/>
          <p:cNvSpPr txBox="1"/>
          <p:nvPr/>
        </p:nvSpPr>
        <p:spPr>
          <a:xfrm>
            <a:off x="630939" y="2148208"/>
            <a:ext cx="5956047" cy="657784"/>
          </a:xfrm>
          <a:prstGeom prst="rect">
            <a:avLst/>
          </a:prstGeom>
          <a:ln>
            <a:noFill/>
          </a:ln>
        </p:spPr>
        <p:txBody>
          <a:bodyPr anchor="b"/>
          <a:lstStyle>
            <a:lvl1pPr algn="ctr" rtl="0" eaLnBrk="1" fontAlgn="base" hangingPunct="1">
              <a:spcBef>
                <a:spcPct val="0"/>
              </a:spcBef>
              <a:spcAft>
                <a:spcPct val="0"/>
              </a:spcAft>
              <a:defRPr sz="60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panose="020B0604020202020204" pitchFamily="34"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panose="020B0604020202020204" pitchFamily="34"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panose="020B0604020202020204" pitchFamily="34"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panose="020B0604020202020204" pitchFamily="34"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panose="020B0604020202020204" pitchFamily="34"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panose="020B0604020202020204" pitchFamily="34"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panose="020B0604020202020204" pitchFamily="34"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panose="020B0604020202020204" pitchFamily="34" charset="0"/>
              </a:defRPr>
            </a:lvl9pPr>
          </a:lstStyle>
          <a:p>
            <a:pPr algn="l"/>
            <a:r>
              <a:rPr lang="es-EC" sz="3200" i="0" kern="0" dirty="0">
                <a:ln w="9525">
                  <a:solidFill>
                    <a:schemeClr val="bg1"/>
                  </a:solidFill>
                  <a:prstDash val="solid"/>
                </a:ln>
                <a:solidFill>
                  <a:srgbClr val="000000"/>
                </a:solidFill>
                <a:effectLst>
                  <a:outerShdw blurRad="38100" dist="38100" dir="2700000" algn="tl">
                    <a:srgbClr val="000000">
                      <a:alpha val="43137"/>
                    </a:srgbClr>
                  </a:outerShdw>
                </a:effectLst>
              </a:rPr>
              <a:t>Objetivos específicos</a:t>
            </a:r>
            <a:endParaRPr lang="es-EC" sz="3200" i="0" kern="0" dirty="0">
              <a:ln w="9525">
                <a:solidFill>
                  <a:schemeClr val="bg1"/>
                </a:solidFill>
                <a:prstDash val="solid"/>
              </a:ln>
              <a:solidFill>
                <a:srgbClr val="000000"/>
              </a:solidFill>
              <a:effectLst>
                <a:outerShdw blurRad="38100" dist="38100" dir="2700000" algn="tl">
                  <a:srgbClr val="000000">
                    <a:alpha val="43137"/>
                  </a:srgbClr>
                </a:outerShdw>
              </a:effectLst>
            </a:endParaRPr>
          </a:p>
        </p:txBody>
      </p:sp>
      <p:sp>
        <p:nvSpPr>
          <p:cNvPr id="10" name="CuadroTexto 9"/>
          <p:cNvSpPr txBox="1"/>
          <p:nvPr/>
        </p:nvSpPr>
        <p:spPr>
          <a:xfrm>
            <a:off x="631190" y="2806065"/>
            <a:ext cx="11152505" cy="4154170"/>
          </a:xfrm>
          <a:prstGeom prst="rect">
            <a:avLst/>
          </a:prstGeom>
          <a:noFill/>
        </p:spPr>
        <p:txBody>
          <a:bodyPr wrap="square">
            <a:spAutoFit/>
          </a:bodyPr>
          <a:lstStyle/>
          <a:p>
            <a:pPr marL="285750" lvl="0" indent="-285750">
              <a:buFont typeface="Arial" panose="020B0604020202020204" pitchFamily="34" charset="0"/>
              <a:buChar char="•"/>
            </a:pPr>
            <a:r>
              <a:rPr lang="es-EC" sz="2200" dirty="0">
                <a:solidFill>
                  <a:schemeClr val="accent6">
                    <a:lumMod val="50000"/>
                  </a:schemeClr>
                </a:solidFill>
                <a:sym typeface="+mn-ea"/>
              </a:rPr>
              <a:t>Estudiar el proceso de fabricación de rompecabezas y las operaciones de corte de borde</a:t>
            </a:r>
            <a:endParaRPr lang="es-EC" sz="2200" dirty="0">
              <a:solidFill>
                <a:schemeClr val="accent6">
                  <a:lumMod val="50000"/>
                </a:schemeClr>
              </a:solidFill>
            </a:endParaRPr>
          </a:p>
          <a:p>
            <a:pPr lvl="0" indent="0">
              <a:buFont typeface="Arial" panose="020B0604020202020204" pitchFamily="34" charset="0"/>
              <a:buNone/>
            </a:pPr>
            <a:endParaRPr lang="es-EC" sz="2200" dirty="0">
              <a:solidFill>
                <a:schemeClr val="accent6">
                  <a:lumMod val="50000"/>
                </a:schemeClr>
              </a:solidFill>
            </a:endParaRPr>
          </a:p>
          <a:p>
            <a:pPr marL="285750" lvl="0" indent="-285750">
              <a:buFont typeface="Arial" panose="020B0604020202020204" pitchFamily="34" charset="0"/>
              <a:buChar char="•"/>
            </a:pPr>
            <a:r>
              <a:rPr lang="es-EC" sz="2200" dirty="0">
                <a:solidFill>
                  <a:schemeClr val="accent6">
                    <a:lumMod val="50000"/>
                  </a:schemeClr>
                </a:solidFill>
              </a:rPr>
              <a:t>Diseñar un equipo que permita llevar a cabo el proceso de corte de borde en la fabricación de rompecabezas.</a:t>
            </a:r>
            <a:endParaRPr lang="es-EC" sz="2200" dirty="0">
              <a:solidFill>
                <a:schemeClr val="accent6">
                  <a:lumMod val="50000"/>
                </a:schemeClr>
              </a:solidFill>
            </a:endParaRPr>
          </a:p>
          <a:p>
            <a:pPr marL="285750" lvl="0" indent="-285750">
              <a:buFont typeface="Arial" panose="020B0604020202020204" pitchFamily="34" charset="0"/>
              <a:buChar char="•"/>
            </a:pPr>
            <a:endParaRPr lang="es-ES" sz="2200" dirty="0">
              <a:solidFill>
                <a:schemeClr val="accent6">
                  <a:lumMod val="50000"/>
                </a:schemeClr>
              </a:solidFill>
            </a:endParaRPr>
          </a:p>
          <a:p>
            <a:pPr marL="285750" lvl="0" indent="-285750">
              <a:buFont typeface="Arial" panose="020B0604020202020204" pitchFamily="34" charset="0"/>
              <a:buChar char="•"/>
            </a:pPr>
            <a:r>
              <a:rPr lang="es-EC" sz="2200" dirty="0">
                <a:solidFill>
                  <a:schemeClr val="accent6">
                    <a:lumMod val="50000"/>
                  </a:schemeClr>
                </a:solidFill>
              </a:rPr>
              <a:t>Fabricar una máquina caladora automática que realice el corte de bordes de rompecabezas que se producen en la empresa Didakteca. </a:t>
            </a:r>
            <a:endParaRPr lang="es-EC" sz="2200" dirty="0">
              <a:solidFill>
                <a:schemeClr val="accent6">
                  <a:lumMod val="50000"/>
                </a:schemeClr>
              </a:solidFill>
            </a:endParaRPr>
          </a:p>
          <a:p>
            <a:pPr marL="285750" lvl="0" indent="-285750">
              <a:buFont typeface="Arial" panose="020B0604020202020204" pitchFamily="34" charset="0"/>
              <a:buChar char="•"/>
            </a:pPr>
            <a:endParaRPr lang="es-EC" sz="2200" dirty="0">
              <a:solidFill>
                <a:schemeClr val="accent6">
                  <a:lumMod val="50000"/>
                </a:schemeClr>
              </a:solidFill>
            </a:endParaRPr>
          </a:p>
          <a:p>
            <a:pPr marL="285750" lvl="0" indent="-285750">
              <a:buFont typeface="Arial" panose="020B0604020202020204" pitchFamily="34" charset="0"/>
              <a:buChar char="•"/>
            </a:pPr>
            <a:r>
              <a:rPr lang="es-EC" sz="2200" dirty="0">
                <a:solidFill>
                  <a:schemeClr val="accent6">
                    <a:lumMod val="50000"/>
                  </a:schemeClr>
                </a:solidFill>
              </a:rPr>
              <a:t>Realizar pruebas de funcionamiento de la máquina y del proceso.</a:t>
            </a:r>
            <a:endParaRPr lang="es-EC" sz="2200" dirty="0">
              <a:solidFill>
                <a:schemeClr val="accent6">
                  <a:lumMod val="50000"/>
                </a:schemeClr>
              </a:solidFill>
            </a:endParaRPr>
          </a:p>
          <a:p>
            <a:pPr marL="285750" lvl="0" indent="-285750">
              <a:buFont typeface="Arial" panose="020B0604020202020204" pitchFamily="34" charset="0"/>
              <a:buChar char="•"/>
            </a:pPr>
            <a:endParaRPr lang="es-EC" sz="2200" dirty="0">
              <a:solidFill>
                <a:schemeClr val="accent6">
                  <a:lumMod val="50000"/>
                </a:schemeClr>
              </a:solidFill>
            </a:endParaRPr>
          </a:p>
          <a:p>
            <a:pPr lvl="0" indent="0">
              <a:buFont typeface="Arial" panose="020B0604020202020204" pitchFamily="34" charset="0"/>
              <a:buNone/>
            </a:pPr>
            <a:endParaRPr lang="es-EC" sz="2200" dirty="0">
              <a:solidFill>
                <a:schemeClr val="accent6">
                  <a:lumMod val="50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Objeto 1">
            <a:hlinkClick r:id="" action="ppaction://ole?verb="/>
          </p:cNvPr>
          <p:cNvGraphicFramePr>
            <a:graphicFrameLocks noChangeAspect="1"/>
          </p:cNvGraphicFramePr>
          <p:nvPr/>
        </p:nvGraphicFramePr>
        <p:xfrm>
          <a:off x="5304790" y="1894840"/>
          <a:ext cx="2404745" cy="1555750"/>
        </p:xfrm>
        <a:graphic>
          <a:graphicData uri="http://schemas.openxmlformats.org/presentationml/2006/ole">
            <mc:AlternateContent xmlns:mc="http://schemas.openxmlformats.org/markup-compatibility/2006">
              <mc:Choice xmlns:v="urn:schemas-microsoft-com:vml" Requires="v">
                <p:oleObj spid="_x0000_s1025" name="" showAsIcon="1" r:id="rId1" imgW="971550" imgH="628650" progId="Package">
                  <p:embed/>
                </p:oleObj>
              </mc:Choice>
              <mc:Fallback>
                <p:oleObj name="" showAsIcon="1" r:id="rId1" imgW="971550" imgH="628650" progId="Package">
                  <p:embed/>
                  <p:pic>
                    <p:nvPicPr>
                      <p:cNvPr id="0" name="Imagen 1024"/>
                      <p:cNvPicPr/>
                      <p:nvPr/>
                    </p:nvPicPr>
                    <p:blipFill>
                      <a:blip r:embed="rId2"/>
                      <a:stretch>
                        <a:fillRect/>
                      </a:stretch>
                    </p:blipFill>
                    <p:spPr>
                      <a:xfrm>
                        <a:off x="5304790" y="1894840"/>
                        <a:ext cx="2404745" cy="1555750"/>
                      </a:xfrm>
                      <a:prstGeom prst="rect">
                        <a:avLst/>
                      </a:prstGeom>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ítulo 3"/>
          <p:cNvSpPr>
            <a:spLocks noGrp="1"/>
          </p:cNvSpPr>
          <p:nvPr>
            <p:ph type="title"/>
          </p:nvPr>
        </p:nvSpPr>
        <p:spPr/>
        <p:txBody>
          <a:bodyPr>
            <a:scene3d>
              <a:camera prst="orthographicFront"/>
              <a:lightRig rig="threePt" dir="t"/>
            </a:scene3d>
          </a:bodyPr>
          <a:p>
            <a:pPr algn="ctr"/>
            <a:r>
              <a:rPr lang="es-ES" altLang="en-US">
                <a:ln w="22225">
                  <a:solidFill>
                    <a:schemeClr val="accent2"/>
                  </a:solidFill>
                  <a:prstDash val="solid"/>
                </a:ln>
                <a:solidFill>
                  <a:schemeClr val="accent2">
                    <a:lumMod val="40000"/>
                    <a:lumOff val="60000"/>
                  </a:schemeClr>
                </a:solidFill>
                <a:effectLst/>
              </a:rPr>
              <a:t>Subenamblajes y partes de máquina Caladora Automática</a:t>
            </a:r>
            <a:endParaRPr lang="es-ES" altLang="en-US">
              <a:ln w="22225">
                <a:solidFill>
                  <a:schemeClr val="accent2"/>
                </a:solidFill>
                <a:prstDash val="solid"/>
              </a:ln>
              <a:solidFill>
                <a:schemeClr val="accent2">
                  <a:lumMod val="40000"/>
                  <a:lumOff val="60000"/>
                </a:schemeClr>
              </a:solidFill>
              <a:effectLst/>
            </a:endParaRPr>
          </a:p>
        </p:txBody>
      </p:sp>
      <p:pic>
        <p:nvPicPr>
          <p:cNvPr id="258" name="Imagen 258"/>
          <p:cNvPicPr>
            <a:picLocks noChangeAspect="1"/>
          </p:cNvPicPr>
          <p:nvPr>
            <p:ph idx="1"/>
          </p:nvPr>
        </p:nvPicPr>
        <p:blipFill>
          <a:blip r:embed="rId1">
            <a:extLst>
              <a:ext uri="{BEBA8EAE-BF5A-486C-A8C5-ECC9F3942E4B}">
                <a14:imgProps xmlns:a14="http://schemas.microsoft.com/office/drawing/2010/main">
                  <a14:imgLayer r:embed="rId2">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a:xfrm>
            <a:off x="2086610" y="1417955"/>
            <a:ext cx="7212330" cy="471614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p:nvPr/>
        </p:nvSpPr>
        <p:spPr>
          <a:xfrm>
            <a:off x="412870" y="474405"/>
            <a:ext cx="8336847" cy="1006678"/>
          </a:xfrm>
          <a:prstGeom prst="rect">
            <a:avLst/>
          </a:prstGeom>
          <a:ln>
            <a:noFill/>
          </a:ln>
        </p:spPr>
        <p:txBody>
          <a:bodyPr anchor="b"/>
          <a:lstStyle>
            <a:lvl1pPr algn="ctr" rtl="0" eaLnBrk="1" fontAlgn="base" hangingPunct="1">
              <a:spcBef>
                <a:spcPct val="0"/>
              </a:spcBef>
              <a:spcAft>
                <a:spcPct val="0"/>
              </a:spcAft>
              <a:defRPr sz="60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panose="020B0604020202020204" pitchFamily="34"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panose="020B0604020202020204" pitchFamily="34"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panose="020B0604020202020204" pitchFamily="34"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panose="020B0604020202020204" pitchFamily="34"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panose="020B0604020202020204" pitchFamily="34"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panose="020B0604020202020204" pitchFamily="34"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panose="020B0604020202020204" pitchFamily="34"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panose="020B0604020202020204" pitchFamily="34" charset="0"/>
              </a:defRPr>
            </a:lvl9pPr>
          </a:lstStyle>
          <a:p>
            <a:pPr algn="l"/>
            <a:r>
              <a:rPr lang="es-ES" sz="2400" i="0" kern="0" dirty="0">
                <a:ln w="9525">
                  <a:solidFill>
                    <a:schemeClr val="bg1"/>
                  </a:solidFill>
                  <a:prstDash val="solid"/>
                </a:ln>
                <a:solidFill>
                  <a:srgbClr val="000000"/>
                </a:solidFill>
                <a:effectLst>
                  <a:outerShdw blurRad="38100" dist="38100" dir="2700000" algn="tl">
                    <a:srgbClr val="000000">
                      <a:alpha val="43137"/>
                    </a:srgbClr>
                  </a:outerShdw>
                </a:effectLst>
              </a:rPr>
              <a:t>ESPECIFICACIONES Y REQUERIMIENTOS DE LA MAQUINA</a:t>
            </a:r>
            <a:endParaRPr lang="es-EC" sz="2400" i="0" kern="0" dirty="0">
              <a:ln w="9525">
                <a:solidFill>
                  <a:schemeClr val="bg1"/>
                </a:solidFill>
                <a:prstDash val="solid"/>
              </a:ln>
              <a:solidFill>
                <a:srgbClr val="000000"/>
              </a:solidFill>
              <a:effectLst>
                <a:outerShdw blurRad="38100" dist="38100" dir="2700000" algn="tl">
                  <a:srgbClr val="000000">
                    <a:alpha val="43137"/>
                  </a:srgbClr>
                </a:outerShdw>
              </a:effectLst>
            </a:endParaRPr>
          </a:p>
        </p:txBody>
      </p:sp>
      <p:graphicFrame>
        <p:nvGraphicFramePr>
          <p:cNvPr id="2" name="Tabla 1"/>
          <p:cNvGraphicFramePr>
            <a:graphicFrameLocks noGrp="1"/>
          </p:cNvGraphicFramePr>
          <p:nvPr/>
        </p:nvGraphicFramePr>
        <p:xfrm>
          <a:off x="3246856" y="1627349"/>
          <a:ext cx="5698287" cy="3922529"/>
        </p:xfrm>
        <a:graphic>
          <a:graphicData uri="http://schemas.openxmlformats.org/drawingml/2006/table">
            <a:tbl>
              <a:tblPr firstRow="1" firstCol="1" bandRow="1">
                <a:tableStyleId>{5DA37D80-6434-44D0-A028-1B22A696006F}</a:tableStyleId>
              </a:tblPr>
              <a:tblGrid>
                <a:gridCol w="2738755"/>
                <a:gridCol w="2959532"/>
              </a:tblGrid>
              <a:tr h="323215">
                <a:tc>
                  <a:txBody>
                    <a:bodyPr/>
                    <a:lstStyle/>
                    <a:p>
                      <a:pPr marL="215900" indent="180340" algn="ctr">
                        <a:lnSpc>
                          <a:spcPct val="150000"/>
                        </a:lnSpc>
                        <a:spcAft>
                          <a:spcPts val="1920"/>
                        </a:spcAft>
                      </a:pPr>
                      <a:r>
                        <a:rPr lang="es-EC" sz="1100" b="1" dirty="0">
                          <a:solidFill>
                            <a:schemeClr val="accent6">
                              <a:lumMod val="50000"/>
                            </a:schemeClr>
                          </a:solidFill>
                          <a:effectLst/>
                        </a:rPr>
                        <a:t>Especificaciones</a:t>
                      </a:r>
                      <a:endParaRPr lang="es-EC" sz="1200" b="1" dirty="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215900" indent="180340" algn="ctr">
                        <a:lnSpc>
                          <a:spcPct val="150000"/>
                        </a:lnSpc>
                        <a:spcAft>
                          <a:spcPts val="1920"/>
                        </a:spcAft>
                      </a:pPr>
                      <a:r>
                        <a:rPr lang="es-EC" sz="1100" dirty="0">
                          <a:solidFill>
                            <a:schemeClr val="accent6">
                              <a:lumMod val="50000"/>
                            </a:schemeClr>
                          </a:solidFill>
                          <a:effectLst/>
                        </a:rPr>
                        <a:t>Descripción</a:t>
                      </a:r>
                      <a:endParaRPr lang="es-EC" sz="1200" dirty="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tc>
              </a:tr>
              <a:tr h="0">
                <a:tc>
                  <a:txBody>
                    <a:bodyPr/>
                    <a:lstStyle/>
                    <a:p>
                      <a:pPr marL="215900" indent="180340" algn="ctr">
                        <a:lnSpc>
                          <a:spcPct val="150000"/>
                        </a:lnSpc>
                        <a:spcAft>
                          <a:spcPts val="1920"/>
                        </a:spcAft>
                      </a:pPr>
                      <a:r>
                        <a:rPr lang="es-EC" sz="1100">
                          <a:solidFill>
                            <a:schemeClr val="accent6"/>
                          </a:solidFill>
                          <a:effectLst/>
                        </a:rPr>
                        <a:t>Área de trabajo</a:t>
                      </a:r>
                      <a:endParaRPr lang="es-EC" sz="1200">
                        <a:solidFill>
                          <a:schemeClr val="accent6"/>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215900" indent="180340" algn="ctr">
                        <a:lnSpc>
                          <a:spcPct val="150000"/>
                        </a:lnSpc>
                        <a:spcAft>
                          <a:spcPts val="1920"/>
                        </a:spcAft>
                      </a:pPr>
                      <a:r>
                        <a:rPr lang="es-EC" sz="1100" dirty="0">
                          <a:solidFill>
                            <a:schemeClr val="accent6"/>
                          </a:solidFill>
                          <a:effectLst/>
                        </a:rPr>
                        <a:t>33*48,2 cm</a:t>
                      </a:r>
                      <a:endParaRPr lang="es-EC" sz="1200" dirty="0">
                        <a:solidFill>
                          <a:schemeClr val="accent6"/>
                        </a:solidFill>
                        <a:effectLst/>
                        <a:latin typeface="Times New Roman" panose="02020603050405020304" pitchFamily="18" charset="0"/>
                        <a:ea typeface="Calibri" panose="020F0502020204030204" pitchFamily="34" charset="0"/>
                      </a:endParaRPr>
                    </a:p>
                  </a:txBody>
                  <a:tcPr marL="68580" marR="68580" marT="0" marB="0"/>
                </a:tc>
              </a:tr>
              <a:tr h="0">
                <a:tc>
                  <a:txBody>
                    <a:bodyPr/>
                    <a:lstStyle/>
                    <a:p>
                      <a:pPr marL="215900" indent="180340" algn="ctr">
                        <a:lnSpc>
                          <a:spcPct val="150000"/>
                        </a:lnSpc>
                        <a:spcAft>
                          <a:spcPts val="1920"/>
                        </a:spcAft>
                      </a:pPr>
                      <a:r>
                        <a:rPr lang="es-EC" sz="1100">
                          <a:solidFill>
                            <a:schemeClr val="accent6"/>
                          </a:solidFill>
                          <a:effectLst/>
                        </a:rPr>
                        <a:t>Espesor del material a cortar</a:t>
                      </a:r>
                      <a:endParaRPr lang="es-EC" sz="1200">
                        <a:solidFill>
                          <a:schemeClr val="accent6"/>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215900" indent="180340" algn="ctr">
                        <a:lnSpc>
                          <a:spcPct val="150000"/>
                        </a:lnSpc>
                        <a:spcAft>
                          <a:spcPts val="1920"/>
                        </a:spcAft>
                      </a:pPr>
                      <a:r>
                        <a:rPr lang="es-EC" sz="1100">
                          <a:solidFill>
                            <a:schemeClr val="accent6"/>
                          </a:solidFill>
                          <a:effectLst/>
                        </a:rPr>
                        <a:t>3 mm</a:t>
                      </a:r>
                      <a:endParaRPr lang="es-EC" sz="1200">
                        <a:solidFill>
                          <a:schemeClr val="accent6"/>
                        </a:solidFill>
                        <a:effectLst/>
                        <a:latin typeface="Times New Roman" panose="02020603050405020304" pitchFamily="18" charset="0"/>
                        <a:ea typeface="Calibri" panose="020F0502020204030204" pitchFamily="34" charset="0"/>
                      </a:endParaRPr>
                    </a:p>
                  </a:txBody>
                  <a:tcPr marL="68580" marR="68580" marT="0" marB="0"/>
                </a:tc>
              </a:tr>
              <a:tr h="0">
                <a:tc>
                  <a:txBody>
                    <a:bodyPr/>
                    <a:lstStyle/>
                    <a:p>
                      <a:pPr marL="215900" indent="180340" algn="ctr">
                        <a:lnSpc>
                          <a:spcPct val="150000"/>
                        </a:lnSpc>
                        <a:spcAft>
                          <a:spcPts val="1920"/>
                        </a:spcAft>
                      </a:pPr>
                      <a:r>
                        <a:rPr lang="es-EC" sz="1100">
                          <a:solidFill>
                            <a:schemeClr val="accent6"/>
                          </a:solidFill>
                          <a:effectLst/>
                        </a:rPr>
                        <a:t>Tipo de material a cortar</a:t>
                      </a:r>
                      <a:endParaRPr lang="es-EC" sz="1200">
                        <a:solidFill>
                          <a:schemeClr val="accent6"/>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215900" indent="180340" algn="ctr">
                        <a:lnSpc>
                          <a:spcPct val="150000"/>
                        </a:lnSpc>
                        <a:spcAft>
                          <a:spcPts val="1920"/>
                        </a:spcAft>
                      </a:pPr>
                      <a:r>
                        <a:rPr lang="es-EC" sz="1100">
                          <a:solidFill>
                            <a:schemeClr val="accent6"/>
                          </a:solidFill>
                          <a:effectLst/>
                        </a:rPr>
                        <a:t>MDF</a:t>
                      </a:r>
                      <a:endParaRPr lang="es-EC" sz="1200">
                        <a:solidFill>
                          <a:schemeClr val="accent6"/>
                        </a:solidFill>
                        <a:effectLst/>
                        <a:latin typeface="Times New Roman" panose="02020603050405020304" pitchFamily="18" charset="0"/>
                        <a:ea typeface="Calibri" panose="020F0502020204030204" pitchFamily="34" charset="0"/>
                      </a:endParaRPr>
                    </a:p>
                  </a:txBody>
                  <a:tcPr marL="68580" marR="68580" marT="0" marB="0"/>
                </a:tc>
              </a:tr>
              <a:tr h="0">
                <a:tc>
                  <a:txBody>
                    <a:bodyPr/>
                    <a:lstStyle/>
                    <a:p>
                      <a:pPr marL="215900" indent="180340" algn="ctr">
                        <a:lnSpc>
                          <a:spcPct val="150000"/>
                        </a:lnSpc>
                        <a:spcAft>
                          <a:spcPts val="1920"/>
                        </a:spcAft>
                      </a:pPr>
                      <a:r>
                        <a:rPr lang="es-EC" sz="1100">
                          <a:solidFill>
                            <a:schemeClr val="accent6"/>
                          </a:solidFill>
                          <a:effectLst/>
                        </a:rPr>
                        <a:t>Ejes de trabajo</a:t>
                      </a:r>
                      <a:endParaRPr lang="es-EC" sz="1200">
                        <a:solidFill>
                          <a:schemeClr val="accent6"/>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215900" indent="180340" algn="ctr">
                        <a:lnSpc>
                          <a:spcPct val="150000"/>
                        </a:lnSpc>
                        <a:spcAft>
                          <a:spcPts val="1920"/>
                        </a:spcAft>
                      </a:pPr>
                      <a:r>
                        <a:rPr lang="es-EC" sz="1100">
                          <a:solidFill>
                            <a:schemeClr val="accent6"/>
                          </a:solidFill>
                          <a:effectLst/>
                        </a:rPr>
                        <a:t>X, Y, Rotación</a:t>
                      </a:r>
                      <a:endParaRPr lang="es-EC" sz="1200">
                        <a:solidFill>
                          <a:schemeClr val="accent6"/>
                        </a:solidFill>
                        <a:effectLst/>
                        <a:latin typeface="Times New Roman" panose="02020603050405020304" pitchFamily="18" charset="0"/>
                        <a:ea typeface="Calibri" panose="020F0502020204030204" pitchFamily="34" charset="0"/>
                      </a:endParaRPr>
                    </a:p>
                  </a:txBody>
                  <a:tcPr marL="68580" marR="68580" marT="0" marB="0"/>
                </a:tc>
              </a:tr>
              <a:tr h="0">
                <a:tc>
                  <a:txBody>
                    <a:bodyPr/>
                    <a:lstStyle/>
                    <a:p>
                      <a:pPr marL="215900" indent="180340" algn="ctr">
                        <a:lnSpc>
                          <a:spcPct val="150000"/>
                        </a:lnSpc>
                        <a:spcAft>
                          <a:spcPts val="1920"/>
                        </a:spcAft>
                      </a:pPr>
                      <a:r>
                        <a:rPr lang="es-EC" sz="1100">
                          <a:solidFill>
                            <a:schemeClr val="accent6"/>
                          </a:solidFill>
                          <a:effectLst/>
                        </a:rPr>
                        <a:t>Error de desplazamiento</a:t>
                      </a:r>
                      <a:endParaRPr lang="es-EC" sz="1200">
                        <a:solidFill>
                          <a:schemeClr val="accent6"/>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215900" indent="180340" algn="ctr">
                        <a:lnSpc>
                          <a:spcPct val="150000"/>
                        </a:lnSpc>
                        <a:spcAft>
                          <a:spcPts val="1920"/>
                        </a:spcAft>
                      </a:pPr>
                      <a:r>
                        <a:rPr lang="es-EC" sz="1100">
                          <a:solidFill>
                            <a:schemeClr val="accent6"/>
                          </a:solidFill>
                          <a:effectLst/>
                        </a:rPr>
                        <a:t>± 0.5 mm</a:t>
                      </a:r>
                      <a:endParaRPr lang="es-EC" sz="1200">
                        <a:solidFill>
                          <a:schemeClr val="accent6"/>
                        </a:solidFill>
                        <a:effectLst/>
                        <a:latin typeface="Times New Roman" panose="02020603050405020304" pitchFamily="18" charset="0"/>
                        <a:ea typeface="Calibri" panose="020F0502020204030204" pitchFamily="34" charset="0"/>
                      </a:endParaRPr>
                    </a:p>
                  </a:txBody>
                  <a:tcPr marL="68580" marR="68580" marT="0" marB="0"/>
                </a:tc>
              </a:tr>
              <a:tr h="0">
                <a:tc>
                  <a:txBody>
                    <a:bodyPr/>
                    <a:lstStyle/>
                    <a:p>
                      <a:pPr marL="215900" indent="180340" algn="ctr">
                        <a:lnSpc>
                          <a:spcPct val="150000"/>
                        </a:lnSpc>
                        <a:spcAft>
                          <a:spcPts val="1920"/>
                        </a:spcAft>
                      </a:pPr>
                      <a:r>
                        <a:rPr lang="es-EC" sz="1100">
                          <a:solidFill>
                            <a:schemeClr val="accent6"/>
                          </a:solidFill>
                          <a:effectLst/>
                        </a:rPr>
                        <a:t>Material de la mesa de trabajo</a:t>
                      </a:r>
                      <a:endParaRPr lang="es-EC" sz="1200">
                        <a:solidFill>
                          <a:schemeClr val="accent6"/>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215900" indent="180340" algn="ctr">
                        <a:lnSpc>
                          <a:spcPct val="150000"/>
                        </a:lnSpc>
                        <a:spcAft>
                          <a:spcPts val="1920"/>
                        </a:spcAft>
                      </a:pPr>
                      <a:r>
                        <a:rPr lang="es-EC" sz="1100">
                          <a:solidFill>
                            <a:schemeClr val="accent6"/>
                          </a:solidFill>
                          <a:effectLst/>
                        </a:rPr>
                        <a:t>Acero</a:t>
                      </a:r>
                      <a:endParaRPr lang="es-EC" sz="1200">
                        <a:solidFill>
                          <a:schemeClr val="accent6"/>
                        </a:solidFill>
                        <a:effectLst/>
                        <a:latin typeface="Times New Roman" panose="02020603050405020304" pitchFamily="18" charset="0"/>
                        <a:ea typeface="Calibri" panose="020F0502020204030204" pitchFamily="34" charset="0"/>
                      </a:endParaRPr>
                    </a:p>
                  </a:txBody>
                  <a:tcPr marL="68580" marR="68580" marT="0" marB="0"/>
                </a:tc>
              </a:tr>
              <a:tr h="0">
                <a:tc>
                  <a:txBody>
                    <a:bodyPr/>
                    <a:lstStyle/>
                    <a:p>
                      <a:pPr marL="215900" indent="180340" algn="ctr">
                        <a:lnSpc>
                          <a:spcPct val="150000"/>
                        </a:lnSpc>
                        <a:spcAft>
                          <a:spcPts val="1920"/>
                        </a:spcAft>
                      </a:pPr>
                      <a:r>
                        <a:rPr lang="es-EC" sz="1100">
                          <a:solidFill>
                            <a:schemeClr val="accent6"/>
                          </a:solidFill>
                          <a:effectLst/>
                        </a:rPr>
                        <a:t>Material de la estructura</a:t>
                      </a:r>
                      <a:endParaRPr lang="es-EC" sz="1200">
                        <a:solidFill>
                          <a:schemeClr val="accent6"/>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215900" indent="180340" algn="ctr">
                        <a:lnSpc>
                          <a:spcPct val="150000"/>
                        </a:lnSpc>
                        <a:spcAft>
                          <a:spcPts val="1920"/>
                        </a:spcAft>
                      </a:pPr>
                      <a:r>
                        <a:rPr lang="es-EC" sz="1100">
                          <a:solidFill>
                            <a:schemeClr val="accent6"/>
                          </a:solidFill>
                          <a:effectLst/>
                        </a:rPr>
                        <a:t>Aluminio/ Varios</a:t>
                      </a:r>
                      <a:endParaRPr lang="es-EC" sz="1200">
                        <a:solidFill>
                          <a:schemeClr val="accent6"/>
                        </a:solidFill>
                        <a:effectLst/>
                        <a:latin typeface="Times New Roman" panose="02020603050405020304" pitchFamily="18" charset="0"/>
                        <a:ea typeface="Calibri" panose="020F0502020204030204" pitchFamily="34" charset="0"/>
                      </a:endParaRPr>
                    </a:p>
                  </a:txBody>
                  <a:tcPr marL="68580" marR="68580" marT="0" marB="0"/>
                </a:tc>
              </a:tr>
              <a:tr h="0">
                <a:tc>
                  <a:txBody>
                    <a:bodyPr/>
                    <a:lstStyle/>
                    <a:p>
                      <a:pPr marL="215900" indent="180340" algn="ctr">
                        <a:lnSpc>
                          <a:spcPct val="150000"/>
                        </a:lnSpc>
                        <a:spcAft>
                          <a:spcPts val="1920"/>
                        </a:spcAft>
                      </a:pPr>
                      <a:r>
                        <a:rPr lang="es-EC" sz="1100">
                          <a:solidFill>
                            <a:schemeClr val="accent6"/>
                          </a:solidFill>
                          <a:effectLst/>
                        </a:rPr>
                        <a:t>Tipo de ejes de desplazamiento</a:t>
                      </a:r>
                      <a:endParaRPr lang="es-EC" sz="1200">
                        <a:solidFill>
                          <a:schemeClr val="accent6"/>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215900" indent="180340" algn="ctr">
                        <a:lnSpc>
                          <a:spcPct val="150000"/>
                        </a:lnSpc>
                        <a:spcAft>
                          <a:spcPts val="1920"/>
                        </a:spcAft>
                      </a:pPr>
                      <a:r>
                        <a:rPr lang="es-EC" sz="1100">
                          <a:solidFill>
                            <a:schemeClr val="accent6"/>
                          </a:solidFill>
                          <a:effectLst/>
                        </a:rPr>
                        <a:t>Lineales/Rotatorio</a:t>
                      </a:r>
                      <a:endParaRPr lang="es-EC" sz="1200">
                        <a:solidFill>
                          <a:schemeClr val="accent6"/>
                        </a:solidFill>
                        <a:effectLst/>
                        <a:latin typeface="Times New Roman" panose="02020603050405020304" pitchFamily="18" charset="0"/>
                        <a:ea typeface="Calibri" panose="020F0502020204030204" pitchFamily="34" charset="0"/>
                      </a:endParaRPr>
                    </a:p>
                  </a:txBody>
                  <a:tcPr marL="68580" marR="68580" marT="0" marB="0"/>
                </a:tc>
              </a:tr>
              <a:tr h="0">
                <a:tc>
                  <a:txBody>
                    <a:bodyPr/>
                    <a:lstStyle/>
                    <a:p>
                      <a:pPr marL="215900" indent="180340" algn="ctr">
                        <a:lnSpc>
                          <a:spcPct val="150000"/>
                        </a:lnSpc>
                        <a:spcAft>
                          <a:spcPts val="1920"/>
                        </a:spcAft>
                      </a:pPr>
                      <a:r>
                        <a:rPr lang="es-EC" sz="1100">
                          <a:solidFill>
                            <a:schemeClr val="accent6"/>
                          </a:solidFill>
                          <a:effectLst/>
                        </a:rPr>
                        <a:t>Velocidad de ejes de desplazamiento</a:t>
                      </a:r>
                      <a:endParaRPr lang="es-EC" sz="1200">
                        <a:solidFill>
                          <a:schemeClr val="accent6"/>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215900" indent="180340" algn="ctr">
                        <a:lnSpc>
                          <a:spcPct val="150000"/>
                        </a:lnSpc>
                        <a:spcAft>
                          <a:spcPts val="1920"/>
                        </a:spcAft>
                      </a:pPr>
                      <a:r>
                        <a:rPr lang="es-EC" sz="1100">
                          <a:solidFill>
                            <a:schemeClr val="accent6"/>
                          </a:solidFill>
                          <a:effectLst/>
                        </a:rPr>
                        <a:t>1-4 mm/seg</a:t>
                      </a:r>
                      <a:endParaRPr lang="es-EC" sz="1200">
                        <a:solidFill>
                          <a:schemeClr val="accent6"/>
                        </a:solidFill>
                        <a:effectLst/>
                        <a:latin typeface="Times New Roman" panose="02020603050405020304" pitchFamily="18" charset="0"/>
                        <a:ea typeface="Calibri" panose="020F0502020204030204" pitchFamily="34" charset="0"/>
                      </a:endParaRPr>
                    </a:p>
                  </a:txBody>
                  <a:tcPr marL="68580" marR="68580" marT="0" marB="0"/>
                </a:tc>
              </a:tr>
              <a:tr h="0">
                <a:tc>
                  <a:txBody>
                    <a:bodyPr/>
                    <a:lstStyle/>
                    <a:p>
                      <a:pPr marL="215900" indent="180340" algn="ctr">
                        <a:lnSpc>
                          <a:spcPct val="150000"/>
                        </a:lnSpc>
                        <a:spcAft>
                          <a:spcPts val="1920"/>
                        </a:spcAft>
                      </a:pPr>
                      <a:r>
                        <a:rPr lang="es-EC" sz="1100">
                          <a:solidFill>
                            <a:schemeClr val="accent6"/>
                          </a:solidFill>
                          <a:effectLst/>
                        </a:rPr>
                        <a:t>Actuadores para desplazamiento</a:t>
                      </a:r>
                      <a:endParaRPr lang="es-EC" sz="1200">
                        <a:solidFill>
                          <a:schemeClr val="accent6"/>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215900" indent="180340" algn="ctr">
                        <a:lnSpc>
                          <a:spcPct val="150000"/>
                        </a:lnSpc>
                        <a:spcAft>
                          <a:spcPts val="1920"/>
                        </a:spcAft>
                      </a:pPr>
                      <a:r>
                        <a:rPr lang="es-EC" sz="1100">
                          <a:solidFill>
                            <a:schemeClr val="accent6"/>
                          </a:solidFill>
                          <a:effectLst/>
                        </a:rPr>
                        <a:t>Motores a paso</a:t>
                      </a:r>
                      <a:endParaRPr lang="es-EC" sz="1200">
                        <a:solidFill>
                          <a:schemeClr val="accent6"/>
                        </a:solidFill>
                        <a:effectLst/>
                        <a:latin typeface="Times New Roman" panose="02020603050405020304" pitchFamily="18" charset="0"/>
                        <a:ea typeface="Calibri" panose="020F0502020204030204" pitchFamily="34" charset="0"/>
                      </a:endParaRPr>
                    </a:p>
                  </a:txBody>
                  <a:tcPr marL="68580" marR="68580" marT="0" marB="0"/>
                </a:tc>
              </a:tr>
              <a:tr h="0">
                <a:tc>
                  <a:txBody>
                    <a:bodyPr/>
                    <a:lstStyle/>
                    <a:p>
                      <a:pPr marL="215900" indent="180340" algn="ctr">
                        <a:lnSpc>
                          <a:spcPct val="150000"/>
                        </a:lnSpc>
                        <a:spcAft>
                          <a:spcPts val="1920"/>
                        </a:spcAft>
                      </a:pPr>
                      <a:r>
                        <a:rPr lang="es-EC" sz="1100">
                          <a:solidFill>
                            <a:schemeClr val="accent6"/>
                          </a:solidFill>
                          <a:effectLst/>
                        </a:rPr>
                        <a:t>Mecanismo de sujeción para tableros</a:t>
                      </a:r>
                      <a:endParaRPr lang="es-EC" sz="1200">
                        <a:solidFill>
                          <a:schemeClr val="accent6"/>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215900" indent="180340" algn="ctr">
                        <a:lnSpc>
                          <a:spcPct val="150000"/>
                        </a:lnSpc>
                        <a:spcAft>
                          <a:spcPts val="1920"/>
                        </a:spcAft>
                      </a:pPr>
                      <a:r>
                        <a:rPr lang="es-EC" sz="1100">
                          <a:solidFill>
                            <a:schemeClr val="accent6"/>
                          </a:solidFill>
                          <a:effectLst/>
                        </a:rPr>
                        <a:t>Soportes metal</a:t>
                      </a:r>
                      <a:endParaRPr lang="es-EC" sz="1200">
                        <a:solidFill>
                          <a:schemeClr val="accent6"/>
                        </a:solidFill>
                        <a:effectLst/>
                        <a:latin typeface="Times New Roman" panose="02020603050405020304" pitchFamily="18" charset="0"/>
                        <a:ea typeface="Calibri" panose="020F0502020204030204" pitchFamily="34" charset="0"/>
                      </a:endParaRPr>
                    </a:p>
                  </a:txBody>
                  <a:tcPr marL="68580" marR="68580" marT="0" marB="0"/>
                </a:tc>
              </a:tr>
              <a:tr h="0">
                <a:tc>
                  <a:txBody>
                    <a:bodyPr/>
                    <a:lstStyle/>
                    <a:p>
                      <a:pPr marL="215900" indent="180340" algn="ctr">
                        <a:lnSpc>
                          <a:spcPct val="150000"/>
                        </a:lnSpc>
                        <a:spcAft>
                          <a:spcPts val="1920"/>
                        </a:spcAft>
                      </a:pPr>
                      <a:r>
                        <a:rPr lang="es-EC" sz="1100">
                          <a:solidFill>
                            <a:schemeClr val="accent6"/>
                          </a:solidFill>
                          <a:effectLst/>
                        </a:rPr>
                        <a:t>Tipo de controlador</a:t>
                      </a:r>
                      <a:endParaRPr lang="es-EC" sz="1200">
                        <a:solidFill>
                          <a:schemeClr val="accent6"/>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215900" indent="180340" algn="ctr">
                        <a:lnSpc>
                          <a:spcPct val="150000"/>
                        </a:lnSpc>
                        <a:spcAft>
                          <a:spcPts val="1920"/>
                        </a:spcAft>
                      </a:pPr>
                      <a:r>
                        <a:rPr lang="es-EC" sz="1100">
                          <a:solidFill>
                            <a:schemeClr val="accent6"/>
                          </a:solidFill>
                          <a:effectLst/>
                        </a:rPr>
                        <a:t>CNC</a:t>
                      </a:r>
                      <a:endParaRPr lang="es-EC" sz="1200">
                        <a:solidFill>
                          <a:schemeClr val="accent6"/>
                        </a:solidFill>
                        <a:effectLst/>
                        <a:latin typeface="Times New Roman" panose="02020603050405020304" pitchFamily="18" charset="0"/>
                        <a:ea typeface="Calibri" panose="020F0502020204030204" pitchFamily="34" charset="0"/>
                      </a:endParaRPr>
                    </a:p>
                  </a:txBody>
                  <a:tcPr marL="68580" marR="68580" marT="0" marB="0"/>
                </a:tc>
              </a:tr>
              <a:tr h="0">
                <a:tc>
                  <a:txBody>
                    <a:bodyPr/>
                    <a:lstStyle/>
                    <a:p>
                      <a:pPr marL="215900" indent="180340" algn="ctr">
                        <a:lnSpc>
                          <a:spcPct val="150000"/>
                        </a:lnSpc>
                        <a:spcAft>
                          <a:spcPts val="1920"/>
                        </a:spcAft>
                      </a:pPr>
                      <a:r>
                        <a:rPr lang="es-EC" sz="1100" dirty="0">
                          <a:solidFill>
                            <a:schemeClr val="accent6"/>
                          </a:solidFill>
                          <a:effectLst/>
                        </a:rPr>
                        <a:t>Formas de corte</a:t>
                      </a:r>
                      <a:endParaRPr lang="es-EC" sz="1200" dirty="0">
                        <a:solidFill>
                          <a:schemeClr val="accent6"/>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215900" indent="180340" algn="ctr">
                        <a:lnSpc>
                          <a:spcPct val="150000"/>
                        </a:lnSpc>
                        <a:spcAft>
                          <a:spcPts val="1920"/>
                        </a:spcAft>
                      </a:pPr>
                      <a:r>
                        <a:rPr lang="es-EC" sz="1100" dirty="0">
                          <a:solidFill>
                            <a:schemeClr val="accent6"/>
                          </a:solidFill>
                          <a:effectLst/>
                        </a:rPr>
                        <a:t>Lineal y curvo</a:t>
                      </a:r>
                      <a:endParaRPr lang="es-EC" sz="1200" dirty="0">
                        <a:solidFill>
                          <a:schemeClr val="accent6"/>
                        </a:solidFill>
                        <a:effectLst/>
                        <a:latin typeface="Times New Roman" panose="02020603050405020304" pitchFamily="18" charset="0"/>
                        <a:ea typeface="Calibri" panose="020F0502020204030204" pitchFamily="34" charset="0"/>
                      </a:endParaRPr>
                    </a:p>
                  </a:txBody>
                  <a:tcPr marL="68580" marR="68580" marT="0" marB="0"/>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15318" y="193283"/>
            <a:ext cx="2704051" cy="477837"/>
          </a:xfrm>
        </p:spPr>
        <p:txBody>
          <a:bodyPr/>
          <a:lstStyle/>
          <a:p>
            <a:r>
              <a:rPr lang="es-ES" sz="2400" dirty="0">
                <a:solidFill>
                  <a:schemeClr val="accent5"/>
                </a:solidFill>
              </a:rPr>
              <a:t>METODOLOGÍA</a:t>
            </a:r>
            <a:endParaRPr lang="es-EC" sz="2400" dirty="0">
              <a:solidFill>
                <a:schemeClr val="accent5"/>
              </a:solidFill>
            </a:endParaRPr>
          </a:p>
        </p:txBody>
      </p:sp>
      <p:pic>
        <p:nvPicPr>
          <p:cNvPr id="4" name="Imagen 3"/>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5863905" y="671119"/>
            <a:ext cx="5774552" cy="5180369"/>
          </a:xfrm>
          <a:prstGeom prst="rect">
            <a:avLst/>
          </a:prstGeom>
          <a:noFill/>
          <a:ln>
            <a:solidFill>
              <a:schemeClr val="tx1"/>
            </a:solidFill>
          </a:ln>
        </p:spPr>
      </p:pic>
      <p:pic>
        <p:nvPicPr>
          <p:cNvPr id="5" name="Imagen 4"/>
          <p:cNvPicPr>
            <a:picLocks noChangeAspect="1"/>
          </p:cNvPicPr>
          <p:nvPr/>
        </p:nvPicPr>
        <p:blipFill>
          <a:blip r:embed="rId2"/>
          <a:stretch>
            <a:fillRect/>
          </a:stretch>
        </p:blipFill>
        <p:spPr>
          <a:xfrm>
            <a:off x="676455" y="1385513"/>
            <a:ext cx="4262120" cy="3751580"/>
          </a:xfrm>
          <a:prstGeom prst="rect">
            <a:avLst/>
          </a:prstGeom>
          <a:ln>
            <a:solidFill>
              <a:schemeClr val="tx1"/>
            </a:solidFill>
          </a:ln>
        </p:spPr>
      </p:pic>
      <p:sp>
        <p:nvSpPr>
          <p:cNvPr id="6" name="Título 1"/>
          <p:cNvSpPr txBox="1"/>
          <p:nvPr/>
        </p:nvSpPr>
        <p:spPr>
          <a:xfrm>
            <a:off x="1345164" y="5233568"/>
            <a:ext cx="2704051" cy="477837"/>
          </a:xfrm>
          <a:prstGeom prst="rect">
            <a:avLst/>
          </a:prstGeom>
        </p:spPr>
        <p:txBody>
          <a:bodyPr anchor="b"/>
          <a:lstStyle>
            <a:lvl1pPr algn="ctr" rtl="0" eaLnBrk="1" fontAlgn="base" hangingPunct="1">
              <a:spcBef>
                <a:spcPct val="0"/>
              </a:spcBef>
              <a:spcAft>
                <a:spcPct val="0"/>
              </a:spcAft>
              <a:defRPr sz="60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panose="020B0604020202020204" pitchFamily="34"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panose="020B0604020202020204" pitchFamily="34"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panose="020B0604020202020204" pitchFamily="34"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panose="020B0604020202020204" pitchFamily="34"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panose="020B0604020202020204" pitchFamily="34"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panose="020B0604020202020204" pitchFamily="34"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panose="020B0604020202020204" pitchFamily="34"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panose="020B0604020202020204" pitchFamily="34" charset="0"/>
              </a:defRPr>
            </a:lvl9pPr>
          </a:lstStyle>
          <a:p>
            <a:r>
              <a:rPr lang="es-ES" sz="2400" kern="0" dirty="0">
                <a:solidFill>
                  <a:schemeClr val="accent1">
                    <a:lumMod val="50000"/>
                  </a:schemeClr>
                </a:solidFill>
              </a:rPr>
              <a:t>NORMA VDI 2206</a:t>
            </a:r>
            <a:endParaRPr lang="es-EC" sz="2400" kern="0" dirty="0">
              <a:solidFill>
                <a:schemeClr val="accent1">
                  <a:lumMod val="50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theme/theme1.xml><?xml version="1.0" encoding="utf-8"?>
<a:theme xmlns:a="http://schemas.openxmlformats.org/drawingml/2006/main" name="Tema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8">
  <a:themeElements>
    <a:clrScheme name="Personalizado 5">
      <a:dk1>
        <a:srgbClr val="95A5A6"/>
      </a:dk1>
      <a:lt1>
        <a:sysClr val="window" lastClr="FFFFFF"/>
      </a:lt1>
      <a:dk2>
        <a:srgbClr val="2C3E50"/>
      </a:dk2>
      <a:lt2>
        <a:srgbClr val="F2F2F2"/>
      </a:lt2>
      <a:accent1>
        <a:srgbClr val="2980B9"/>
      </a:accent1>
      <a:accent2>
        <a:srgbClr val="16A085"/>
      </a:accent2>
      <a:accent3>
        <a:srgbClr val="9BBB59"/>
      </a:accent3>
      <a:accent4>
        <a:srgbClr val="F39C12"/>
      </a:accent4>
      <a:accent5>
        <a:srgbClr val="C0392B"/>
      </a:accent5>
      <a:accent6>
        <a:srgbClr val="4B2C50"/>
      </a:accent6>
      <a:hlink>
        <a:srgbClr val="16A085"/>
      </a:hlink>
      <a:folHlink>
        <a:srgbClr val="107863"/>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Tema1</Template>
  <TotalTime>0</TotalTime>
  <Words>15613</Words>
  <Application>WPS Presentation</Application>
  <PresentationFormat>Panorámica</PresentationFormat>
  <Paragraphs>1396</Paragraphs>
  <Slides>47</Slides>
  <Notes>0</Notes>
  <HiddenSlides>0</HiddenSlides>
  <MMClips>0</MMClips>
  <ScaleCrop>false</ScaleCrop>
  <HeadingPairs>
    <vt:vector size="8" baseType="variant">
      <vt:variant>
        <vt:lpstr>已用的字体</vt:lpstr>
      </vt:variant>
      <vt:variant>
        <vt:i4>12</vt:i4>
      </vt:variant>
      <vt:variant>
        <vt:lpstr>主题</vt:lpstr>
      </vt:variant>
      <vt:variant>
        <vt:i4>2</vt:i4>
      </vt:variant>
      <vt:variant>
        <vt:lpstr>嵌入 OLE 服务器</vt:lpstr>
      </vt:variant>
      <vt:variant>
        <vt:i4>1</vt:i4>
      </vt:variant>
      <vt:variant>
        <vt:lpstr>幻灯片标题</vt:lpstr>
      </vt:variant>
      <vt:variant>
        <vt:i4>47</vt:i4>
      </vt:variant>
    </vt:vector>
  </HeadingPairs>
  <TitlesOfParts>
    <vt:vector size="62" baseType="lpstr">
      <vt:lpstr>Arial</vt:lpstr>
      <vt:lpstr>SimSun</vt:lpstr>
      <vt:lpstr>Wingdings</vt:lpstr>
      <vt:lpstr>Times New Roman</vt:lpstr>
      <vt:lpstr>Calibri</vt:lpstr>
      <vt:lpstr>Microsoft YaHei</vt:lpstr>
      <vt:lpstr>Arial Unicode MS</vt:lpstr>
      <vt:lpstr>Symbol</vt:lpstr>
      <vt:lpstr>Cambria Math</vt:lpstr>
      <vt:lpstr>Calibri Light</vt:lpstr>
      <vt:lpstr>BatangChe</vt:lpstr>
      <vt:lpstr>AMGDT</vt:lpstr>
      <vt:lpstr>Tema1</vt:lpstr>
      <vt:lpstr>Tema8</vt:lpstr>
      <vt:lpstr>Package</vt:lpstr>
      <vt:lpstr>PowerPoint 演示文稿</vt:lpstr>
      <vt:lpstr>PowerPoint 演示文稿</vt:lpstr>
      <vt:lpstr>INTRODUCCIÓN</vt:lpstr>
      <vt:lpstr>FORMA Y MEDIDA DE CONTORNO DE BORDE </vt:lpstr>
      <vt:lpstr>PowerPoint 演示文稿</vt:lpstr>
      <vt:lpstr>PowerPoint 演示文稿</vt:lpstr>
      <vt:lpstr>Subenamblajes y partes de máquina Caladora Automática</vt:lpstr>
      <vt:lpstr>PowerPoint 演示文稿</vt:lpstr>
      <vt:lpstr>METODOLOGÍA</vt:lpstr>
      <vt:lpstr>Diseño específico de dominio</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Capacidad de carga para engranajes en plástico</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jess quishpe</dc:creator>
  <cp:lastModifiedBy>David Lemus</cp:lastModifiedBy>
  <cp:revision>142</cp:revision>
  <dcterms:created xsi:type="dcterms:W3CDTF">2020-07-06T19:50:00Z</dcterms:created>
  <dcterms:modified xsi:type="dcterms:W3CDTF">2023-03-14T16:28:36Z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0FA65B02367A4F42A24B285A3A457C2E</vt:lpwstr>
  </property>
  <property fmtid="{D5CDD505-2E9C-101B-9397-08002B2CF9AE}" pid="3" name="KSOProductBuildVer">
    <vt:lpwstr>3082-11.2.0.11486</vt:lpwstr>
  </property>
</Properties>
</file>