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27"/>
  </p:notesMasterIdLst>
  <p:sldIdLst>
    <p:sldId id="256" r:id="rId2"/>
    <p:sldId id="261" r:id="rId3"/>
    <p:sldId id="266" r:id="rId4"/>
    <p:sldId id="259" r:id="rId5"/>
    <p:sldId id="302" r:id="rId6"/>
    <p:sldId id="270" r:id="rId7"/>
    <p:sldId id="281" r:id="rId8"/>
    <p:sldId id="303" r:id="rId9"/>
    <p:sldId id="304" r:id="rId10"/>
    <p:sldId id="283" r:id="rId11"/>
    <p:sldId id="284" r:id="rId12"/>
    <p:sldId id="305" r:id="rId13"/>
    <p:sldId id="287" r:id="rId14"/>
    <p:sldId id="289" r:id="rId15"/>
    <p:sldId id="308" r:id="rId16"/>
    <p:sldId id="309" r:id="rId17"/>
    <p:sldId id="314" r:id="rId18"/>
    <p:sldId id="315" r:id="rId19"/>
    <p:sldId id="316" r:id="rId20"/>
    <p:sldId id="300" r:id="rId21"/>
    <p:sldId id="317" r:id="rId22"/>
    <p:sldId id="319" r:id="rId23"/>
    <p:sldId id="307" r:id="rId24"/>
    <p:sldId id="320" r:id="rId25"/>
    <p:sldId id="318" r:id="rId26"/>
  </p:sldIdLst>
  <p:sldSz cx="9144000" cy="5143500" type="screen16x9"/>
  <p:notesSz cx="6858000" cy="9144000"/>
  <p:embeddedFontLst>
    <p:embeddedFont>
      <p:font typeface="Malgun Gothic" pitchFamily="34" charset="-127"/>
      <p:regular r:id="rId28"/>
      <p:bold r:id="rId29"/>
    </p:embeddedFont>
    <p:embeddedFont>
      <p:font typeface="Lexend Exa" charset="0"/>
      <p:regular r:id="rId30"/>
    </p:embeddedFont>
    <p:embeddedFont>
      <p:font typeface="Karla" charset="0"/>
      <p:regular r:id="rId31"/>
      <p:bold r:id="rId32"/>
      <p:italic r:id="rId33"/>
      <p:boldItalic r:id="rId34"/>
    </p:embeddedFont>
    <p:embeddedFont>
      <p:font typeface="Montserrat Subrayada"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B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E6597838-C511-444B-92C9-3926676BBB8B}">
  <a:tblStyle styleId="{E6597838-C511-444B-92C9-3926676BBB8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80" autoAdjust="0"/>
  </p:normalViewPr>
  <p:slideViewPr>
    <p:cSldViewPr snapToGrid="0">
      <p:cViewPr>
        <p:scale>
          <a:sx n="100" d="100"/>
          <a:sy n="100" d="100"/>
        </p:scale>
        <p:origin x="-516" y="-72"/>
      </p:cViewPr>
      <p:guideLst>
        <p:guide orient="horz" pos="1620"/>
        <p:guide pos="2880"/>
      </p:guideLst>
    </p:cSldViewPr>
  </p:slideViewPr>
  <p:outlineViewPr>
    <p:cViewPr>
      <p:scale>
        <a:sx n="33" d="100"/>
        <a:sy n="33" d="100"/>
      </p:scale>
      <p:origin x="0" y="76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cap="none" spc="5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s-EC" sz="1100" b="1">
                <a:latin typeface="Times New Roman" panose="02020603050405020304" pitchFamily="18" charset="0"/>
                <a:cs typeface="Times New Roman" panose="02020603050405020304" pitchFamily="18" charset="0"/>
              </a:rPr>
              <a:t>Análisis de medias en datos descriptivos de Componentes Biomecánicos </a:t>
            </a:r>
          </a:p>
        </c:rich>
      </c:tx>
      <c:overlay val="0"/>
      <c:spPr>
        <a:noFill/>
        <a:ln>
          <a:noFill/>
        </a:ln>
        <a:effectLst/>
      </c:spPr>
    </c:title>
    <c:autoTitleDeleted val="0"/>
    <c:plotArea>
      <c:layout>
        <c:manualLayout>
          <c:layoutTarget val="inner"/>
          <c:xMode val="edge"/>
          <c:yMode val="edge"/>
          <c:x val="6.4485912475226309E-2"/>
          <c:y val="0.24197061442717349"/>
          <c:w val="0.91638143446354903"/>
          <c:h val="0.56117453067331502"/>
        </c:manualLayout>
      </c:layout>
      <c:barChart>
        <c:barDir val="col"/>
        <c:grouping val="clustered"/>
        <c:varyColors val="0"/>
        <c:ser>
          <c:idx val="0"/>
          <c:order val="0"/>
          <c:tx>
            <c:strRef>
              <c:f>Hoja1!$E$9</c:f>
              <c:strCache>
                <c:ptCount val="1"/>
                <c:pt idx="0">
                  <c:v>SUB 9</c:v>
                </c:pt>
              </c:strCache>
            </c:strRef>
          </c:tx>
          <c:spPr>
            <a:solidFill>
              <a:schemeClr val="accent5">
                <a:lumMod val="40000"/>
                <a:lumOff val="60000"/>
              </a:schemeClr>
            </a:solidFill>
            <a:ln w="25400" cap="flat" cmpd="sng" algn="ctr">
              <a:solidFill>
                <a:schemeClr val="accent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65000"/>
                        <a:lumOff val="3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Hoja1!$F$8:$M$8</c:f>
              <c:strCache>
                <c:ptCount val="8"/>
                <c:pt idx="0">
                  <c:v>GRAV_INC</c:v>
                </c:pt>
                <c:pt idx="1">
                  <c:v>PIES_INC</c:v>
                </c:pt>
                <c:pt idx="2">
                  <c:v>PIES_PREP</c:v>
                </c:pt>
                <c:pt idx="3">
                  <c:v>FASE DE VUELO RODILLA</c:v>
                </c:pt>
                <c:pt idx="4">
                  <c:v>FASE DE VUELO TRONCO</c:v>
                </c:pt>
                <c:pt idx="5">
                  <c:v>IMPACTO GRAVEDAD</c:v>
                </c:pt>
                <c:pt idx="6">
                  <c:v>ANGULO DE CAIDA</c:v>
                </c:pt>
                <c:pt idx="7">
                  <c:v>AMC</c:v>
                </c:pt>
              </c:strCache>
            </c:strRef>
          </c:cat>
          <c:val>
            <c:numRef>
              <c:f>Hoja1!$F$9:$M$9</c:f>
              <c:numCache>
                <c:formatCode>0.0</c:formatCode>
                <c:ptCount val="8"/>
                <c:pt idx="0">
                  <c:v>66.888000000000005</c:v>
                </c:pt>
                <c:pt idx="1">
                  <c:v>31.858000000000001</c:v>
                </c:pt>
                <c:pt idx="2">
                  <c:v>78.81</c:v>
                </c:pt>
                <c:pt idx="3">
                  <c:v>53.94</c:v>
                </c:pt>
                <c:pt idx="4">
                  <c:v>135.69999999999999</c:v>
                </c:pt>
                <c:pt idx="5">
                  <c:v>21.658000000000001</c:v>
                </c:pt>
                <c:pt idx="6">
                  <c:v>125.94</c:v>
                </c:pt>
                <c:pt idx="7">
                  <c:v>48.26</c:v>
                </c:pt>
              </c:numCache>
            </c:numRef>
          </c:val>
          <c:extLst xmlns:c16r2="http://schemas.microsoft.com/office/drawing/2015/06/chart">
            <c:ext xmlns:c16="http://schemas.microsoft.com/office/drawing/2014/chart" uri="{C3380CC4-5D6E-409C-BE32-E72D297353CC}">
              <c16:uniqueId val="{00000000-DC6A-43EE-B95B-305CC1772EC5}"/>
            </c:ext>
          </c:extLst>
        </c:ser>
        <c:ser>
          <c:idx val="1"/>
          <c:order val="1"/>
          <c:tx>
            <c:strRef>
              <c:f>Hoja1!$E$10</c:f>
              <c:strCache>
                <c:ptCount val="1"/>
                <c:pt idx="0">
                  <c:v>SUB 12</c:v>
                </c:pt>
              </c:strCache>
            </c:strRef>
          </c:tx>
          <c:spPr>
            <a:solidFill>
              <a:schemeClr val="bg2">
                <a:lumMod val="50000"/>
              </a:schemeClr>
            </a:solidFill>
            <a:ln w="25400" cap="flat" cmpd="sng" algn="ctr">
              <a:solidFill>
                <a:schemeClr val="accent2"/>
              </a:solidFill>
              <a:miter lim="800000"/>
            </a:ln>
            <a:effectLst/>
          </c:spPr>
          <c:invertIfNegative val="0"/>
          <c:dLbls>
            <c:dLbl>
              <c:idx val="3"/>
              <c:layout>
                <c:manualLayout>
                  <c:x val="0"/>
                  <c:y val="-3.050773589017215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C6A-43EE-B95B-305CC1772EC5}"/>
                </c:ext>
              </c:extLst>
            </c:dLbl>
            <c:dLbl>
              <c:idx val="5"/>
              <c:layout>
                <c:manualLayout>
                  <c:x val="-1.1003256646547628E-16"/>
                  <c:y val="-1.3594763125971394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C6A-43EE-B95B-305CC1772EC5}"/>
                </c:ext>
              </c:extLst>
            </c:dLbl>
            <c:dLbl>
              <c:idx val="6"/>
              <c:layout>
                <c:manualLayout>
                  <c:x val="2.2007572714125019E-2"/>
                  <c:y val="-4.3582479843103476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C6A-43EE-B95B-305CC1772EC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65000"/>
                        <a:lumOff val="3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Hoja1!$F$8:$M$8</c:f>
              <c:strCache>
                <c:ptCount val="8"/>
                <c:pt idx="0">
                  <c:v>GRAV_INC</c:v>
                </c:pt>
                <c:pt idx="1">
                  <c:v>PIES_INC</c:v>
                </c:pt>
                <c:pt idx="2">
                  <c:v>PIES_PREP</c:v>
                </c:pt>
                <c:pt idx="3">
                  <c:v>FASE DE VUELO RODILLA</c:v>
                </c:pt>
                <c:pt idx="4">
                  <c:v>FASE DE VUELO TRONCO</c:v>
                </c:pt>
                <c:pt idx="5">
                  <c:v>IMPACTO GRAVEDAD</c:v>
                </c:pt>
                <c:pt idx="6">
                  <c:v>ANGULO DE CAIDA</c:v>
                </c:pt>
                <c:pt idx="7">
                  <c:v>AMC</c:v>
                </c:pt>
              </c:strCache>
            </c:strRef>
          </c:cat>
          <c:val>
            <c:numRef>
              <c:f>Hoja1!$F$10:$M$10</c:f>
              <c:numCache>
                <c:formatCode>0.0</c:formatCode>
                <c:ptCount val="8"/>
                <c:pt idx="0">
                  <c:v>78.040000000000006</c:v>
                </c:pt>
                <c:pt idx="1">
                  <c:v>42.571399999999997</c:v>
                </c:pt>
                <c:pt idx="2">
                  <c:v>95.194299999999998</c:v>
                </c:pt>
                <c:pt idx="3">
                  <c:v>52.442900000000002</c:v>
                </c:pt>
                <c:pt idx="4">
                  <c:v>123.1429</c:v>
                </c:pt>
                <c:pt idx="5">
                  <c:v>23.892900000000001</c:v>
                </c:pt>
                <c:pt idx="6">
                  <c:v>125.55710000000001</c:v>
                </c:pt>
                <c:pt idx="7">
                  <c:v>52.257100000000001</c:v>
                </c:pt>
              </c:numCache>
            </c:numRef>
          </c:val>
          <c:extLst xmlns:c16r2="http://schemas.microsoft.com/office/drawing/2015/06/chart">
            <c:ext xmlns:c16="http://schemas.microsoft.com/office/drawing/2014/chart" uri="{C3380CC4-5D6E-409C-BE32-E72D297353CC}">
              <c16:uniqueId val="{00000004-DC6A-43EE-B95B-305CC1772EC5}"/>
            </c:ext>
          </c:extLst>
        </c:ser>
        <c:ser>
          <c:idx val="2"/>
          <c:order val="2"/>
          <c:tx>
            <c:strRef>
              <c:f>Hoja1!$E$11</c:f>
              <c:strCache>
                <c:ptCount val="1"/>
                <c:pt idx="0">
                  <c:v>SUB 15</c:v>
                </c:pt>
              </c:strCache>
            </c:strRef>
          </c:tx>
          <c:spPr>
            <a:solidFill>
              <a:schemeClr val="accent3"/>
            </a:solidFill>
            <a:ln w="25400" cap="flat" cmpd="sng" algn="ctr">
              <a:solidFill>
                <a:schemeClr val="accent3"/>
              </a:solidFill>
              <a:miter lim="800000"/>
            </a:ln>
            <a:effectLst/>
          </c:spPr>
          <c:invertIfNegative val="0"/>
          <c:dLbls>
            <c:dLbl>
              <c:idx val="0"/>
              <c:layout>
                <c:manualLayout>
                  <c:x val="0"/>
                  <c:y val="-2.039214468895690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C6A-43EE-B95B-305CC1772EC5}"/>
                </c:ext>
              </c:extLst>
            </c:dLbl>
            <c:dLbl>
              <c:idx val="4"/>
              <c:layout>
                <c:manualLayout>
                  <c:x val="2.1258503401360467E-2"/>
                  <c:y val="-3.050773589017215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DC6A-43EE-B95B-305CC1772EC5}"/>
                </c:ext>
              </c:extLst>
            </c:dLbl>
            <c:dLbl>
              <c:idx val="7"/>
              <c:layout>
                <c:manualLayout>
                  <c:x val="8.5034013605440623E-3"/>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DC6A-43EE-B95B-305CC1772EC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65000"/>
                        <a:lumOff val="3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Hoja1!$F$8:$M$8</c:f>
              <c:strCache>
                <c:ptCount val="8"/>
                <c:pt idx="0">
                  <c:v>GRAV_INC</c:v>
                </c:pt>
                <c:pt idx="1">
                  <c:v>PIES_INC</c:v>
                </c:pt>
                <c:pt idx="2">
                  <c:v>PIES_PREP</c:v>
                </c:pt>
                <c:pt idx="3">
                  <c:v>FASE DE VUELO RODILLA</c:v>
                </c:pt>
                <c:pt idx="4">
                  <c:v>FASE DE VUELO TRONCO</c:v>
                </c:pt>
                <c:pt idx="5">
                  <c:v>IMPACTO GRAVEDAD</c:v>
                </c:pt>
                <c:pt idx="6">
                  <c:v>ANGULO DE CAIDA</c:v>
                </c:pt>
                <c:pt idx="7">
                  <c:v>AMC</c:v>
                </c:pt>
              </c:strCache>
            </c:strRef>
          </c:cat>
          <c:val>
            <c:numRef>
              <c:f>Hoja1!$F$11:$M$11</c:f>
              <c:numCache>
                <c:formatCode>0.0</c:formatCode>
                <c:ptCount val="8"/>
                <c:pt idx="0">
                  <c:v>81.819999999999993</c:v>
                </c:pt>
                <c:pt idx="1">
                  <c:v>57.333300000000001</c:v>
                </c:pt>
                <c:pt idx="2">
                  <c:v>107.53</c:v>
                </c:pt>
                <c:pt idx="3">
                  <c:v>68.7667</c:v>
                </c:pt>
                <c:pt idx="4">
                  <c:v>117.4667</c:v>
                </c:pt>
                <c:pt idx="5">
                  <c:v>22.4833</c:v>
                </c:pt>
                <c:pt idx="6">
                  <c:v>49.966700000000003</c:v>
                </c:pt>
                <c:pt idx="7">
                  <c:v>49.966700000000003</c:v>
                </c:pt>
              </c:numCache>
            </c:numRef>
          </c:val>
          <c:extLst xmlns:c16r2="http://schemas.microsoft.com/office/drawing/2015/06/chart">
            <c:ext xmlns:c16="http://schemas.microsoft.com/office/drawing/2014/chart" uri="{C3380CC4-5D6E-409C-BE32-E72D297353CC}">
              <c16:uniqueId val="{00000008-DC6A-43EE-B95B-305CC1772EC5}"/>
            </c:ext>
          </c:extLst>
        </c:ser>
        <c:ser>
          <c:idx val="3"/>
          <c:order val="3"/>
          <c:tx>
            <c:strRef>
              <c:f>Hoja1!$E$12</c:f>
              <c:strCache>
                <c:ptCount val="1"/>
                <c:pt idx="0">
                  <c:v>SUB 18</c:v>
                </c:pt>
              </c:strCache>
            </c:strRef>
          </c:tx>
          <c:spPr>
            <a:solidFill>
              <a:schemeClr val="accent4"/>
            </a:solidFill>
            <a:ln w="25400" cap="flat" cmpd="sng" algn="ctr">
              <a:solidFill>
                <a:schemeClr val="accent4"/>
              </a:solidFill>
              <a:miter lim="800000"/>
            </a:ln>
            <a:effectLst/>
          </c:spPr>
          <c:invertIfNegative val="0"/>
          <c:dLbls>
            <c:dLbl>
              <c:idx val="0"/>
              <c:layout>
                <c:manualLayout>
                  <c:x val="1.3939150395063753E-2"/>
                  <c:y val="-3.3986907814928173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DC6A-43EE-B95B-305CC1772EC5}"/>
                </c:ext>
              </c:extLst>
            </c:dLbl>
            <c:dLbl>
              <c:idx val="4"/>
              <c:layout>
                <c:manualLayout>
                  <c:x val="2.976190476190476E-2"/>
                  <c:y val="4.3582479843103069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DC6A-43EE-B95B-305CC1772EC5}"/>
                </c:ext>
              </c:extLst>
            </c:dLbl>
            <c:dLbl>
              <c:idx val="5"/>
              <c:layout>
                <c:manualLayout>
                  <c:x val="7.5023071071186496E-3"/>
                  <c:y val="-1.019607234447845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DC6A-43EE-B95B-305CC1772EC5}"/>
                </c:ext>
              </c:extLst>
            </c:dLbl>
            <c:dLbl>
              <c:idx val="7"/>
              <c:layout>
                <c:manualLayout>
                  <c:x val="1.7006802721088437E-2"/>
                  <c:y val="4.3582479843103069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DC6A-43EE-B95B-305CC1772EC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65000"/>
                        <a:lumOff val="3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Hoja1!$F$8:$M$8</c:f>
              <c:strCache>
                <c:ptCount val="8"/>
                <c:pt idx="0">
                  <c:v>GRAV_INC</c:v>
                </c:pt>
                <c:pt idx="1">
                  <c:v>PIES_INC</c:v>
                </c:pt>
                <c:pt idx="2">
                  <c:v>PIES_PREP</c:v>
                </c:pt>
                <c:pt idx="3">
                  <c:v>FASE DE VUELO RODILLA</c:v>
                </c:pt>
                <c:pt idx="4">
                  <c:v>FASE DE VUELO TRONCO</c:v>
                </c:pt>
                <c:pt idx="5">
                  <c:v>IMPACTO GRAVEDAD</c:v>
                </c:pt>
                <c:pt idx="6">
                  <c:v>ANGULO DE CAIDA</c:v>
                </c:pt>
                <c:pt idx="7">
                  <c:v>AMC</c:v>
                </c:pt>
              </c:strCache>
            </c:strRef>
          </c:cat>
          <c:val>
            <c:numRef>
              <c:f>Hoja1!$F$12:$M$12</c:f>
              <c:numCache>
                <c:formatCode>0.0</c:formatCode>
                <c:ptCount val="8"/>
                <c:pt idx="0">
                  <c:v>91.912000000000006</c:v>
                </c:pt>
                <c:pt idx="1">
                  <c:v>80.599999999999994</c:v>
                </c:pt>
                <c:pt idx="2">
                  <c:v>92.278000000000006</c:v>
                </c:pt>
                <c:pt idx="3">
                  <c:v>62.14</c:v>
                </c:pt>
                <c:pt idx="4">
                  <c:v>111.16</c:v>
                </c:pt>
                <c:pt idx="5">
                  <c:v>21.004000000000001</c:v>
                </c:pt>
                <c:pt idx="6">
                  <c:v>107.46</c:v>
                </c:pt>
                <c:pt idx="7">
                  <c:v>46.28</c:v>
                </c:pt>
              </c:numCache>
            </c:numRef>
          </c:val>
          <c:extLst xmlns:c16r2="http://schemas.microsoft.com/office/drawing/2015/06/chart">
            <c:ext xmlns:c16="http://schemas.microsoft.com/office/drawing/2014/chart" uri="{C3380CC4-5D6E-409C-BE32-E72D297353CC}">
              <c16:uniqueId val="{0000000D-DC6A-43EE-B95B-305CC1772EC5}"/>
            </c:ext>
          </c:extLst>
        </c:ser>
        <c:dLbls>
          <c:dLblPos val="outEnd"/>
          <c:showLegendKey val="0"/>
          <c:showVal val="1"/>
          <c:showCatName val="0"/>
          <c:showSerName val="0"/>
          <c:showPercent val="0"/>
          <c:showBubbleSize val="0"/>
        </c:dLbls>
        <c:gapWidth val="164"/>
        <c:overlap val="-35"/>
        <c:axId val="159499264"/>
        <c:axId val="123080064"/>
      </c:barChart>
      <c:catAx>
        <c:axId val="1594992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crossAx val="123080064"/>
        <c:crosses val="autoZero"/>
        <c:auto val="1"/>
        <c:lblAlgn val="ctr"/>
        <c:lblOffset val="100"/>
        <c:noMultiLvlLbl val="0"/>
      </c:catAx>
      <c:valAx>
        <c:axId val="12308006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crossAx val="1594992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s-EC"/>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0C3AD8-131A-486B-B464-00C7FC09C448}" type="doc">
      <dgm:prSet loTypeId="urn:microsoft.com/office/officeart/2005/8/layout/matrix1" loCatId="matrix" qsTypeId="urn:microsoft.com/office/officeart/2005/8/quickstyle/simple1" qsCatId="simple" csTypeId="urn:microsoft.com/office/officeart/2005/8/colors/colorful4" csCatId="colorful" phldr="1"/>
      <dgm:spPr/>
      <dgm:t>
        <a:bodyPr/>
        <a:lstStyle/>
        <a:p>
          <a:endParaRPr lang="es-EC"/>
        </a:p>
      </dgm:t>
    </dgm:pt>
    <dgm:pt modelId="{788B650C-C454-45C8-8E9D-A832D2818187}">
      <dgm:prSet phldrT="[Texto]"/>
      <dgm:spPr>
        <a:solidFill>
          <a:schemeClr val="accent3">
            <a:lumMod val="20000"/>
            <a:lumOff val="80000"/>
          </a:schemeClr>
        </a:solidFill>
        <a:ln>
          <a:solidFill>
            <a:schemeClr val="tx1"/>
          </a:solidFill>
        </a:ln>
      </dgm:spPr>
      <dgm:t>
        <a:bodyPr/>
        <a:lstStyle/>
        <a:p>
          <a:r>
            <a:rPr lang="es-EC" b="1" dirty="0">
              <a:latin typeface="Malgun Gothic" panose="020B0503020000020004" pitchFamily="34" charset="-127"/>
              <a:ea typeface="Malgun Gothic" panose="020B0503020000020004" pitchFamily="34" charset="-127"/>
            </a:rPr>
            <a:t>Fases de ejecución </a:t>
          </a:r>
          <a:r>
            <a:rPr lang="es-EC" b="1" dirty="0" smtClean="0">
              <a:latin typeface="Malgun Gothic" panose="020B0503020000020004" pitchFamily="34" charset="-127"/>
              <a:ea typeface="Malgun Gothic" panose="020B0503020000020004" pitchFamily="34" charset="-127"/>
            </a:rPr>
            <a:t>de la caída lateral baja </a:t>
          </a:r>
          <a:endParaRPr lang="es-EC" b="1" dirty="0">
            <a:latin typeface="Malgun Gothic" panose="020B0503020000020004" pitchFamily="34" charset="-127"/>
            <a:ea typeface="Malgun Gothic" panose="020B0503020000020004" pitchFamily="34" charset="-127"/>
          </a:endParaRPr>
        </a:p>
      </dgm:t>
    </dgm:pt>
    <dgm:pt modelId="{F04816F9-0CD2-4F00-8260-6F1C4CEF20B0}" type="parTrans" cxnId="{29D5124F-E966-431D-8093-52F9C1A54458}">
      <dgm:prSet/>
      <dgm:spPr/>
      <dgm:t>
        <a:bodyPr/>
        <a:lstStyle/>
        <a:p>
          <a:endParaRPr lang="es-EC"/>
        </a:p>
      </dgm:t>
    </dgm:pt>
    <dgm:pt modelId="{65399DA2-7D3C-48EB-96D3-636A60A284EC}" type="sibTrans" cxnId="{29D5124F-E966-431D-8093-52F9C1A54458}">
      <dgm:prSet/>
      <dgm:spPr/>
      <dgm:t>
        <a:bodyPr/>
        <a:lstStyle/>
        <a:p>
          <a:endParaRPr lang="es-EC"/>
        </a:p>
      </dgm:t>
    </dgm:pt>
    <dgm:pt modelId="{C338F97A-C0A8-4DBB-8658-8F57CC6023F9}">
      <dgm:prSet phldrT="[Texto]"/>
      <dgm:spPr>
        <a:solidFill>
          <a:schemeClr val="bg2">
            <a:lumMod val="20000"/>
            <a:lumOff val="80000"/>
          </a:schemeClr>
        </a:solidFill>
        <a:ln>
          <a:solidFill>
            <a:schemeClr val="tx1"/>
          </a:solidFill>
        </a:ln>
      </dgm:spPr>
      <dgm:t>
        <a:bodyPr anchor="t"/>
        <a:lstStyle/>
        <a:p>
          <a:r>
            <a:rPr lang="es-EC" b="1" dirty="0">
              <a:solidFill>
                <a:schemeClr val="tx1"/>
              </a:solidFill>
              <a:latin typeface="Malgun Gothic" panose="020B0503020000020004" pitchFamily="34" charset="-127"/>
              <a:ea typeface="Malgun Gothic" panose="020B0503020000020004" pitchFamily="34" charset="-127"/>
            </a:rPr>
            <a:t>Fase </a:t>
          </a:r>
          <a:r>
            <a:rPr lang="es-EC" b="1" dirty="0" smtClean="0">
              <a:solidFill>
                <a:schemeClr val="tx1"/>
              </a:solidFill>
              <a:latin typeface="Malgun Gothic" panose="020B0503020000020004" pitchFamily="34" charset="-127"/>
              <a:ea typeface="Malgun Gothic" panose="020B0503020000020004" pitchFamily="34" charset="-127"/>
            </a:rPr>
            <a:t>Inicial</a:t>
          </a:r>
          <a:endParaRPr lang="es-EC" b="1" dirty="0">
            <a:solidFill>
              <a:schemeClr val="tx1"/>
            </a:solidFill>
            <a:latin typeface="Malgun Gothic" panose="020B0503020000020004" pitchFamily="34" charset="-127"/>
            <a:ea typeface="Malgun Gothic" panose="020B0503020000020004" pitchFamily="34" charset="-127"/>
          </a:endParaRPr>
        </a:p>
      </dgm:t>
    </dgm:pt>
    <dgm:pt modelId="{90DEEA88-57BF-4C5C-A3DB-A7A35DDDFD77}" type="parTrans" cxnId="{04C5A6F5-6E75-4405-A81C-D76E83347DFC}">
      <dgm:prSet/>
      <dgm:spPr>
        <a:solidFill>
          <a:schemeClr val="accent2">
            <a:lumMod val="60000"/>
            <a:lumOff val="40000"/>
          </a:schemeClr>
        </a:solidFill>
      </dgm:spPr>
      <dgm:t>
        <a:bodyPr/>
        <a:lstStyle/>
        <a:p>
          <a:endParaRPr lang="es-EC"/>
        </a:p>
      </dgm:t>
    </dgm:pt>
    <dgm:pt modelId="{07893244-A3AE-4BFE-9F12-23094ABC0C97}" type="sibTrans" cxnId="{04C5A6F5-6E75-4405-A81C-D76E83347DFC}">
      <dgm:prSet/>
      <dgm:spPr/>
      <dgm:t>
        <a:bodyPr/>
        <a:lstStyle/>
        <a:p>
          <a:endParaRPr lang="es-EC"/>
        </a:p>
      </dgm:t>
    </dgm:pt>
    <dgm:pt modelId="{8879C828-3DE3-4ECB-A4E5-DEC6D9581D50}">
      <dgm:prSet phldrT="[Texto]"/>
      <dgm:spPr>
        <a:solidFill>
          <a:schemeClr val="tx2">
            <a:lumMod val="90000"/>
          </a:schemeClr>
        </a:solidFill>
        <a:ln>
          <a:solidFill>
            <a:schemeClr val="tx1"/>
          </a:solidFill>
        </a:ln>
      </dgm:spPr>
      <dgm:t>
        <a:bodyPr anchor="t"/>
        <a:lstStyle/>
        <a:p>
          <a:r>
            <a:rPr lang="es-EC" b="1" dirty="0">
              <a:solidFill>
                <a:schemeClr val="tx1"/>
              </a:solidFill>
              <a:latin typeface="Malgun Gothic" panose="020B0503020000020004" pitchFamily="34" charset="-127"/>
              <a:ea typeface="Malgun Gothic" panose="020B0503020000020004" pitchFamily="34" charset="-127"/>
            </a:rPr>
            <a:t>Fase </a:t>
          </a:r>
          <a:r>
            <a:rPr lang="es-EC" b="1" dirty="0" smtClean="0">
              <a:solidFill>
                <a:schemeClr val="tx1"/>
              </a:solidFill>
              <a:latin typeface="Malgun Gothic" panose="020B0503020000020004" pitchFamily="34" charset="-127"/>
              <a:ea typeface="Malgun Gothic" panose="020B0503020000020004" pitchFamily="34" charset="-127"/>
            </a:rPr>
            <a:t>de Preparación</a:t>
          </a:r>
          <a:endParaRPr lang="es-EC" b="1" dirty="0">
            <a:solidFill>
              <a:schemeClr val="tx1"/>
            </a:solidFill>
            <a:latin typeface="Malgun Gothic" panose="020B0503020000020004" pitchFamily="34" charset="-127"/>
            <a:ea typeface="Malgun Gothic" panose="020B0503020000020004" pitchFamily="34" charset="-127"/>
          </a:endParaRPr>
        </a:p>
      </dgm:t>
    </dgm:pt>
    <dgm:pt modelId="{63D2B490-41FC-4FCA-99F0-29772AF9AC10}" type="parTrans" cxnId="{770333C9-6919-4466-8D01-2C25DE5714B7}">
      <dgm:prSet/>
      <dgm:spPr/>
      <dgm:t>
        <a:bodyPr/>
        <a:lstStyle/>
        <a:p>
          <a:endParaRPr lang="es-EC"/>
        </a:p>
      </dgm:t>
    </dgm:pt>
    <dgm:pt modelId="{34BF6628-EB05-4D4D-9E22-A473B797D0B3}" type="sibTrans" cxnId="{770333C9-6919-4466-8D01-2C25DE5714B7}">
      <dgm:prSet/>
      <dgm:spPr/>
      <dgm:t>
        <a:bodyPr/>
        <a:lstStyle/>
        <a:p>
          <a:endParaRPr lang="es-EC"/>
        </a:p>
      </dgm:t>
    </dgm:pt>
    <dgm:pt modelId="{72760682-10BC-49C8-A859-4C5573B11D4E}">
      <dgm:prSet phldrT="[Texto]"/>
      <dgm:spPr>
        <a:solidFill>
          <a:schemeClr val="accent2">
            <a:lumMod val="20000"/>
            <a:lumOff val="80000"/>
          </a:schemeClr>
        </a:solidFill>
        <a:ln>
          <a:solidFill>
            <a:schemeClr val="tx1"/>
          </a:solidFill>
        </a:ln>
      </dgm:spPr>
      <dgm:t>
        <a:bodyPr anchor="b"/>
        <a:lstStyle/>
        <a:p>
          <a:r>
            <a:rPr lang="es-EC" b="1" dirty="0">
              <a:solidFill>
                <a:schemeClr val="tx1"/>
              </a:solidFill>
              <a:latin typeface="Malgun Gothic" panose="020B0503020000020004" pitchFamily="34" charset="-127"/>
              <a:ea typeface="Malgun Gothic" panose="020B0503020000020004" pitchFamily="34" charset="-127"/>
            </a:rPr>
            <a:t>Fase de </a:t>
          </a:r>
          <a:r>
            <a:rPr lang="es-EC" b="1" dirty="0" smtClean="0">
              <a:solidFill>
                <a:schemeClr val="tx1"/>
              </a:solidFill>
              <a:latin typeface="Malgun Gothic" panose="020B0503020000020004" pitchFamily="34" charset="-127"/>
              <a:ea typeface="Malgun Gothic" panose="020B0503020000020004" pitchFamily="34" charset="-127"/>
            </a:rPr>
            <a:t>Vuelo </a:t>
          </a:r>
          <a:endParaRPr lang="es-EC" b="1" dirty="0">
            <a:solidFill>
              <a:schemeClr val="tx1"/>
            </a:solidFill>
            <a:latin typeface="Malgun Gothic" panose="020B0503020000020004" pitchFamily="34" charset="-127"/>
            <a:ea typeface="Malgun Gothic" panose="020B0503020000020004" pitchFamily="34" charset="-127"/>
          </a:endParaRPr>
        </a:p>
      </dgm:t>
    </dgm:pt>
    <dgm:pt modelId="{EA76AFDD-6B5A-44E0-9664-F9CAE4FAA8ED}" type="parTrans" cxnId="{4D5E1D41-82BF-4D61-98D5-1C9272168839}">
      <dgm:prSet/>
      <dgm:spPr/>
      <dgm:t>
        <a:bodyPr/>
        <a:lstStyle/>
        <a:p>
          <a:endParaRPr lang="es-EC"/>
        </a:p>
      </dgm:t>
    </dgm:pt>
    <dgm:pt modelId="{04A44BD4-09E0-4241-B734-E82EF3A2EB05}" type="sibTrans" cxnId="{4D5E1D41-82BF-4D61-98D5-1C9272168839}">
      <dgm:prSet/>
      <dgm:spPr/>
      <dgm:t>
        <a:bodyPr/>
        <a:lstStyle/>
        <a:p>
          <a:endParaRPr lang="es-EC"/>
        </a:p>
      </dgm:t>
    </dgm:pt>
    <dgm:pt modelId="{0B683569-7EFC-4524-8144-FF24B5D18E66}">
      <dgm:prSet phldrT="[Texto]" custT="1"/>
      <dgm:spPr>
        <a:solidFill>
          <a:schemeClr val="accent6">
            <a:lumMod val="20000"/>
            <a:lumOff val="80000"/>
          </a:schemeClr>
        </a:solidFill>
        <a:ln>
          <a:solidFill>
            <a:schemeClr val="tx1"/>
          </a:solidFill>
        </a:ln>
      </dgm:spPr>
      <dgm:t>
        <a:bodyPr anchor="b"/>
        <a:lstStyle/>
        <a:p>
          <a:r>
            <a:rPr lang="es-EC" sz="1800" b="1" dirty="0">
              <a:solidFill>
                <a:schemeClr val="tx1"/>
              </a:solidFill>
              <a:latin typeface="Malgun Gothic" panose="020B0503020000020004" pitchFamily="34" charset="-127"/>
              <a:ea typeface="Malgun Gothic" panose="020B0503020000020004" pitchFamily="34" charset="-127"/>
            </a:rPr>
            <a:t>Fase de </a:t>
          </a:r>
          <a:r>
            <a:rPr lang="es-EC" sz="1800" b="1" dirty="0" smtClean="0">
              <a:solidFill>
                <a:schemeClr val="tx1"/>
              </a:solidFill>
              <a:latin typeface="Malgun Gothic" panose="020B0503020000020004" pitchFamily="34" charset="-127"/>
              <a:ea typeface="Malgun Gothic" panose="020B0503020000020004" pitchFamily="34" charset="-127"/>
            </a:rPr>
            <a:t>Impacto</a:t>
          </a:r>
          <a:endParaRPr lang="es-EC" sz="1800" b="1" dirty="0">
            <a:solidFill>
              <a:schemeClr val="tx1"/>
            </a:solidFill>
            <a:latin typeface="Malgun Gothic" panose="020B0503020000020004" pitchFamily="34" charset="-127"/>
            <a:ea typeface="Malgun Gothic" panose="020B0503020000020004" pitchFamily="34" charset="-127"/>
          </a:endParaRPr>
        </a:p>
      </dgm:t>
    </dgm:pt>
    <dgm:pt modelId="{9FC1E1D2-8C76-47AA-93C7-7FD3E86F48B6}" type="parTrans" cxnId="{A96BA164-B800-4CEC-8540-44BE477B09F6}">
      <dgm:prSet/>
      <dgm:spPr/>
      <dgm:t>
        <a:bodyPr/>
        <a:lstStyle/>
        <a:p>
          <a:endParaRPr lang="es-EC"/>
        </a:p>
      </dgm:t>
    </dgm:pt>
    <dgm:pt modelId="{EC3DDB51-4658-4D5A-99C0-9F8F3EDC01D2}" type="sibTrans" cxnId="{A96BA164-B800-4CEC-8540-44BE477B09F6}">
      <dgm:prSet/>
      <dgm:spPr/>
      <dgm:t>
        <a:bodyPr/>
        <a:lstStyle/>
        <a:p>
          <a:endParaRPr lang="es-EC"/>
        </a:p>
      </dgm:t>
    </dgm:pt>
    <dgm:pt modelId="{948E9926-4BEF-4F99-83D3-9FDCF1CE676A}" type="pres">
      <dgm:prSet presAssocID="{640C3AD8-131A-486B-B464-00C7FC09C448}" presName="diagram" presStyleCnt="0">
        <dgm:presLayoutVars>
          <dgm:chMax val="1"/>
          <dgm:dir/>
          <dgm:animLvl val="ctr"/>
          <dgm:resizeHandles val="exact"/>
        </dgm:presLayoutVars>
      </dgm:prSet>
      <dgm:spPr/>
      <dgm:t>
        <a:bodyPr/>
        <a:lstStyle/>
        <a:p>
          <a:endParaRPr lang="es-ES"/>
        </a:p>
      </dgm:t>
    </dgm:pt>
    <dgm:pt modelId="{F1B2DADB-6538-4A16-8668-8C6DB0F01F1A}" type="pres">
      <dgm:prSet presAssocID="{640C3AD8-131A-486B-B464-00C7FC09C448}" presName="matrix" presStyleCnt="0"/>
      <dgm:spPr/>
    </dgm:pt>
    <dgm:pt modelId="{37272F6C-23C9-46AB-A63C-10669E66C799}" type="pres">
      <dgm:prSet presAssocID="{640C3AD8-131A-486B-B464-00C7FC09C448}" presName="tile1" presStyleLbl="node1" presStyleIdx="0" presStyleCnt="4"/>
      <dgm:spPr/>
      <dgm:t>
        <a:bodyPr/>
        <a:lstStyle/>
        <a:p>
          <a:endParaRPr lang="es-ES"/>
        </a:p>
      </dgm:t>
    </dgm:pt>
    <dgm:pt modelId="{D7B93BF8-FC87-4D30-B362-14F8CDC4D5DE}" type="pres">
      <dgm:prSet presAssocID="{640C3AD8-131A-486B-B464-00C7FC09C448}" presName="tile1text" presStyleLbl="node1" presStyleIdx="0" presStyleCnt="4">
        <dgm:presLayoutVars>
          <dgm:chMax val="0"/>
          <dgm:chPref val="0"/>
          <dgm:bulletEnabled val="1"/>
        </dgm:presLayoutVars>
      </dgm:prSet>
      <dgm:spPr/>
      <dgm:t>
        <a:bodyPr/>
        <a:lstStyle/>
        <a:p>
          <a:endParaRPr lang="es-ES"/>
        </a:p>
      </dgm:t>
    </dgm:pt>
    <dgm:pt modelId="{0844DB5C-B7BF-48CE-9DF6-E77009EE25C0}" type="pres">
      <dgm:prSet presAssocID="{640C3AD8-131A-486B-B464-00C7FC09C448}" presName="tile2" presStyleLbl="node1" presStyleIdx="1" presStyleCnt="4"/>
      <dgm:spPr/>
      <dgm:t>
        <a:bodyPr/>
        <a:lstStyle/>
        <a:p>
          <a:endParaRPr lang="es-ES"/>
        </a:p>
      </dgm:t>
    </dgm:pt>
    <dgm:pt modelId="{031BCB4F-B7AE-41CE-890D-6C1C8F9B8140}" type="pres">
      <dgm:prSet presAssocID="{640C3AD8-131A-486B-B464-00C7FC09C448}" presName="tile2text" presStyleLbl="node1" presStyleIdx="1" presStyleCnt="4">
        <dgm:presLayoutVars>
          <dgm:chMax val="0"/>
          <dgm:chPref val="0"/>
          <dgm:bulletEnabled val="1"/>
        </dgm:presLayoutVars>
      </dgm:prSet>
      <dgm:spPr/>
      <dgm:t>
        <a:bodyPr/>
        <a:lstStyle/>
        <a:p>
          <a:endParaRPr lang="es-ES"/>
        </a:p>
      </dgm:t>
    </dgm:pt>
    <dgm:pt modelId="{4B84290F-5EBF-4B18-AFA6-10D1EC2EC8AD}" type="pres">
      <dgm:prSet presAssocID="{640C3AD8-131A-486B-B464-00C7FC09C448}" presName="tile3" presStyleLbl="node1" presStyleIdx="2" presStyleCnt="4" custLinFactNeighborX="-662" custLinFactNeighborY="0"/>
      <dgm:spPr/>
      <dgm:t>
        <a:bodyPr/>
        <a:lstStyle/>
        <a:p>
          <a:endParaRPr lang="es-ES"/>
        </a:p>
      </dgm:t>
    </dgm:pt>
    <dgm:pt modelId="{24727E23-EE53-4CE2-8A90-165966539387}" type="pres">
      <dgm:prSet presAssocID="{640C3AD8-131A-486B-B464-00C7FC09C448}" presName="tile3text" presStyleLbl="node1" presStyleIdx="2" presStyleCnt="4">
        <dgm:presLayoutVars>
          <dgm:chMax val="0"/>
          <dgm:chPref val="0"/>
          <dgm:bulletEnabled val="1"/>
        </dgm:presLayoutVars>
      </dgm:prSet>
      <dgm:spPr/>
      <dgm:t>
        <a:bodyPr/>
        <a:lstStyle/>
        <a:p>
          <a:endParaRPr lang="es-ES"/>
        </a:p>
      </dgm:t>
    </dgm:pt>
    <dgm:pt modelId="{627B32A5-B9EA-4555-AC01-6FABA928D448}" type="pres">
      <dgm:prSet presAssocID="{640C3AD8-131A-486B-B464-00C7FC09C448}" presName="tile4" presStyleLbl="node1" presStyleIdx="3" presStyleCnt="4"/>
      <dgm:spPr/>
      <dgm:t>
        <a:bodyPr/>
        <a:lstStyle/>
        <a:p>
          <a:endParaRPr lang="es-ES"/>
        </a:p>
      </dgm:t>
    </dgm:pt>
    <dgm:pt modelId="{D56B9A30-934D-4128-B247-A9D9F97E4E32}" type="pres">
      <dgm:prSet presAssocID="{640C3AD8-131A-486B-B464-00C7FC09C448}" presName="tile4text" presStyleLbl="node1" presStyleIdx="3" presStyleCnt="4">
        <dgm:presLayoutVars>
          <dgm:chMax val="0"/>
          <dgm:chPref val="0"/>
          <dgm:bulletEnabled val="1"/>
        </dgm:presLayoutVars>
      </dgm:prSet>
      <dgm:spPr/>
      <dgm:t>
        <a:bodyPr/>
        <a:lstStyle/>
        <a:p>
          <a:endParaRPr lang="es-ES"/>
        </a:p>
      </dgm:t>
    </dgm:pt>
    <dgm:pt modelId="{DF8EB584-DA1A-4286-A56A-109FC05CE4C2}" type="pres">
      <dgm:prSet presAssocID="{640C3AD8-131A-486B-B464-00C7FC09C448}" presName="centerTile" presStyleLbl="fgShp" presStyleIdx="0" presStyleCnt="1">
        <dgm:presLayoutVars>
          <dgm:chMax val="0"/>
          <dgm:chPref val="0"/>
        </dgm:presLayoutVars>
      </dgm:prSet>
      <dgm:spPr/>
      <dgm:t>
        <a:bodyPr/>
        <a:lstStyle/>
        <a:p>
          <a:endParaRPr lang="es-ES"/>
        </a:p>
      </dgm:t>
    </dgm:pt>
  </dgm:ptLst>
  <dgm:cxnLst>
    <dgm:cxn modelId="{D74629EB-C910-4505-8EB2-263982E15DCE}" type="presOf" srcId="{0B683569-7EFC-4524-8144-FF24B5D18E66}" destId="{627B32A5-B9EA-4555-AC01-6FABA928D448}" srcOrd="0" destOrd="0" presId="urn:microsoft.com/office/officeart/2005/8/layout/matrix1"/>
    <dgm:cxn modelId="{A8EB553E-24E5-4F24-AF04-3201792C7435}" type="presOf" srcId="{C338F97A-C0A8-4DBB-8658-8F57CC6023F9}" destId="{37272F6C-23C9-46AB-A63C-10669E66C799}" srcOrd="0" destOrd="0" presId="urn:microsoft.com/office/officeart/2005/8/layout/matrix1"/>
    <dgm:cxn modelId="{29D5124F-E966-431D-8093-52F9C1A54458}" srcId="{640C3AD8-131A-486B-B464-00C7FC09C448}" destId="{788B650C-C454-45C8-8E9D-A832D2818187}" srcOrd="0" destOrd="0" parTransId="{F04816F9-0CD2-4F00-8260-6F1C4CEF20B0}" sibTransId="{65399DA2-7D3C-48EB-96D3-636A60A284EC}"/>
    <dgm:cxn modelId="{7EA4F54C-9032-444D-9145-226E626AF20D}" type="presOf" srcId="{72760682-10BC-49C8-A859-4C5573B11D4E}" destId="{4B84290F-5EBF-4B18-AFA6-10D1EC2EC8AD}" srcOrd="0" destOrd="0" presId="urn:microsoft.com/office/officeart/2005/8/layout/matrix1"/>
    <dgm:cxn modelId="{80DED30A-0721-4D73-ADA0-B74A4ECAB206}" type="presOf" srcId="{72760682-10BC-49C8-A859-4C5573B11D4E}" destId="{24727E23-EE53-4CE2-8A90-165966539387}" srcOrd="1" destOrd="0" presId="urn:microsoft.com/office/officeart/2005/8/layout/matrix1"/>
    <dgm:cxn modelId="{A96BA164-B800-4CEC-8540-44BE477B09F6}" srcId="{788B650C-C454-45C8-8E9D-A832D2818187}" destId="{0B683569-7EFC-4524-8144-FF24B5D18E66}" srcOrd="3" destOrd="0" parTransId="{9FC1E1D2-8C76-47AA-93C7-7FD3E86F48B6}" sibTransId="{EC3DDB51-4658-4D5A-99C0-9F8F3EDC01D2}"/>
    <dgm:cxn modelId="{4FD0EC77-DEFC-4FE2-9CF5-287DF3F45AC5}" type="presOf" srcId="{640C3AD8-131A-486B-B464-00C7FC09C448}" destId="{948E9926-4BEF-4F99-83D3-9FDCF1CE676A}" srcOrd="0" destOrd="0" presId="urn:microsoft.com/office/officeart/2005/8/layout/matrix1"/>
    <dgm:cxn modelId="{770333C9-6919-4466-8D01-2C25DE5714B7}" srcId="{788B650C-C454-45C8-8E9D-A832D2818187}" destId="{8879C828-3DE3-4ECB-A4E5-DEC6D9581D50}" srcOrd="1" destOrd="0" parTransId="{63D2B490-41FC-4FCA-99F0-29772AF9AC10}" sibTransId="{34BF6628-EB05-4D4D-9E22-A473B797D0B3}"/>
    <dgm:cxn modelId="{D9FFC208-E4B4-4EC0-9844-B00853A68960}" type="presOf" srcId="{8879C828-3DE3-4ECB-A4E5-DEC6D9581D50}" destId="{0844DB5C-B7BF-48CE-9DF6-E77009EE25C0}" srcOrd="0" destOrd="0" presId="urn:microsoft.com/office/officeart/2005/8/layout/matrix1"/>
    <dgm:cxn modelId="{04C5A6F5-6E75-4405-A81C-D76E83347DFC}" srcId="{788B650C-C454-45C8-8E9D-A832D2818187}" destId="{C338F97A-C0A8-4DBB-8658-8F57CC6023F9}" srcOrd="0" destOrd="0" parTransId="{90DEEA88-57BF-4C5C-A3DB-A7A35DDDFD77}" sibTransId="{07893244-A3AE-4BFE-9F12-23094ABC0C97}"/>
    <dgm:cxn modelId="{4D5E1D41-82BF-4D61-98D5-1C9272168839}" srcId="{788B650C-C454-45C8-8E9D-A832D2818187}" destId="{72760682-10BC-49C8-A859-4C5573B11D4E}" srcOrd="2" destOrd="0" parTransId="{EA76AFDD-6B5A-44E0-9664-F9CAE4FAA8ED}" sibTransId="{04A44BD4-09E0-4241-B734-E82EF3A2EB05}"/>
    <dgm:cxn modelId="{033C7785-2C31-4C09-B62B-16E27F882AAA}" type="presOf" srcId="{8879C828-3DE3-4ECB-A4E5-DEC6D9581D50}" destId="{031BCB4F-B7AE-41CE-890D-6C1C8F9B8140}" srcOrd="1" destOrd="0" presId="urn:microsoft.com/office/officeart/2005/8/layout/matrix1"/>
    <dgm:cxn modelId="{28543D8B-A00B-4EB2-92EA-2647446E6516}" type="presOf" srcId="{788B650C-C454-45C8-8E9D-A832D2818187}" destId="{DF8EB584-DA1A-4286-A56A-109FC05CE4C2}" srcOrd="0" destOrd="0" presId="urn:microsoft.com/office/officeart/2005/8/layout/matrix1"/>
    <dgm:cxn modelId="{225C2A98-415D-49B3-8A66-C06565FD3916}" type="presOf" srcId="{C338F97A-C0A8-4DBB-8658-8F57CC6023F9}" destId="{D7B93BF8-FC87-4D30-B362-14F8CDC4D5DE}" srcOrd="1" destOrd="0" presId="urn:microsoft.com/office/officeart/2005/8/layout/matrix1"/>
    <dgm:cxn modelId="{3604429F-973C-43D9-B9A5-058618309D7D}" type="presOf" srcId="{0B683569-7EFC-4524-8144-FF24B5D18E66}" destId="{D56B9A30-934D-4128-B247-A9D9F97E4E32}" srcOrd="1" destOrd="0" presId="urn:microsoft.com/office/officeart/2005/8/layout/matrix1"/>
    <dgm:cxn modelId="{0D90B3F0-B667-424A-A7BF-FED39490DFB8}" type="presParOf" srcId="{948E9926-4BEF-4F99-83D3-9FDCF1CE676A}" destId="{F1B2DADB-6538-4A16-8668-8C6DB0F01F1A}" srcOrd="0" destOrd="0" presId="urn:microsoft.com/office/officeart/2005/8/layout/matrix1"/>
    <dgm:cxn modelId="{1EB8F541-8594-4BA8-AA47-B062AF170709}" type="presParOf" srcId="{F1B2DADB-6538-4A16-8668-8C6DB0F01F1A}" destId="{37272F6C-23C9-46AB-A63C-10669E66C799}" srcOrd="0" destOrd="0" presId="urn:microsoft.com/office/officeart/2005/8/layout/matrix1"/>
    <dgm:cxn modelId="{51F9CCE2-D9DF-430D-BF9C-3CDDFB3015B3}" type="presParOf" srcId="{F1B2DADB-6538-4A16-8668-8C6DB0F01F1A}" destId="{D7B93BF8-FC87-4D30-B362-14F8CDC4D5DE}" srcOrd="1" destOrd="0" presId="urn:microsoft.com/office/officeart/2005/8/layout/matrix1"/>
    <dgm:cxn modelId="{D1DC3100-CBCB-4538-ADFC-7E78F8AF0148}" type="presParOf" srcId="{F1B2DADB-6538-4A16-8668-8C6DB0F01F1A}" destId="{0844DB5C-B7BF-48CE-9DF6-E77009EE25C0}" srcOrd="2" destOrd="0" presId="urn:microsoft.com/office/officeart/2005/8/layout/matrix1"/>
    <dgm:cxn modelId="{F20F5741-7B1B-4DFE-A3F1-54B5B79E791E}" type="presParOf" srcId="{F1B2DADB-6538-4A16-8668-8C6DB0F01F1A}" destId="{031BCB4F-B7AE-41CE-890D-6C1C8F9B8140}" srcOrd="3" destOrd="0" presId="urn:microsoft.com/office/officeart/2005/8/layout/matrix1"/>
    <dgm:cxn modelId="{64F2F185-1DFD-4550-8FD0-734C73ECEDBB}" type="presParOf" srcId="{F1B2DADB-6538-4A16-8668-8C6DB0F01F1A}" destId="{4B84290F-5EBF-4B18-AFA6-10D1EC2EC8AD}" srcOrd="4" destOrd="0" presId="urn:microsoft.com/office/officeart/2005/8/layout/matrix1"/>
    <dgm:cxn modelId="{AEDF7DB8-DE19-43D6-BEB4-146001532423}" type="presParOf" srcId="{F1B2DADB-6538-4A16-8668-8C6DB0F01F1A}" destId="{24727E23-EE53-4CE2-8A90-165966539387}" srcOrd="5" destOrd="0" presId="urn:microsoft.com/office/officeart/2005/8/layout/matrix1"/>
    <dgm:cxn modelId="{F8A69C25-F620-4AF8-96B9-154E0A9D3D7F}" type="presParOf" srcId="{F1B2DADB-6538-4A16-8668-8C6DB0F01F1A}" destId="{627B32A5-B9EA-4555-AC01-6FABA928D448}" srcOrd="6" destOrd="0" presId="urn:microsoft.com/office/officeart/2005/8/layout/matrix1"/>
    <dgm:cxn modelId="{E90FBB7F-0CE0-42F7-9E49-9D678C6DF67B}" type="presParOf" srcId="{F1B2DADB-6538-4A16-8668-8C6DB0F01F1A}" destId="{D56B9A30-934D-4128-B247-A9D9F97E4E32}" srcOrd="7" destOrd="0" presId="urn:microsoft.com/office/officeart/2005/8/layout/matrix1"/>
    <dgm:cxn modelId="{EFA3E773-9840-468A-BF68-A508755A5354}" type="presParOf" srcId="{948E9926-4BEF-4F99-83D3-9FDCF1CE676A}" destId="{DF8EB584-DA1A-4286-A56A-109FC05CE4C2}"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72F6C-23C9-46AB-A63C-10669E66C799}">
      <dsp:nvSpPr>
        <dsp:cNvPr id="0" name=""/>
        <dsp:cNvSpPr/>
      </dsp:nvSpPr>
      <dsp:spPr>
        <a:xfrm rot="16200000">
          <a:off x="856395" y="-856395"/>
          <a:ext cx="2122609" cy="3835399"/>
        </a:xfrm>
        <a:prstGeom prst="round1Rect">
          <a:avLst/>
        </a:prstGeom>
        <a:solidFill>
          <a:schemeClr val="bg2">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s-EC" sz="1500" b="1" kern="1200" dirty="0">
              <a:solidFill>
                <a:schemeClr val="tx1"/>
              </a:solidFill>
              <a:latin typeface="Malgun Gothic" panose="020B0503020000020004" pitchFamily="34" charset="-127"/>
              <a:ea typeface="Malgun Gothic" panose="020B0503020000020004" pitchFamily="34" charset="-127"/>
            </a:rPr>
            <a:t>Fase </a:t>
          </a:r>
          <a:r>
            <a:rPr lang="es-EC" sz="1500" b="1" kern="1200" dirty="0" smtClean="0">
              <a:solidFill>
                <a:schemeClr val="tx1"/>
              </a:solidFill>
              <a:latin typeface="Malgun Gothic" panose="020B0503020000020004" pitchFamily="34" charset="-127"/>
              <a:ea typeface="Malgun Gothic" panose="020B0503020000020004" pitchFamily="34" charset="-127"/>
            </a:rPr>
            <a:t>Inicial</a:t>
          </a:r>
          <a:endParaRPr lang="es-EC" sz="1500" b="1" kern="1200" dirty="0">
            <a:solidFill>
              <a:schemeClr val="tx1"/>
            </a:solidFill>
            <a:latin typeface="Malgun Gothic" panose="020B0503020000020004" pitchFamily="34" charset="-127"/>
            <a:ea typeface="Malgun Gothic" panose="020B0503020000020004" pitchFamily="34" charset="-127"/>
          </a:endParaRPr>
        </a:p>
      </dsp:txBody>
      <dsp:txXfrm rot="5400000">
        <a:off x="0" y="0"/>
        <a:ext cx="3835399" cy="1591957"/>
      </dsp:txXfrm>
    </dsp:sp>
    <dsp:sp modelId="{0844DB5C-B7BF-48CE-9DF6-E77009EE25C0}">
      <dsp:nvSpPr>
        <dsp:cNvPr id="0" name=""/>
        <dsp:cNvSpPr/>
      </dsp:nvSpPr>
      <dsp:spPr>
        <a:xfrm>
          <a:off x="3835399" y="0"/>
          <a:ext cx="3835399" cy="2122609"/>
        </a:xfrm>
        <a:prstGeom prst="round1Rect">
          <a:avLst/>
        </a:prstGeom>
        <a:solidFill>
          <a:schemeClr val="tx2">
            <a:lumMod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s-EC" sz="1500" b="1" kern="1200" dirty="0">
              <a:solidFill>
                <a:schemeClr val="tx1"/>
              </a:solidFill>
              <a:latin typeface="Malgun Gothic" panose="020B0503020000020004" pitchFamily="34" charset="-127"/>
              <a:ea typeface="Malgun Gothic" panose="020B0503020000020004" pitchFamily="34" charset="-127"/>
            </a:rPr>
            <a:t>Fase </a:t>
          </a:r>
          <a:r>
            <a:rPr lang="es-EC" sz="1500" b="1" kern="1200" dirty="0" smtClean="0">
              <a:solidFill>
                <a:schemeClr val="tx1"/>
              </a:solidFill>
              <a:latin typeface="Malgun Gothic" panose="020B0503020000020004" pitchFamily="34" charset="-127"/>
              <a:ea typeface="Malgun Gothic" panose="020B0503020000020004" pitchFamily="34" charset="-127"/>
            </a:rPr>
            <a:t>de Preparación</a:t>
          </a:r>
          <a:endParaRPr lang="es-EC" sz="1500" b="1" kern="1200" dirty="0">
            <a:solidFill>
              <a:schemeClr val="tx1"/>
            </a:solidFill>
            <a:latin typeface="Malgun Gothic" panose="020B0503020000020004" pitchFamily="34" charset="-127"/>
            <a:ea typeface="Malgun Gothic" panose="020B0503020000020004" pitchFamily="34" charset="-127"/>
          </a:endParaRPr>
        </a:p>
      </dsp:txBody>
      <dsp:txXfrm>
        <a:off x="3835399" y="0"/>
        <a:ext cx="3835399" cy="1591957"/>
      </dsp:txXfrm>
    </dsp:sp>
    <dsp:sp modelId="{4B84290F-5EBF-4B18-AFA6-10D1EC2EC8AD}">
      <dsp:nvSpPr>
        <dsp:cNvPr id="0" name=""/>
        <dsp:cNvSpPr/>
      </dsp:nvSpPr>
      <dsp:spPr>
        <a:xfrm rot="10800000">
          <a:off x="0" y="2122609"/>
          <a:ext cx="3835399" cy="2122609"/>
        </a:xfrm>
        <a:prstGeom prst="round1Rect">
          <a:avLst/>
        </a:prstGeom>
        <a:solidFill>
          <a:schemeClr val="accent2">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b" anchorCtr="0">
          <a:noAutofit/>
        </a:bodyPr>
        <a:lstStyle/>
        <a:p>
          <a:pPr lvl="0" algn="ctr" defTabSz="666750">
            <a:lnSpc>
              <a:spcPct val="90000"/>
            </a:lnSpc>
            <a:spcBef>
              <a:spcPct val="0"/>
            </a:spcBef>
            <a:spcAft>
              <a:spcPct val="35000"/>
            </a:spcAft>
          </a:pPr>
          <a:r>
            <a:rPr lang="es-EC" sz="1500" b="1" kern="1200" dirty="0">
              <a:solidFill>
                <a:schemeClr val="tx1"/>
              </a:solidFill>
              <a:latin typeface="Malgun Gothic" panose="020B0503020000020004" pitchFamily="34" charset="-127"/>
              <a:ea typeface="Malgun Gothic" panose="020B0503020000020004" pitchFamily="34" charset="-127"/>
            </a:rPr>
            <a:t>Fase de </a:t>
          </a:r>
          <a:r>
            <a:rPr lang="es-EC" sz="1500" b="1" kern="1200" dirty="0" smtClean="0">
              <a:solidFill>
                <a:schemeClr val="tx1"/>
              </a:solidFill>
              <a:latin typeface="Malgun Gothic" panose="020B0503020000020004" pitchFamily="34" charset="-127"/>
              <a:ea typeface="Malgun Gothic" panose="020B0503020000020004" pitchFamily="34" charset="-127"/>
            </a:rPr>
            <a:t>Vuelo </a:t>
          </a:r>
          <a:endParaRPr lang="es-EC" sz="1500" b="1" kern="1200" dirty="0">
            <a:solidFill>
              <a:schemeClr val="tx1"/>
            </a:solidFill>
            <a:latin typeface="Malgun Gothic" panose="020B0503020000020004" pitchFamily="34" charset="-127"/>
            <a:ea typeface="Malgun Gothic" panose="020B0503020000020004" pitchFamily="34" charset="-127"/>
          </a:endParaRPr>
        </a:p>
      </dsp:txBody>
      <dsp:txXfrm rot="10800000">
        <a:off x="0" y="2653261"/>
        <a:ext cx="3835399" cy="1591957"/>
      </dsp:txXfrm>
    </dsp:sp>
    <dsp:sp modelId="{627B32A5-B9EA-4555-AC01-6FABA928D448}">
      <dsp:nvSpPr>
        <dsp:cNvPr id="0" name=""/>
        <dsp:cNvSpPr/>
      </dsp:nvSpPr>
      <dsp:spPr>
        <a:xfrm rot="5400000">
          <a:off x="4691794" y="1266214"/>
          <a:ext cx="2122609" cy="3835399"/>
        </a:xfrm>
        <a:prstGeom prst="round1Rect">
          <a:avLst/>
        </a:prstGeom>
        <a:solidFill>
          <a:schemeClr val="accent6">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b" anchorCtr="0">
          <a:noAutofit/>
        </a:bodyPr>
        <a:lstStyle/>
        <a:p>
          <a:pPr lvl="0" algn="ctr" defTabSz="800100">
            <a:lnSpc>
              <a:spcPct val="90000"/>
            </a:lnSpc>
            <a:spcBef>
              <a:spcPct val="0"/>
            </a:spcBef>
            <a:spcAft>
              <a:spcPct val="35000"/>
            </a:spcAft>
          </a:pPr>
          <a:r>
            <a:rPr lang="es-EC" sz="1800" b="1" kern="1200" dirty="0">
              <a:solidFill>
                <a:schemeClr val="tx1"/>
              </a:solidFill>
              <a:latin typeface="Malgun Gothic" panose="020B0503020000020004" pitchFamily="34" charset="-127"/>
              <a:ea typeface="Malgun Gothic" panose="020B0503020000020004" pitchFamily="34" charset="-127"/>
            </a:rPr>
            <a:t>Fase de </a:t>
          </a:r>
          <a:r>
            <a:rPr lang="es-EC" sz="1800" b="1" kern="1200" dirty="0" smtClean="0">
              <a:solidFill>
                <a:schemeClr val="tx1"/>
              </a:solidFill>
              <a:latin typeface="Malgun Gothic" panose="020B0503020000020004" pitchFamily="34" charset="-127"/>
              <a:ea typeface="Malgun Gothic" panose="020B0503020000020004" pitchFamily="34" charset="-127"/>
            </a:rPr>
            <a:t>Impacto</a:t>
          </a:r>
          <a:endParaRPr lang="es-EC" sz="1800" b="1" kern="1200" dirty="0">
            <a:solidFill>
              <a:schemeClr val="tx1"/>
            </a:solidFill>
            <a:latin typeface="Malgun Gothic" panose="020B0503020000020004" pitchFamily="34" charset="-127"/>
            <a:ea typeface="Malgun Gothic" panose="020B0503020000020004" pitchFamily="34" charset="-127"/>
          </a:endParaRPr>
        </a:p>
      </dsp:txBody>
      <dsp:txXfrm rot="-5400000">
        <a:off x="3835399" y="2653261"/>
        <a:ext cx="3835399" cy="1591957"/>
      </dsp:txXfrm>
    </dsp:sp>
    <dsp:sp modelId="{DF8EB584-DA1A-4286-A56A-109FC05CE4C2}">
      <dsp:nvSpPr>
        <dsp:cNvPr id="0" name=""/>
        <dsp:cNvSpPr/>
      </dsp:nvSpPr>
      <dsp:spPr>
        <a:xfrm>
          <a:off x="2684779" y="1591957"/>
          <a:ext cx="2301239" cy="1061304"/>
        </a:xfrm>
        <a:prstGeom prst="roundRect">
          <a:avLst/>
        </a:prstGeom>
        <a:solidFill>
          <a:schemeClr val="accent3">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b="1" kern="1200" dirty="0">
              <a:latin typeface="Malgun Gothic" panose="020B0503020000020004" pitchFamily="34" charset="-127"/>
              <a:ea typeface="Malgun Gothic" panose="020B0503020000020004" pitchFamily="34" charset="-127"/>
            </a:rPr>
            <a:t>Fases de ejecución </a:t>
          </a:r>
          <a:r>
            <a:rPr lang="es-EC" sz="1500" b="1" kern="1200" dirty="0" smtClean="0">
              <a:latin typeface="Malgun Gothic" panose="020B0503020000020004" pitchFamily="34" charset="-127"/>
              <a:ea typeface="Malgun Gothic" panose="020B0503020000020004" pitchFamily="34" charset="-127"/>
            </a:rPr>
            <a:t>de la caída lateral baja </a:t>
          </a:r>
          <a:endParaRPr lang="es-EC" sz="1500" b="1" kern="1200" dirty="0">
            <a:latin typeface="Malgun Gothic" panose="020B0503020000020004" pitchFamily="34" charset="-127"/>
            <a:ea typeface="Malgun Gothic" panose="020B0503020000020004" pitchFamily="34" charset="-127"/>
          </a:endParaRPr>
        </a:p>
      </dsp:txBody>
      <dsp:txXfrm>
        <a:off x="2736588" y="1643766"/>
        <a:ext cx="2197621" cy="95768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6237702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29dd71725_7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729dd71725_7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a84b32cac8_1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a84b32cac8_1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58186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7309b6ffc7_0_18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7309b6ffc7_0_18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11037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7309b6ffc7_0_18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7309b6ffc7_0_18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2977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b1e372037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b1e372037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9213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a84b32cac8_1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a84b32cac8_1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97425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531714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531714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531714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EC" dirty="0"/>
          </a:p>
        </p:txBody>
      </p:sp>
    </p:spTree>
    <p:extLst>
      <p:ext uri="{BB962C8B-B14F-4D97-AF65-F5344CB8AC3E}">
        <p14:creationId xmlns:p14="http://schemas.microsoft.com/office/powerpoint/2010/main" val="531714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7578ac181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7578ac181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2745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b0011cae8c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b0011cae8c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7578ac181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7578ac181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2745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7578ac181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7578ac181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2745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7578ac181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7578ac181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8754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7578ac181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7578ac181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875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7578ac181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7578ac181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7309b6ffc7_0_18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7309b6ffc7_0_18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7578ac181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7578ac181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0465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7578ac1814_0_2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7578ac1814_0_2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a84b32cac8_1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a84b32cac8_1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20330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a84b32cac8_1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a84b32cac8_1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5493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a84b32cac8_1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a84b32cac8_1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55438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1412550" y="3409250"/>
            <a:ext cx="4176600" cy="424800"/>
          </a:xfrm>
          <a:prstGeom prst="rect">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400"/>
              <a:buNone/>
              <a:defRPr sz="1600"/>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10" name="Google Shape;10;p2"/>
          <p:cNvSpPr txBox="1">
            <a:spLocks noGrp="1"/>
          </p:cNvSpPr>
          <p:nvPr>
            <p:ph type="ctrTitle"/>
          </p:nvPr>
        </p:nvSpPr>
        <p:spPr>
          <a:xfrm>
            <a:off x="808175" y="710400"/>
            <a:ext cx="3910200" cy="2294700"/>
          </a:xfrm>
          <a:prstGeom prst="rect">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nSpc>
                <a:spcPct val="90000"/>
              </a:lnSpc>
              <a:spcBef>
                <a:spcPts val="0"/>
              </a:spcBef>
              <a:spcAft>
                <a:spcPts val="0"/>
              </a:spcAft>
              <a:buClr>
                <a:schemeClr val="lt2"/>
              </a:buClr>
              <a:buSzPts val="3300"/>
              <a:buNone/>
              <a:defRPr sz="5000"/>
            </a:lvl1pPr>
            <a:lvl2pPr lvl="1" algn="ctr">
              <a:lnSpc>
                <a:spcPct val="80000"/>
              </a:lnSpc>
              <a:spcBef>
                <a:spcPts val="0"/>
              </a:spcBef>
              <a:spcAft>
                <a:spcPts val="0"/>
              </a:spcAft>
              <a:buClr>
                <a:schemeClr val="accent4"/>
              </a:buClr>
              <a:buSzPts val="3500"/>
              <a:buNone/>
              <a:defRPr sz="3500">
                <a:solidFill>
                  <a:schemeClr val="accent4"/>
                </a:solidFill>
              </a:defRPr>
            </a:lvl2pPr>
            <a:lvl3pPr lvl="2" algn="ctr">
              <a:lnSpc>
                <a:spcPct val="80000"/>
              </a:lnSpc>
              <a:spcBef>
                <a:spcPts val="0"/>
              </a:spcBef>
              <a:spcAft>
                <a:spcPts val="0"/>
              </a:spcAft>
              <a:buClr>
                <a:schemeClr val="accent4"/>
              </a:buClr>
              <a:buSzPts val="3500"/>
              <a:buNone/>
              <a:defRPr sz="3500">
                <a:solidFill>
                  <a:schemeClr val="accent4"/>
                </a:solidFill>
              </a:defRPr>
            </a:lvl3pPr>
            <a:lvl4pPr lvl="3" algn="ctr">
              <a:lnSpc>
                <a:spcPct val="80000"/>
              </a:lnSpc>
              <a:spcBef>
                <a:spcPts val="0"/>
              </a:spcBef>
              <a:spcAft>
                <a:spcPts val="0"/>
              </a:spcAft>
              <a:buClr>
                <a:schemeClr val="accent4"/>
              </a:buClr>
              <a:buSzPts val="3500"/>
              <a:buNone/>
              <a:defRPr sz="3500">
                <a:solidFill>
                  <a:schemeClr val="accent4"/>
                </a:solidFill>
              </a:defRPr>
            </a:lvl4pPr>
            <a:lvl5pPr lvl="4" algn="ctr">
              <a:lnSpc>
                <a:spcPct val="80000"/>
              </a:lnSpc>
              <a:spcBef>
                <a:spcPts val="0"/>
              </a:spcBef>
              <a:spcAft>
                <a:spcPts val="0"/>
              </a:spcAft>
              <a:buClr>
                <a:schemeClr val="accent4"/>
              </a:buClr>
              <a:buSzPts val="3500"/>
              <a:buNone/>
              <a:defRPr sz="3500">
                <a:solidFill>
                  <a:schemeClr val="accent4"/>
                </a:solidFill>
              </a:defRPr>
            </a:lvl5pPr>
            <a:lvl6pPr lvl="5" algn="ctr">
              <a:lnSpc>
                <a:spcPct val="80000"/>
              </a:lnSpc>
              <a:spcBef>
                <a:spcPts val="0"/>
              </a:spcBef>
              <a:spcAft>
                <a:spcPts val="0"/>
              </a:spcAft>
              <a:buClr>
                <a:schemeClr val="accent4"/>
              </a:buClr>
              <a:buSzPts val="3500"/>
              <a:buNone/>
              <a:defRPr sz="3500">
                <a:solidFill>
                  <a:schemeClr val="accent4"/>
                </a:solidFill>
              </a:defRPr>
            </a:lvl6pPr>
            <a:lvl7pPr lvl="6" algn="ctr">
              <a:lnSpc>
                <a:spcPct val="80000"/>
              </a:lnSpc>
              <a:spcBef>
                <a:spcPts val="0"/>
              </a:spcBef>
              <a:spcAft>
                <a:spcPts val="0"/>
              </a:spcAft>
              <a:buClr>
                <a:schemeClr val="accent4"/>
              </a:buClr>
              <a:buSzPts val="3500"/>
              <a:buNone/>
              <a:defRPr sz="3500">
                <a:solidFill>
                  <a:schemeClr val="accent4"/>
                </a:solidFill>
              </a:defRPr>
            </a:lvl7pPr>
            <a:lvl8pPr lvl="7" algn="ctr">
              <a:lnSpc>
                <a:spcPct val="80000"/>
              </a:lnSpc>
              <a:spcBef>
                <a:spcPts val="0"/>
              </a:spcBef>
              <a:spcAft>
                <a:spcPts val="0"/>
              </a:spcAft>
              <a:buClr>
                <a:schemeClr val="accent4"/>
              </a:buClr>
              <a:buSzPts val="3500"/>
              <a:buNone/>
              <a:defRPr sz="3500">
                <a:solidFill>
                  <a:schemeClr val="accent4"/>
                </a:solidFill>
              </a:defRPr>
            </a:lvl8pPr>
            <a:lvl9pPr lvl="8" algn="ctr">
              <a:lnSpc>
                <a:spcPct val="80000"/>
              </a:lnSpc>
              <a:spcBef>
                <a:spcPts val="0"/>
              </a:spcBef>
              <a:spcAft>
                <a:spcPts val="0"/>
              </a:spcAft>
              <a:buClr>
                <a:schemeClr val="accent4"/>
              </a:buClr>
              <a:buSzPts val="3500"/>
              <a:buNone/>
              <a:defRPr sz="3500">
                <a:solidFill>
                  <a:schemeClr val="accent4"/>
                </a:solidFill>
              </a:defRPr>
            </a:lvl9pPr>
          </a:lstStyle>
          <a:p>
            <a:endParaRPr/>
          </a:p>
        </p:txBody>
      </p:sp>
      <p:sp>
        <p:nvSpPr>
          <p:cNvPr id="11" name="Google Shape;11;p2"/>
          <p:cNvSpPr/>
          <p:nvPr/>
        </p:nvSpPr>
        <p:spPr>
          <a:xfrm>
            <a:off x="4275" y="4344024"/>
            <a:ext cx="808200" cy="7995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6281100" y="52"/>
            <a:ext cx="2862900" cy="28320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808175" y="3046200"/>
            <a:ext cx="2148300" cy="61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a:solidFill>
                  <a:schemeClr val="accent2"/>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6" name="Google Shape;86;p17"/>
          <p:cNvSpPr txBox="1">
            <a:spLocks noGrp="1"/>
          </p:cNvSpPr>
          <p:nvPr>
            <p:ph type="subTitle" idx="1"/>
          </p:nvPr>
        </p:nvSpPr>
        <p:spPr>
          <a:xfrm>
            <a:off x="808175" y="3814225"/>
            <a:ext cx="2148300" cy="61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7" name="Google Shape;87;p17"/>
          <p:cNvSpPr txBox="1">
            <a:spLocks noGrp="1"/>
          </p:cNvSpPr>
          <p:nvPr>
            <p:ph type="title" idx="2"/>
          </p:nvPr>
        </p:nvSpPr>
        <p:spPr>
          <a:xfrm>
            <a:off x="6186901" y="3046200"/>
            <a:ext cx="2148300" cy="61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a:solidFill>
                  <a:schemeClr val="accent2"/>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8" name="Google Shape;88;p17"/>
          <p:cNvSpPr txBox="1">
            <a:spLocks noGrp="1"/>
          </p:cNvSpPr>
          <p:nvPr>
            <p:ph type="subTitle" idx="3"/>
          </p:nvPr>
        </p:nvSpPr>
        <p:spPr>
          <a:xfrm>
            <a:off x="6186899" y="3814225"/>
            <a:ext cx="2148300" cy="61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 name="Google Shape;89;p17"/>
          <p:cNvSpPr txBox="1">
            <a:spLocks noGrp="1"/>
          </p:cNvSpPr>
          <p:nvPr>
            <p:ph type="title" idx="4"/>
          </p:nvPr>
        </p:nvSpPr>
        <p:spPr>
          <a:xfrm>
            <a:off x="3497529" y="3046230"/>
            <a:ext cx="2148300" cy="61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a:solidFill>
                  <a:schemeClr val="accent2"/>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90" name="Google Shape;90;p17"/>
          <p:cNvSpPr txBox="1">
            <a:spLocks noGrp="1"/>
          </p:cNvSpPr>
          <p:nvPr>
            <p:ph type="subTitle" idx="5"/>
          </p:nvPr>
        </p:nvSpPr>
        <p:spPr>
          <a:xfrm>
            <a:off x="3497545" y="3814225"/>
            <a:ext cx="2148300" cy="61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p17"/>
          <p:cNvSpPr txBox="1">
            <a:spLocks noGrp="1"/>
          </p:cNvSpPr>
          <p:nvPr>
            <p:ph type="title" idx="6"/>
          </p:nvPr>
        </p:nvSpPr>
        <p:spPr>
          <a:xfrm>
            <a:off x="808175" y="710400"/>
            <a:ext cx="3763800" cy="572700"/>
          </a:xfrm>
          <a:prstGeom prst="rect">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2" name="Google Shape;92;p17"/>
          <p:cNvSpPr/>
          <p:nvPr/>
        </p:nvSpPr>
        <p:spPr>
          <a:xfrm rot="10800000">
            <a:off x="8339398" y="-1"/>
            <a:ext cx="808200" cy="7995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8873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
        <p:cNvGrpSpPr/>
        <p:nvPr/>
      </p:nvGrpSpPr>
      <p:grpSpPr>
        <a:xfrm>
          <a:off x="0" y="0"/>
          <a:ext cx="0" cy="0"/>
          <a:chOff x="0" y="0"/>
          <a:chExt cx="0" cy="0"/>
        </a:xfrm>
      </p:grpSpPr>
      <p:sp>
        <p:nvSpPr>
          <p:cNvPr id="35" name="Google Shape;35;p7"/>
          <p:cNvSpPr txBox="1">
            <a:spLocks noGrp="1"/>
          </p:cNvSpPr>
          <p:nvPr>
            <p:ph type="subTitle" idx="1"/>
          </p:nvPr>
        </p:nvSpPr>
        <p:spPr>
          <a:xfrm>
            <a:off x="808175" y="1533650"/>
            <a:ext cx="3763800" cy="28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000"/>
              <a:buFont typeface="Lexend Exa"/>
              <a:buChar char="●"/>
              <a:defRPr sz="1600"/>
            </a:lvl1pPr>
            <a:lvl2pPr lvl="1" algn="ctr" rtl="0">
              <a:lnSpc>
                <a:spcPct val="100000"/>
              </a:lnSpc>
              <a:spcBef>
                <a:spcPts val="1000"/>
              </a:spcBef>
              <a:spcAft>
                <a:spcPts val="0"/>
              </a:spcAft>
              <a:buSzPts val="1200"/>
              <a:buChar char="○"/>
              <a:defRPr sz="1200"/>
            </a:lvl2pPr>
            <a:lvl3pPr lvl="2" algn="ctr" rtl="0">
              <a:lnSpc>
                <a:spcPct val="100000"/>
              </a:lnSpc>
              <a:spcBef>
                <a:spcPts val="0"/>
              </a:spcBef>
              <a:spcAft>
                <a:spcPts val="0"/>
              </a:spcAft>
              <a:buSzPts val="1200"/>
              <a:buChar char="■"/>
              <a:defRPr sz="1200"/>
            </a:lvl3pPr>
            <a:lvl4pPr lvl="3" algn="ctr" rtl="0">
              <a:lnSpc>
                <a:spcPct val="100000"/>
              </a:lnSpc>
              <a:spcBef>
                <a:spcPts val="0"/>
              </a:spcBef>
              <a:spcAft>
                <a:spcPts val="0"/>
              </a:spcAft>
              <a:buSzPts val="1200"/>
              <a:buChar char="●"/>
              <a:defRPr sz="1200"/>
            </a:lvl4pPr>
            <a:lvl5pPr lvl="4" algn="ctr" rtl="0">
              <a:lnSpc>
                <a:spcPct val="100000"/>
              </a:lnSpc>
              <a:spcBef>
                <a:spcPts val="0"/>
              </a:spcBef>
              <a:spcAft>
                <a:spcPts val="0"/>
              </a:spcAft>
              <a:buSzPts val="1200"/>
              <a:buChar char="○"/>
              <a:defRPr sz="1200"/>
            </a:lvl5pPr>
            <a:lvl6pPr lvl="5" algn="ctr" rtl="0">
              <a:lnSpc>
                <a:spcPct val="100000"/>
              </a:lnSpc>
              <a:spcBef>
                <a:spcPts val="0"/>
              </a:spcBef>
              <a:spcAft>
                <a:spcPts val="0"/>
              </a:spcAft>
              <a:buSzPts val="1200"/>
              <a:buChar char="■"/>
              <a:defRPr sz="1200"/>
            </a:lvl6pPr>
            <a:lvl7pPr lvl="6" algn="ctr" rtl="0">
              <a:lnSpc>
                <a:spcPct val="100000"/>
              </a:lnSpc>
              <a:spcBef>
                <a:spcPts val="0"/>
              </a:spcBef>
              <a:spcAft>
                <a:spcPts val="0"/>
              </a:spcAft>
              <a:buSzPts val="1200"/>
              <a:buChar char="●"/>
              <a:defRPr sz="1200"/>
            </a:lvl7pPr>
            <a:lvl8pPr lvl="7" algn="ctr" rtl="0">
              <a:lnSpc>
                <a:spcPct val="100000"/>
              </a:lnSpc>
              <a:spcBef>
                <a:spcPts val="0"/>
              </a:spcBef>
              <a:spcAft>
                <a:spcPts val="0"/>
              </a:spcAft>
              <a:buSzPts val="1200"/>
              <a:buChar char="○"/>
              <a:defRPr sz="1200"/>
            </a:lvl8pPr>
            <a:lvl9pPr lvl="8" algn="ctr" rtl="0">
              <a:lnSpc>
                <a:spcPct val="100000"/>
              </a:lnSpc>
              <a:spcBef>
                <a:spcPts val="0"/>
              </a:spcBef>
              <a:spcAft>
                <a:spcPts val="0"/>
              </a:spcAft>
              <a:buSzPts val="1200"/>
              <a:buChar char="■"/>
              <a:defRPr sz="1200"/>
            </a:lvl9pPr>
          </a:lstStyle>
          <a:p>
            <a:endParaRPr/>
          </a:p>
        </p:txBody>
      </p:sp>
      <p:sp>
        <p:nvSpPr>
          <p:cNvPr id="36" name="Google Shape;36;p7"/>
          <p:cNvSpPr txBox="1">
            <a:spLocks noGrp="1"/>
          </p:cNvSpPr>
          <p:nvPr>
            <p:ph type="title"/>
          </p:nvPr>
        </p:nvSpPr>
        <p:spPr>
          <a:xfrm>
            <a:off x="808175" y="710400"/>
            <a:ext cx="3763800" cy="572700"/>
          </a:xfrm>
          <a:prstGeom prst="rect">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 name="Google Shape;37;p7"/>
          <p:cNvSpPr/>
          <p:nvPr/>
        </p:nvSpPr>
        <p:spPr>
          <a:xfrm rot="-5400000">
            <a:off x="8339398" y="4339649"/>
            <a:ext cx="808200" cy="7995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10800000">
            <a:off x="8339398" y="-1"/>
            <a:ext cx="808200" cy="7995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7075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CUSTOM_12">
    <p:spTree>
      <p:nvGrpSpPr>
        <p:cNvPr id="1" name="Shape 14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14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146"/>
        <p:cNvGrpSpPr/>
        <p:nvPr/>
      </p:nvGrpSpPr>
      <p:grpSpPr>
        <a:xfrm>
          <a:off x="0" y="0"/>
          <a:ext cx="0" cy="0"/>
          <a:chOff x="0" y="0"/>
          <a:chExt cx="0" cy="0"/>
        </a:xfrm>
      </p:grpSpPr>
      <p:sp>
        <p:nvSpPr>
          <p:cNvPr id="147" name="Google Shape;147;p26"/>
          <p:cNvSpPr/>
          <p:nvPr/>
        </p:nvSpPr>
        <p:spPr>
          <a:xfrm>
            <a:off x="-152" y="4339649"/>
            <a:ext cx="808200" cy="7995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6"/>
          <p:cNvSpPr/>
          <p:nvPr/>
        </p:nvSpPr>
        <p:spPr>
          <a:xfrm rot="10800000">
            <a:off x="7605000" y="51"/>
            <a:ext cx="1538400" cy="15219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28"/>
        <p:cNvGrpSpPr/>
        <p:nvPr/>
      </p:nvGrpSpPr>
      <p:grpSpPr>
        <a:xfrm>
          <a:off x="0" y="0"/>
          <a:ext cx="0" cy="0"/>
          <a:chOff x="0" y="0"/>
          <a:chExt cx="0" cy="0"/>
        </a:xfrm>
      </p:grpSpPr>
      <p:sp>
        <p:nvSpPr>
          <p:cNvPr id="129" name="Google Shape;129;p22"/>
          <p:cNvSpPr/>
          <p:nvPr/>
        </p:nvSpPr>
        <p:spPr>
          <a:xfrm rot="-5400000">
            <a:off x="6281100" y="2296052"/>
            <a:ext cx="2862900" cy="28320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2"/>
          <p:cNvSpPr txBox="1">
            <a:spLocks noGrp="1"/>
          </p:cNvSpPr>
          <p:nvPr>
            <p:ph type="title"/>
          </p:nvPr>
        </p:nvSpPr>
        <p:spPr>
          <a:xfrm>
            <a:off x="808935" y="1771050"/>
            <a:ext cx="2362500" cy="47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2000">
                <a:solidFill>
                  <a:schemeClr val="accen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1" name="Google Shape;131;p22"/>
          <p:cNvSpPr txBox="1">
            <a:spLocks noGrp="1"/>
          </p:cNvSpPr>
          <p:nvPr>
            <p:ph type="subTitle" idx="1"/>
          </p:nvPr>
        </p:nvSpPr>
        <p:spPr>
          <a:xfrm>
            <a:off x="808937" y="2318859"/>
            <a:ext cx="2362500" cy="587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2" name="Google Shape;132;p22"/>
          <p:cNvSpPr txBox="1">
            <a:spLocks noGrp="1"/>
          </p:cNvSpPr>
          <p:nvPr>
            <p:ph type="title" idx="2"/>
          </p:nvPr>
        </p:nvSpPr>
        <p:spPr>
          <a:xfrm>
            <a:off x="809070" y="3295266"/>
            <a:ext cx="2362500" cy="47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800"/>
              <a:buNone/>
              <a:defRPr sz="2000">
                <a:solidFill>
                  <a:schemeClr val="accen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3" name="Google Shape;133;p22"/>
          <p:cNvSpPr txBox="1">
            <a:spLocks noGrp="1"/>
          </p:cNvSpPr>
          <p:nvPr>
            <p:ph type="subTitle" idx="3"/>
          </p:nvPr>
        </p:nvSpPr>
        <p:spPr>
          <a:xfrm>
            <a:off x="808937" y="3843082"/>
            <a:ext cx="2362500" cy="587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4" name="Google Shape;134;p22"/>
          <p:cNvSpPr txBox="1">
            <a:spLocks noGrp="1"/>
          </p:cNvSpPr>
          <p:nvPr>
            <p:ph type="title" idx="4"/>
          </p:nvPr>
        </p:nvSpPr>
        <p:spPr>
          <a:xfrm>
            <a:off x="5973684" y="1771050"/>
            <a:ext cx="2362500" cy="471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solidFill>
                  <a:schemeClr val="accen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5" name="Google Shape;135;p22"/>
          <p:cNvSpPr txBox="1">
            <a:spLocks noGrp="1"/>
          </p:cNvSpPr>
          <p:nvPr>
            <p:ph type="subTitle" idx="5"/>
          </p:nvPr>
        </p:nvSpPr>
        <p:spPr>
          <a:xfrm>
            <a:off x="5973685" y="2318859"/>
            <a:ext cx="2362500" cy="58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6" name="Google Shape;136;p22"/>
          <p:cNvSpPr txBox="1">
            <a:spLocks noGrp="1"/>
          </p:cNvSpPr>
          <p:nvPr>
            <p:ph type="title" idx="6"/>
          </p:nvPr>
        </p:nvSpPr>
        <p:spPr>
          <a:xfrm>
            <a:off x="5973684" y="3295266"/>
            <a:ext cx="2362500" cy="471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2000">
                <a:solidFill>
                  <a:schemeClr val="accent2"/>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7" name="Google Shape;137;p22"/>
          <p:cNvSpPr txBox="1">
            <a:spLocks noGrp="1"/>
          </p:cNvSpPr>
          <p:nvPr>
            <p:ph type="subTitle" idx="7"/>
          </p:nvPr>
        </p:nvSpPr>
        <p:spPr>
          <a:xfrm>
            <a:off x="5973685" y="3843082"/>
            <a:ext cx="2362500" cy="587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38" name="Google Shape;138;p22"/>
          <p:cNvSpPr txBox="1">
            <a:spLocks noGrp="1"/>
          </p:cNvSpPr>
          <p:nvPr>
            <p:ph type="title" idx="8"/>
          </p:nvPr>
        </p:nvSpPr>
        <p:spPr>
          <a:xfrm>
            <a:off x="810375" y="710400"/>
            <a:ext cx="7525800" cy="572700"/>
          </a:xfrm>
          <a:prstGeom prst="rect">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2942190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3"/>
        <p:cNvGrpSpPr/>
        <p:nvPr/>
      </p:nvGrpSpPr>
      <p:grpSpPr>
        <a:xfrm>
          <a:off x="0" y="0"/>
          <a:ext cx="0" cy="0"/>
          <a:chOff x="0" y="0"/>
          <a:chExt cx="0" cy="0"/>
        </a:xfrm>
      </p:grpSpPr>
      <p:sp>
        <p:nvSpPr>
          <p:cNvPr id="44" name="Google Shape;44;p9"/>
          <p:cNvSpPr txBox="1">
            <a:spLocks noGrp="1"/>
          </p:cNvSpPr>
          <p:nvPr>
            <p:ph type="subTitle" idx="1"/>
          </p:nvPr>
        </p:nvSpPr>
        <p:spPr>
          <a:xfrm>
            <a:off x="5210025" y="2409050"/>
            <a:ext cx="3125100" cy="1612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200"/>
              <a:buNone/>
              <a:defRPr sz="18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5" name="Google Shape;45;p9"/>
          <p:cNvSpPr txBox="1">
            <a:spLocks noGrp="1"/>
          </p:cNvSpPr>
          <p:nvPr>
            <p:ph type="title"/>
          </p:nvPr>
        </p:nvSpPr>
        <p:spPr>
          <a:xfrm>
            <a:off x="4393500" y="1390800"/>
            <a:ext cx="3941700" cy="747000"/>
          </a:xfrm>
          <a:prstGeom prst="rect">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 name="Google Shape;46;p9"/>
          <p:cNvSpPr/>
          <p:nvPr/>
        </p:nvSpPr>
        <p:spPr>
          <a:xfrm rot="10800000">
            <a:off x="7605000" y="51"/>
            <a:ext cx="1538400" cy="15219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7614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808175" y="2285411"/>
            <a:ext cx="2204400" cy="572700"/>
          </a:xfrm>
          <a:prstGeom prst="rect">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3000"/>
              <a:buNone/>
              <a:defRPr sz="2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5" name="Google Shape;25;p5"/>
          <p:cNvSpPr txBox="1">
            <a:spLocks noGrp="1"/>
          </p:cNvSpPr>
          <p:nvPr>
            <p:ph type="title" idx="2"/>
          </p:nvPr>
        </p:nvSpPr>
        <p:spPr>
          <a:xfrm>
            <a:off x="6130656" y="2285411"/>
            <a:ext cx="2204400" cy="572700"/>
          </a:xfrm>
          <a:prstGeom prst="rect">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r" rtl="0">
              <a:spcBef>
                <a:spcPts val="0"/>
              </a:spcBef>
              <a:spcAft>
                <a:spcPts val="0"/>
              </a:spcAft>
              <a:buSzPts val="3000"/>
              <a:buNone/>
              <a:defRPr sz="2500"/>
            </a:lvl1pPr>
            <a:lvl2pPr lvl="1" algn="r" rtl="0">
              <a:spcBef>
                <a:spcPts val="0"/>
              </a:spcBef>
              <a:spcAft>
                <a:spcPts val="0"/>
              </a:spcAft>
              <a:buSzPts val="3000"/>
              <a:buNone/>
              <a:defRPr/>
            </a:lvl2pPr>
            <a:lvl3pPr lvl="2" algn="r" rtl="0">
              <a:spcBef>
                <a:spcPts val="0"/>
              </a:spcBef>
              <a:spcAft>
                <a:spcPts val="0"/>
              </a:spcAft>
              <a:buSzPts val="3000"/>
              <a:buNone/>
              <a:defRPr/>
            </a:lvl3pPr>
            <a:lvl4pPr lvl="3" algn="r" rtl="0">
              <a:spcBef>
                <a:spcPts val="0"/>
              </a:spcBef>
              <a:spcAft>
                <a:spcPts val="0"/>
              </a:spcAft>
              <a:buSzPts val="3000"/>
              <a:buNone/>
              <a:defRPr/>
            </a:lvl4pPr>
            <a:lvl5pPr lvl="4" algn="r" rtl="0">
              <a:spcBef>
                <a:spcPts val="0"/>
              </a:spcBef>
              <a:spcAft>
                <a:spcPts val="0"/>
              </a:spcAft>
              <a:buSzPts val="3000"/>
              <a:buNone/>
              <a:defRPr/>
            </a:lvl5pPr>
            <a:lvl6pPr lvl="5" algn="r" rtl="0">
              <a:spcBef>
                <a:spcPts val="0"/>
              </a:spcBef>
              <a:spcAft>
                <a:spcPts val="0"/>
              </a:spcAft>
              <a:buSzPts val="3000"/>
              <a:buNone/>
              <a:defRPr/>
            </a:lvl6pPr>
            <a:lvl7pPr lvl="6" algn="r" rtl="0">
              <a:spcBef>
                <a:spcPts val="0"/>
              </a:spcBef>
              <a:spcAft>
                <a:spcPts val="0"/>
              </a:spcAft>
              <a:buSzPts val="3000"/>
              <a:buNone/>
              <a:defRPr/>
            </a:lvl7pPr>
            <a:lvl8pPr lvl="7" algn="r" rtl="0">
              <a:spcBef>
                <a:spcPts val="0"/>
              </a:spcBef>
              <a:spcAft>
                <a:spcPts val="0"/>
              </a:spcAft>
              <a:buSzPts val="3000"/>
              <a:buNone/>
              <a:defRPr/>
            </a:lvl8pPr>
            <a:lvl9pPr lvl="8" algn="r" rtl="0">
              <a:spcBef>
                <a:spcPts val="0"/>
              </a:spcBef>
              <a:spcAft>
                <a:spcPts val="0"/>
              </a:spcAft>
              <a:buSzPts val="3000"/>
              <a:buNone/>
              <a:defRPr/>
            </a:lvl9pPr>
          </a:lstStyle>
          <a:p>
            <a:endParaRPr/>
          </a:p>
        </p:txBody>
      </p:sp>
      <p:sp>
        <p:nvSpPr>
          <p:cNvPr id="26" name="Google Shape;26;p5"/>
          <p:cNvSpPr txBox="1">
            <a:spLocks noGrp="1"/>
          </p:cNvSpPr>
          <p:nvPr>
            <p:ph type="subTitle" idx="1"/>
          </p:nvPr>
        </p:nvSpPr>
        <p:spPr>
          <a:xfrm>
            <a:off x="808175" y="3010503"/>
            <a:ext cx="2204400" cy="120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 name="Google Shape;27;p5"/>
          <p:cNvSpPr txBox="1">
            <a:spLocks noGrp="1"/>
          </p:cNvSpPr>
          <p:nvPr>
            <p:ph type="subTitle" idx="3"/>
          </p:nvPr>
        </p:nvSpPr>
        <p:spPr>
          <a:xfrm>
            <a:off x="6130652" y="3010499"/>
            <a:ext cx="2204400" cy="120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 name="Google Shape;28;p5"/>
          <p:cNvSpPr/>
          <p:nvPr/>
        </p:nvSpPr>
        <p:spPr>
          <a:xfrm rot="5400000">
            <a:off x="-8200" y="3901"/>
            <a:ext cx="1528800" cy="15123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p:nvPr/>
        </p:nvSpPr>
        <p:spPr>
          <a:xfrm rot="-5400000">
            <a:off x="8339398" y="4339649"/>
            <a:ext cx="808200" cy="7995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168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808175" y="710400"/>
            <a:ext cx="7527000" cy="572700"/>
          </a:xfrm>
          <a:prstGeom prst="rect">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3" name="Google Shape;73;p14"/>
          <p:cNvSpPr/>
          <p:nvPr/>
        </p:nvSpPr>
        <p:spPr>
          <a:xfrm rot="10800000">
            <a:off x="8335200" y="-1"/>
            <a:ext cx="808200" cy="7995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rot="5400000">
            <a:off x="-4350" y="-1"/>
            <a:ext cx="808200" cy="7995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7053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93"/>
        <p:cNvGrpSpPr/>
        <p:nvPr/>
      </p:nvGrpSpPr>
      <p:grpSpPr>
        <a:xfrm>
          <a:off x="0" y="0"/>
          <a:ext cx="0" cy="0"/>
          <a:chOff x="0" y="0"/>
          <a:chExt cx="0" cy="0"/>
        </a:xfrm>
      </p:grpSpPr>
      <p:sp>
        <p:nvSpPr>
          <p:cNvPr id="94" name="Google Shape;94;p18"/>
          <p:cNvSpPr txBox="1">
            <a:spLocks noGrp="1"/>
          </p:cNvSpPr>
          <p:nvPr>
            <p:ph type="title" hasCustomPrompt="1"/>
          </p:nvPr>
        </p:nvSpPr>
        <p:spPr>
          <a:xfrm>
            <a:off x="5254997" y="2800350"/>
            <a:ext cx="3088500" cy="871500"/>
          </a:xfrm>
          <a:prstGeom prst="rect">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2"/>
              </a:buClr>
              <a:buSzPts val="4800"/>
              <a:buNone/>
              <a:defRPr sz="7000">
                <a:solidFill>
                  <a:schemeClr val="accent2"/>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
        <p:nvSpPr>
          <p:cNvPr id="95" name="Google Shape;95;p18"/>
          <p:cNvSpPr txBox="1">
            <a:spLocks noGrp="1"/>
          </p:cNvSpPr>
          <p:nvPr>
            <p:ph type="subTitle" idx="1"/>
          </p:nvPr>
        </p:nvSpPr>
        <p:spPr>
          <a:xfrm>
            <a:off x="5550102" y="3824250"/>
            <a:ext cx="2498400" cy="61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 name="Google Shape;96;p18"/>
          <p:cNvSpPr txBox="1">
            <a:spLocks noGrp="1"/>
          </p:cNvSpPr>
          <p:nvPr>
            <p:ph type="title" idx="2" hasCustomPrompt="1"/>
          </p:nvPr>
        </p:nvSpPr>
        <p:spPr>
          <a:xfrm>
            <a:off x="803162" y="2800350"/>
            <a:ext cx="3088500" cy="871500"/>
          </a:xfrm>
          <a:prstGeom prst="rect">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2"/>
              </a:buClr>
              <a:buSzPts val="4800"/>
              <a:buNone/>
              <a:defRPr sz="7000">
                <a:solidFill>
                  <a:schemeClr val="accent2"/>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
        <p:nvSpPr>
          <p:cNvPr id="97" name="Google Shape;97;p18"/>
          <p:cNvSpPr txBox="1">
            <a:spLocks noGrp="1"/>
          </p:cNvSpPr>
          <p:nvPr>
            <p:ph type="subTitle" idx="3"/>
          </p:nvPr>
        </p:nvSpPr>
        <p:spPr>
          <a:xfrm>
            <a:off x="1098213" y="3824250"/>
            <a:ext cx="2498400" cy="61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8" name="Google Shape;98;p18"/>
          <p:cNvSpPr txBox="1">
            <a:spLocks noGrp="1"/>
          </p:cNvSpPr>
          <p:nvPr>
            <p:ph type="title" idx="4"/>
          </p:nvPr>
        </p:nvSpPr>
        <p:spPr>
          <a:xfrm>
            <a:off x="810425" y="710400"/>
            <a:ext cx="7525800" cy="572700"/>
          </a:xfrm>
          <a:prstGeom prst="rect">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9" name="Google Shape;99;p18"/>
          <p:cNvSpPr/>
          <p:nvPr/>
        </p:nvSpPr>
        <p:spPr>
          <a:xfrm rot="8100000">
            <a:off x="3809004" y="4396441"/>
            <a:ext cx="1528623" cy="1512501"/>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9027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pattFill prst="wdUpDiag">
          <a:fgClr>
            <a:schemeClr val="accent1"/>
          </a:fgClr>
          <a:bgClr>
            <a:schemeClr val="bg1"/>
          </a:bgClr>
        </a:patt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08175" y="349525"/>
            <a:ext cx="7527000" cy="572700"/>
          </a:xfrm>
          <a:prstGeom prst="rect">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Clr>
                <a:schemeClr val="dk2"/>
              </a:buClr>
              <a:buSzPts val="3000"/>
              <a:buFont typeface="Montserrat Subrayada"/>
              <a:buNone/>
              <a:defRPr sz="3000" b="1">
                <a:solidFill>
                  <a:schemeClr val="dk2"/>
                </a:solidFill>
                <a:latin typeface="Montserrat Subrayada"/>
                <a:ea typeface="Montserrat Subrayada"/>
                <a:cs typeface="Montserrat Subrayada"/>
                <a:sym typeface="Montserrat Subrayada"/>
              </a:defRPr>
            </a:lvl1pPr>
            <a:lvl2pPr lvl="1">
              <a:lnSpc>
                <a:spcPct val="100000"/>
              </a:lnSpc>
              <a:spcBef>
                <a:spcPts val="0"/>
              </a:spcBef>
              <a:spcAft>
                <a:spcPts val="0"/>
              </a:spcAft>
              <a:buClr>
                <a:schemeClr val="dk2"/>
              </a:buClr>
              <a:buSzPts val="3000"/>
              <a:buFont typeface="Lexend Exa"/>
              <a:buNone/>
              <a:defRPr sz="3000" b="1">
                <a:solidFill>
                  <a:schemeClr val="dk2"/>
                </a:solidFill>
                <a:latin typeface="Lexend Exa"/>
                <a:ea typeface="Lexend Exa"/>
                <a:cs typeface="Lexend Exa"/>
                <a:sym typeface="Lexend Exa"/>
              </a:defRPr>
            </a:lvl2pPr>
            <a:lvl3pPr lvl="2">
              <a:lnSpc>
                <a:spcPct val="100000"/>
              </a:lnSpc>
              <a:spcBef>
                <a:spcPts val="0"/>
              </a:spcBef>
              <a:spcAft>
                <a:spcPts val="0"/>
              </a:spcAft>
              <a:buClr>
                <a:schemeClr val="dk2"/>
              </a:buClr>
              <a:buSzPts val="3000"/>
              <a:buFont typeface="Lexend Exa"/>
              <a:buNone/>
              <a:defRPr sz="3000" b="1">
                <a:solidFill>
                  <a:schemeClr val="dk2"/>
                </a:solidFill>
                <a:latin typeface="Lexend Exa"/>
                <a:ea typeface="Lexend Exa"/>
                <a:cs typeface="Lexend Exa"/>
                <a:sym typeface="Lexend Exa"/>
              </a:defRPr>
            </a:lvl3pPr>
            <a:lvl4pPr lvl="3">
              <a:lnSpc>
                <a:spcPct val="100000"/>
              </a:lnSpc>
              <a:spcBef>
                <a:spcPts val="0"/>
              </a:spcBef>
              <a:spcAft>
                <a:spcPts val="0"/>
              </a:spcAft>
              <a:buClr>
                <a:schemeClr val="dk2"/>
              </a:buClr>
              <a:buSzPts val="3000"/>
              <a:buFont typeface="Lexend Exa"/>
              <a:buNone/>
              <a:defRPr sz="3000" b="1">
                <a:solidFill>
                  <a:schemeClr val="dk2"/>
                </a:solidFill>
                <a:latin typeface="Lexend Exa"/>
                <a:ea typeface="Lexend Exa"/>
                <a:cs typeface="Lexend Exa"/>
                <a:sym typeface="Lexend Exa"/>
              </a:defRPr>
            </a:lvl4pPr>
            <a:lvl5pPr lvl="4">
              <a:lnSpc>
                <a:spcPct val="100000"/>
              </a:lnSpc>
              <a:spcBef>
                <a:spcPts val="0"/>
              </a:spcBef>
              <a:spcAft>
                <a:spcPts val="0"/>
              </a:spcAft>
              <a:buClr>
                <a:schemeClr val="dk2"/>
              </a:buClr>
              <a:buSzPts val="3000"/>
              <a:buFont typeface="Lexend Exa"/>
              <a:buNone/>
              <a:defRPr sz="3000" b="1">
                <a:solidFill>
                  <a:schemeClr val="dk2"/>
                </a:solidFill>
                <a:latin typeface="Lexend Exa"/>
                <a:ea typeface="Lexend Exa"/>
                <a:cs typeface="Lexend Exa"/>
                <a:sym typeface="Lexend Exa"/>
              </a:defRPr>
            </a:lvl5pPr>
            <a:lvl6pPr lvl="5">
              <a:lnSpc>
                <a:spcPct val="100000"/>
              </a:lnSpc>
              <a:spcBef>
                <a:spcPts val="0"/>
              </a:spcBef>
              <a:spcAft>
                <a:spcPts val="0"/>
              </a:spcAft>
              <a:buClr>
                <a:schemeClr val="dk2"/>
              </a:buClr>
              <a:buSzPts val="3000"/>
              <a:buFont typeface="Lexend Exa"/>
              <a:buNone/>
              <a:defRPr sz="3000" b="1">
                <a:solidFill>
                  <a:schemeClr val="dk2"/>
                </a:solidFill>
                <a:latin typeface="Lexend Exa"/>
                <a:ea typeface="Lexend Exa"/>
                <a:cs typeface="Lexend Exa"/>
                <a:sym typeface="Lexend Exa"/>
              </a:defRPr>
            </a:lvl6pPr>
            <a:lvl7pPr lvl="6">
              <a:lnSpc>
                <a:spcPct val="100000"/>
              </a:lnSpc>
              <a:spcBef>
                <a:spcPts val="0"/>
              </a:spcBef>
              <a:spcAft>
                <a:spcPts val="0"/>
              </a:spcAft>
              <a:buClr>
                <a:schemeClr val="dk2"/>
              </a:buClr>
              <a:buSzPts val="3000"/>
              <a:buFont typeface="Lexend Exa"/>
              <a:buNone/>
              <a:defRPr sz="3000" b="1">
                <a:solidFill>
                  <a:schemeClr val="dk2"/>
                </a:solidFill>
                <a:latin typeface="Lexend Exa"/>
                <a:ea typeface="Lexend Exa"/>
                <a:cs typeface="Lexend Exa"/>
                <a:sym typeface="Lexend Exa"/>
              </a:defRPr>
            </a:lvl7pPr>
            <a:lvl8pPr lvl="7">
              <a:lnSpc>
                <a:spcPct val="100000"/>
              </a:lnSpc>
              <a:spcBef>
                <a:spcPts val="0"/>
              </a:spcBef>
              <a:spcAft>
                <a:spcPts val="0"/>
              </a:spcAft>
              <a:buClr>
                <a:schemeClr val="dk2"/>
              </a:buClr>
              <a:buSzPts val="3000"/>
              <a:buFont typeface="Lexend Exa"/>
              <a:buNone/>
              <a:defRPr sz="3000" b="1">
                <a:solidFill>
                  <a:schemeClr val="dk2"/>
                </a:solidFill>
                <a:latin typeface="Lexend Exa"/>
                <a:ea typeface="Lexend Exa"/>
                <a:cs typeface="Lexend Exa"/>
                <a:sym typeface="Lexend Exa"/>
              </a:defRPr>
            </a:lvl8pPr>
            <a:lvl9pPr lvl="8">
              <a:lnSpc>
                <a:spcPct val="100000"/>
              </a:lnSpc>
              <a:spcBef>
                <a:spcPts val="0"/>
              </a:spcBef>
              <a:spcAft>
                <a:spcPts val="0"/>
              </a:spcAft>
              <a:buClr>
                <a:schemeClr val="dk2"/>
              </a:buClr>
              <a:buSzPts val="3000"/>
              <a:buFont typeface="Lexend Exa"/>
              <a:buNone/>
              <a:defRPr sz="3000" b="1">
                <a:solidFill>
                  <a:schemeClr val="dk2"/>
                </a:solidFill>
                <a:latin typeface="Lexend Exa"/>
                <a:ea typeface="Lexend Exa"/>
                <a:cs typeface="Lexend Exa"/>
                <a:sym typeface="Lexend Exa"/>
              </a:defRPr>
            </a:lvl9pPr>
          </a:lstStyle>
          <a:p>
            <a:endParaRPr/>
          </a:p>
        </p:txBody>
      </p:sp>
      <p:sp>
        <p:nvSpPr>
          <p:cNvPr id="7" name="Google Shape;7;p1"/>
          <p:cNvSpPr txBox="1">
            <a:spLocks noGrp="1"/>
          </p:cNvSpPr>
          <p:nvPr>
            <p:ph type="body" idx="1"/>
          </p:nvPr>
        </p:nvSpPr>
        <p:spPr>
          <a:xfrm>
            <a:off x="808175" y="1202925"/>
            <a:ext cx="7518000" cy="3416400"/>
          </a:xfrm>
          <a:prstGeom prst="rect">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Karla"/>
              <a:buChar char="●"/>
              <a:defRPr>
                <a:solidFill>
                  <a:schemeClr val="dk2"/>
                </a:solidFill>
                <a:latin typeface="Karla"/>
                <a:ea typeface="Karla"/>
                <a:cs typeface="Karla"/>
                <a:sym typeface="Karla"/>
              </a:defRPr>
            </a:lvl1pPr>
            <a:lvl2pPr marL="914400" lvl="1"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2pPr>
            <a:lvl3pPr marL="1371600" lvl="2"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3pPr>
            <a:lvl4pPr marL="1828800" lvl="3"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4pPr>
            <a:lvl5pPr marL="2286000" lvl="4"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5pPr>
            <a:lvl6pPr marL="2743200" lvl="5"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6pPr>
            <a:lvl7pPr marL="3200400" lvl="6"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7pPr>
            <a:lvl8pPr marL="3657600" lvl="7" indent="-317500">
              <a:lnSpc>
                <a:spcPct val="100000"/>
              </a:lnSpc>
              <a:spcBef>
                <a:spcPts val="1600"/>
              </a:spcBef>
              <a:spcAft>
                <a:spcPts val="0"/>
              </a:spcAft>
              <a:buClr>
                <a:schemeClr val="dk2"/>
              </a:buClr>
              <a:buSzPts val="1400"/>
              <a:buFont typeface="Karla"/>
              <a:buChar char="○"/>
              <a:defRPr>
                <a:solidFill>
                  <a:schemeClr val="dk2"/>
                </a:solidFill>
                <a:latin typeface="Karla"/>
                <a:ea typeface="Karla"/>
                <a:cs typeface="Karla"/>
                <a:sym typeface="Karla"/>
              </a:defRPr>
            </a:lvl8pPr>
            <a:lvl9pPr marL="4114800" lvl="8" indent="-317500">
              <a:lnSpc>
                <a:spcPct val="100000"/>
              </a:lnSpc>
              <a:spcBef>
                <a:spcPts val="1600"/>
              </a:spcBef>
              <a:spcAft>
                <a:spcPts val="1600"/>
              </a:spcAft>
              <a:buClr>
                <a:schemeClr val="dk2"/>
              </a:buClr>
              <a:buSzPts val="1400"/>
              <a:buFont typeface="Karla"/>
              <a:buChar char="■"/>
              <a:defRPr>
                <a:solidFill>
                  <a:schemeClr val="dk2"/>
                </a:solidFill>
                <a:latin typeface="Karla"/>
                <a:ea typeface="Karla"/>
                <a:cs typeface="Karla"/>
                <a:sym typeface="Karla"/>
              </a:defRPr>
            </a:lvl9pPr>
          </a:lstStyle>
          <a:p>
            <a:endParaRPr/>
          </a:p>
        </p:txBody>
      </p:sp>
    </p:spTree>
  </p:cSld>
  <p:clrMap bg1="lt1" tx1="dk1" bg2="lt2" tx2="dk2" accent1="accent1" accent2="accent2" accent3="accent3" accent4="accent4" accent5="accent5" accent6="accent6" hlink="hlink" folHlink="folHlink"/>
  <p:sldLayoutIdLst>
    <p:sldLayoutId id="2147483648" r:id="rId1"/>
    <p:sldLayoutId id="2147483670" r:id="rId2"/>
    <p:sldLayoutId id="2147483671" r:id="rId3"/>
    <p:sldLayoutId id="2147483672" r:id="rId4"/>
    <p:sldLayoutId id="2147483675" r:id="rId5"/>
    <p:sldLayoutId id="2147483676" r:id="rId6"/>
    <p:sldLayoutId id="2147483678" r:id="rId7"/>
    <p:sldLayoutId id="2147483679" r:id="rId8"/>
    <p:sldLayoutId id="2147483680" r:id="rId9"/>
    <p:sldLayoutId id="2147483681" r:id="rId10"/>
    <p:sldLayoutId id="2147483682"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12.xml"/><Relationship Id="rId16"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image" Target="../media/image15.png"/><Relationship Id="rId5" Type="http://schemas.openxmlformats.org/officeDocument/2006/relationships/diagramQuickStyle" Target="../diagrams/quickStyle1.xml"/><Relationship Id="rId10"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9" name="Google Shape;159;p29"/>
          <p:cNvSpPr txBox="1">
            <a:spLocks noGrp="1"/>
          </p:cNvSpPr>
          <p:nvPr>
            <p:ph type="ctrTitle"/>
          </p:nvPr>
        </p:nvSpPr>
        <p:spPr>
          <a:xfrm>
            <a:off x="752475" y="1641232"/>
            <a:ext cx="7324725" cy="1133552"/>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137150" tIns="91425" rIns="137150" bIns="91425" anchor="ctr" anchorCtr="0">
            <a:noAutofit/>
          </a:bodyPr>
          <a:lstStyle/>
          <a:p>
            <a:pPr marL="0" lvl="0" indent="9144" algn="ctr" rtl="0">
              <a:lnSpc>
                <a:spcPct val="100000"/>
              </a:lnSpc>
              <a:spcBef>
                <a:spcPts val="0"/>
              </a:spcBef>
              <a:spcAft>
                <a:spcPts val="0"/>
              </a:spcAft>
              <a:buNone/>
            </a:pPr>
            <a:r>
              <a:rPr lang="es-EC" sz="1800" dirty="0">
                <a:solidFill>
                  <a:schemeClr val="tx1"/>
                </a:solidFill>
                <a:latin typeface="Malgun Gothic" panose="020B0503020000020004" pitchFamily="34" charset="-127"/>
                <a:ea typeface="Malgun Gothic" panose="020B0503020000020004" pitchFamily="34" charset="-127"/>
              </a:rPr>
              <a:t>UNIVERSIDAD DE LAS FUERZAS ARMADAS “ESPE”</a:t>
            </a:r>
            <a:br>
              <a:rPr lang="es-EC" sz="1800" dirty="0">
                <a:solidFill>
                  <a:schemeClr val="tx1"/>
                </a:solidFill>
                <a:latin typeface="Malgun Gothic" panose="020B0503020000020004" pitchFamily="34" charset="-127"/>
                <a:ea typeface="Malgun Gothic" panose="020B0503020000020004" pitchFamily="34" charset="-127"/>
              </a:rPr>
            </a:br>
            <a:r>
              <a:rPr lang="es-EC" sz="1800" dirty="0">
                <a:solidFill>
                  <a:schemeClr val="tx1"/>
                </a:solidFill>
                <a:latin typeface="Malgun Gothic" panose="020B0503020000020004" pitchFamily="34" charset="-127"/>
                <a:ea typeface="Malgun Gothic" panose="020B0503020000020004" pitchFamily="34" charset="-127"/>
              </a:rPr>
              <a:t>DEPARTAMENTO DE CIENCIAS HUMANAS Y SOCIALES </a:t>
            </a:r>
            <a:br>
              <a:rPr lang="es-EC" sz="1800" dirty="0">
                <a:solidFill>
                  <a:schemeClr val="tx1"/>
                </a:solidFill>
                <a:latin typeface="Malgun Gothic" panose="020B0503020000020004" pitchFamily="34" charset="-127"/>
                <a:ea typeface="Malgun Gothic" panose="020B0503020000020004" pitchFamily="34" charset="-127"/>
              </a:rPr>
            </a:br>
            <a:r>
              <a:rPr lang="es-EC" sz="1800" dirty="0">
                <a:solidFill>
                  <a:schemeClr val="tx1"/>
                </a:solidFill>
                <a:latin typeface="Malgun Gothic" panose="020B0503020000020004" pitchFamily="34" charset="-127"/>
                <a:ea typeface="Malgun Gothic" panose="020B0503020000020004" pitchFamily="34" charset="-127"/>
              </a:rPr>
              <a:t>CARRERA </a:t>
            </a:r>
            <a:r>
              <a:rPr lang="es-EC" sz="1800" dirty="0" smtClean="0">
                <a:solidFill>
                  <a:schemeClr val="tx1"/>
                </a:solidFill>
                <a:latin typeface="Malgun Gothic" panose="020B0503020000020004" pitchFamily="34" charset="-127"/>
                <a:ea typeface="Malgun Gothic" panose="020B0503020000020004" pitchFamily="34" charset="-127"/>
              </a:rPr>
              <a:t>DE PEDAGOGÍA </a:t>
            </a:r>
            <a:r>
              <a:rPr lang="es-EC" sz="1800" dirty="0">
                <a:solidFill>
                  <a:schemeClr val="tx1"/>
                </a:solidFill>
                <a:latin typeface="Malgun Gothic" panose="020B0503020000020004" pitchFamily="34" charset="-127"/>
                <a:ea typeface="Malgun Gothic" panose="020B0503020000020004" pitchFamily="34" charset="-127"/>
              </a:rPr>
              <a:t>ACTIVIDAD FÍSICA Y DEPORTE </a:t>
            </a:r>
            <a:endParaRPr sz="1800" dirty="0">
              <a:solidFill>
                <a:schemeClr val="tx1"/>
              </a:solidFill>
              <a:latin typeface="Malgun Gothic" panose="020B0503020000020004" pitchFamily="34" charset="-127"/>
              <a:ea typeface="Malgun Gothic" panose="020B0503020000020004" pitchFamily="34" charset="-127"/>
            </a:endParaRPr>
          </a:p>
        </p:txBody>
      </p:sp>
      <p:sp>
        <p:nvSpPr>
          <p:cNvPr id="161" name="Google Shape;161;p29"/>
          <p:cNvSpPr/>
          <p:nvPr/>
        </p:nvSpPr>
        <p:spPr>
          <a:xfrm>
            <a:off x="9734750" y="7680450"/>
            <a:ext cx="26625" cy="26625"/>
          </a:xfrm>
          <a:custGeom>
            <a:avLst/>
            <a:gdLst/>
            <a:ahLst/>
            <a:cxnLst/>
            <a:rect l="l" t="t" r="r" b="b"/>
            <a:pathLst>
              <a:path w="1065" h="1065" extrusionOk="0">
                <a:moveTo>
                  <a:pt x="517" y="1"/>
                </a:moveTo>
                <a:cubicBezTo>
                  <a:pt x="213" y="1"/>
                  <a:pt x="0" y="244"/>
                  <a:pt x="0" y="548"/>
                </a:cubicBezTo>
                <a:cubicBezTo>
                  <a:pt x="0" y="852"/>
                  <a:pt x="213" y="1064"/>
                  <a:pt x="517" y="1064"/>
                </a:cubicBezTo>
                <a:cubicBezTo>
                  <a:pt x="821" y="1064"/>
                  <a:pt x="1064" y="852"/>
                  <a:pt x="1064" y="548"/>
                </a:cubicBezTo>
                <a:cubicBezTo>
                  <a:pt x="1064" y="274"/>
                  <a:pt x="821" y="1"/>
                  <a:pt x="517" y="1"/>
                </a:cubicBezTo>
                <a:close/>
              </a:path>
            </a:pathLst>
          </a:custGeom>
          <a:solidFill>
            <a:srgbClr val="FFFFF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59;p29">
            <a:extLst>
              <a:ext uri="{FF2B5EF4-FFF2-40B4-BE49-F238E27FC236}">
                <a16:creationId xmlns:a16="http://schemas.microsoft.com/office/drawing/2014/main" xmlns="" id="{CF995B74-A4FC-480D-A7A4-4A35EDE022AC}"/>
              </a:ext>
            </a:extLst>
          </p:cNvPr>
          <p:cNvSpPr txBox="1">
            <a:spLocks/>
          </p:cNvSpPr>
          <p:nvPr/>
        </p:nvSpPr>
        <p:spPr>
          <a:xfrm>
            <a:off x="0" y="317717"/>
            <a:ext cx="8525932" cy="108000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137150" tIns="91425" rIns="137150"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2"/>
              </a:buClr>
              <a:buSzPts val="3300"/>
              <a:buFont typeface="Montserrat Subrayada"/>
              <a:buNone/>
              <a:defRPr sz="5000" b="1" i="0" u="none" strike="noStrike" cap="none">
                <a:solidFill>
                  <a:schemeClr val="dk2"/>
                </a:solidFill>
                <a:latin typeface="Montserrat Subrayada"/>
                <a:ea typeface="Montserrat Subrayada"/>
                <a:cs typeface="Montserrat Subrayada"/>
                <a:sym typeface="Montserrat Subrayada"/>
              </a:defRPr>
            </a:lvl1pPr>
            <a:lvl2pPr marR="0" lvl="1" algn="ctr" rtl="0">
              <a:lnSpc>
                <a:spcPct val="80000"/>
              </a:lnSpc>
              <a:spcBef>
                <a:spcPts val="0"/>
              </a:spcBef>
              <a:spcAft>
                <a:spcPts val="0"/>
              </a:spcAft>
              <a:buClr>
                <a:schemeClr val="accent4"/>
              </a:buClr>
              <a:buSzPts val="3500"/>
              <a:buFont typeface="Lexend Exa"/>
              <a:buNone/>
              <a:defRPr sz="3500" b="1" i="0" u="none" strike="noStrike" cap="none">
                <a:solidFill>
                  <a:schemeClr val="accent4"/>
                </a:solidFill>
                <a:latin typeface="Lexend Exa"/>
                <a:ea typeface="Lexend Exa"/>
                <a:cs typeface="Lexend Exa"/>
                <a:sym typeface="Lexend Exa"/>
              </a:defRPr>
            </a:lvl2pPr>
            <a:lvl3pPr marR="0" lvl="2" algn="ctr" rtl="0">
              <a:lnSpc>
                <a:spcPct val="80000"/>
              </a:lnSpc>
              <a:spcBef>
                <a:spcPts val="0"/>
              </a:spcBef>
              <a:spcAft>
                <a:spcPts val="0"/>
              </a:spcAft>
              <a:buClr>
                <a:schemeClr val="accent4"/>
              </a:buClr>
              <a:buSzPts val="3500"/>
              <a:buFont typeface="Lexend Exa"/>
              <a:buNone/>
              <a:defRPr sz="3500" b="1" i="0" u="none" strike="noStrike" cap="none">
                <a:solidFill>
                  <a:schemeClr val="accent4"/>
                </a:solidFill>
                <a:latin typeface="Lexend Exa"/>
                <a:ea typeface="Lexend Exa"/>
                <a:cs typeface="Lexend Exa"/>
                <a:sym typeface="Lexend Exa"/>
              </a:defRPr>
            </a:lvl3pPr>
            <a:lvl4pPr marR="0" lvl="3" algn="ctr" rtl="0">
              <a:lnSpc>
                <a:spcPct val="80000"/>
              </a:lnSpc>
              <a:spcBef>
                <a:spcPts val="0"/>
              </a:spcBef>
              <a:spcAft>
                <a:spcPts val="0"/>
              </a:spcAft>
              <a:buClr>
                <a:schemeClr val="accent4"/>
              </a:buClr>
              <a:buSzPts val="3500"/>
              <a:buFont typeface="Lexend Exa"/>
              <a:buNone/>
              <a:defRPr sz="3500" b="1" i="0" u="none" strike="noStrike" cap="none">
                <a:solidFill>
                  <a:schemeClr val="accent4"/>
                </a:solidFill>
                <a:latin typeface="Lexend Exa"/>
                <a:ea typeface="Lexend Exa"/>
                <a:cs typeface="Lexend Exa"/>
                <a:sym typeface="Lexend Exa"/>
              </a:defRPr>
            </a:lvl4pPr>
            <a:lvl5pPr marR="0" lvl="4" algn="ctr" rtl="0">
              <a:lnSpc>
                <a:spcPct val="80000"/>
              </a:lnSpc>
              <a:spcBef>
                <a:spcPts val="0"/>
              </a:spcBef>
              <a:spcAft>
                <a:spcPts val="0"/>
              </a:spcAft>
              <a:buClr>
                <a:schemeClr val="accent4"/>
              </a:buClr>
              <a:buSzPts val="3500"/>
              <a:buFont typeface="Lexend Exa"/>
              <a:buNone/>
              <a:defRPr sz="3500" b="1" i="0" u="none" strike="noStrike" cap="none">
                <a:solidFill>
                  <a:schemeClr val="accent4"/>
                </a:solidFill>
                <a:latin typeface="Lexend Exa"/>
                <a:ea typeface="Lexend Exa"/>
                <a:cs typeface="Lexend Exa"/>
                <a:sym typeface="Lexend Exa"/>
              </a:defRPr>
            </a:lvl5pPr>
            <a:lvl6pPr marR="0" lvl="5" algn="ctr" rtl="0">
              <a:lnSpc>
                <a:spcPct val="80000"/>
              </a:lnSpc>
              <a:spcBef>
                <a:spcPts val="0"/>
              </a:spcBef>
              <a:spcAft>
                <a:spcPts val="0"/>
              </a:spcAft>
              <a:buClr>
                <a:schemeClr val="accent4"/>
              </a:buClr>
              <a:buSzPts val="3500"/>
              <a:buFont typeface="Lexend Exa"/>
              <a:buNone/>
              <a:defRPr sz="3500" b="1" i="0" u="none" strike="noStrike" cap="none">
                <a:solidFill>
                  <a:schemeClr val="accent4"/>
                </a:solidFill>
                <a:latin typeface="Lexend Exa"/>
                <a:ea typeface="Lexend Exa"/>
                <a:cs typeface="Lexend Exa"/>
                <a:sym typeface="Lexend Exa"/>
              </a:defRPr>
            </a:lvl6pPr>
            <a:lvl7pPr marR="0" lvl="6" algn="ctr" rtl="0">
              <a:lnSpc>
                <a:spcPct val="80000"/>
              </a:lnSpc>
              <a:spcBef>
                <a:spcPts val="0"/>
              </a:spcBef>
              <a:spcAft>
                <a:spcPts val="0"/>
              </a:spcAft>
              <a:buClr>
                <a:schemeClr val="accent4"/>
              </a:buClr>
              <a:buSzPts val="3500"/>
              <a:buFont typeface="Lexend Exa"/>
              <a:buNone/>
              <a:defRPr sz="3500" b="1" i="0" u="none" strike="noStrike" cap="none">
                <a:solidFill>
                  <a:schemeClr val="accent4"/>
                </a:solidFill>
                <a:latin typeface="Lexend Exa"/>
                <a:ea typeface="Lexend Exa"/>
                <a:cs typeface="Lexend Exa"/>
                <a:sym typeface="Lexend Exa"/>
              </a:defRPr>
            </a:lvl7pPr>
            <a:lvl8pPr marR="0" lvl="7" algn="ctr" rtl="0">
              <a:lnSpc>
                <a:spcPct val="80000"/>
              </a:lnSpc>
              <a:spcBef>
                <a:spcPts val="0"/>
              </a:spcBef>
              <a:spcAft>
                <a:spcPts val="0"/>
              </a:spcAft>
              <a:buClr>
                <a:schemeClr val="accent4"/>
              </a:buClr>
              <a:buSzPts val="3500"/>
              <a:buFont typeface="Lexend Exa"/>
              <a:buNone/>
              <a:defRPr sz="3500" b="1" i="0" u="none" strike="noStrike" cap="none">
                <a:solidFill>
                  <a:schemeClr val="accent4"/>
                </a:solidFill>
                <a:latin typeface="Lexend Exa"/>
                <a:ea typeface="Lexend Exa"/>
                <a:cs typeface="Lexend Exa"/>
                <a:sym typeface="Lexend Exa"/>
              </a:defRPr>
            </a:lvl8pPr>
            <a:lvl9pPr marR="0" lvl="8" algn="ctr" rtl="0">
              <a:lnSpc>
                <a:spcPct val="80000"/>
              </a:lnSpc>
              <a:spcBef>
                <a:spcPts val="0"/>
              </a:spcBef>
              <a:spcAft>
                <a:spcPts val="0"/>
              </a:spcAft>
              <a:buClr>
                <a:schemeClr val="accent4"/>
              </a:buClr>
              <a:buSzPts val="3500"/>
              <a:buFont typeface="Lexend Exa"/>
              <a:buNone/>
              <a:defRPr sz="3500" b="1" i="0" u="none" strike="noStrike" cap="none">
                <a:solidFill>
                  <a:schemeClr val="accent4"/>
                </a:solidFill>
                <a:latin typeface="Lexend Exa"/>
                <a:ea typeface="Lexend Exa"/>
                <a:cs typeface="Lexend Exa"/>
                <a:sym typeface="Lexend Exa"/>
              </a:defRPr>
            </a:lvl9pPr>
          </a:lstStyle>
          <a:p>
            <a:pPr indent="9144" algn="ctr"/>
            <a:endParaRPr lang="es-EC" dirty="0">
              <a:solidFill>
                <a:schemeClr val="tx1"/>
              </a:solidFill>
              <a:latin typeface="Malgun Gothic" panose="020B0503020000020004" pitchFamily="34" charset="-127"/>
              <a:ea typeface="Malgun Gothic" panose="020B0503020000020004" pitchFamily="34" charset="-127"/>
            </a:endParaRPr>
          </a:p>
        </p:txBody>
      </p:sp>
      <p:pic>
        <p:nvPicPr>
          <p:cNvPr id="1034" name="Picture 10" descr="Carrera de Ingeniería Geográfica y del Medio Ambiente | Universidad de las  Fuerzas Armadas-ESPE">
            <a:extLst>
              <a:ext uri="{FF2B5EF4-FFF2-40B4-BE49-F238E27FC236}">
                <a16:creationId xmlns:a16="http://schemas.microsoft.com/office/drawing/2014/main" xmlns="" id="{2E8CD94E-F3E8-445A-9ADB-407E95D000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429"/>
          <a:stretch/>
        </p:blipFill>
        <p:spPr bwMode="auto">
          <a:xfrm>
            <a:off x="2683788" y="407768"/>
            <a:ext cx="3776424" cy="900000"/>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159;p29">
            <a:extLst>
              <a:ext uri="{FF2B5EF4-FFF2-40B4-BE49-F238E27FC236}">
                <a16:creationId xmlns:a16="http://schemas.microsoft.com/office/drawing/2014/main" xmlns="" id="{402D590E-CA20-4D41-9AB6-80551E3AA332}"/>
              </a:ext>
            </a:extLst>
          </p:cNvPr>
          <p:cNvSpPr txBox="1">
            <a:spLocks/>
          </p:cNvSpPr>
          <p:nvPr/>
        </p:nvSpPr>
        <p:spPr>
          <a:xfrm>
            <a:off x="605932" y="2942099"/>
            <a:ext cx="7920000" cy="884688"/>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137150" tIns="91425" rIns="137150"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2"/>
              </a:buClr>
              <a:buSzPts val="3300"/>
              <a:buFont typeface="Montserrat Subrayada"/>
              <a:buNone/>
              <a:defRPr sz="5000" b="1" i="0" u="none" strike="noStrike" cap="none">
                <a:solidFill>
                  <a:schemeClr val="dk2"/>
                </a:solidFill>
                <a:latin typeface="Montserrat Subrayada"/>
                <a:ea typeface="Montserrat Subrayada"/>
                <a:cs typeface="Montserrat Subrayada"/>
                <a:sym typeface="Montserrat Subrayada"/>
              </a:defRPr>
            </a:lvl1pPr>
            <a:lvl2pPr marR="0" lvl="1" algn="ctr" rtl="0">
              <a:lnSpc>
                <a:spcPct val="80000"/>
              </a:lnSpc>
              <a:spcBef>
                <a:spcPts val="0"/>
              </a:spcBef>
              <a:spcAft>
                <a:spcPts val="0"/>
              </a:spcAft>
              <a:buClr>
                <a:schemeClr val="accent4"/>
              </a:buClr>
              <a:buSzPts val="3500"/>
              <a:buFont typeface="Lexend Exa"/>
              <a:buNone/>
              <a:defRPr sz="3500" b="1" i="0" u="none" strike="noStrike" cap="none">
                <a:solidFill>
                  <a:schemeClr val="accent4"/>
                </a:solidFill>
                <a:latin typeface="Lexend Exa"/>
                <a:ea typeface="Lexend Exa"/>
                <a:cs typeface="Lexend Exa"/>
                <a:sym typeface="Lexend Exa"/>
              </a:defRPr>
            </a:lvl2pPr>
            <a:lvl3pPr marR="0" lvl="2" algn="ctr" rtl="0">
              <a:lnSpc>
                <a:spcPct val="80000"/>
              </a:lnSpc>
              <a:spcBef>
                <a:spcPts val="0"/>
              </a:spcBef>
              <a:spcAft>
                <a:spcPts val="0"/>
              </a:spcAft>
              <a:buClr>
                <a:schemeClr val="accent4"/>
              </a:buClr>
              <a:buSzPts val="3500"/>
              <a:buFont typeface="Lexend Exa"/>
              <a:buNone/>
              <a:defRPr sz="3500" b="1" i="0" u="none" strike="noStrike" cap="none">
                <a:solidFill>
                  <a:schemeClr val="accent4"/>
                </a:solidFill>
                <a:latin typeface="Lexend Exa"/>
                <a:ea typeface="Lexend Exa"/>
                <a:cs typeface="Lexend Exa"/>
                <a:sym typeface="Lexend Exa"/>
              </a:defRPr>
            </a:lvl3pPr>
            <a:lvl4pPr marR="0" lvl="3" algn="ctr" rtl="0">
              <a:lnSpc>
                <a:spcPct val="80000"/>
              </a:lnSpc>
              <a:spcBef>
                <a:spcPts val="0"/>
              </a:spcBef>
              <a:spcAft>
                <a:spcPts val="0"/>
              </a:spcAft>
              <a:buClr>
                <a:schemeClr val="accent4"/>
              </a:buClr>
              <a:buSzPts val="3500"/>
              <a:buFont typeface="Lexend Exa"/>
              <a:buNone/>
              <a:defRPr sz="3500" b="1" i="0" u="none" strike="noStrike" cap="none">
                <a:solidFill>
                  <a:schemeClr val="accent4"/>
                </a:solidFill>
                <a:latin typeface="Lexend Exa"/>
                <a:ea typeface="Lexend Exa"/>
                <a:cs typeface="Lexend Exa"/>
                <a:sym typeface="Lexend Exa"/>
              </a:defRPr>
            </a:lvl4pPr>
            <a:lvl5pPr marR="0" lvl="4" algn="ctr" rtl="0">
              <a:lnSpc>
                <a:spcPct val="80000"/>
              </a:lnSpc>
              <a:spcBef>
                <a:spcPts val="0"/>
              </a:spcBef>
              <a:spcAft>
                <a:spcPts val="0"/>
              </a:spcAft>
              <a:buClr>
                <a:schemeClr val="accent4"/>
              </a:buClr>
              <a:buSzPts val="3500"/>
              <a:buFont typeface="Lexend Exa"/>
              <a:buNone/>
              <a:defRPr sz="3500" b="1" i="0" u="none" strike="noStrike" cap="none">
                <a:solidFill>
                  <a:schemeClr val="accent4"/>
                </a:solidFill>
                <a:latin typeface="Lexend Exa"/>
                <a:ea typeface="Lexend Exa"/>
                <a:cs typeface="Lexend Exa"/>
                <a:sym typeface="Lexend Exa"/>
              </a:defRPr>
            </a:lvl5pPr>
            <a:lvl6pPr marR="0" lvl="5" algn="ctr" rtl="0">
              <a:lnSpc>
                <a:spcPct val="80000"/>
              </a:lnSpc>
              <a:spcBef>
                <a:spcPts val="0"/>
              </a:spcBef>
              <a:spcAft>
                <a:spcPts val="0"/>
              </a:spcAft>
              <a:buClr>
                <a:schemeClr val="accent4"/>
              </a:buClr>
              <a:buSzPts val="3500"/>
              <a:buFont typeface="Lexend Exa"/>
              <a:buNone/>
              <a:defRPr sz="3500" b="1" i="0" u="none" strike="noStrike" cap="none">
                <a:solidFill>
                  <a:schemeClr val="accent4"/>
                </a:solidFill>
                <a:latin typeface="Lexend Exa"/>
                <a:ea typeface="Lexend Exa"/>
                <a:cs typeface="Lexend Exa"/>
                <a:sym typeface="Lexend Exa"/>
              </a:defRPr>
            </a:lvl6pPr>
            <a:lvl7pPr marR="0" lvl="6" algn="ctr" rtl="0">
              <a:lnSpc>
                <a:spcPct val="80000"/>
              </a:lnSpc>
              <a:spcBef>
                <a:spcPts val="0"/>
              </a:spcBef>
              <a:spcAft>
                <a:spcPts val="0"/>
              </a:spcAft>
              <a:buClr>
                <a:schemeClr val="accent4"/>
              </a:buClr>
              <a:buSzPts val="3500"/>
              <a:buFont typeface="Lexend Exa"/>
              <a:buNone/>
              <a:defRPr sz="3500" b="1" i="0" u="none" strike="noStrike" cap="none">
                <a:solidFill>
                  <a:schemeClr val="accent4"/>
                </a:solidFill>
                <a:latin typeface="Lexend Exa"/>
                <a:ea typeface="Lexend Exa"/>
                <a:cs typeface="Lexend Exa"/>
                <a:sym typeface="Lexend Exa"/>
              </a:defRPr>
            </a:lvl7pPr>
            <a:lvl8pPr marR="0" lvl="7" algn="ctr" rtl="0">
              <a:lnSpc>
                <a:spcPct val="80000"/>
              </a:lnSpc>
              <a:spcBef>
                <a:spcPts val="0"/>
              </a:spcBef>
              <a:spcAft>
                <a:spcPts val="0"/>
              </a:spcAft>
              <a:buClr>
                <a:schemeClr val="accent4"/>
              </a:buClr>
              <a:buSzPts val="3500"/>
              <a:buFont typeface="Lexend Exa"/>
              <a:buNone/>
              <a:defRPr sz="3500" b="1" i="0" u="none" strike="noStrike" cap="none">
                <a:solidFill>
                  <a:schemeClr val="accent4"/>
                </a:solidFill>
                <a:latin typeface="Lexend Exa"/>
                <a:ea typeface="Lexend Exa"/>
                <a:cs typeface="Lexend Exa"/>
                <a:sym typeface="Lexend Exa"/>
              </a:defRPr>
            </a:lvl8pPr>
            <a:lvl9pPr marR="0" lvl="8" algn="ctr" rtl="0">
              <a:lnSpc>
                <a:spcPct val="80000"/>
              </a:lnSpc>
              <a:spcBef>
                <a:spcPts val="0"/>
              </a:spcBef>
              <a:spcAft>
                <a:spcPts val="0"/>
              </a:spcAft>
              <a:buClr>
                <a:schemeClr val="accent4"/>
              </a:buClr>
              <a:buSzPts val="3500"/>
              <a:buFont typeface="Lexend Exa"/>
              <a:buNone/>
              <a:defRPr sz="3500" b="1" i="0" u="none" strike="noStrike" cap="none">
                <a:solidFill>
                  <a:schemeClr val="accent4"/>
                </a:solidFill>
                <a:latin typeface="Lexend Exa"/>
                <a:ea typeface="Lexend Exa"/>
                <a:cs typeface="Lexend Exa"/>
                <a:sym typeface="Lexend Exa"/>
              </a:defRPr>
            </a:lvl9pPr>
          </a:lstStyle>
          <a:p>
            <a:pPr indent="9144" algn="ctr"/>
            <a:r>
              <a:rPr lang="es-EC" sz="1800" dirty="0">
                <a:solidFill>
                  <a:schemeClr val="tx1"/>
                </a:solidFill>
                <a:latin typeface="Malgun Gothic" panose="020B0503020000020004" pitchFamily="34" charset="-127"/>
                <a:ea typeface="Malgun Gothic" panose="020B0503020000020004" pitchFamily="34" charset="-127"/>
              </a:rPr>
              <a:t>ANÁLISIS </a:t>
            </a:r>
            <a:r>
              <a:rPr lang="es-EC" sz="1800" dirty="0" smtClean="0">
                <a:solidFill>
                  <a:schemeClr val="tx1"/>
                </a:solidFill>
                <a:latin typeface="Malgun Gothic" panose="020B0503020000020004" pitchFamily="34" charset="-127"/>
                <a:ea typeface="Malgun Gothic" panose="020B0503020000020004" pitchFamily="34" charset="-127"/>
              </a:rPr>
              <a:t>BIOMECÁNICO DE LA CAIDA LATERAL BAJA EN LOS PORTEROS DE 9 A 18 AÑOS EN LA ESCUELA DE INICIACION DEPORTIVA LA MERCED DEL VALLE</a:t>
            </a:r>
            <a:endParaRPr lang="es-EC" sz="1800" dirty="0">
              <a:solidFill>
                <a:schemeClr val="tx1"/>
              </a:solidFill>
              <a:latin typeface="Malgun Gothic" panose="020B0503020000020004" pitchFamily="34" charset="-127"/>
              <a:ea typeface="Malgun Gothic" panose="020B0503020000020004" pitchFamily="34" charset="-127"/>
            </a:endParaRPr>
          </a:p>
        </p:txBody>
      </p:sp>
      <p:pic>
        <p:nvPicPr>
          <p:cNvPr id="21" name="Picture 10" descr="Resultado de imagen para logo espe">
            <a:extLst>
              <a:ext uri="{FF2B5EF4-FFF2-40B4-BE49-F238E27FC236}">
                <a16:creationId xmlns:a16="http://schemas.microsoft.com/office/drawing/2014/main" xmlns="" id="{3F1AA72B-222E-4B21-8C7F-C733D9EF926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74382"/>
          <a:stretch/>
        </p:blipFill>
        <p:spPr bwMode="auto">
          <a:xfrm>
            <a:off x="1313296" y="438488"/>
            <a:ext cx="979967" cy="90000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59;p29">
            <a:extLst>
              <a:ext uri="{FF2B5EF4-FFF2-40B4-BE49-F238E27FC236}">
                <a16:creationId xmlns:a16="http://schemas.microsoft.com/office/drawing/2014/main" xmlns="" id="{402D590E-CA20-4D41-9AB6-80551E3AA332}"/>
              </a:ext>
            </a:extLst>
          </p:cNvPr>
          <p:cNvSpPr txBox="1">
            <a:spLocks/>
          </p:cNvSpPr>
          <p:nvPr/>
        </p:nvSpPr>
        <p:spPr>
          <a:xfrm>
            <a:off x="605932" y="4006497"/>
            <a:ext cx="3204000" cy="82800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137150" tIns="91425" rIns="137150"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2"/>
              </a:buClr>
              <a:buSzPts val="3300"/>
              <a:buFont typeface="Montserrat Subrayada"/>
              <a:buNone/>
              <a:defRPr sz="5000" b="1" i="0" u="none" strike="noStrike" cap="none">
                <a:solidFill>
                  <a:schemeClr val="dk2"/>
                </a:solidFill>
                <a:latin typeface="Montserrat Subrayada"/>
                <a:ea typeface="Montserrat Subrayada"/>
                <a:cs typeface="Montserrat Subrayada"/>
                <a:sym typeface="Montserrat Subrayada"/>
              </a:defRPr>
            </a:lvl1pPr>
            <a:lvl2pPr marR="0" lvl="1" algn="ctr" rtl="0">
              <a:lnSpc>
                <a:spcPct val="80000"/>
              </a:lnSpc>
              <a:spcBef>
                <a:spcPts val="0"/>
              </a:spcBef>
              <a:spcAft>
                <a:spcPts val="0"/>
              </a:spcAft>
              <a:buClr>
                <a:schemeClr val="accent4"/>
              </a:buClr>
              <a:buSzPts val="3500"/>
              <a:buFont typeface="Lexend Exa"/>
              <a:buNone/>
              <a:defRPr sz="3500" b="1" i="0" u="none" strike="noStrike" cap="none">
                <a:solidFill>
                  <a:schemeClr val="accent4"/>
                </a:solidFill>
                <a:latin typeface="Lexend Exa"/>
                <a:ea typeface="Lexend Exa"/>
                <a:cs typeface="Lexend Exa"/>
                <a:sym typeface="Lexend Exa"/>
              </a:defRPr>
            </a:lvl2pPr>
            <a:lvl3pPr marR="0" lvl="2" algn="ctr" rtl="0">
              <a:lnSpc>
                <a:spcPct val="80000"/>
              </a:lnSpc>
              <a:spcBef>
                <a:spcPts val="0"/>
              </a:spcBef>
              <a:spcAft>
                <a:spcPts val="0"/>
              </a:spcAft>
              <a:buClr>
                <a:schemeClr val="accent4"/>
              </a:buClr>
              <a:buSzPts val="3500"/>
              <a:buFont typeface="Lexend Exa"/>
              <a:buNone/>
              <a:defRPr sz="3500" b="1" i="0" u="none" strike="noStrike" cap="none">
                <a:solidFill>
                  <a:schemeClr val="accent4"/>
                </a:solidFill>
                <a:latin typeface="Lexend Exa"/>
                <a:ea typeface="Lexend Exa"/>
                <a:cs typeface="Lexend Exa"/>
                <a:sym typeface="Lexend Exa"/>
              </a:defRPr>
            </a:lvl3pPr>
            <a:lvl4pPr marR="0" lvl="3" algn="ctr" rtl="0">
              <a:lnSpc>
                <a:spcPct val="80000"/>
              </a:lnSpc>
              <a:spcBef>
                <a:spcPts val="0"/>
              </a:spcBef>
              <a:spcAft>
                <a:spcPts val="0"/>
              </a:spcAft>
              <a:buClr>
                <a:schemeClr val="accent4"/>
              </a:buClr>
              <a:buSzPts val="3500"/>
              <a:buFont typeface="Lexend Exa"/>
              <a:buNone/>
              <a:defRPr sz="3500" b="1" i="0" u="none" strike="noStrike" cap="none">
                <a:solidFill>
                  <a:schemeClr val="accent4"/>
                </a:solidFill>
                <a:latin typeface="Lexend Exa"/>
                <a:ea typeface="Lexend Exa"/>
                <a:cs typeface="Lexend Exa"/>
                <a:sym typeface="Lexend Exa"/>
              </a:defRPr>
            </a:lvl4pPr>
            <a:lvl5pPr marR="0" lvl="4" algn="ctr" rtl="0">
              <a:lnSpc>
                <a:spcPct val="80000"/>
              </a:lnSpc>
              <a:spcBef>
                <a:spcPts val="0"/>
              </a:spcBef>
              <a:spcAft>
                <a:spcPts val="0"/>
              </a:spcAft>
              <a:buClr>
                <a:schemeClr val="accent4"/>
              </a:buClr>
              <a:buSzPts val="3500"/>
              <a:buFont typeface="Lexend Exa"/>
              <a:buNone/>
              <a:defRPr sz="3500" b="1" i="0" u="none" strike="noStrike" cap="none">
                <a:solidFill>
                  <a:schemeClr val="accent4"/>
                </a:solidFill>
                <a:latin typeface="Lexend Exa"/>
                <a:ea typeface="Lexend Exa"/>
                <a:cs typeface="Lexend Exa"/>
                <a:sym typeface="Lexend Exa"/>
              </a:defRPr>
            </a:lvl5pPr>
            <a:lvl6pPr marR="0" lvl="5" algn="ctr" rtl="0">
              <a:lnSpc>
                <a:spcPct val="80000"/>
              </a:lnSpc>
              <a:spcBef>
                <a:spcPts val="0"/>
              </a:spcBef>
              <a:spcAft>
                <a:spcPts val="0"/>
              </a:spcAft>
              <a:buClr>
                <a:schemeClr val="accent4"/>
              </a:buClr>
              <a:buSzPts val="3500"/>
              <a:buFont typeface="Lexend Exa"/>
              <a:buNone/>
              <a:defRPr sz="3500" b="1" i="0" u="none" strike="noStrike" cap="none">
                <a:solidFill>
                  <a:schemeClr val="accent4"/>
                </a:solidFill>
                <a:latin typeface="Lexend Exa"/>
                <a:ea typeface="Lexend Exa"/>
                <a:cs typeface="Lexend Exa"/>
                <a:sym typeface="Lexend Exa"/>
              </a:defRPr>
            </a:lvl6pPr>
            <a:lvl7pPr marR="0" lvl="6" algn="ctr" rtl="0">
              <a:lnSpc>
                <a:spcPct val="80000"/>
              </a:lnSpc>
              <a:spcBef>
                <a:spcPts val="0"/>
              </a:spcBef>
              <a:spcAft>
                <a:spcPts val="0"/>
              </a:spcAft>
              <a:buClr>
                <a:schemeClr val="accent4"/>
              </a:buClr>
              <a:buSzPts val="3500"/>
              <a:buFont typeface="Lexend Exa"/>
              <a:buNone/>
              <a:defRPr sz="3500" b="1" i="0" u="none" strike="noStrike" cap="none">
                <a:solidFill>
                  <a:schemeClr val="accent4"/>
                </a:solidFill>
                <a:latin typeface="Lexend Exa"/>
                <a:ea typeface="Lexend Exa"/>
                <a:cs typeface="Lexend Exa"/>
                <a:sym typeface="Lexend Exa"/>
              </a:defRPr>
            </a:lvl7pPr>
            <a:lvl8pPr marR="0" lvl="7" algn="ctr" rtl="0">
              <a:lnSpc>
                <a:spcPct val="80000"/>
              </a:lnSpc>
              <a:spcBef>
                <a:spcPts val="0"/>
              </a:spcBef>
              <a:spcAft>
                <a:spcPts val="0"/>
              </a:spcAft>
              <a:buClr>
                <a:schemeClr val="accent4"/>
              </a:buClr>
              <a:buSzPts val="3500"/>
              <a:buFont typeface="Lexend Exa"/>
              <a:buNone/>
              <a:defRPr sz="3500" b="1" i="0" u="none" strike="noStrike" cap="none">
                <a:solidFill>
                  <a:schemeClr val="accent4"/>
                </a:solidFill>
                <a:latin typeface="Lexend Exa"/>
                <a:ea typeface="Lexend Exa"/>
                <a:cs typeface="Lexend Exa"/>
                <a:sym typeface="Lexend Exa"/>
              </a:defRPr>
            </a:lvl8pPr>
            <a:lvl9pPr marR="0" lvl="8" algn="ctr" rtl="0">
              <a:lnSpc>
                <a:spcPct val="80000"/>
              </a:lnSpc>
              <a:spcBef>
                <a:spcPts val="0"/>
              </a:spcBef>
              <a:spcAft>
                <a:spcPts val="0"/>
              </a:spcAft>
              <a:buClr>
                <a:schemeClr val="accent4"/>
              </a:buClr>
              <a:buSzPts val="3500"/>
              <a:buFont typeface="Lexend Exa"/>
              <a:buNone/>
              <a:defRPr sz="3500" b="1" i="0" u="none" strike="noStrike" cap="none">
                <a:solidFill>
                  <a:schemeClr val="accent4"/>
                </a:solidFill>
                <a:latin typeface="Lexend Exa"/>
                <a:ea typeface="Lexend Exa"/>
                <a:cs typeface="Lexend Exa"/>
                <a:sym typeface="Lexend Exa"/>
              </a:defRPr>
            </a:lvl9pPr>
          </a:lstStyle>
          <a:p>
            <a:r>
              <a:rPr lang="es-ES" sz="1800" dirty="0" smtClean="0">
                <a:solidFill>
                  <a:schemeClr val="tx1"/>
                </a:solidFill>
                <a:latin typeface="Malgun Gothic" panose="020B0503020000020004" pitchFamily="34" charset="-127"/>
                <a:ea typeface="Malgun Gothic" panose="020B0503020000020004" pitchFamily="34" charset="-127"/>
                <a:cs typeface="Arial" panose="020B0604020202020204" pitchFamily="34" charset="0"/>
              </a:rPr>
              <a:t>PRESENTAN:</a:t>
            </a:r>
          </a:p>
          <a:p>
            <a:r>
              <a:rPr lang="es-ES" sz="1800" b="0" dirty="0" smtClean="0">
                <a:solidFill>
                  <a:schemeClr val="tx1"/>
                </a:solidFill>
                <a:latin typeface="Malgun Gothic" panose="020B0503020000020004" pitchFamily="34" charset="-127"/>
                <a:ea typeface="Malgun Gothic" panose="020B0503020000020004" pitchFamily="34" charset="-127"/>
                <a:cs typeface="Arial" panose="020B0604020202020204" pitchFamily="34" charset="0"/>
              </a:rPr>
              <a:t>LOACHAMIN ERIK</a:t>
            </a:r>
          </a:p>
          <a:p>
            <a:r>
              <a:rPr lang="es-ES" sz="1800" b="0" dirty="0" smtClean="0">
                <a:solidFill>
                  <a:schemeClr val="tx1"/>
                </a:solidFill>
                <a:latin typeface="Malgun Gothic" panose="020B0503020000020004" pitchFamily="34" charset="-127"/>
                <a:ea typeface="Malgun Gothic" panose="020B0503020000020004" pitchFamily="34" charset="-127"/>
                <a:cs typeface="Arial" panose="020B0604020202020204" pitchFamily="34" charset="0"/>
              </a:rPr>
              <a:t>TIPAN PABLO</a:t>
            </a:r>
          </a:p>
        </p:txBody>
      </p:sp>
      <p:sp>
        <p:nvSpPr>
          <p:cNvPr id="13" name="Google Shape;159;p29">
            <a:extLst>
              <a:ext uri="{FF2B5EF4-FFF2-40B4-BE49-F238E27FC236}">
                <a16:creationId xmlns:a16="http://schemas.microsoft.com/office/drawing/2014/main" xmlns="" id="{402D590E-CA20-4D41-9AB6-80551E3AA332}"/>
              </a:ext>
            </a:extLst>
          </p:cNvPr>
          <p:cNvSpPr txBox="1">
            <a:spLocks/>
          </p:cNvSpPr>
          <p:nvPr/>
        </p:nvSpPr>
        <p:spPr>
          <a:xfrm>
            <a:off x="5321932" y="4032202"/>
            <a:ext cx="3204000" cy="82800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137150" tIns="91425" rIns="137150" bIns="9142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2"/>
              </a:buClr>
              <a:buSzPts val="3300"/>
              <a:buFont typeface="Montserrat Subrayada"/>
              <a:buNone/>
              <a:defRPr sz="5000" b="1" i="0" u="none" strike="noStrike" cap="none">
                <a:solidFill>
                  <a:schemeClr val="dk2"/>
                </a:solidFill>
                <a:latin typeface="Montserrat Subrayada"/>
                <a:ea typeface="Montserrat Subrayada"/>
                <a:cs typeface="Montserrat Subrayada"/>
                <a:sym typeface="Montserrat Subrayada"/>
              </a:defRPr>
            </a:lvl1pPr>
            <a:lvl2pPr marR="0" lvl="1" algn="ctr" rtl="0">
              <a:lnSpc>
                <a:spcPct val="80000"/>
              </a:lnSpc>
              <a:spcBef>
                <a:spcPts val="0"/>
              </a:spcBef>
              <a:spcAft>
                <a:spcPts val="0"/>
              </a:spcAft>
              <a:buClr>
                <a:schemeClr val="accent4"/>
              </a:buClr>
              <a:buSzPts val="3500"/>
              <a:buFont typeface="Lexend Exa"/>
              <a:buNone/>
              <a:defRPr sz="3500" b="1" i="0" u="none" strike="noStrike" cap="none">
                <a:solidFill>
                  <a:schemeClr val="accent4"/>
                </a:solidFill>
                <a:latin typeface="Lexend Exa"/>
                <a:ea typeface="Lexend Exa"/>
                <a:cs typeface="Lexend Exa"/>
                <a:sym typeface="Lexend Exa"/>
              </a:defRPr>
            </a:lvl2pPr>
            <a:lvl3pPr marR="0" lvl="2" algn="ctr" rtl="0">
              <a:lnSpc>
                <a:spcPct val="80000"/>
              </a:lnSpc>
              <a:spcBef>
                <a:spcPts val="0"/>
              </a:spcBef>
              <a:spcAft>
                <a:spcPts val="0"/>
              </a:spcAft>
              <a:buClr>
                <a:schemeClr val="accent4"/>
              </a:buClr>
              <a:buSzPts val="3500"/>
              <a:buFont typeface="Lexend Exa"/>
              <a:buNone/>
              <a:defRPr sz="3500" b="1" i="0" u="none" strike="noStrike" cap="none">
                <a:solidFill>
                  <a:schemeClr val="accent4"/>
                </a:solidFill>
                <a:latin typeface="Lexend Exa"/>
                <a:ea typeface="Lexend Exa"/>
                <a:cs typeface="Lexend Exa"/>
                <a:sym typeface="Lexend Exa"/>
              </a:defRPr>
            </a:lvl3pPr>
            <a:lvl4pPr marR="0" lvl="3" algn="ctr" rtl="0">
              <a:lnSpc>
                <a:spcPct val="80000"/>
              </a:lnSpc>
              <a:spcBef>
                <a:spcPts val="0"/>
              </a:spcBef>
              <a:spcAft>
                <a:spcPts val="0"/>
              </a:spcAft>
              <a:buClr>
                <a:schemeClr val="accent4"/>
              </a:buClr>
              <a:buSzPts val="3500"/>
              <a:buFont typeface="Lexend Exa"/>
              <a:buNone/>
              <a:defRPr sz="3500" b="1" i="0" u="none" strike="noStrike" cap="none">
                <a:solidFill>
                  <a:schemeClr val="accent4"/>
                </a:solidFill>
                <a:latin typeface="Lexend Exa"/>
                <a:ea typeface="Lexend Exa"/>
                <a:cs typeface="Lexend Exa"/>
                <a:sym typeface="Lexend Exa"/>
              </a:defRPr>
            </a:lvl4pPr>
            <a:lvl5pPr marR="0" lvl="4" algn="ctr" rtl="0">
              <a:lnSpc>
                <a:spcPct val="80000"/>
              </a:lnSpc>
              <a:spcBef>
                <a:spcPts val="0"/>
              </a:spcBef>
              <a:spcAft>
                <a:spcPts val="0"/>
              </a:spcAft>
              <a:buClr>
                <a:schemeClr val="accent4"/>
              </a:buClr>
              <a:buSzPts val="3500"/>
              <a:buFont typeface="Lexend Exa"/>
              <a:buNone/>
              <a:defRPr sz="3500" b="1" i="0" u="none" strike="noStrike" cap="none">
                <a:solidFill>
                  <a:schemeClr val="accent4"/>
                </a:solidFill>
                <a:latin typeface="Lexend Exa"/>
                <a:ea typeface="Lexend Exa"/>
                <a:cs typeface="Lexend Exa"/>
                <a:sym typeface="Lexend Exa"/>
              </a:defRPr>
            </a:lvl5pPr>
            <a:lvl6pPr marR="0" lvl="5" algn="ctr" rtl="0">
              <a:lnSpc>
                <a:spcPct val="80000"/>
              </a:lnSpc>
              <a:spcBef>
                <a:spcPts val="0"/>
              </a:spcBef>
              <a:spcAft>
                <a:spcPts val="0"/>
              </a:spcAft>
              <a:buClr>
                <a:schemeClr val="accent4"/>
              </a:buClr>
              <a:buSzPts val="3500"/>
              <a:buFont typeface="Lexend Exa"/>
              <a:buNone/>
              <a:defRPr sz="3500" b="1" i="0" u="none" strike="noStrike" cap="none">
                <a:solidFill>
                  <a:schemeClr val="accent4"/>
                </a:solidFill>
                <a:latin typeface="Lexend Exa"/>
                <a:ea typeface="Lexend Exa"/>
                <a:cs typeface="Lexend Exa"/>
                <a:sym typeface="Lexend Exa"/>
              </a:defRPr>
            </a:lvl6pPr>
            <a:lvl7pPr marR="0" lvl="6" algn="ctr" rtl="0">
              <a:lnSpc>
                <a:spcPct val="80000"/>
              </a:lnSpc>
              <a:spcBef>
                <a:spcPts val="0"/>
              </a:spcBef>
              <a:spcAft>
                <a:spcPts val="0"/>
              </a:spcAft>
              <a:buClr>
                <a:schemeClr val="accent4"/>
              </a:buClr>
              <a:buSzPts val="3500"/>
              <a:buFont typeface="Lexend Exa"/>
              <a:buNone/>
              <a:defRPr sz="3500" b="1" i="0" u="none" strike="noStrike" cap="none">
                <a:solidFill>
                  <a:schemeClr val="accent4"/>
                </a:solidFill>
                <a:latin typeface="Lexend Exa"/>
                <a:ea typeface="Lexend Exa"/>
                <a:cs typeface="Lexend Exa"/>
                <a:sym typeface="Lexend Exa"/>
              </a:defRPr>
            </a:lvl7pPr>
            <a:lvl8pPr marR="0" lvl="7" algn="ctr" rtl="0">
              <a:lnSpc>
                <a:spcPct val="80000"/>
              </a:lnSpc>
              <a:spcBef>
                <a:spcPts val="0"/>
              </a:spcBef>
              <a:spcAft>
                <a:spcPts val="0"/>
              </a:spcAft>
              <a:buClr>
                <a:schemeClr val="accent4"/>
              </a:buClr>
              <a:buSzPts val="3500"/>
              <a:buFont typeface="Lexend Exa"/>
              <a:buNone/>
              <a:defRPr sz="3500" b="1" i="0" u="none" strike="noStrike" cap="none">
                <a:solidFill>
                  <a:schemeClr val="accent4"/>
                </a:solidFill>
                <a:latin typeface="Lexend Exa"/>
                <a:ea typeface="Lexend Exa"/>
                <a:cs typeface="Lexend Exa"/>
                <a:sym typeface="Lexend Exa"/>
              </a:defRPr>
            </a:lvl8pPr>
            <a:lvl9pPr marR="0" lvl="8" algn="ctr" rtl="0">
              <a:lnSpc>
                <a:spcPct val="80000"/>
              </a:lnSpc>
              <a:spcBef>
                <a:spcPts val="0"/>
              </a:spcBef>
              <a:spcAft>
                <a:spcPts val="0"/>
              </a:spcAft>
              <a:buClr>
                <a:schemeClr val="accent4"/>
              </a:buClr>
              <a:buSzPts val="3500"/>
              <a:buFont typeface="Lexend Exa"/>
              <a:buNone/>
              <a:defRPr sz="3500" b="1" i="0" u="none" strike="noStrike" cap="none">
                <a:solidFill>
                  <a:schemeClr val="accent4"/>
                </a:solidFill>
                <a:latin typeface="Lexend Exa"/>
                <a:ea typeface="Lexend Exa"/>
                <a:cs typeface="Lexend Exa"/>
                <a:sym typeface="Lexend Exa"/>
              </a:defRPr>
            </a:lvl9pPr>
          </a:lstStyle>
          <a:p>
            <a:r>
              <a:rPr lang="es-ES" sz="1800" dirty="0" smtClean="0">
                <a:solidFill>
                  <a:schemeClr val="tx1"/>
                </a:solidFill>
                <a:latin typeface="Malgun Gothic" panose="020B0503020000020004" pitchFamily="34" charset="-127"/>
                <a:ea typeface="Malgun Gothic" panose="020B0503020000020004" pitchFamily="34" charset="-127"/>
                <a:cs typeface="Arial" panose="020B0604020202020204" pitchFamily="34" charset="0"/>
              </a:rPr>
              <a:t>DIRECTOR DE TESIS:</a:t>
            </a:r>
            <a:r>
              <a:rPr lang="es-ES" sz="1800"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t/>
            </a:r>
            <a:br>
              <a:rPr lang="es-ES" sz="1800"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br>
            <a:r>
              <a:rPr lang="es-ES" sz="1800" b="0"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t>MSC. </a:t>
            </a:r>
            <a:r>
              <a:rPr lang="es-ES" sz="1800" b="0" dirty="0" smtClean="0">
                <a:solidFill>
                  <a:schemeClr val="tx1"/>
                </a:solidFill>
                <a:latin typeface="Malgun Gothic" panose="020B0503020000020004" pitchFamily="34" charset="-127"/>
                <a:ea typeface="Malgun Gothic" panose="020B0503020000020004" pitchFamily="34" charset="-127"/>
                <a:cs typeface="Arial" panose="020B0604020202020204" pitchFamily="34" charset="0"/>
              </a:rPr>
              <a:t>CARRASCO ORLANDO</a:t>
            </a:r>
            <a:endParaRPr lang="es-ES" sz="1800" b="0" dirty="0">
              <a:solidFill>
                <a:schemeClr val="tx1"/>
              </a:solidFill>
              <a:latin typeface="Malgun Gothic" panose="020B0503020000020004" pitchFamily="34" charset="-127"/>
              <a:ea typeface="Malgun Gothic" panose="020B0503020000020004" pitchFamily="34" charset="-127"/>
              <a:cs typeface="Arial" panose="020B0604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2" name="Google Shape;482;p48"/>
          <p:cNvSpPr txBox="1">
            <a:spLocks noGrp="1"/>
          </p:cNvSpPr>
          <p:nvPr>
            <p:ph type="title"/>
          </p:nvPr>
        </p:nvSpPr>
        <p:spPr>
          <a:xfrm>
            <a:off x="612000" y="319077"/>
            <a:ext cx="7920000" cy="576000"/>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C" sz="2800" dirty="0">
                <a:solidFill>
                  <a:schemeClr val="tx1"/>
                </a:solidFill>
                <a:latin typeface="Malgun Gothic" panose="020B0503020000020004" pitchFamily="34" charset="-127"/>
                <a:ea typeface="Malgun Gothic" panose="020B0503020000020004" pitchFamily="34" charset="-127"/>
              </a:rPr>
              <a:t>METODOLOGÍA DE LA INVESTIGACIÓN </a:t>
            </a:r>
            <a:endParaRPr sz="2800" dirty="0">
              <a:solidFill>
                <a:schemeClr val="tx1"/>
              </a:solidFill>
              <a:latin typeface="Malgun Gothic" panose="020B0503020000020004" pitchFamily="34" charset="-127"/>
              <a:ea typeface="Malgun Gothic" panose="020B0503020000020004" pitchFamily="34" charset="-127"/>
            </a:endParaRPr>
          </a:p>
        </p:txBody>
      </p:sp>
      <p:sp>
        <p:nvSpPr>
          <p:cNvPr id="8" name="Google Shape;341;p40">
            <a:extLst>
              <a:ext uri="{FF2B5EF4-FFF2-40B4-BE49-F238E27FC236}">
                <a16:creationId xmlns:a16="http://schemas.microsoft.com/office/drawing/2014/main" xmlns="" id="{7D541569-98AF-47CA-98EA-DAEFA201CF22}"/>
              </a:ext>
            </a:extLst>
          </p:cNvPr>
          <p:cNvSpPr txBox="1">
            <a:spLocks/>
          </p:cNvSpPr>
          <p:nvPr/>
        </p:nvSpPr>
        <p:spPr>
          <a:xfrm>
            <a:off x="771429" y="1392284"/>
            <a:ext cx="2628000" cy="90000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000" b="1" i="0" u="none" strike="noStrike" cap="none">
                <a:solidFill>
                  <a:schemeClr val="dk2"/>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r>
              <a:rPr lang="es-EC" sz="2000" b="0" dirty="0">
                <a:solidFill>
                  <a:srgbClr val="000000"/>
                </a:solidFill>
                <a:latin typeface="Malgun Gothic" panose="020B0503020000020004" pitchFamily="34" charset="-127"/>
                <a:ea typeface="Malgun Gothic" panose="020B0503020000020004" pitchFamily="34" charset="-127"/>
              </a:rPr>
              <a:t>E</a:t>
            </a:r>
            <a:r>
              <a:rPr lang="es-EC" sz="2000" b="0" dirty="0">
                <a:solidFill>
                  <a:srgbClr val="000000"/>
                </a:solidFill>
                <a:effectLst/>
                <a:latin typeface="Malgun Gothic" panose="020B0503020000020004" pitchFamily="34" charset="-127"/>
                <a:ea typeface="Malgun Gothic" panose="020B0503020000020004" pitchFamily="34" charset="-127"/>
              </a:rPr>
              <a:t>nfoque de </a:t>
            </a:r>
            <a:r>
              <a:rPr lang="es-EC" sz="2000" b="0" dirty="0" smtClean="0">
                <a:solidFill>
                  <a:srgbClr val="000000"/>
                </a:solidFill>
                <a:effectLst/>
                <a:latin typeface="Malgun Gothic" panose="020B0503020000020004" pitchFamily="34" charset="-127"/>
                <a:ea typeface="Malgun Gothic" panose="020B0503020000020004" pitchFamily="34" charset="-127"/>
              </a:rPr>
              <a:t>investigación</a:t>
            </a:r>
            <a:endParaRPr lang="es-EC" sz="3200" b="0" dirty="0">
              <a:latin typeface="Malgun Gothic" panose="020B0503020000020004" pitchFamily="34" charset="-127"/>
              <a:ea typeface="Malgun Gothic" panose="020B0503020000020004" pitchFamily="34" charset="-127"/>
            </a:endParaRPr>
          </a:p>
        </p:txBody>
      </p:sp>
      <p:sp>
        <p:nvSpPr>
          <p:cNvPr id="13" name="Google Shape;341;p40">
            <a:extLst>
              <a:ext uri="{FF2B5EF4-FFF2-40B4-BE49-F238E27FC236}">
                <a16:creationId xmlns:a16="http://schemas.microsoft.com/office/drawing/2014/main" xmlns="" id="{45176D33-D427-43C1-A327-2EEB73956500}"/>
              </a:ext>
            </a:extLst>
          </p:cNvPr>
          <p:cNvSpPr txBox="1">
            <a:spLocks/>
          </p:cNvSpPr>
          <p:nvPr/>
        </p:nvSpPr>
        <p:spPr>
          <a:xfrm>
            <a:off x="3869326" y="1584051"/>
            <a:ext cx="1769474" cy="516466"/>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000" b="1" i="0" u="none" strike="noStrike" cap="none">
                <a:solidFill>
                  <a:schemeClr val="dk2"/>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r>
              <a:rPr lang="es-EC" sz="2000" b="0" dirty="0" err="1" smtClean="0">
                <a:solidFill>
                  <a:srgbClr val="000000"/>
                </a:solidFill>
                <a:latin typeface="Malgun Gothic" panose="020B0503020000020004" pitchFamily="34" charset="-127"/>
                <a:ea typeface="Malgun Gothic" panose="020B0503020000020004" pitchFamily="34" charset="-127"/>
              </a:rPr>
              <a:t>Correlacional</a:t>
            </a:r>
            <a:r>
              <a:rPr lang="es-EC" sz="2000" b="0" dirty="0" smtClean="0">
                <a:solidFill>
                  <a:srgbClr val="000000"/>
                </a:solidFill>
                <a:latin typeface="Malgun Gothic" panose="020B0503020000020004" pitchFamily="34" charset="-127"/>
                <a:ea typeface="Malgun Gothic" panose="020B0503020000020004" pitchFamily="34" charset="-127"/>
              </a:rPr>
              <a:t> </a:t>
            </a:r>
            <a:endParaRPr lang="es-EC" sz="3200" b="0" dirty="0">
              <a:latin typeface="Malgun Gothic" panose="020B0503020000020004" pitchFamily="34" charset="-127"/>
              <a:ea typeface="Malgun Gothic" panose="020B0503020000020004" pitchFamily="34" charset="-127"/>
            </a:endParaRPr>
          </a:p>
        </p:txBody>
      </p:sp>
      <p:sp>
        <p:nvSpPr>
          <p:cNvPr id="17" name="Google Shape;482;p48">
            <a:extLst>
              <a:ext uri="{FF2B5EF4-FFF2-40B4-BE49-F238E27FC236}">
                <a16:creationId xmlns:a16="http://schemas.microsoft.com/office/drawing/2014/main" xmlns="" id="{31EEB30C-D002-4C0A-82B1-832B00D3E2E5}"/>
              </a:ext>
            </a:extLst>
          </p:cNvPr>
          <p:cNvSpPr txBox="1">
            <a:spLocks/>
          </p:cNvSpPr>
          <p:nvPr/>
        </p:nvSpPr>
        <p:spPr>
          <a:xfrm>
            <a:off x="2412000" y="3067180"/>
            <a:ext cx="4320000" cy="57600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000" b="1" i="0" u="none" strike="noStrike" cap="none">
                <a:solidFill>
                  <a:schemeClr val="dk2"/>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r>
              <a:rPr lang="es-EC" sz="2000" dirty="0">
                <a:solidFill>
                  <a:schemeClr val="tx1"/>
                </a:solidFill>
                <a:latin typeface="Malgun Gothic" panose="020B0503020000020004" pitchFamily="34" charset="-127"/>
                <a:ea typeface="Malgun Gothic" panose="020B0503020000020004" pitchFamily="34" charset="-127"/>
              </a:rPr>
              <a:t>Métodos de investigación </a:t>
            </a:r>
          </a:p>
        </p:txBody>
      </p:sp>
      <p:sp>
        <p:nvSpPr>
          <p:cNvPr id="18" name="Google Shape;341;p40">
            <a:extLst>
              <a:ext uri="{FF2B5EF4-FFF2-40B4-BE49-F238E27FC236}">
                <a16:creationId xmlns:a16="http://schemas.microsoft.com/office/drawing/2014/main" xmlns="" id="{65BCEE2C-7579-4651-9163-6EB5890B3678}"/>
              </a:ext>
            </a:extLst>
          </p:cNvPr>
          <p:cNvSpPr txBox="1">
            <a:spLocks/>
          </p:cNvSpPr>
          <p:nvPr/>
        </p:nvSpPr>
        <p:spPr>
          <a:xfrm>
            <a:off x="1349326" y="3852505"/>
            <a:ext cx="2520000" cy="90000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000" b="1" i="0" u="none" strike="noStrike" cap="none">
                <a:solidFill>
                  <a:schemeClr val="dk2"/>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r>
              <a:rPr lang="es-EC" sz="2000" b="0" dirty="0">
                <a:solidFill>
                  <a:srgbClr val="000000"/>
                </a:solidFill>
                <a:latin typeface="Malgun Gothic" panose="020B0503020000020004" pitchFamily="34" charset="-127"/>
                <a:ea typeface="Malgun Gothic" panose="020B0503020000020004" pitchFamily="34" charset="-127"/>
              </a:rPr>
              <a:t>Método Analítico</a:t>
            </a:r>
            <a:endParaRPr lang="es-EC" sz="3200" b="0" dirty="0">
              <a:latin typeface="Malgun Gothic" panose="020B0503020000020004" pitchFamily="34" charset="-127"/>
              <a:ea typeface="Malgun Gothic" panose="020B0503020000020004" pitchFamily="34" charset="-127"/>
            </a:endParaRPr>
          </a:p>
        </p:txBody>
      </p:sp>
      <p:sp>
        <p:nvSpPr>
          <p:cNvPr id="19" name="Google Shape;341;p40">
            <a:extLst>
              <a:ext uri="{FF2B5EF4-FFF2-40B4-BE49-F238E27FC236}">
                <a16:creationId xmlns:a16="http://schemas.microsoft.com/office/drawing/2014/main" xmlns="" id="{FF8F42DE-1E6B-4405-8E05-0355A80ED106}"/>
              </a:ext>
            </a:extLst>
          </p:cNvPr>
          <p:cNvSpPr txBox="1">
            <a:spLocks/>
          </p:cNvSpPr>
          <p:nvPr/>
        </p:nvSpPr>
        <p:spPr>
          <a:xfrm>
            <a:off x="5244231" y="3852505"/>
            <a:ext cx="2520000" cy="90000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000" b="1" i="0" u="none" strike="noStrike" cap="none">
                <a:solidFill>
                  <a:schemeClr val="dk2"/>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r>
              <a:rPr lang="es-EC" sz="2000" b="0" dirty="0">
                <a:solidFill>
                  <a:srgbClr val="000000"/>
                </a:solidFill>
                <a:latin typeface="Malgun Gothic" panose="020B0503020000020004" pitchFamily="34" charset="-127"/>
                <a:ea typeface="Malgun Gothic" panose="020B0503020000020004" pitchFamily="34" charset="-127"/>
              </a:rPr>
              <a:t>Método Hipotético-deductivo</a:t>
            </a:r>
            <a:endParaRPr lang="es-EC" sz="3200" b="0" dirty="0">
              <a:latin typeface="Malgun Gothic" panose="020B0503020000020004" pitchFamily="34" charset="-127"/>
              <a:ea typeface="Malgun Gothic" panose="020B0503020000020004" pitchFamily="34" charset="-127"/>
            </a:endParaRPr>
          </a:p>
        </p:txBody>
      </p:sp>
      <p:sp>
        <p:nvSpPr>
          <p:cNvPr id="11" name="Google Shape;341;p40">
            <a:extLst>
              <a:ext uri="{FF2B5EF4-FFF2-40B4-BE49-F238E27FC236}">
                <a16:creationId xmlns:a16="http://schemas.microsoft.com/office/drawing/2014/main" xmlns="" id="{45176D33-D427-43C1-A327-2EEB73956500}"/>
              </a:ext>
            </a:extLst>
          </p:cNvPr>
          <p:cNvSpPr txBox="1">
            <a:spLocks/>
          </p:cNvSpPr>
          <p:nvPr/>
        </p:nvSpPr>
        <p:spPr>
          <a:xfrm>
            <a:off x="6364876" y="981860"/>
            <a:ext cx="1769474" cy="516466"/>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000" b="1" i="0" u="none" strike="noStrike" cap="none">
                <a:solidFill>
                  <a:schemeClr val="dk2"/>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r>
              <a:rPr lang="es-EC" sz="2000" b="0" dirty="0" smtClean="0">
                <a:solidFill>
                  <a:srgbClr val="000000"/>
                </a:solidFill>
                <a:latin typeface="Malgun Gothic" panose="020B0503020000020004" pitchFamily="34" charset="-127"/>
                <a:ea typeface="Malgun Gothic" panose="020B0503020000020004" pitchFamily="34" charset="-127"/>
              </a:rPr>
              <a:t>Positiva </a:t>
            </a:r>
            <a:endParaRPr lang="es-EC" sz="3200" b="0" dirty="0">
              <a:latin typeface="Malgun Gothic" panose="020B0503020000020004" pitchFamily="34" charset="-127"/>
              <a:ea typeface="Malgun Gothic" panose="020B0503020000020004" pitchFamily="34" charset="-127"/>
            </a:endParaRPr>
          </a:p>
        </p:txBody>
      </p:sp>
      <p:sp>
        <p:nvSpPr>
          <p:cNvPr id="12" name="Google Shape;341;p40">
            <a:extLst>
              <a:ext uri="{FF2B5EF4-FFF2-40B4-BE49-F238E27FC236}">
                <a16:creationId xmlns:a16="http://schemas.microsoft.com/office/drawing/2014/main" xmlns="" id="{45176D33-D427-43C1-A327-2EEB73956500}"/>
              </a:ext>
            </a:extLst>
          </p:cNvPr>
          <p:cNvSpPr txBox="1">
            <a:spLocks/>
          </p:cNvSpPr>
          <p:nvPr/>
        </p:nvSpPr>
        <p:spPr>
          <a:xfrm>
            <a:off x="6362701" y="1584051"/>
            <a:ext cx="1769474" cy="516466"/>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000" b="1" i="0" u="none" strike="noStrike" cap="none">
                <a:solidFill>
                  <a:schemeClr val="dk2"/>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r>
              <a:rPr lang="es-EC" sz="2000" b="0" dirty="0" smtClean="0">
                <a:solidFill>
                  <a:srgbClr val="000000"/>
                </a:solidFill>
                <a:latin typeface="Malgun Gothic" panose="020B0503020000020004" pitchFamily="34" charset="-127"/>
                <a:ea typeface="Malgun Gothic" panose="020B0503020000020004" pitchFamily="34" charset="-127"/>
              </a:rPr>
              <a:t>Negativa </a:t>
            </a:r>
            <a:endParaRPr lang="es-EC" sz="3200" b="0" dirty="0">
              <a:latin typeface="Malgun Gothic" panose="020B0503020000020004" pitchFamily="34" charset="-127"/>
              <a:ea typeface="Malgun Gothic" panose="020B0503020000020004" pitchFamily="34" charset="-127"/>
            </a:endParaRPr>
          </a:p>
        </p:txBody>
      </p:sp>
      <p:sp>
        <p:nvSpPr>
          <p:cNvPr id="15" name="Google Shape;341;p40">
            <a:extLst>
              <a:ext uri="{FF2B5EF4-FFF2-40B4-BE49-F238E27FC236}">
                <a16:creationId xmlns:a16="http://schemas.microsoft.com/office/drawing/2014/main" xmlns="" id="{45176D33-D427-43C1-A327-2EEB73956500}"/>
              </a:ext>
            </a:extLst>
          </p:cNvPr>
          <p:cNvSpPr txBox="1">
            <a:spLocks/>
          </p:cNvSpPr>
          <p:nvPr/>
        </p:nvSpPr>
        <p:spPr>
          <a:xfrm>
            <a:off x="6372226" y="2177502"/>
            <a:ext cx="1769474" cy="516466"/>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000" b="1" i="0" u="none" strike="noStrike" cap="none">
                <a:solidFill>
                  <a:schemeClr val="dk2"/>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r>
              <a:rPr lang="es-ES" sz="2000" b="0" dirty="0" smtClean="0">
                <a:solidFill>
                  <a:srgbClr val="000000"/>
                </a:solidFill>
                <a:latin typeface="Malgun Gothic" panose="020B0503020000020004" pitchFamily="34" charset="-127"/>
                <a:ea typeface="Malgun Gothic" panose="020B0503020000020004" pitchFamily="34" charset="-127"/>
              </a:rPr>
              <a:t>Cero</a:t>
            </a:r>
            <a:endParaRPr lang="es-EC" sz="3200" b="0" dirty="0">
              <a:latin typeface="Malgun Gothic" panose="020B0503020000020004" pitchFamily="34" charset="-127"/>
              <a:ea typeface="Malgun Gothic" panose="020B0503020000020004" pitchFamily="34" charset="-127"/>
            </a:endParaRPr>
          </a:p>
        </p:txBody>
      </p:sp>
      <p:sp>
        <p:nvSpPr>
          <p:cNvPr id="3" name="2 Abrir llave"/>
          <p:cNvSpPr/>
          <p:nvPr/>
        </p:nvSpPr>
        <p:spPr>
          <a:xfrm>
            <a:off x="5800725" y="1171575"/>
            <a:ext cx="371475" cy="1438275"/>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8846011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6" name="Google Shape;482;p48">
            <a:extLst>
              <a:ext uri="{FF2B5EF4-FFF2-40B4-BE49-F238E27FC236}">
                <a16:creationId xmlns:a16="http://schemas.microsoft.com/office/drawing/2014/main" xmlns="" id="{F43B47FA-0E52-4298-9A09-7B50923C3068}"/>
              </a:ext>
            </a:extLst>
          </p:cNvPr>
          <p:cNvSpPr txBox="1">
            <a:spLocks/>
          </p:cNvSpPr>
          <p:nvPr/>
        </p:nvSpPr>
        <p:spPr>
          <a:xfrm>
            <a:off x="1332000" y="192401"/>
            <a:ext cx="6480000" cy="57600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500" b="1" i="0" u="none" strike="noStrike" cap="none">
                <a:solidFill>
                  <a:schemeClr val="dk2"/>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r>
              <a:rPr lang="es-EC" sz="2800" dirty="0">
                <a:solidFill>
                  <a:schemeClr val="tx1"/>
                </a:solidFill>
                <a:latin typeface="Malgun Gothic" panose="020B0503020000020004" pitchFamily="34" charset="-127"/>
                <a:ea typeface="Malgun Gothic" panose="020B0503020000020004" pitchFamily="34" charset="-127"/>
              </a:rPr>
              <a:t>POBLACIÓN Y MUESTRA</a:t>
            </a:r>
          </a:p>
        </p:txBody>
      </p:sp>
      <p:sp>
        <p:nvSpPr>
          <p:cNvPr id="9" name="Google Shape;222;p34">
            <a:extLst>
              <a:ext uri="{FF2B5EF4-FFF2-40B4-BE49-F238E27FC236}">
                <a16:creationId xmlns:a16="http://schemas.microsoft.com/office/drawing/2014/main" xmlns="" id="{BC20E506-2A16-4C8D-8CBC-A2962E771BB9}"/>
              </a:ext>
            </a:extLst>
          </p:cNvPr>
          <p:cNvSpPr txBox="1">
            <a:spLocks/>
          </p:cNvSpPr>
          <p:nvPr/>
        </p:nvSpPr>
        <p:spPr>
          <a:xfrm>
            <a:off x="809100" y="1016708"/>
            <a:ext cx="7525800" cy="1460501"/>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000" b="1" i="0" u="none" strike="noStrike" cap="none">
                <a:solidFill>
                  <a:schemeClr val="lt1"/>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pPr algn="l"/>
            <a:r>
              <a:rPr lang="es-EC" sz="1800" b="0" dirty="0">
                <a:solidFill>
                  <a:srgbClr val="000000"/>
                </a:solidFill>
                <a:latin typeface="Malgun Gothic" panose="020B0503020000020004" pitchFamily="34" charset="-127"/>
                <a:ea typeface="Malgun Gothic" panose="020B0503020000020004" pitchFamily="34" charset="-127"/>
              </a:rPr>
              <a:t>La población total es de 20 </a:t>
            </a:r>
            <a:r>
              <a:rPr lang="es-EC" sz="1800" b="0" dirty="0" smtClean="0">
                <a:solidFill>
                  <a:srgbClr val="000000"/>
                </a:solidFill>
                <a:latin typeface="Malgun Gothic" panose="020B0503020000020004" pitchFamily="34" charset="-127"/>
                <a:ea typeface="Malgun Gothic" panose="020B0503020000020004" pitchFamily="34" charset="-127"/>
              </a:rPr>
              <a:t>arqueros la misma que esta conformada por 5 de la sub 9, 7 de la sub 12, 3 de la sub 15 y 5 de la sub 18. todos de </a:t>
            </a:r>
            <a:r>
              <a:rPr lang="es-EC" sz="1800" b="0" dirty="0">
                <a:solidFill>
                  <a:srgbClr val="000000"/>
                </a:solidFill>
                <a:latin typeface="Malgun Gothic" panose="020B0503020000020004" pitchFamily="34" charset="-127"/>
                <a:ea typeface="Malgun Gothic" panose="020B0503020000020004" pitchFamily="34" charset="-127"/>
              </a:rPr>
              <a:t>la escuela de iniciación deportiva La Merced del </a:t>
            </a:r>
            <a:r>
              <a:rPr lang="es-EC" sz="1800" b="0" dirty="0" smtClean="0">
                <a:solidFill>
                  <a:srgbClr val="000000"/>
                </a:solidFill>
                <a:latin typeface="Malgun Gothic" panose="020B0503020000020004" pitchFamily="34" charset="-127"/>
                <a:ea typeface="Malgun Gothic" panose="020B0503020000020004" pitchFamily="34" charset="-127"/>
              </a:rPr>
              <a:t>Valle.</a:t>
            </a:r>
            <a:endParaRPr lang="es-EC" sz="1800" b="0" dirty="0">
              <a:solidFill>
                <a:srgbClr val="000000"/>
              </a:solidFill>
              <a:latin typeface="Malgun Gothic" panose="020B0503020000020004" pitchFamily="34" charset="-127"/>
              <a:ea typeface="Malgun Gothic" panose="020B0503020000020004" pitchFamily="34" charset="-127"/>
            </a:endParaRPr>
          </a:p>
          <a:p>
            <a:pPr algn="l"/>
            <a:endParaRPr lang="es-EC" sz="1800" b="0" dirty="0">
              <a:solidFill>
                <a:srgbClr val="000000"/>
              </a:solidFill>
              <a:effectLst/>
              <a:latin typeface="Malgun Gothic" panose="020B0503020000020004" pitchFamily="34" charset="-127"/>
              <a:ea typeface="Malgun Gothic" panose="020B0503020000020004" pitchFamily="34" charset="-127"/>
              <a:cs typeface="Times New Roman" panose="02020603050405020304" pitchFamily="18" charset="0"/>
            </a:endParaRPr>
          </a:p>
        </p:txBody>
      </p:sp>
      <p:sp>
        <p:nvSpPr>
          <p:cNvPr id="11" name="Google Shape;341;p40">
            <a:extLst>
              <a:ext uri="{FF2B5EF4-FFF2-40B4-BE49-F238E27FC236}">
                <a16:creationId xmlns:a16="http://schemas.microsoft.com/office/drawing/2014/main" xmlns="" id="{E256AF64-559F-4C4E-8999-1940F5F1AFAF}"/>
              </a:ext>
            </a:extLst>
          </p:cNvPr>
          <p:cNvSpPr txBox="1">
            <a:spLocks noGrp="1"/>
          </p:cNvSpPr>
          <p:nvPr>
            <p:ph type="title"/>
          </p:nvPr>
        </p:nvSpPr>
        <p:spPr>
          <a:xfrm>
            <a:off x="1332000" y="2727166"/>
            <a:ext cx="2700000" cy="1136548"/>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algn="l"/>
            <a:r>
              <a:rPr lang="es-EC" sz="1800" dirty="0">
                <a:solidFill>
                  <a:srgbClr val="000000"/>
                </a:solidFill>
                <a:latin typeface="Malgun Gothic" panose="020B0503020000020004" pitchFamily="34" charset="-127"/>
                <a:ea typeface="Malgun Gothic" panose="020B0503020000020004" pitchFamily="34" charset="-127"/>
                <a:cs typeface="Arial" panose="020B0604020202020204" pitchFamily="34" charset="0"/>
              </a:rPr>
              <a:t>Marco General:</a:t>
            </a:r>
            <a:r>
              <a:rPr lang="es-EC" sz="1800" b="0" dirty="0">
                <a:solidFill>
                  <a:srgbClr val="000000"/>
                </a:solidFill>
                <a:latin typeface="Malgun Gothic" panose="020B0503020000020004" pitchFamily="34" charset="-127"/>
                <a:ea typeface="Malgun Gothic" panose="020B0503020000020004" pitchFamily="34" charset="-127"/>
                <a:cs typeface="Arial" panose="020B0604020202020204" pitchFamily="34" charset="0"/>
              </a:rPr>
              <a:t/>
            </a:r>
            <a:br>
              <a:rPr lang="es-EC" sz="1800" b="0" dirty="0">
                <a:solidFill>
                  <a:srgbClr val="000000"/>
                </a:solidFill>
                <a:latin typeface="Malgun Gothic" panose="020B0503020000020004" pitchFamily="34" charset="-127"/>
                <a:ea typeface="Malgun Gothic" panose="020B0503020000020004" pitchFamily="34" charset="-127"/>
                <a:cs typeface="Arial" panose="020B0604020202020204" pitchFamily="34" charset="0"/>
              </a:rPr>
            </a:br>
            <a:r>
              <a:rPr lang="es-EC" sz="1800" b="0" dirty="0">
                <a:solidFill>
                  <a:srgbClr val="000000"/>
                </a:solidFill>
                <a:latin typeface="Malgun Gothic" panose="020B0503020000020004" pitchFamily="34" charset="-127"/>
                <a:ea typeface="Malgun Gothic" panose="020B0503020000020004" pitchFamily="34" charset="-127"/>
                <a:cs typeface="Arial" panose="020B0604020202020204" pitchFamily="34" charset="0"/>
              </a:rPr>
              <a:t>P</a:t>
            </a:r>
            <a:r>
              <a:rPr lang="es-EC" sz="1800" b="0" dirty="0" smtClean="0">
                <a:solidFill>
                  <a:srgbClr val="000000"/>
                </a:solidFill>
                <a:latin typeface="Malgun Gothic" panose="020B0503020000020004" pitchFamily="34" charset="-127"/>
                <a:ea typeface="Malgun Gothic" panose="020B0503020000020004" pitchFamily="34" charset="-127"/>
                <a:cs typeface="Arial" panose="020B0604020202020204" pitchFamily="34" charset="0"/>
              </a:rPr>
              <a:t>orteros </a:t>
            </a:r>
            <a:r>
              <a:rPr lang="es-EC" sz="1800" b="0" dirty="0" smtClean="0">
                <a:solidFill>
                  <a:srgbClr val="000000"/>
                </a:solidFill>
                <a:effectLst/>
                <a:latin typeface="Malgun Gothic" panose="020B0503020000020004" pitchFamily="34" charset="-127"/>
                <a:ea typeface="Malgun Gothic" panose="020B0503020000020004" pitchFamily="34" charset="-127"/>
              </a:rPr>
              <a:t>de fútbol</a:t>
            </a:r>
            <a:endParaRPr lang="es-EC" sz="1800" b="0" dirty="0">
              <a:latin typeface="Malgun Gothic" panose="020B0503020000020004" pitchFamily="34" charset="-127"/>
              <a:ea typeface="Malgun Gothic" panose="020B0503020000020004" pitchFamily="34" charset="-127"/>
            </a:endParaRPr>
          </a:p>
        </p:txBody>
      </p:sp>
      <p:sp>
        <p:nvSpPr>
          <p:cNvPr id="13" name="Google Shape;341;p40">
            <a:extLst>
              <a:ext uri="{FF2B5EF4-FFF2-40B4-BE49-F238E27FC236}">
                <a16:creationId xmlns:a16="http://schemas.microsoft.com/office/drawing/2014/main" xmlns="" id="{E518C9CD-BDAC-4745-AD05-C7025387FF7C}"/>
              </a:ext>
            </a:extLst>
          </p:cNvPr>
          <p:cNvSpPr txBox="1">
            <a:spLocks/>
          </p:cNvSpPr>
          <p:nvPr/>
        </p:nvSpPr>
        <p:spPr>
          <a:xfrm>
            <a:off x="5112000" y="2727166"/>
            <a:ext cx="2700000" cy="1136548"/>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500" b="1" i="0" u="none" strike="noStrike" cap="none">
                <a:solidFill>
                  <a:schemeClr val="dk2"/>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pPr algn="l"/>
            <a:r>
              <a:rPr lang="es-EC" sz="1800" dirty="0">
                <a:solidFill>
                  <a:srgbClr val="000000"/>
                </a:solidFill>
                <a:latin typeface="Malgun Gothic" panose="020B0503020000020004" pitchFamily="34" charset="-127"/>
                <a:ea typeface="Malgun Gothic" panose="020B0503020000020004" pitchFamily="34" charset="-127"/>
                <a:cs typeface="Arial" panose="020B0604020202020204" pitchFamily="34" charset="0"/>
              </a:rPr>
              <a:t>Marco Específico:</a:t>
            </a:r>
            <a:r>
              <a:rPr lang="es-EC" sz="1800" b="0" dirty="0">
                <a:solidFill>
                  <a:srgbClr val="000000"/>
                </a:solidFill>
                <a:latin typeface="Malgun Gothic" panose="020B0503020000020004" pitchFamily="34" charset="-127"/>
                <a:ea typeface="Malgun Gothic" panose="020B0503020000020004" pitchFamily="34" charset="-127"/>
                <a:cs typeface="Arial" panose="020B0604020202020204" pitchFamily="34" charset="0"/>
              </a:rPr>
              <a:t/>
            </a:r>
            <a:br>
              <a:rPr lang="es-EC" sz="1800" b="0" dirty="0">
                <a:solidFill>
                  <a:srgbClr val="000000"/>
                </a:solidFill>
                <a:latin typeface="Malgun Gothic" panose="020B0503020000020004" pitchFamily="34" charset="-127"/>
                <a:ea typeface="Malgun Gothic" panose="020B0503020000020004" pitchFamily="34" charset="-127"/>
                <a:cs typeface="Arial" panose="020B0604020202020204" pitchFamily="34" charset="0"/>
              </a:rPr>
            </a:br>
            <a:r>
              <a:rPr lang="es-EC" sz="1800" b="0" dirty="0" smtClean="0">
                <a:solidFill>
                  <a:srgbClr val="000000"/>
                </a:solidFill>
                <a:latin typeface="Malgun Gothic" panose="020B0503020000020004" pitchFamily="34" charset="-127"/>
                <a:ea typeface="Malgun Gothic" panose="020B0503020000020004" pitchFamily="34" charset="-127"/>
                <a:cs typeface="Arial" panose="020B0604020202020204" pitchFamily="34" charset="0"/>
              </a:rPr>
              <a:t>Porteros de 9 a 18 años escuela de iniciación deportiva LMDV</a:t>
            </a:r>
            <a:endParaRPr lang="es-EC" sz="3200" b="0" dirty="0">
              <a:latin typeface="Malgun Gothic" panose="020B0503020000020004" pitchFamily="34" charset="-127"/>
              <a:ea typeface="Malgun Gothic" panose="020B0503020000020004" pitchFamily="34" charset="-127"/>
            </a:endParaRPr>
          </a:p>
        </p:txBody>
      </p:sp>
      <p:sp>
        <p:nvSpPr>
          <p:cNvPr id="15" name="Google Shape;222;p34">
            <a:extLst>
              <a:ext uri="{FF2B5EF4-FFF2-40B4-BE49-F238E27FC236}">
                <a16:creationId xmlns:a16="http://schemas.microsoft.com/office/drawing/2014/main" xmlns="" id="{0EFF5B52-BAC3-48D0-8CE3-85BCCFF4B18E}"/>
              </a:ext>
            </a:extLst>
          </p:cNvPr>
          <p:cNvSpPr txBox="1">
            <a:spLocks/>
          </p:cNvSpPr>
          <p:nvPr/>
        </p:nvSpPr>
        <p:spPr>
          <a:xfrm>
            <a:off x="1765301" y="4136353"/>
            <a:ext cx="5613399" cy="719667"/>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000" b="1" i="0" u="none" strike="noStrike" cap="none">
                <a:solidFill>
                  <a:schemeClr val="lt1"/>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pPr algn="l"/>
            <a:r>
              <a:rPr lang="es-EC" sz="1800" dirty="0">
                <a:solidFill>
                  <a:srgbClr val="000000"/>
                </a:solidFill>
                <a:effectLst/>
                <a:latin typeface="Malgun Gothic" panose="020B0503020000020004" pitchFamily="34" charset="-127"/>
                <a:ea typeface="Malgun Gothic" panose="020B0503020000020004" pitchFamily="34" charset="-127"/>
              </a:rPr>
              <a:t>Al ser una población de número reducido, la muestra es igual a la </a:t>
            </a:r>
            <a:r>
              <a:rPr lang="es-EC" sz="1800" dirty="0" smtClean="0">
                <a:solidFill>
                  <a:srgbClr val="000000"/>
                </a:solidFill>
                <a:effectLst/>
                <a:latin typeface="Malgun Gothic" panose="020B0503020000020004" pitchFamily="34" charset="-127"/>
                <a:ea typeface="Malgun Gothic" panose="020B0503020000020004" pitchFamily="34" charset="-127"/>
              </a:rPr>
              <a:t>población.</a:t>
            </a:r>
            <a:endParaRPr lang="es-EC" sz="1800" dirty="0">
              <a:solidFill>
                <a:srgbClr val="000000"/>
              </a:solidFill>
              <a:effectLst/>
              <a:latin typeface="Malgun Gothic" panose="020B0503020000020004" pitchFamily="34" charset="-127"/>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3110278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8" name="Google Shape;328;p39"/>
          <p:cNvSpPr txBox="1">
            <a:spLocks noGrp="1"/>
          </p:cNvSpPr>
          <p:nvPr>
            <p:ph type="title"/>
          </p:nvPr>
        </p:nvSpPr>
        <p:spPr>
          <a:xfrm>
            <a:off x="972000" y="187374"/>
            <a:ext cx="7200000" cy="576000"/>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182875" tIns="182875" rIns="182875" bIns="182875" anchor="ctr" anchorCtr="0">
            <a:noAutofit/>
          </a:bodyPr>
          <a:lstStyle/>
          <a:p>
            <a:pPr marL="0" lvl="0" indent="0" rtl="0">
              <a:spcBef>
                <a:spcPts val="0"/>
              </a:spcBef>
              <a:spcAft>
                <a:spcPts val="0"/>
              </a:spcAft>
              <a:buNone/>
            </a:pPr>
            <a:r>
              <a:rPr lang="es-ES" sz="2800" dirty="0" smtClean="0">
                <a:solidFill>
                  <a:schemeClr val="tx1"/>
                </a:solidFill>
                <a:latin typeface="Malgun Gothic" panose="020B0503020000020004" pitchFamily="34" charset="-127"/>
                <a:ea typeface="Malgun Gothic" panose="020B0503020000020004" pitchFamily="34" charset="-127"/>
              </a:rPr>
              <a:t>COLLAJE DE PORTEROS</a:t>
            </a:r>
            <a:endParaRPr lang="es-EC" sz="2800" dirty="0">
              <a:solidFill>
                <a:schemeClr val="tx1"/>
              </a:solidFill>
              <a:latin typeface="Malgun Gothic" panose="020B0503020000020004" pitchFamily="34" charset="-127"/>
              <a:ea typeface="Malgun Gothic" panose="020B0503020000020004" pitchFamily="34" charset="-127"/>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48" y="1128714"/>
            <a:ext cx="904877" cy="130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1146" y="3657600"/>
            <a:ext cx="1417741" cy="127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2250" y="1128714"/>
            <a:ext cx="1891681" cy="130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9080" y="2434321"/>
            <a:ext cx="917459" cy="1223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6539" y="2415271"/>
            <a:ext cx="800395" cy="124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92776" y="3640248"/>
            <a:ext cx="1287433" cy="130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3718" y="1128713"/>
            <a:ext cx="1248532" cy="130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1048" y="2434322"/>
            <a:ext cx="1398032" cy="1223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9"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5824" y="3657600"/>
            <a:ext cx="855323" cy="127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96934" y="2415271"/>
            <a:ext cx="1669871" cy="1223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14406" y="1128713"/>
            <a:ext cx="1805696" cy="1286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78888" y="3638548"/>
            <a:ext cx="2147204" cy="128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4" name="Picture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26092" y="3638548"/>
            <a:ext cx="766684" cy="1286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66804" y="2415271"/>
            <a:ext cx="1701247" cy="1223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7" name="Picture 1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68051" y="2415270"/>
            <a:ext cx="732691" cy="1261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8" name="Picture 2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20103" y="1128713"/>
            <a:ext cx="855000" cy="130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9" name="Picture 2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80209" y="3676649"/>
            <a:ext cx="1004675" cy="1248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72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40" name="Google Shape;340;p40"/>
          <p:cNvSpPr/>
          <p:nvPr/>
        </p:nvSpPr>
        <p:spPr>
          <a:xfrm>
            <a:off x="1242580" y="4223954"/>
            <a:ext cx="9419" cy="10440"/>
          </a:xfrm>
          <a:custGeom>
            <a:avLst/>
            <a:gdLst/>
            <a:ahLst/>
            <a:cxnLst/>
            <a:rect l="l" t="t" r="r" b="b"/>
            <a:pathLst>
              <a:path w="286" h="317" extrusionOk="0">
                <a:moveTo>
                  <a:pt x="159" y="0"/>
                </a:moveTo>
                <a:cubicBezTo>
                  <a:pt x="127" y="0"/>
                  <a:pt x="127" y="32"/>
                  <a:pt x="95" y="32"/>
                </a:cubicBezTo>
                <a:lnTo>
                  <a:pt x="64" y="32"/>
                </a:lnTo>
                <a:cubicBezTo>
                  <a:pt x="0" y="95"/>
                  <a:pt x="0" y="127"/>
                  <a:pt x="0" y="158"/>
                </a:cubicBezTo>
                <a:cubicBezTo>
                  <a:pt x="0" y="190"/>
                  <a:pt x="0" y="253"/>
                  <a:pt x="64" y="285"/>
                </a:cubicBezTo>
                <a:lnTo>
                  <a:pt x="95" y="285"/>
                </a:lnTo>
                <a:cubicBezTo>
                  <a:pt x="95" y="317"/>
                  <a:pt x="127" y="317"/>
                  <a:pt x="159" y="317"/>
                </a:cubicBezTo>
                <a:cubicBezTo>
                  <a:pt x="222" y="317"/>
                  <a:pt x="222" y="285"/>
                  <a:pt x="254" y="285"/>
                </a:cubicBezTo>
                <a:cubicBezTo>
                  <a:pt x="285" y="285"/>
                  <a:pt x="285" y="190"/>
                  <a:pt x="285" y="158"/>
                </a:cubicBezTo>
                <a:cubicBezTo>
                  <a:pt x="285" y="127"/>
                  <a:pt x="254" y="95"/>
                  <a:pt x="254" y="32"/>
                </a:cubicBezTo>
                <a:cubicBezTo>
                  <a:pt x="254" y="0"/>
                  <a:pt x="222" y="0"/>
                  <a:pt x="159" y="0"/>
                </a:cubicBezTo>
                <a:close/>
              </a:path>
            </a:pathLst>
          </a:custGeom>
          <a:solidFill>
            <a:srgbClr val="565555"/>
          </a:solidFill>
          <a:ln w="4750" cap="flat" cmpd="sng">
            <a:solidFill>
              <a:srgbClr val="555555"/>
            </a:solidFill>
            <a:prstDash val="solid"/>
            <a:miter lim="3166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2;p48">
            <a:extLst>
              <a:ext uri="{FF2B5EF4-FFF2-40B4-BE49-F238E27FC236}">
                <a16:creationId xmlns:a16="http://schemas.microsoft.com/office/drawing/2014/main" xmlns="" id="{288EE074-9709-4189-ACD7-61505B6C33EE}"/>
              </a:ext>
            </a:extLst>
          </p:cNvPr>
          <p:cNvSpPr txBox="1">
            <a:spLocks/>
          </p:cNvSpPr>
          <p:nvPr/>
        </p:nvSpPr>
        <p:spPr>
          <a:xfrm>
            <a:off x="394729" y="750297"/>
            <a:ext cx="3204000" cy="93600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500" b="1" i="0" u="none" strike="noStrike" cap="none">
                <a:solidFill>
                  <a:schemeClr val="dk2"/>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r>
              <a:rPr lang="es-EC" sz="2200" dirty="0">
                <a:solidFill>
                  <a:schemeClr val="tx1"/>
                </a:solidFill>
                <a:latin typeface="Malgun Gothic" panose="020B0503020000020004" pitchFamily="34" charset="-127"/>
                <a:ea typeface="Malgun Gothic" panose="020B0503020000020004" pitchFamily="34" charset="-127"/>
              </a:rPr>
              <a:t>Recolección de la información </a:t>
            </a:r>
          </a:p>
        </p:txBody>
      </p:sp>
      <p:sp>
        <p:nvSpPr>
          <p:cNvPr id="11" name="Subtítulo 10">
            <a:extLst>
              <a:ext uri="{FF2B5EF4-FFF2-40B4-BE49-F238E27FC236}">
                <a16:creationId xmlns:a16="http://schemas.microsoft.com/office/drawing/2014/main" xmlns="" id="{7CDDDEB4-1655-4BA4-84EA-D96B87D021CD}"/>
              </a:ext>
            </a:extLst>
          </p:cNvPr>
          <p:cNvSpPr>
            <a:spLocks noGrp="1"/>
          </p:cNvSpPr>
          <p:nvPr>
            <p:ph type="subTitle" idx="1"/>
          </p:nvPr>
        </p:nvSpPr>
        <p:spPr>
          <a:xfrm>
            <a:off x="4692743" y="2353633"/>
            <a:ext cx="3561742" cy="2454394"/>
          </a:xfrm>
        </p:spPr>
        <p:style>
          <a:lnRef idx="2">
            <a:schemeClr val="accent2"/>
          </a:lnRef>
          <a:fillRef idx="1">
            <a:schemeClr val="lt1"/>
          </a:fillRef>
          <a:effectRef idx="0">
            <a:schemeClr val="accent2"/>
          </a:effectRef>
          <a:fontRef idx="minor">
            <a:schemeClr val="dk1"/>
          </a:fontRef>
        </p:style>
        <p:txBody>
          <a:bodyPr/>
          <a:lstStyle/>
          <a:p>
            <a:pPr marL="266700" indent="-266700" algn="l">
              <a:buSzPct val="167000"/>
              <a:buFont typeface="Arial" panose="020B0604020202020204" pitchFamily="34" charset="0"/>
              <a:buChar char="•"/>
            </a:pPr>
            <a:r>
              <a:rPr lang="es-EC" sz="1800" dirty="0">
                <a:solidFill>
                  <a:schemeClr val="tx1"/>
                </a:solidFill>
                <a:latin typeface="Malgun Gothic" panose="020B0503020000020004" pitchFamily="34" charset="-127"/>
                <a:ea typeface="Malgun Gothic" panose="020B0503020000020004" pitchFamily="34" charset="-127"/>
              </a:rPr>
              <a:t>Datos de Kinovea trasladados </a:t>
            </a:r>
            <a:r>
              <a:rPr lang="es-EC" sz="1800" dirty="0" smtClean="0">
                <a:solidFill>
                  <a:schemeClr val="tx1"/>
                </a:solidFill>
                <a:latin typeface="Malgun Gothic" panose="020B0503020000020004" pitchFamily="34" charset="-127"/>
                <a:ea typeface="Malgun Gothic" panose="020B0503020000020004" pitchFamily="34" charset="-127"/>
              </a:rPr>
              <a:t>a Excel.</a:t>
            </a:r>
            <a:endParaRPr lang="es-EC" sz="1800" dirty="0">
              <a:solidFill>
                <a:schemeClr val="tx1"/>
              </a:solidFill>
              <a:latin typeface="Malgun Gothic" panose="020B0503020000020004" pitchFamily="34" charset="-127"/>
              <a:ea typeface="Malgun Gothic" panose="020B0503020000020004" pitchFamily="34" charset="-127"/>
            </a:endParaRPr>
          </a:p>
          <a:p>
            <a:pPr marL="266700" indent="-266700" algn="l">
              <a:buSzPct val="167000"/>
              <a:buFont typeface="Arial" panose="020B0604020202020204" pitchFamily="34" charset="0"/>
              <a:buChar char="•"/>
            </a:pPr>
            <a:r>
              <a:rPr lang="es-EC" sz="1800" dirty="0">
                <a:solidFill>
                  <a:schemeClr val="tx1"/>
                </a:solidFill>
                <a:latin typeface="Malgun Gothic" panose="020B0503020000020004" pitchFamily="34" charset="-127"/>
                <a:ea typeface="Malgun Gothic" panose="020B0503020000020004" pitchFamily="34" charset="-127"/>
              </a:rPr>
              <a:t>Procesamiento de </a:t>
            </a:r>
            <a:r>
              <a:rPr lang="es-EC" sz="1800" dirty="0" smtClean="0">
                <a:solidFill>
                  <a:schemeClr val="tx1"/>
                </a:solidFill>
                <a:latin typeface="Malgun Gothic" panose="020B0503020000020004" pitchFamily="34" charset="-127"/>
                <a:ea typeface="Malgun Gothic" panose="020B0503020000020004" pitchFamily="34" charset="-127"/>
              </a:rPr>
              <a:t>datos, </a:t>
            </a:r>
            <a:r>
              <a:rPr lang="es-EC" sz="1800" dirty="0">
                <a:solidFill>
                  <a:schemeClr val="tx1"/>
                </a:solidFill>
                <a:latin typeface="Malgun Gothic" panose="020B0503020000020004" pitchFamily="34" charset="-127"/>
                <a:ea typeface="Malgun Gothic" panose="020B0503020000020004" pitchFamily="34" charset="-127"/>
              </a:rPr>
              <a:t>IMB </a:t>
            </a:r>
            <a:r>
              <a:rPr lang="es-EC" sz="1800" dirty="0" smtClean="0">
                <a:solidFill>
                  <a:schemeClr val="tx1"/>
                </a:solidFill>
                <a:latin typeface="Malgun Gothic" panose="020B0503020000020004" pitchFamily="34" charset="-127"/>
                <a:ea typeface="Malgun Gothic" panose="020B0503020000020004" pitchFamily="34" charset="-127"/>
              </a:rPr>
              <a:t>SPSS. </a:t>
            </a:r>
            <a:endParaRPr lang="es-EC" sz="1800" dirty="0">
              <a:solidFill>
                <a:schemeClr val="tx1"/>
              </a:solidFill>
              <a:latin typeface="Malgun Gothic" panose="020B0503020000020004" pitchFamily="34" charset="-127"/>
              <a:ea typeface="Malgun Gothic" panose="020B0503020000020004" pitchFamily="34" charset="-127"/>
            </a:endParaRPr>
          </a:p>
          <a:p>
            <a:pPr marL="266700" indent="-266700" algn="l">
              <a:buSzPct val="167000"/>
              <a:buFont typeface="Arial" panose="020B0604020202020204" pitchFamily="34" charset="0"/>
              <a:buChar char="•"/>
            </a:pPr>
            <a:r>
              <a:rPr lang="es-ES" sz="1800" dirty="0" smtClean="0">
                <a:solidFill>
                  <a:srgbClr val="000000"/>
                </a:solidFill>
                <a:effectLst/>
                <a:latin typeface="Malgun Gothic" panose="020B0503020000020004" pitchFamily="34" charset="-127"/>
                <a:ea typeface="Malgun Gothic" panose="020B0503020000020004" pitchFamily="34" charset="-127"/>
                <a:cs typeface="Times New Roman" panose="02020603050405020304" pitchFamily="18" charset="0"/>
              </a:rPr>
              <a:t>Análisis</a:t>
            </a:r>
            <a:r>
              <a:rPr lang="es-ES" sz="1800" dirty="0" smtClean="0">
                <a:solidFill>
                  <a:srgbClr val="000000"/>
                </a:solidFill>
                <a:latin typeface="Malgun Gothic" panose="020B0503020000020004" pitchFamily="34" charset="-127"/>
                <a:ea typeface="Malgun Gothic" panose="020B0503020000020004" pitchFamily="34" charset="-127"/>
                <a:cs typeface="Times New Roman" panose="02020603050405020304" pitchFamily="18" charset="0"/>
              </a:rPr>
              <a:t> de medias de los datos descriptivos.</a:t>
            </a:r>
            <a:endParaRPr lang="es-EC" sz="1800" dirty="0" smtClean="0">
              <a:solidFill>
                <a:srgbClr val="000000"/>
              </a:solidFill>
              <a:effectLst/>
              <a:latin typeface="Malgun Gothic" panose="020B0503020000020004" pitchFamily="34" charset="-127"/>
              <a:ea typeface="Malgun Gothic" panose="020B0503020000020004" pitchFamily="34" charset="-127"/>
              <a:cs typeface="Times New Roman" panose="02020603050405020304" pitchFamily="18" charset="0"/>
            </a:endParaRPr>
          </a:p>
          <a:p>
            <a:pPr marL="266700" indent="-266700" algn="l">
              <a:buSzPct val="167000"/>
              <a:buFont typeface="Arial" panose="020B0604020202020204" pitchFamily="34" charset="0"/>
              <a:buChar char="•"/>
            </a:pPr>
            <a:r>
              <a:rPr lang="es-EC" sz="1800" dirty="0" smtClean="0">
                <a:solidFill>
                  <a:srgbClr val="000000"/>
                </a:solidFill>
                <a:effectLst/>
                <a:latin typeface="Malgun Gothic" panose="020B0503020000020004" pitchFamily="34" charset="-127"/>
                <a:ea typeface="Malgun Gothic" panose="020B0503020000020004" pitchFamily="34" charset="-127"/>
                <a:cs typeface="Times New Roman" panose="02020603050405020304" pitchFamily="18" charset="0"/>
              </a:rPr>
              <a:t>Aplicación de  de prueba de </a:t>
            </a:r>
            <a:r>
              <a:rPr lang="es-EC" sz="1800" dirty="0" smtClean="0">
                <a:solidFill>
                  <a:srgbClr val="000000"/>
                </a:solidFill>
                <a:latin typeface="Malgun Gothic" panose="020B0503020000020004" pitchFamily="34" charset="-127"/>
                <a:ea typeface="Malgun Gothic" panose="020B0503020000020004" pitchFamily="34" charset="-127"/>
                <a:cs typeface="Times New Roman" panose="02020603050405020304" pitchFamily="18" charset="0"/>
              </a:rPr>
              <a:t>P</a:t>
            </a:r>
            <a:r>
              <a:rPr lang="es-EC" sz="1800" dirty="0" smtClean="0">
                <a:solidFill>
                  <a:srgbClr val="000000"/>
                </a:solidFill>
                <a:effectLst/>
                <a:latin typeface="Malgun Gothic" panose="020B0503020000020004" pitchFamily="34" charset="-127"/>
                <a:ea typeface="Malgun Gothic" panose="020B0503020000020004" pitchFamily="34" charset="-127"/>
                <a:cs typeface="Times New Roman" panose="02020603050405020304" pitchFamily="18" charset="0"/>
              </a:rPr>
              <a:t>earson.  </a:t>
            </a:r>
            <a:endParaRPr lang="es-EC" sz="1800" dirty="0">
              <a:solidFill>
                <a:schemeClr val="tx1"/>
              </a:solidFill>
              <a:latin typeface="Malgun Gothic" panose="020B0503020000020004" pitchFamily="34" charset="-127"/>
              <a:ea typeface="Malgun Gothic" panose="020B0503020000020004" pitchFamily="34" charset="-127"/>
            </a:endParaRPr>
          </a:p>
        </p:txBody>
      </p:sp>
      <p:sp>
        <p:nvSpPr>
          <p:cNvPr id="22" name="Google Shape;482;p48">
            <a:extLst>
              <a:ext uri="{FF2B5EF4-FFF2-40B4-BE49-F238E27FC236}">
                <a16:creationId xmlns:a16="http://schemas.microsoft.com/office/drawing/2014/main" xmlns="" id="{6363ED99-AA4A-4327-B213-20D1D3B3F1C0}"/>
              </a:ext>
            </a:extLst>
          </p:cNvPr>
          <p:cNvSpPr txBox="1">
            <a:spLocks/>
          </p:cNvSpPr>
          <p:nvPr/>
        </p:nvSpPr>
        <p:spPr>
          <a:xfrm>
            <a:off x="394729" y="3112830"/>
            <a:ext cx="3204000" cy="93600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500" b="1" i="0" u="none" strike="noStrike" cap="none">
                <a:solidFill>
                  <a:schemeClr val="dk2"/>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r>
              <a:rPr lang="es-EC" sz="2200" dirty="0">
                <a:solidFill>
                  <a:schemeClr val="tx1"/>
                </a:solidFill>
                <a:latin typeface="Malgun Gothic" panose="020B0503020000020004" pitchFamily="34" charset="-127"/>
                <a:ea typeface="Malgun Gothic" panose="020B0503020000020004" pitchFamily="34" charset="-127"/>
              </a:rPr>
              <a:t>Tratamiento y análisis estadístico </a:t>
            </a:r>
          </a:p>
        </p:txBody>
      </p:sp>
      <p:sp>
        <p:nvSpPr>
          <p:cNvPr id="23" name="Google Shape;482;p48">
            <a:extLst>
              <a:ext uri="{FF2B5EF4-FFF2-40B4-BE49-F238E27FC236}">
                <a16:creationId xmlns:a16="http://schemas.microsoft.com/office/drawing/2014/main" xmlns="" id="{291FA9D5-1A2C-4FFB-BA06-D8C6E61B166A}"/>
              </a:ext>
            </a:extLst>
          </p:cNvPr>
          <p:cNvSpPr txBox="1">
            <a:spLocks/>
          </p:cNvSpPr>
          <p:nvPr/>
        </p:nvSpPr>
        <p:spPr>
          <a:xfrm>
            <a:off x="4692743" y="336619"/>
            <a:ext cx="3561741" cy="1763357"/>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500" b="1" i="0" u="none" strike="noStrike" cap="none">
                <a:solidFill>
                  <a:schemeClr val="dk2"/>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pPr marL="266700" indent="-266700" algn="l">
              <a:buFont typeface="Arial" panose="020B0604020202020204" pitchFamily="34" charset="0"/>
              <a:buChar char="•"/>
            </a:pPr>
            <a:r>
              <a:rPr lang="es-EC" sz="1800" b="0" dirty="0">
                <a:solidFill>
                  <a:schemeClr val="tx1"/>
                </a:solidFill>
                <a:latin typeface="Malgun Gothic" panose="020B0503020000020004" pitchFamily="34" charset="-127"/>
                <a:ea typeface="Malgun Gothic" panose="020B0503020000020004" pitchFamily="34" charset="-127"/>
              </a:rPr>
              <a:t>Llenar ficha de información </a:t>
            </a:r>
            <a:r>
              <a:rPr lang="es-EC" sz="1800" b="0" dirty="0" smtClean="0">
                <a:solidFill>
                  <a:schemeClr val="tx1"/>
                </a:solidFill>
                <a:latin typeface="Malgun Gothic" panose="020B0503020000020004" pitchFamily="34" charset="-127"/>
                <a:ea typeface="Malgun Gothic" panose="020B0503020000020004" pitchFamily="34" charset="-127"/>
              </a:rPr>
              <a:t>de los porteros.</a:t>
            </a:r>
            <a:endParaRPr lang="es-EC" sz="1800" b="0" dirty="0">
              <a:solidFill>
                <a:schemeClr val="tx1"/>
              </a:solidFill>
              <a:latin typeface="Malgun Gothic" panose="020B0503020000020004" pitchFamily="34" charset="-127"/>
              <a:ea typeface="Malgun Gothic" panose="020B0503020000020004" pitchFamily="34" charset="-127"/>
            </a:endParaRPr>
          </a:p>
          <a:p>
            <a:pPr marL="266700" indent="-266700" algn="l">
              <a:buFont typeface="Arial" panose="020B0604020202020204" pitchFamily="34" charset="0"/>
              <a:buChar char="•"/>
            </a:pPr>
            <a:r>
              <a:rPr lang="es-EC" sz="1800" b="0" dirty="0">
                <a:solidFill>
                  <a:schemeClr val="tx1"/>
                </a:solidFill>
                <a:latin typeface="Malgun Gothic" panose="020B0503020000020004" pitchFamily="34" charset="-127"/>
                <a:ea typeface="Malgun Gothic" panose="020B0503020000020004" pitchFamily="34" charset="-127"/>
              </a:rPr>
              <a:t>Grabación de </a:t>
            </a:r>
            <a:r>
              <a:rPr lang="es-EC" sz="1800" b="0" dirty="0" smtClean="0">
                <a:solidFill>
                  <a:schemeClr val="tx1"/>
                </a:solidFill>
                <a:latin typeface="Malgun Gothic" panose="020B0503020000020004" pitchFamily="34" charset="-127"/>
                <a:ea typeface="Malgun Gothic" panose="020B0503020000020004" pitchFamily="34" charset="-127"/>
              </a:rPr>
              <a:t>videos.</a:t>
            </a:r>
            <a:endParaRPr lang="es-EC" sz="1800" b="0" dirty="0">
              <a:solidFill>
                <a:schemeClr val="tx1"/>
              </a:solidFill>
              <a:latin typeface="Malgun Gothic" panose="020B0503020000020004" pitchFamily="34" charset="-127"/>
              <a:ea typeface="Malgun Gothic" panose="020B0503020000020004" pitchFamily="34" charset="-127"/>
            </a:endParaRPr>
          </a:p>
          <a:p>
            <a:pPr marL="266700" indent="-266700" algn="l">
              <a:buFont typeface="Arial" panose="020B0604020202020204" pitchFamily="34" charset="0"/>
              <a:buChar char="•"/>
            </a:pPr>
            <a:r>
              <a:rPr lang="es-EC" sz="1800" b="0" dirty="0">
                <a:solidFill>
                  <a:schemeClr val="tx1"/>
                </a:solidFill>
                <a:latin typeface="Malgun Gothic" panose="020B0503020000020004" pitchFamily="34" charset="-127"/>
                <a:ea typeface="Malgun Gothic" panose="020B0503020000020004" pitchFamily="34" charset="-127"/>
              </a:rPr>
              <a:t>Analizar videos con Kinovea para generar datos. </a:t>
            </a:r>
          </a:p>
        </p:txBody>
      </p:sp>
      <p:sp>
        <p:nvSpPr>
          <p:cNvPr id="14" name="Flecha: a la derecha 13">
            <a:extLst>
              <a:ext uri="{FF2B5EF4-FFF2-40B4-BE49-F238E27FC236}">
                <a16:creationId xmlns:a16="http://schemas.microsoft.com/office/drawing/2014/main" xmlns="" id="{7B5E76CA-0F2E-418D-B898-DEC5FC7CF9CA}"/>
              </a:ext>
            </a:extLst>
          </p:cNvPr>
          <p:cNvSpPr/>
          <p:nvPr/>
        </p:nvSpPr>
        <p:spPr>
          <a:xfrm>
            <a:off x="3813294" y="898701"/>
            <a:ext cx="664884" cy="639192"/>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p>
        </p:txBody>
      </p:sp>
      <p:sp>
        <p:nvSpPr>
          <p:cNvPr id="25" name="Flecha: a la derecha 24">
            <a:extLst>
              <a:ext uri="{FF2B5EF4-FFF2-40B4-BE49-F238E27FC236}">
                <a16:creationId xmlns:a16="http://schemas.microsoft.com/office/drawing/2014/main" xmlns="" id="{372B232D-714A-4CFA-B28C-D36D59D95879}"/>
              </a:ext>
            </a:extLst>
          </p:cNvPr>
          <p:cNvSpPr/>
          <p:nvPr/>
        </p:nvSpPr>
        <p:spPr>
          <a:xfrm>
            <a:off x="3813294" y="3261234"/>
            <a:ext cx="664884" cy="639192"/>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204581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2" name="Google Shape;482;p48"/>
          <p:cNvSpPr txBox="1">
            <a:spLocks noGrp="1"/>
          </p:cNvSpPr>
          <p:nvPr>
            <p:ph type="title"/>
          </p:nvPr>
        </p:nvSpPr>
        <p:spPr>
          <a:xfrm>
            <a:off x="366204" y="138774"/>
            <a:ext cx="8411592" cy="576000"/>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rtl="0">
              <a:spcBef>
                <a:spcPts val="0"/>
              </a:spcBef>
              <a:spcAft>
                <a:spcPts val="0"/>
              </a:spcAft>
              <a:buNone/>
            </a:pPr>
            <a:r>
              <a:rPr lang="es-EC" sz="2800" dirty="0">
                <a:solidFill>
                  <a:schemeClr val="tx1"/>
                </a:solidFill>
                <a:latin typeface="Malgun Gothic" panose="020B0503020000020004" pitchFamily="34" charset="-127"/>
                <a:ea typeface="Malgun Gothic" panose="020B0503020000020004" pitchFamily="34" charset="-127"/>
              </a:rPr>
              <a:t>ANÁLISIS E INTERPRETACIÓN DE RESULTADOS </a:t>
            </a:r>
            <a:endParaRPr sz="2800" dirty="0">
              <a:solidFill>
                <a:schemeClr val="tx1"/>
              </a:solidFill>
              <a:latin typeface="Malgun Gothic" panose="020B0503020000020004" pitchFamily="34" charset="-127"/>
              <a:ea typeface="Malgun Gothic" panose="020B0503020000020004" pitchFamily="34" charset="-127"/>
            </a:endParaRPr>
          </a:p>
        </p:txBody>
      </p:sp>
      <p:sp>
        <p:nvSpPr>
          <p:cNvPr id="11" name="Google Shape;482;p48">
            <a:extLst>
              <a:ext uri="{FF2B5EF4-FFF2-40B4-BE49-F238E27FC236}">
                <a16:creationId xmlns:a16="http://schemas.microsoft.com/office/drawing/2014/main" xmlns="" id="{6C0638A0-9FF1-4953-86DC-C5DD9BA3EA26}"/>
              </a:ext>
            </a:extLst>
          </p:cNvPr>
          <p:cNvSpPr txBox="1">
            <a:spLocks/>
          </p:cNvSpPr>
          <p:nvPr/>
        </p:nvSpPr>
        <p:spPr>
          <a:xfrm>
            <a:off x="4566727" y="816335"/>
            <a:ext cx="1981201" cy="58860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000" b="1" i="0" u="none" strike="noStrike" cap="none">
                <a:solidFill>
                  <a:schemeClr val="dk2"/>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r>
              <a:rPr lang="es-EC" sz="1400" b="0" dirty="0" smtClean="0">
                <a:solidFill>
                  <a:schemeClr val="tx1"/>
                </a:solidFill>
                <a:latin typeface="Malgun Gothic" panose="020B0503020000020004" pitchFamily="34" charset="-127"/>
                <a:ea typeface="Malgun Gothic" panose="020B0503020000020004" pitchFamily="34" charset="-127"/>
                <a:cs typeface="Times New Roman" panose="02020603050405020304" pitchFamily="18" charset="0"/>
              </a:rPr>
              <a:t>Separación de pies (Fase de preparación)</a:t>
            </a:r>
            <a:endParaRPr lang="es-EC" sz="1400" b="0" dirty="0">
              <a:solidFill>
                <a:schemeClr val="tx1"/>
              </a:solidFill>
              <a:effectLst/>
              <a:latin typeface="Malgun Gothic" panose="020B0503020000020004" pitchFamily="34" charset="-127"/>
              <a:ea typeface="Malgun Gothic" panose="020B0503020000020004" pitchFamily="34" charset="-127"/>
              <a:cs typeface="Times New Roman" panose="02020603050405020304" pitchFamily="18" charset="0"/>
            </a:endParaRPr>
          </a:p>
        </p:txBody>
      </p:sp>
      <p:sp>
        <p:nvSpPr>
          <p:cNvPr id="12" name="Google Shape;482;p48">
            <a:extLst>
              <a:ext uri="{FF2B5EF4-FFF2-40B4-BE49-F238E27FC236}">
                <a16:creationId xmlns:a16="http://schemas.microsoft.com/office/drawing/2014/main" xmlns="" id="{DF7DA9EB-AF96-4A3C-83FD-EB8EA1DF4EA4}"/>
              </a:ext>
            </a:extLst>
          </p:cNvPr>
          <p:cNvSpPr txBox="1">
            <a:spLocks/>
          </p:cNvSpPr>
          <p:nvPr/>
        </p:nvSpPr>
        <p:spPr>
          <a:xfrm>
            <a:off x="2312207" y="839511"/>
            <a:ext cx="1913985" cy="542249"/>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000" b="1" i="0" u="none" strike="noStrike" cap="none">
                <a:solidFill>
                  <a:schemeClr val="dk2"/>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r>
              <a:rPr lang="es-ES" sz="1400" b="0" dirty="0" smtClean="0">
                <a:solidFill>
                  <a:schemeClr val="tx1"/>
                </a:solidFill>
                <a:latin typeface="Malgun Gothic" panose="020B0503020000020004" pitchFamily="34" charset="-127"/>
                <a:ea typeface="Malgun Gothic" panose="020B0503020000020004" pitchFamily="34" charset="-127"/>
                <a:cs typeface="Times New Roman" panose="02020603050405020304" pitchFamily="18" charset="0"/>
              </a:rPr>
              <a:t>Centro de </a:t>
            </a:r>
            <a:r>
              <a:rPr lang="es-ES" sz="1400" b="0" dirty="0" err="1" smtClean="0">
                <a:solidFill>
                  <a:schemeClr val="tx1"/>
                </a:solidFill>
                <a:latin typeface="Malgun Gothic" panose="020B0503020000020004" pitchFamily="34" charset="-127"/>
                <a:ea typeface="Malgun Gothic" panose="020B0503020000020004" pitchFamily="34" charset="-127"/>
                <a:cs typeface="Times New Roman" panose="02020603050405020304" pitchFamily="18" charset="0"/>
              </a:rPr>
              <a:t>grav</a:t>
            </a:r>
            <a:r>
              <a:rPr lang="es-ES" sz="1400" b="0" dirty="0" smtClean="0">
                <a:solidFill>
                  <a:schemeClr val="tx1"/>
                </a:solidFill>
                <a:latin typeface="Malgun Gothic" panose="020B0503020000020004" pitchFamily="34" charset="-127"/>
                <a:ea typeface="Malgun Gothic" panose="020B0503020000020004" pitchFamily="34" charset="-127"/>
                <a:cs typeface="Times New Roman" panose="02020603050405020304" pitchFamily="18" charset="0"/>
              </a:rPr>
              <a:t>. y </a:t>
            </a:r>
            <a:r>
              <a:rPr lang="es-ES" sz="1400" b="0" dirty="0" err="1" smtClean="0">
                <a:solidFill>
                  <a:schemeClr val="tx1"/>
                </a:solidFill>
                <a:latin typeface="Malgun Gothic" panose="020B0503020000020004" pitchFamily="34" charset="-127"/>
                <a:ea typeface="Malgun Gothic" panose="020B0503020000020004" pitchFamily="34" charset="-127"/>
                <a:cs typeface="Times New Roman" panose="02020603050405020304" pitchFamily="18" charset="0"/>
              </a:rPr>
              <a:t>sep_pies</a:t>
            </a:r>
            <a:r>
              <a:rPr lang="es-ES" sz="1400" b="0" dirty="0" smtClean="0">
                <a:solidFill>
                  <a:schemeClr val="tx1"/>
                </a:solidFill>
                <a:latin typeface="Malgun Gothic" panose="020B0503020000020004" pitchFamily="34" charset="-127"/>
                <a:ea typeface="Malgun Gothic" panose="020B0503020000020004" pitchFamily="34" charset="-127"/>
                <a:cs typeface="Times New Roman" panose="02020603050405020304" pitchFamily="18" charset="0"/>
              </a:rPr>
              <a:t> (Fase Inicial)</a:t>
            </a:r>
            <a:endParaRPr lang="es-EC" sz="1400" b="0" dirty="0">
              <a:solidFill>
                <a:schemeClr val="tx1"/>
              </a:solidFill>
              <a:effectLst/>
              <a:latin typeface="Malgun Gothic" panose="020B0503020000020004" pitchFamily="34" charset="-127"/>
              <a:ea typeface="Malgun Gothic" panose="020B0503020000020004" pitchFamily="34" charset="-127"/>
              <a:cs typeface="Times New Roman" panose="02020603050405020304" pitchFamily="18" charset="0"/>
            </a:endParaRPr>
          </a:p>
        </p:txBody>
      </p:sp>
      <p:sp>
        <p:nvSpPr>
          <p:cNvPr id="13" name="Google Shape;482;p48">
            <a:extLst>
              <a:ext uri="{FF2B5EF4-FFF2-40B4-BE49-F238E27FC236}">
                <a16:creationId xmlns:a16="http://schemas.microsoft.com/office/drawing/2014/main" xmlns="" id="{8B01BCAD-BDA0-4523-BC24-EAD98B3B78D5}"/>
              </a:ext>
            </a:extLst>
          </p:cNvPr>
          <p:cNvSpPr txBox="1">
            <a:spLocks/>
          </p:cNvSpPr>
          <p:nvPr/>
        </p:nvSpPr>
        <p:spPr>
          <a:xfrm>
            <a:off x="130981" y="850155"/>
            <a:ext cx="1913985" cy="520959"/>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000" b="1" i="0" u="none" strike="noStrike" cap="none">
                <a:solidFill>
                  <a:schemeClr val="dk2"/>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r>
              <a:rPr lang="es-ES" sz="1400" b="0" dirty="0" smtClean="0">
                <a:solidFill>
                  <a:schemeClr val="tx1"/>
                </a:solidFill>
                <a:latin typeface="Malgun Gothic" panose="020B0503020000020004" pitchFamily="34" charset="-127"/>
                <a:ea typeface="Malgun Gothic" panose="020B0503020000020004" pitchFamily="34" charset="-127"/>
                <a:cs typeface="Times New Roman" panose="02020603050405020304" pitchFamily="18" charset="0"/>
              </a:rPr>
              <a:t>Talla y Peso</a:t>
            </a:r>
            <a:endParaRPr lang="es-EC" sz="1400" b="0" dirty="0">
              <a:solidFill>
                <a:schemeClr val="tx1"/>
              </a:solidFill>
              <a:effectLst/>
              <a:latin typeface="Malgun Gothic" panose="020B0503020000020004" pitchFamily="34" charset="-127"/>
              <a:ea typeface="Malgun Gothic" panose="020B0503020000020004" pitchFamily="34" charset="-127"/>
              <a:cs typeface="Times New Roman" panose="02020603050405020304" pitchFamily="18" charset="0"/>
            </a:endParaRPr>
          </a:p>
        </p:txBody>
      </p:sp>
      <p:pic>
        <p:nvPicPr>
          <p:cNvPr id="21" name="20 Imagen"/>
          <p:cNvPicPr/>
          <p:nvPr/>
        </p:nvPicPr>
        <p:blipFill>
          <a:blip r:embed="rId3"/>
          <a:stretch>
            <a:fillRect/>
          </a:stretch>
        </p:blipFill>
        <p:spPr>
          <a:xfrm>
            <a:off x="632519" y="1513925"/>
            <a:ext cx="1034356" cy="1290760"/>
          </a:xfrm>
          <a:prstGeom prst="rect">
            <a:avLst/>
          </a:prstGeom>
          <a:ln>
            <a:noFill/>
          </a:ln>
          <a:effectLst>
            <a:softEdge rad="112500"/>
          </a:effectLst>
        </p:spPr>
      </p:pic>
      <p:pic>
        <p:nvPicPr>
          <p:cNvPr id="22" name="21 Imagen"/>
          <p:cNvPicPr/>
          <p:nvPr/>
        </p:nvPicPr>
        <p:blipFill>
          <a:blip r:embed="rId4"/>
          <a:stretch>
            <a:fillRect/>
          </a:stretch>
        </p:blipFill>
        <p:spPr>
          <a:xfrm>
            <a:off x="2753261" y="1513924"/>
            <a:ext cx="1031875" cy="1290760"/>
          </a:xfrm>
          <a:prstGeom prst="rect">
            <a:avLst/>
          </a:prstGeom>
        </p:spPr>
      </p:pic>
      <p:sp>
        <p:nvSpPr>
          <p:cNvPr id="23" name="Google Shape;482;p48">
            <a:extLst>
              <a:ext uri="{FF2B5EF4-FFF2-40B4-BE49-F238E27FC236}">
                <a16:creationId xmlns:a16="http://schemas.microsoft.com/office/drawing/2014/main" xmlns="" id="{6C0638A0-9FF1-4953-86DC-C5DD9BA3EA26}"/>
              </a:ext>
            </a:extLst>
          </p:cNvPr>
          <p:cNvSpPr txBox="1">
            <a:spLocks/>
          </p:cNvSpPr>
          <p:nvPr/>
        </p:nvSpPr>
        <p:spPr>
          <a:xfrm>
            <a:off x="6857999" y="799870"/>
            <a:ext cx="1981201" cy="58860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000" b="1" i="0" u="none" strike="noStrike" cap="none">
                <a:solidFill>
                  <a:schemeClr val="dk2"/>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r>
              <a:rPr lang="es-EC" sz="1400" b="0" dirty="0" smtClean="0">
                <a:solidFill>
                  <a:schemeClr val="tx1"/>
                </a:solidFill>
                <a:latin typeface="Malgun Gothic" panose="020B0503020000020004" pitchFamily="34" charset="-127"/>
                <a:ea typeface="Malgun Gothic" panose="020B0503020000020004" pitchFamily="34" charset="-127"/>
                <a:cs typeface="Times New Roman" panose="02020603050405020304" pitchFamily="18" charset="0"/>
              </a:rPr>
              <a:t>Angulo Tronco y rodilla </a:t>
            </a:r>
          </a:p>
          <a:p>
            <a:r>
              <a:rPr lang="es-EC" sz="1400" b="0" dirty="0" smtClean="0">
                <a:solidFill>
                  <a:schemeClr val="tx1"/>
                </a:solidFill>
                <a:latin typeface="Malgun Gothic" panose="020B0503020000020004" pitchFamily="34" charset="-127"/>
                <a:ea typeface="Malgun Gothic" panose="020B0503020000020004" pitchFamily="34" charset="-127"/>
                <a:cs typeface="Times New Roman" panose="02020603050405020304" pitchFamily="18" charset="0"/>
              </a:rPr>
              <a:t>(Fase de vuelo)</a:t>
            </a:r>
            <a:endParaRPr lang="es-EC" sz="1400" b="0" dirty="0">
              <a:solidFill>
                <a:schemeClr val="tx1"/>
              </a:solidFill>
              <a:effectLst/>
              <a:latin typeface="Malgun Gothic" panose="020B0503020000020004" pitchFamily="34" charset="-127"/>
              <a:ea typeface="Malgun Gothic" panose="020B0503020000020004" pitchFamily="34" charset="-127"/>
              <a:cs typeface="Times New Roman" panose="02020603050405020304" pitchFamily="18" charset="0"/>
            </a:endParaRPr>
          </a:p>
        </p:txBody>
      </p:sp>
      <p:pic>
        <p:nvPicPr>
          <p:cNvPr id="24" name="23 Imagen"/>
          <p:cNvPicPr/>
          <p:nvPr/>
        </p:nvPicPr>
        <p:blipFill>
          <a:blip r:embed="rId5"/>
          <a:stretch>
            <a:fillRect/>
          </a:stretch>
        </p:blipFill>
        <p:spPr>
          <a:xfrm>
            <a:off x="4566727" y="1588303"/>
            <a:ext cx="1981201" cy="1216381"/>
          </a:xfrm>
          <a:prstGeom prst="rect">
            <a:avLst/>
          </a:prstGeom>
        </p:spPr>
      </p:pic>
      <p:pic>
        <p:nvPicPr>
          <p:cNvPr id="25" name="24 Imagen"/>
          <p:cNvPicPr/>
          <p:nvPr/>
        </p:nvPicPr>
        <p:blipFill>
          <a:blip r:embed="rId6"/>
          <a:stretch>
            <a:fillRect/>
          </a:stretch>
        </p:blipFill>
        <p:spPr>
          <a:xfrm>
            <a:off x="6921499" y="1588303"/>
            <a:ext cx="1854200" cy="1216381"/>
          </a:xfrm>
          <a:prstGeom prst="rect">
            <a:avLst/>
          </a:prstGeom>
        </p:spPr>
      </p:pic>
      <p:sp>
        <p:nvSpPr>
          <p:cNvPr id="26" name="Google Shape;482;p48">
            <a:extLst>
              <a:ext uri="{FF2B5EF4-FFF2-40B4-BE49-F238E27FC236}">
                <a16:creationId xmlns:a16="http://schemas.microsoft.com/office/drawing/2014/main" xmlns="" id="{8B01BCAD-BDA0-4523-BC24-EAD98B3B78D5}"/>
              </a:ext>
            </a:extLst>
          </p:cNvPr>
          <p:cNvSpPr txBox="1">
            <a:spLocks/>
          </p:cNvSpPr>
          <p:nvPr/>
        </p:nvSpPr>
        <p:spPr>
          <a:xfrm>
            <a:off x="6891606" y="3111857"/>
            <a:ext cx="1913985" cy="520959"/>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000" b="1" i="0" u="none" strike="noStrike" cap="none">
                <a:solidFill>
                  <a:schemeClr val="dk2"/>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r>
              <a:rPr lang="es-ES" sz="1400" b="0" dirty="0" smtClean="0">
                <a:solidFill>
                  <a:schemeClr val="tx1"/>
                </a:solidFill>
                <a:latin typeface="Malgun Gothic" panose="020B0503020000020004" pitchFamily="34" charset="-127"/>
                <a:ea typeface="Malgun Gothic" panose="020B0503020000020004" pitchFamily="34" charset="-127"/>
                <a:cs typeface="Times New Roman" panose="02020603050405020304" pitchFamily="18" charset="0"/>
              </a:rPr>
              <a:t>Efectividad</a:t>
            </a:r>
            <a:endParaRPr lang="es-EC" sz="1400" b="0" dirty="0">
              <a:solidFill>
                <a:schemeClr val="tx1"/>
              </a:solidFill>
              <a:latin typeface="Malgun Gothic" panose="020B0503020000020004" pitchFamily="34" charset="-127"/>
              <a:ea typeface="Malgun Gothic" panose="020B0503020000020004" pitchFamily="34" charset="-127"/>
              <a:cs typeface="Times New Roman" panose="02020603050405020304" pitchFamily="18" charset="0"/>
            </a:endParaRPr>
          </a:p>
        </p:txBody>
      </p:sp>
      <p:sp>
        <p:nvSpPr>
          <p:cNvPr id="28" name="Google Shape;482;p48">
            <a:extLst>
              <a:ext uri="{FF2B5EF4-FFF2-40B4-BE49-F238E27FC236}">
                <a16:creationId xmlns:a16="http://schemas.microsoft.com/office/drawing/2014/main" xmlns="" id="{DF7DA9EB-AF96-4A3C-83FD-EB8EA1DF4EA4}"/>
              </a:ext>
            </a:extLst>
          </p:cNvPr>
          <p:cNvSpPr txBox="1">
            <a:spLocks/>
          </p:cNvSpPr>
          <p:nvPr/>
        </p:nvSpPr>
        <p:spPr>
          <a:xfrm>
            <a:off x="2341318" y="3135033"/>
            <a:ext cx="1913985" cy="542249"/>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000" b="1" i="0" u="none" strike="noStrike" cap="none">
                <a:solidFill>
                  <a:schemeClr val="dk2"/>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r>
              <a:rPr lang="es-ES" sz="1400" b="0" dirty="0" smtClean="0">
                <a:solidFill>
                  <a:schemeClr val="tx1"/>
                </a:solidFill>
                <a:latin typeface="Malgun Gothic" panose="020B0503020000020004" pitchFamily="34" charset="-127"/>
                <a:ea typeface="Malgun Gothic" panose="020B0503020000020004" pitchFamily="34" charset="-127"/>
                <a:cs typeface="Times New Roman" panose="02020603050405020304" pitchFamily="18" charset="0"/>
              </a:rPr>
              <a:t>Centro de </a:t>
            </a:r>
            <a:r>
              <a:rPr lang="es-ES" sz="1400" b="0" dirty="0" err="1" smtClean="0">
                <a:solidFill>
                  <a:schemeClr val="tx1"/>
                </a:solidFill>
                <a:latin typeface="Malgun Gothic" panose="020B0503020000020004" pitchFamily="34" charset="-127"/>
                <a:ea typeface="Malgun Gothic" panose="020B0503020000020004" pitchFamily="34" charset="-127"/>
                <a:cs typeface="Times New Roman" panose="02020603050405020304" pitchFamily="18" charset="0"/>
              </a:rPr>
              <a:t>grav</a:t>
            </a:r>
            <a:r>
              <a:rPr lang="es-ES" sz="1400" b="0" dirty="0" smtClean="0">
                <a:solidFill>
                  <a:schemeClr val="tx1"/>
                </a:solidFill>
                <a:latin typeface="Malgun Gothic" panose="020B0503020000020004" pitchFamily="34" charset="-127"/>
                <a:ea typeface="Malgun Gothic" panose="020B0503020000020004" pitchFamily="34" charset="-127"/>
                <a:cs typeface="Times New Roman" panose="02020603050405020304" pitchFamily="18" charset="0"/>
              </a:rPr>
              <a:t>. y alcance (Fase de impacto)</a:t>
            </a:r>
            <a:endParaRPr lang="es-EC" sz="1400" b="0" dirty="0">
              <a:solidFill>
                <a:schemeClr val="tx1"/>
              </a:solidFill>
              <a:effectLst/>
              <a:latin typeface="Malgun Gothic" panose="020B0503020000020004" pitchFamily="34" charset="-127"/>
              <a:ea typeface="Malgun Gothic" panose="020B0503020000020004" pitchFamily="34" charset="-127"/>
              <a:cs typeface="Times New Roman" panose="02020603050405020304" pitchFamily="18" charset="0"/>
            </a:endParaRPr>
          </a:p>
        </p:txBody>
      </p:sp>
      <p:pic>
        <p:nvPicPr>
          <p:cNvPr id="29" name="28 Imagen"/>
          <p:cNvPicPr/>
          <p:nvPr/>
        </p:nvPicPr>
        <p:blipFill>
          <a:blip r:embed="rId7"/>
          <a:stretch>
            <a:fillRect/>
          </a:stretch>
        </p:blipFill>
        <p:spPr>
          <a:xfrm>
            <a:off x="2390517" y="3813225"/>
            <a:ext cx="1757362" cy="1138237"/>
          </a:xfrm>
          <a:prstGeom prst="rect">
            <a:avLst/>
          </a:prstGeom>
        </p:spPr>
      </p:pic>
      <p:sp>
        <p:nvSpPr>
          <p:cNvPr id="30" name="Google Shape;482;p48">
            <a:extLst>
              <a:ext uri="{FF2B5EF4-FFF2-40B4-BE49-F238E27FC236}">
                <a16:creationId xmlns:a16="http://schemas.microsoft.com/office/drawing/2014/main" xmlns="" id="{6C0638A0-9FF1-4953-86DC-C5DD9BA3EA26}"/>
              </a:ext>
            </a:extLst>
          </p:cNvPr>
          <p:cNvSpPr txBox="1">
            <a:spLocks/>
          </p:cNvSpPr>
          <p:nvPr/>
        </p:nvSpPr>
        <p:spPr>
          <a:xfrm>
            <a:off x="4566727" y="3078038"/>
            <a:ext cx="1981201" cy="58860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000" b="1" i="0" u="none" strike="noStrike" cap="none">
                <a:solidFill>
                  <a:schemeClr val="dk2"/>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r>
              <a:rPr lang="es-ES" sz="1400" b="0" dirty="0" smtClean="0">
                <a:solidFill>
                  <a:schemeClr val="tx1"/>
                </a:solidFill>
                <a:latin typeface="Malgun Gothic" panose="020B0503020000020004" pitchFamily="34" charset="-127"/>
                <a:ea typeface="Malgun Gothic" panose="020B0503020000020004" pitchFamily="34" charset="-127"/>
                <a:cs typeface="Times New Roman" panose="02020603050405020304" pitchFamily="18" charset="0"/>
              </a:rPr>
              <a:t>Angulo de caída</a:t>
            </a:r>
            <a:endParaRPr lang="es-EC" sz="1400" b="0" dirty="0">
              <a:solidFill>
                <a:schemeClr val="tx1"/>
              </a:solidFill>
              <a:effectLst/>
              <a:latin typeface="Malgun Gothic" panose="020B0503020000020004" pitchFamily="34" charset="-127"/>
              <a:ea typeface="Malgun Gothic" panose="020B0503020000020004" pitchFamily="34" charset="-127"/>
              <a:cs typeface="Times New Roman" panose="02020603050405020304" pitchFamily="18" charset="0"/>
            </a:endParaRPr>
          </a:p>
        </p:txBody>
      </p:sp>
      <p:pic>
        <p:nvPicPr>
          <p:cNvPr id="32" name="31 Imagen"/>
          <p:cNvPicPr/>
          <p:nvPr/>
        </p:nvPicPr>
        <p:blipFill>
          <a:blip r:embed="rId8"/>
          <a:stretch>
            <a:fillRect/>
          </a:stretch>
        </p:blipFill>
        <p:spPr>
          <a:xfrm>
            <a:off x="4527563" y="3813225"/>
            <a:ext cx="2020365" cy="1128988"/>
          </a:xfrm>
          <a:prstGeom prst="rect">
            <a:avLst/>
          </a:prstGeom>
        </p:spPr>
      </p:pic>
      <p:pic>
        <p:nvPicPr>
          <p:cNvPr id="33" name="32 Imagen"/>
          <p:cNvPicPr/>
          <p:nvPr/>
        </p:nvPicPr>
        <p:blipFill>
          <a:blip r:embed="rId9"/>
          <a:stretch>
            <a:fillRect/>
          </a:stretch>
        </p:blipFill>
        <p:spPr>
          <a:xfrm>
            <a:off x="293322" y="3822474"/>
            <a:ext cx="1727444" cy="1119739"/>
          </a:xfrm>
          <a:prstGeom prst="rect">
            <a:avLst/>
          </a:prstGeom>
        </p:spPr>
      </p:pic>
      <p:sp>
        <p:nvSpPr>
          <p:cNvPr id="34" name="Google Shape;482;p48">
            <a:extLst>
              <a:ext uri="{FF2B5EF4-FFF2-40B4-BE49-F238E27FC236}">
                <a16:creationId xmlns:a16="http://schemas.microsoft.com/office/drawing/2014/main" xmlns="" id="{6C0638A0-9FF1-4953-86DC-C5DD9BA3EA26}"/>
              </a:ext>
            </a:extLst>
          </p:cNvPr>
          <p:cNvSpPr txBox="1">
            <a:spLocks/>
          </p:cNvSpPr>
          <p:nvPr/>
        </p:nvSpPr>
        <p:spPr>
          <a:xfrm>
            <a:off x="166444" y="3111857"/>
            <a:ext cx="1981201" cy="58860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000" b="1" i="0" u="none" strike="noStrike" cap="none">
                <a:solidFill>
                  <a:schemeClr val="dk2"/>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r>
              <a:rPr lang="es-ES" sz="1400" b="0" dirty="0" smtClean="0">
                <a:solidFill>
                  <a:schemeClr val="tx1"/>
                </a:solidFill>
                <a:latin typeface="Malgun Gothic" panose="020B0503020000020004" pitchFamily="34" charset="-127"/>
                <a:ea typeface="Malgun Gothic" panose="020B0503020000020004" pitchFamily="34" charset="-127"/>
                <a:cs typeface="Times New Roman" panose="02020603050405020304" pitchFamily="18" charset="0"/>
              </a:rPr>
              <a:t>Angulo de las manos en la caída.</a:t>
            </a:r>
            <a:endParaRPr lang="es-EC" sz="1400" b="0" dirty="0" smtClean="0">
              <a:solidFill>
                <a:schemeClr val="tx1"/>
              </a:solidFill>
              <a:latin typeface="Malgun Gothic" panose="020B0503020000020004" pitchFamily="34" charset="-127"/>
              <a:ea typeface="Malgun Gothic" panose="020B0503020000020004" pitchFamily="34" charset="-127"/>
              <a:cs typeface="Times New Roman" panose="02020603050405020304" pitchFamily="18" charset="0"/>
            </a:endParaRPr>
          </a:p>
        </p:txBody>
      </p:sp>
      <p:pic>
        <p:nvPicPr>
          <p:cNvPr id="307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84255" y="3822474"/>
            <a:ext cx="1928687" cy="112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1699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Gráfico">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D90D564C-93AB-4649-84FD-30F0E9276501}"/>
              </a:ext>
            </a:extLst>
          </p:cNvPr>
          <p:cNvGraphicFramePr/>
          <p:nvPr>
            <p:extLst>
              <p:ext uri="{D42A27DB-BD31-4B8C-83A1-F6EECF244321}">
                <p14:modId xmlns:p14="http://schemas.microsoft.com/office/powerpoint/2010/main" val="1100282844"/>
              </p:ext>
            </p:extLst>
          </p:nvPr>
        </p:nvGraphicFramePr>
        <p:xfrm>
          <a:off x="381000" y="838200"/>
          <a:ext cx="8210550" cy="4038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11279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2" y="419100"/>
            <a:ext cx="6067425"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772275" y="1438275"/>
            <a:ext cx="2209800" cy="24622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itchFamily="34" charset="0"/>
              <a:buChar char="•"/>
            </a:pPr>
            <a:r>
              <a:rPr lang="es-ES" dirty="0" smtClean="0"/>
              <a:t>Talla: correlación muy baja.</a:t>
            </a:r>
          </a:p>
          <a:p>
            <a:pPr marL="285750" indent="-285750">
              <a:buFont typeface="Arial" pitchFamily="34" charset="0"/>
              <a:buChar char="•"/>
            </a:pPr>
            <a:endParaRPr lang="es-ES" dirty="0" smtClean="0"/>
          </a:p>
          <a:p>
            <a:pPr marL="285750" indent="-285750">
              <a:buFont typeface="Arial" pitchFamily="34" charset="0"/>
              <a:buChar char="•"/>
            </a:pPr>
            <a:r>
              <a:rPr lang="es-ES" dirty="0" smtClean="0"/>
              <a:t>Inclinación del tronco: correlación negativa alta </a:t>
            </a:r>
          </a:p>
          <a:p>
            <a:pPr marL="285750" indent="-285750">
              <a:buFont typeface="Arial" pitchFamily="34" charset="0"/>
              <a:buChar char="•"/>
            </a:pPr>
            <a:endParaRPr lang="es-ES" dirty="0"/>
          </a:p>
          <a:p>
            <a:pPr marL="285750" indent="-285750">
              <a:buFont typeface="Arial" pitchFamily="34" charset="0"/>
              <a:buChar char="•"/>
            </a:pPr>
            <a:r>
              <a:rPr lang="es-ES" dirty="0" smtClean="0"/>
              <a:t>Alcance: correlación moderada</a:t>
            </a:r>
          </a:p>
          <a:p>
            <a:pPr marL="285750" indent="-285750">
              <a:buFont typeface="Arial" pitchFamily="34" charset="0"/>
              <a:buChar char="•"/>
            </a:pPr>
            <a:endParaRPr lang="es-ES" dirty="0" smtClean="0"/>
          </a:p>
          <a:p>
            <a:pPr marL="285750" indent="-285750">
              <a:buFont typeface="Arial" pitchFamily="34" charset="0"/>
              <a:buChar char="•"/>
            </a:pPr>
            <a:endParaRPr lang="es-EC" dirty="0"/>
          </a:p>
        </p:txBody>
      </p:sp>
      <p:sp>
        <p:nvSpPr>
          <p:cNvPr id="7" name="6 Elipse"/>
          <p:cNvSpPr/>
          <p:nvPr/>
        </p:nvSpPr>
        <p:spPr>
          <a:xfrm>
            <a:off x="5419724" y="1214438"/>
            <a:ext cx="485775" cy="2428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Elipse"/>
          <p:cNvSpPr/>
          <p:nvPr/>
        </p:nvSpPr>
        <p:spPr>
          <a:xfrm>
            <a:off x="5391149" y="2014538"/>
            <a:ext cx="485775" cy="2428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Elipse"/>
          <p:cNvSpPr/>
          <p:nvPr/>
        </p:nvSpPr>
        <p:spPr>
          <a:xfrm>
            <a:off x="5381624" y="2814638"/>
            <a:ext cx="485775" cy="2428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605954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772275" y="1438275"/>
            <a:ext cx="2209800" cy="24622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itchFamily="34" charset="0"/>
              <a:buChar char="•"/>
            </a:pPr>
            <a:r>
              <a:rPr lang="es-ES" dirty="0" smtClean="0"/>
              <a:t>Talla: correlación negativa moderada.</a:t>
            </a:r>
          </a:p>
          <a:p>
            <a:pPr marL="285750" indent="-285750">
              <a:buFont typeface="Arial" pitchFamily="34" charset="0"/>
              <a:buChar char="•"/>
            </a:pPr>
            <a:endParaRPr lang="es-ES" dirty="0" smtClean="0"/>
          </a:p>
          <a:p>
            <a:pPr marL="285750" indent="-285750">
              <a:buFont typeface="Arial" pitchFamily="34" charset="0"/>
              <a:buChar char="•"/>
            </a:pPr>
            <a:r>
              <a:rPr lang="es-ES" dirty="0" smtClean="0"/>
              <a:t>Inclinación del tronco: correlación negativa baja. </a:t>
            </a:r>
          </a:p>
          <a:p>
            <a:pPr marL="285750" indent="-285750">
              <a:buFont typeface="Arial" pitchFamily="34" charset="0"/>
              <a:buChar char="•"/>
            </a:pPr>
            <a:endParaRPr lang="es-ES" dirty="0"/>
          </a:p>
          <a:p>
            <a:pPr marL="285750" indent="-285750">
              <a:buFont typeface="Arial" pitchFamily="34" charset="0"/>
              <a:buChar char="•"/>
            </a:pPr>
            <a:r>
              <a:rPr lang="es-ES" dirty="0" smtClean="0"/>
              <a:t>Alcance: correlación baja.</a:t>
            </a:r>
          </a:p>
          <a:p>
            <a:pPr marL="285750" indent="-285750">
              <a:buFont typeface="Arial" pitchFamily="34" charset="0"/>
              <a:buChar char="•"/>
            </a:pPr>
            <a:endParaRPr lang="es-ES" dirty="0" smtClean="0"/>
          </a:p>
          <a:p>
            <a:pPr marL="285750" indent="-285750">
              <a:buFont typeface="Arial" pitchFamily="34" charset="0"/>
              <a:buChar char="•"/>
            </a:pPr>
            <a:endParaRPr lang="es-EC"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3" y="611981"/>
            <a:ext cx="5915025"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Elipse"/>
          <p:cNvSpPr/>
          <p:nvPr/>
        </p:nvSpPr>
        <p:spPr>
          <a:xfrm>
            <a:off x="5381623" y="1316831"/>
            <a:ext cx="485775" cy="2428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Elipse"/>
          <p:cNvSpPr/>
          <p:nvPr/>
        </p:nvSpPr>
        <p:spPr>
          <a:xfrm>
            <a:off x="5457824" y="2062163"/>
            <a:ext cx="485775" cy="2428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Elipse"/>
          <p:cNvSpPr/>
          <p:nvPr/>
        </p:nvSpPr>
        <p:spPr>
          <a:xfrm>
            <a:off x="5324474" y="2614613"/>
            <a:ext cx="485775" cy="2428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6352253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772275" y="1438275"/>
            <a:ext cx="2209800" cy="24622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itchFamily="34" charset="0"/>
              <a:buChar char="•"/>
            </a:pPr>
            <a:r>
              <a:rPr lang="es-ES" dirty="0" smtClean="0"/>
              <a:t>Talla: correlación negativa moderada.</a:t>
            </a:r>
          </a:p>
          <a:p>
            <a:pPr marL="285750" indent="-285750">
              <a:buFont typeface="Arial" pitchFamily="34" charset="0"/>
              <a:buChar char="•"/>
            </a:pPr>
            <a:endParaRPr lang="es-ES" dirty="0" smtClean="0"/>
          </a:p>
          <a:p>
            <a:pPr marL="285750" indent="-285750">
              <a:buFont typeface="Arial" pitchFamily="34" charset="0"/>
              <a:buChar char="•"/>
            </a:pPr>
            <a:r>
              <a:rPr lang="es-ES" dirty="0" smtClean="0"/>
              <a:t>Inclinación del tronco: correlación negativa baja. </a:t>
            </a:r>
          </a:p>
          <a:p>
            <a:pPr marL="285750" indent="-285750">
              <a:buFont typeface="Arial" pitchFamily="34" charset="0"/>
              <a:buChar char="•"/>
            </a:pPr>
            <a:endParaRPr lang="es-ES" dirty="0"/>
          </a:p>
          <a:p>
            <a:pPr marL="285750" indent="-285750">
              <a:buFont typeface="Arial" pitchFamily="34" charset="0"/>
              <a:buChar char="•"/>
            </a:pPr>
            <a:r>
              <a:rPr lang="es-ES" dirty="0" smtClean="0"/>
              <a:t>Alcance: correlación negativa muy baja.</a:t>
            </a:r>
          </a:p>
          <a:p>
            <a:pPr marL="285750" indent="-285750">
              <a:buFont typeface="Arial" pitchFamily="34" charset="0"/>
              <a:buChar char="•"/>
            </a:pPr>
            <a:endParaRPr lang="es-ES" dirty="0" smtClean="0"/>
          </a:p>
          <a:p>
            <a:pPr marL="285750" indent="-285750">
              <a:buFont typeface="Arial" pitchFamily="34" charset="0"/>
              <a:buChar char="•"/>
            </a:pPr>
            <a:endParaRPr lang="es-EC" dirty="0"/>
          </a:p>
        </p:txBody>
      </p:sp>
      <p:sp>
        <p:nvSpPr>
          <p:cNvPr id="7" name="6 Elipse"/>
          <p:cNvSpPr/>
          <p:nvPr/>
        </p:nvSpPr>
        <p:spPr>
          <a:xfrm>
            <a:off x="5381623" y="1316831"/>
            <a:ext cx="485775" cy="2428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Elipse"/>
          <p:cNvSpPr/>
          <p:nvPr/>
        </p:nvSpPr>
        <p:spPr>
          <a:xfrm>
            <a:off x="5457824" y="2062163"/>
            <a:ext cx="485775" cy="2428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48" y="404813"/>
            <a:ext cx="576262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Elipse"/>
          <p:cNvSpPr/>
          <p:nvPr/>
        </p:nvSpPr>
        <p:spPr>
          <a:xfrm>
            <a:off x="5238749" y="3043238"/>
            <a:ext cx="485775" cy="2428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Elipse"/>
          <p:cNvSpPr/>
          <p:nvPr/>
        </p:nvSpPr>
        <p:spPr>
          <a:xfrm>
            <a:off x="5214936" y="1364456"/>
            <a:ext cx="485775" cy="2428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Elipse"/>
          <p:cNvSpPr/>
          <p:nvPr/>
        </p:nvSpPr>
        <p:spPr>
          <a:xfrm>
            <a:off x="5219698" y="2202657"/>
            <a:ext cx="485775" cy="2428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94526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772275" y="1438275"/>
            <a:ext cx="2209800" cy="24622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Font typeface="Arial" pitchFamily="34" charset="0"/>
              <a:buChar char="•"/>
            </a:pPr>
            <a:r>
              <a:rPr lang="es-ES" dirty="0" smtClean="0"/>
              <a:t>Talla: correlación muy baja.</a:t>
            </a:r>
          </a:p>
          <a:p>
            <a:pPr marL="285750" indent="-285750">
              <a:buFont typeface="Arial" pitchFamily="34" charset="0"/>
              <a:buChar char="•"/>
            </a:pPr>
            <a:endParaRPr lang="es-ES" dirty="0" smtClean="0"/>
          </a:p>
          <a:p>
            <a:pPr marL="285750" indent="-285750">
              <a:buFont typeface="Arial" pitchFamily="34" charset="0"/>
              <a:buChar char="•"/>
            </a:pPr>
            <a:r>
              <a:rPr lang="es-ES" dirty="0" smtClean="0"/>
              <a:t>Inclinación del tronco: correlación moderada. </a:t>
            </a:r>
          </a:p>
          <a:p>
            <a:pPr marL="285750" indent="-285750">
              <a:buFont typeface="Arial" pitchFamily="34" charset="0"/>
              <a:buChar char="•"/>
            </a:pPr>
            <a:endParaRPr lang="es-ES" dirty="0"/>
          </a:p>
          <a:p>
            <a:pPr marL="285750" indent="-285750">
              <a:buFont typeface="Arial" pitchFamily="34" charset="0"/>
              <a:buChar char="•"/>
            </a:pPr>
            <a:r>
              <a:rPr lang="es-ES" dirty="0" smtClean="0"/>
              <a:t>Alcance: correlación baja.</a:t>
            </a:r>
          </a:p>
          <a:p>
            <a:pPr marL="285750" indent="-285750">
              <a:buFont typeface="Arial" pitchFamily="34" charset="0"/>
              <a:buChar char="•"/>
            </a:pPr>
            <a:endParaRPr lang="es-ES" dirty="0" smtClean="0"/>
          </a:p>
          <a:p>
            <a:pPr marL="285750" indent="-285750">
              <a:buFont typeface="Arial" pitchFamily="34" charset="0"/>
              <a:buChar char="•"/>
            </a:pPr>
            <a:endParaRPr lang="es-EC"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3" y="392906"/>
            <a:ext cx="65151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Elipse"/>
          <p:cNvSpPr/>
          <p:nvPr/>
        </p:nvSpPr>
        <p:spPr>
          <a:xfrm>
            <a:off x="5915024" y="2947988"/>
            <a:ext cx="485775" cy="2428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Elipse"/>
          <p:cNvSpPr/>
          <p:nvPr/>
        </p:nvSpPr>
        <p:spPr>
          <a:xfrm>
            <a:off x="5910261" y="1354931"/>
            <a:ext cx="485775" cy="2428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Elipse"/>
          <p:cNvSpPr/>
          <p:nvPr/>
        </p:nvSpPr>
        <p:spPr>
          <a:xfrm>
            <a:off x="5915023" y="2145507"/>
            <a:ext cx="485775" cy="2428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74352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22" name="Google Shape;222;p34"/>
          <p:cNvSpPr txBox="1">
            <a:spLocks noGrp="1"/>
          </p:cNvSpPr>
          <p:nvPr>
            <p:ph type="title" idx="8"/>
          </p:nvPr>
        </p:nvSpPr>
        <p:spPr>
          <a:xfrm>
            <a:off x="612000" y="172051"/>
            <a:ext cx="7920000" cy="576000"/>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C" sz="2800" dirty="0">
                <a:solidFill>
                  <a:schemeClr val="tx1"/>
                </a:solidFill>
                <a:latin typeface="Malgun Gothic" panose="020B0503020000020004" pitchFamily="34" charset="-127"/>
                <a:ea typeface="Malgun Gothic" panose="020B0503020000020004" pitchFamily="34" charset="-127"/>
              </a:rPr>
              <a:t>PLANTEAMIENTO DEL PROBLEMA </a:t>
            </a:r>
            <a:endParaRPr sz="2800" dirty="0">
              <a:solidFill>
                <a:schemeClr val="tx1"/>
              </a:solidFill>
              <a:latin typeface="Malgun Gothic" panose="020B0503020000020004" pitchFamily="34" charset="-127"/>
              <a:ea typeface="Malgun Gothic" panose="020B0503020000020004" pitchFamily="34" charset="-127"/>
            </a:endParaRPr>
          </a:p>
        </p:txBody>
      </p:sp>
      <p:sp>
        <p:nvSpPr>
          <p:cNvPr id="223" name="Google Shape;223;p34"/>
          <p:cNvSpPr txBox="1">
            <a:spLocks noGrp="1"/>
          </p:cNvSpPr>
          <p:nvPr>
            <p:ph type="title"/>
          </p:nvPr>
        </p:nvSpPr>
        <p:spPr>
          <a:xfrm>
            <a:off x="327982" y="1299515"/>
            <a:ext cx="2520000" cy="864000"/>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182875" tIns="0" rIns="182875" bIns="0" anchor="ctr" anchorCtr="0">
            <a:noAutofit/>
          </a:bodyPr>
          <a:lstStyle/>
          <a:p>
            <a:pPr marL="0" lvl="0" indent="0" algn="ctr" rtl="0">
              <a:spcBef>
                <a:spcPts val="0"/>
              </a:spcBef>
              <a:spcAft>
                <a:spcPts val="0"/>
              </a:spcAft>
              <a:buNone/>
            </a:pPr>
            <a:r>
              <a:rPr lang="es-EC" b="0" dirty="0">
                <a:solidFill>
                  <a:schemeClr val="tx1"/>
                </a:solidFill>
                <a:latin typeface="Malgun Gothic" panose="020B0503020000020004" pitchFamily="34" charset="-127"/>
                <a:ea typeface="Malgun Gothic" panose="020B0503020000020004" pitchFamily="34" charset="-127"/>
              </a:rPr>
              <a:t>Gesto Técnico</a:t>
            </a:r>
            <a:endParaRPr b="0" dirty="0">
              <a:solidFill>
                <a:schemeClr val="tx1"/>
              </a:solidFill>
              <a:latin typeface="Malgun Gothic" panose="020B0503020000020004" pitchFamily="34" charset="-127"/>
              <a:ea typeface="Malgun Gothic" panose="020B0503020000020004" pitchFamily="34" charset="-127"/>
            </a:endParaRPr>
          </a:p>
        </p:txBody>
      </p:sp>
      <p:sp>
        <p:nvSpPr>
          <p:cNvPr id="224" name="Google Shape;224;p34"/>
          <p:cNvSpPr txBox="1">
            <a:spLocks noGrp="1"/>
          </p:cNvSpPr>
          <p:nvPr>
            <p:ph type="title" idx="2"/>
          </p:nvPr>
        </p:nvSpPr>
        <p:spPr>
          <a:xfrm>
            <a:off x="327982" y="2758307"/>
            <a:ext cx="2520000" cy="864000"/>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182875" tIns="0" rIns="182875" bIns="0" anchor="ctr" anchorCtr="0">
            <a:noAutofit/>
          </a:bodyPr>
          <a:lstStyle/>
          <a:p>
            <a:pPr marL="0" lvl="0" indent="0" algn="ctr" rtl="0">
              <a:spcBef>
                <a:spcPts val="0"/>
              </a:spcBef>
              <a:spcAft>
                <a:spcPts val="0"/>
              </a:spcAft>
              <a:buNone/>
            </a:pPr>
            <a:r>
              <a:rPr lang="es-ES" b="0" dirty="0" smtClean="0">
                <a:solidFill>
                  <a:schemeClr val="tx1"/>
                </a:solidFill>
                <a:latin typeface="Malgun Gothic" panose="020B0503020000020004" pitchFamily="34" charset="-127"/>
                <a:ea typeface="Malgun Gothic" panose="020B0503020000020004" pitchFamily="34" charset="-127"/>
              </a:rPr>
              <a:t>Estudios Biomecánicos</a:t>
            </a:r>
            <a:endParaRPr b="0" dirty="0">
              <a:solidFill>
                <a:schemeClr val="tx1"/>
              </a:solidFill>
              <a:latin typeface="Malgun Gothic" panose="020B0503020000020004" pitchFamily="34" charset="-127"/>
              <a:ea typeface="Malgun Gothic" panose="020B0503020000020004" pitchFamily="34" charset="-127"/>
            </a:endParaRPr>
          </a:p>
        </p:txBody>
      </p:sp>
      <p:sp>
        <p:nvSpPr>
          <p:cNvPr id="226" name="Google Shape;226;p34"/>
          <p:cNvSpPr txBox="1">
            <a:spLocks noGrp="1"/>
          </p:cNvSpPr>
          <p:nvPr>
            <p:ph type="title" idx="4"/>
          </p:nvPr>
        </p:nvSpPr>
        <p:spPr>
          <a:xfrm>
            <a:off x="6297814" y="1299515"/>
            <a:ext cx="2520000" cy="864000"/>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182875" tIns="0" rIns="182875" bIns="0" anchor="ctr" anchorCtr="0">
            <a:noAutofit/>
          </a:bodyPr>
          <a:lstStyle/>
          <a:p>
            <a:pPr marL="0" lvl="0" indent="0" algn="ctr" rtl="0">
              <a:spcBef>
                <a:spcPts val="0"/>
              </a:spcBef>
              <a:spcAft>
                <a:spcPts val="0"/>
              </a:spcAft>
              <a:buNone/>
            </a:pPr>
            <a:r>
              <a:rPr lang="es-ES" sz="1800" b="0" dirty="0" smtClean="0">
                <a:solidFill>
                  <a:schemeClr val="tx1"/>
                </a:solidFill>
                <a:latin typeface="Malgun Gothic" panose="020B0503020000020004" pitchFamily="34" charset="-127"/>
                <a:ea typeface="Malgun Gothic" panose="020B0503020000020004" pitchFamily="34" charset="-127"/>
              </a:rPr>
              <a:t>Escuela de iniciación deportiva</a:t>
            </a:r>
            <a:endParaRPr sz="1800" b="0" dirty="0">
              <a:solidFill>
                <a:schemeClr val="tx1"/>
              </a:solidFill>
              <a:latin typeface="Malgun Gothic" panose="020B0503020000020004" pitchFamily="34" charset="-127"/>
              <a:ea typeface="Malgun Gothic" panose="020B0503020000020004" pitchFamily="34" charset="-127"/>
            </a:endParaRPr>
          </a:p>
        </p:txBody>
      </p:sp>
      <p:sp>
        <p:nvSpPr>
          <p:cNvPr id="52" name="Google Shape;222;p34">
            <a:extLst>
              <a:ext uri="{FF2B5EF4-FFF2-40B4-BE49-F238E27FC236}">
                <a16:creationId xmlns:a16="http://schemas.microsoft.com/office/drawing/2014/main" xmlns="" id="{121D1FC3-84DD-473D-95B1-44E424B97ED6}"/>
              </a:ext>
            </a:extLst>
          </p:cNvPr>
          <p:cNvSpPr txBox="1">
            <a:spLocks/>
          </p:cNvSpPr>
          <p:nvPr/>
        </p:nvSpPr>
        <p:spPr>
          <a:xfrm>
            <a:off x="612000" y="4002810"/>
            <a:ext cx="7920000" cy="997429"/>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000" b="1" i="0" u="none" strike="noStrike" cap="none">
                <a:solidFill>
                  <a:schemeClr val="lt1"/>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r>
              <a:rPr lang="es-EC" sz="2000" dirty="0" smtClean="0">
                <a:solidFill>
                  <a:srgbClr val="000000"/>
                </a:solidFill>
                <a:effectLst/>
                <a:latin typeface="Malgun Gothic" panose="020B0503020000020004" pitchFamily="34" charset="-127"/>
                <a:ea typeface="Malgun Gothic" panose="020B0503020000020004" pitchFamily="34" charset="-127"/>
                <a:cs typeface="Arial" panose="020B0604020202020204" pitchFamily="34" charset="0"/>
              </a:rPr>
              <a:t>¿Cómo realizan la ejecución del gesto técnico caída lateral baja los porteros de 9 a 18 años de la escuela de iniciación deportiva La Merced del Valle?</a:t>
            </a:r>
            <a:endParaRPr lang="es-EC" sz="2000" dirty="0">
              <a:solidFill>
                <a:srgbClr val="000000"/>
              </a:solidFill>
              <a:effectLst/>
              <a:latin typeface="Malgun Gothic" panose="020B0503020000020004" pitchFamily="34" charset="-127"/>
              <a:ea typeface="Malgun Gothic" panose="020B0503020000020004" pitchFamily="34" charset="-127"/>
              <a:cs typeface="Times New Roman" panose="02020603050405020304" pitchFamily="18" charset="0"/>
            </a:endParaRPr>
          </a:p>
        </p:txBody>
      </p:sp>
      <p:sp>
        <p:nvSpPr>
          <p:cNvPr id="59" name="Google Shape;224;p34">
            <a:extLst>
              <a:ext uri="{FF2B5EF4-FFF2-40B4-BE49-F238E27FC236}">
                <a16:creationId xmlns:a16="http://schemas.microsoft.com/office/drawing/2014/main" xmlns="" id="{C1B71EAD-97D3-48D7-B567-28BBC134F335}"/>
              </a:ext>
            </a:extLst>
          </p:cNvPr>
          <p:cNvSpPr txBox="1">
            <a:spLocks/>
          </p:cNvSpPr>
          <p:nvPr/>
        </p:nvSpPr>
        <p:spPr>
          <a:xfrm>
            <a:off x="6297814" y="2758307"/>
            <a:ext cx="2520000" cy="86400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182875" tIns="0" rIns="182875" bIns="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2"/>
              </a:buClr>
              <a:buSzPts val="1800"/>
              <a:buFont typeface="Montserrat Subrayada"/>
              <a:buNone/>
              <a:defRPr sz="2000" b="1" i="0" u="none" strike="noStrike" cap="none">
                <a:solidFill>
                  <a:schemeClr val="accent2"/>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pPr algn="ctr"/>
            <a:r>
              <a:rPr lang="es-EC" sz="1600" b="0" dirty="0">
                <a:solidFill>
                  <a:schemeClr val="tx1"/>
                </a:solidFill>
                <a:latin typeface="Malgun Gothic" panose="020B0503020000020004" pitchFamily="34" charset="-127"/>
                <a:ea typeface="Malgun Gothic" panose="020B0503020000020004" pitchFamily="34" charset="-127"/>
              </a:rPr>
              <a:t>Rendimiento </a:t>
            </a:r>
            <a:r>
              <a:rPr lang="es-EC" sz="1600" b="0" dirty="0" smtClean="0">
                <a:solidFill>
                  <a:schemeClr val="tx1"/>
                </a:solidFill>
                <a:latin typeface="Malgun Gothic" panose="020B0503020000020004" pitchFamily="34" charset="-127"/>
                <a:ea typeface="Malgun Gothic" panose="020B0503020000020004" pitchFamily="34" charset="-127"/>
              </a:rPr>
              <a:t>Deportivo, prevención de lesiones.</a:t>
            </a:r>
            <a:endParaRPr lang="es-EC" sz="1600" b="0" dirty="0">
              <a:solidFill>
                <a:schemeClr val="tx1"/>
              </a:solidFill>
              <a:latin typeface="Malgun Gothic" panose="020B0503020000020004" pitchFamily="34" charset="-127"/>
              <a:ea typeface="Malgun Gothic" panose="020B0503020000020004" pitchFamily="34" charset="-127"/>
            </a:endParaRPr>
          </a:p>
        </p:txBody>
      </p:sp>
      <p:pic>
        <p:nvPicPr>
          <p:cNvPr id="20490" name="Picture 10" descr="El Prebenjamín C Villarreal CF «brilla» en su casaCastellón Base - Tu web  de fútbol base">
            <a:extLst>
              <a:ext uri="{FF2B5EF4-FFF2-40B4-BE49-F238E27FC236}">
                <a16:creationId xmlns:a16="http://schemas.microsoft.com/office/drawing/2014/main" xmlns="" id="{F7465A19-C620-4F0F-9F53-B3147FBCE5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728" r="21776" b="6896"/>
          <a:stretch/>
        </p:blipFill>
        <p:spPr bwMode="auto">
          <a:xfrm>
            <a:off x="4955163" y="2560307"/>
            <a:ext cx="1283412" cy="1260000"/>
          </a:xfrm>
          <a:prstGeom prst="rect">
            <a:avLst/>
          </a:prstGeom>
          <a:noFill/>
          <a:ln w="28575">
            <a:solidFill>
              <a:schemeClr val="bg2"/>
            </a:solidFill>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1863" y="1330378"/>
            <a:ext cx="1843950" cy="84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p:cNvPicPr/>
          <p:nvPr/>
        </p:nvPicPr>
        <p:blipFill>
          <a:blip r:embed="rId5" cstate="print">
            <a:extLst>
              <a:ext uri="{28A0092B-C50C-407E-A947-70E740481C1C}">
                <a14:useLocalDpi xmlns:a14="http://schemas.microsoft.com/office/drawing/2010/main" val="0"/>
              </a:ext>
            </a:extLst>
          </a:blip>
          <a:stretch>
            <a:fillRect/>
          </a:stretch>
        </p:blipFill>
        <p:spPr>
          <a:xfrm>
            <a:off x="4955163" y="1241451"/>
            <a:ext cx="1104900" cy="1019175"/>
          </a:xfrm>
          <a:prstGeom prst="rect">
            <a:avLst/>
          </a:prstGeom>
        </p:spPr>
      </p:pic>
      <p:pic>
        <p:nvPicPr>
          <p:cNvPr id="14" name="13 Imagen"/>
          <p:cNvPicPr/>
          <p:nvPr/>
        </p:nvPicPr>
        <p:blipFill>
          <a:blip r:embed="rId6"/>
          <a:stretch>
            <a:fillRect/>
          </a:stretch>
        </p:blipFill>
        <p:spPr>
          <a:xfrm>
            <a:off x="2904313" y="2571749"/>
            <a:ext cx="1889125" cy="11842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4" name="Google Shape;482;p48">
            <a:extLst>
              <a:ext uri="{FF2B5EF4-FFF2-40B4-BE49-F238E27FC236}">
                <a16:creationId xmlns:a16="http://schemas.microsoft.com/office/drawing/2014/main" xmlns="" id="{F6D5661B-E10E-4EA2-8F2F-8DA2D31F3EE0}"/>
              </a:ext>
            </a:extLst>
          </p:cNvPr>
          <p:cNvSpPr txBox="1">
            <a:spLocks/>
          </p:cNvSpPr>
          <p:nvPr/>
        </p:nvSpPr>
        <p:spPr>
          <a:xfrm>
            <a:off x="2412000" y="74195"/>
            <a:ext cx="4320000" cy="57600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000" b="1" i="0" u="none" strike="noStrike" cap="none">
                <a:solidFill>
                  <a:schemeClr val="dk2"/>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r>
              <a:rPr lang="es-EC" sz="2800" dirty="0">
                <a:solidFill>
                  <a:schemeClr val="tx1"/>
                </a:solidFill>
                <a:effectLst/>
                <a:latin typeface="Malgun Gothic" panose="020B0503020000020004" pitchFamily="34" charset="-127"/>
                <a:ea typeface="Malgun Gothic" panose="020B0503020000020004" pitchFamily="34" charset="-127"/>
                <a:cs typeface="Times New Roman" panose="02020603050405020304" pitchFamily="18" charset="0"/>
              </a:rPr>
              <a:t>CONCLUSIONES </a:t>
            </a:r>
          </a:p>
        </p:txBody>
      </p:sp>
      <p:sp>
        <p:nvSpPr>
          <p:cNvPr id="5" name="Google Shape;480;p48">
            <a:extLst>
              <a:ext uri="{FF2B5EF4-FFF2-40B4-BE49-F238E27FC236}">
                <a16:creationId xmlns:a16="http://schemas.microsoft.com/office/drawing/2014/main" xmlns="" id="{F1373A3B-D152-47D2-B7FF-0A183BAC80AE}"/>
              </a:ext>
            </a:extLst>
          </p:cNvPr>
          <p:cNvSpPr txBox="1"/>
          <p:nvPr/>
        </p:nvSpPr>
        <p:spPr>
          <a:xfrm>
            <a:off x="72000" y="726520"/>
            <a:ext cx="9000000" cy="432000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lvl="0"/>
            <a:endParaRPr lang="es-EC" sz="1500" dirty="0"/>
          </a:p>
          <a:p>
            <a:pPr marL="285750" lvl="0" indent="-285750">
              <a:buFont typeface="Arial" pitchFamily="34" charset="0"/>
              <a:buChar char="•"/>
            </a:pPr>
            <a:r>
              <a:rPr lang="es-EC" sz="1600" dirty="0"/>
              <a:t>Los datos presentados de cada una de las variables establecidas fueron determinan que si existen diferencias significativas en los jugadores de las diferentes categorías en las acciones mecánicas del gesto técnico caída lateral baja en los porteros de 9 a 18 años de en las diferentes categorías </a:t>
            </a:r>
            <a:endParaRPr lang="es-EC" sz="1600" dirty="0" smtClean="0"/>
          </a:p>
          <a:p>
            <a:pPr marL="285750" lvl="0" indent="-285750">
              <a:buFont typeface="Arial" pitchFamily="34" charset="0"/>
              <a:buChar char="•"/>
            </a:pPr>
            <a:endParaRPr lang="es-EC" sz="1600" dirty="0"/>
          </a:p>
          <a:p>
            <a:pPr marL="285750" lvl="0" indent="-285750">
              <a:buFont typeface="Arial" pitchFamily="34" charset="0"/>
              <a:buChar char="•"/>
            </a:pPr>
            <a:r>
              <a:rPr lang="es-EC" sz="1600" dirty="0" smtClean="0"/>
              <a:t>Se </a:t>
            </a:r>
            <a:r>
              <a:rPr lang="es-EC" sz="1600" dirty="0"/>
              <a:t>observa que hay diferencias significativas en los elementos mecánicos al momento de ejecutar la caída lateral baja, tanto en su accionar mecánico como también en el rendimiento de efectividad en la acción de atrape de pelota, presentándose diferencias en las distintas categorías, producto de puntos mecánicos </a:t>
            </a:r>
            <a:r>
              <a:rPr lang="es-EC" sz="1600" dirty="0" smtClean="0"/>
              <a:t>estudiados.</a:t>
            </a:r>
          </a:p>
          <a:p>
            <a:pPr marL="285750" lvl="0" indent="-285750">
              <a:buFont typeface="Arial" pitchFamily="34" charset="0"/>
              <a:buChar char="•"/>
            </a:pPr>
            <a:endParaRPr lang="es-EC" sz="1600" dirty="0"/>
          </a:p>
          <a:p>
            <a:pPr marL="285750" lvl="0" indent="-285750">
              <a:buFont typeface="Arial" pitchFamily="34" charset="0"/>
              <a:buChar char="•"/>
            </a:pPr>
            <a:r>
              <a:rPr lang="es-EC" sz="1600" dirty="0" smtClean="0"/>
              <a:t>Se </a:t>
            </a:r>
            <a:r>
              <a:rPr lang="es-EC" sz="1600" dirty="0"/>
              <a:t>dividió al grupo de estudio en categorías de acorde a las edades: sub 9, sub 12, sub 15 y sub 18, esto para conseguir un análisis más minucioso de cada una de las variables, teniendo una caracterización propia cada una de las categorías como su efectividad en el atrape de pelota. </a:t>
            </a:r>
          </a:p>
          <a:p>
            <a:pPr marL="285750" indent="-285750">
              <a:buFont typeface="Arial" pitchFamily="34" charset="0"/>
              <a:buChar char="•"/>
            </a:pPr>
            <a:endParaRPr lang="es-ES" sz="1500" dirty="0"/>
          </a:p>
          <a:p>
            <a:pPr marL="285750" indent="-285750">
              <a:buFont typeface="Arial" pitchFamily="34" charset="0"/>
              <a:buChar char="•"/>
            </a:pPr>
            <a:endParaRPr lang="es-EC" sz="1500" dirty="0"/>
          </a:p>
        </p:txBody>
      </p:sp>
    </p:spTree>
    <p:extLst>
      <p:ext uri="{BB962C8B-B14F-4D97-AF65-F5344CB8AC3E}">
        <p14:creationId xmlns:p14="http://schemas.microsoft.com/office/powerpoint/2010/main" val="1436466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5" name="Google Shape;480;p48">
            <a:extLst>
              <a:ext uri="{FF2B5EF4-FFF2-40B4-BE49-F238E27FC236}">
                <a16:creationId xmlns:a16="http://schemas.microsoft.com/office/drawing/2014/main" xmlns="" id="{F1373A3B-D152-47D2-B7FF-0A183BAC80AE}"/>
              </a:ext>
            </a:extLst>
          </p:cNvPr>
          <p:cNvSpPr txBox="1"/>
          <p:nvPr/>
        </p:nvSpPr>
        <p:spPr>
          <a:xfrm>
            <a:off x="72000" y="323850"/>
            <a:ext cx="9000000" cy="472267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285750" lvl="0" indent="-285750">
              <a:buFont typeface="Arial" pitchFamily="34" charset="0"/>
              <a:buChar char="•"/>
            </a:pPr>
            <a:r>
              <a:rPr lang="es-EC" sz="1600" dirty="0"/>
              <a:t>En la fase inicial, en la posición básica y fundamental de los porteros de la escuela de iniciación deportiva la Merced del Valle, el centro de masa y la separación de los pies son proporcionales a la edad, es decir mientras menos edad menos será su valor del centro de masa y menor la separación de los </a:t>
            </a:r>
            <a:r>
              <a:rPr lang="es-EC" sz="1600" dirty="0" smtClean="0"/>
              <a:t>pies.</a:t>
            </a:r>
          </a:p>
          <a:p>
            <a:pPr marL="285750" lvl="0" indent="-285750">
              <a:buFont typeface="Arial" pitchFamily="34" charset="0"/>
              <a:buChar char="•"/>
            </a:pPr>
            <a:endParaRPr lang="es-EC" sz="1600" dirty="0"/>
          </a:p>
          <a:p>
            <a:pPr marL="285750" lvl="0" indent="-285750">
              <a:buFont typeface="Arial" pitchFamily="34" charset="0"/>
              <a:buChar char="•"/>
            </a:pPr>
            <a:r>
              <a:rPr lang="es-EC" sz="1600" dirty="0" smtClean="0"/>
              <a:t>En </a:t>
            </a:r>
            <a:r>
              <a:rPr lang="es-EC" sz="1600" dirty="0"/>
              <a:t>la fase de preparación, en el primer paso que dan los porteros de la escuela de iniciación deportiva la merced del valle, la sub 18 cuenta con menor distancia que la categoría sub 15 y sub 12. Esto nos dice que la distancia del primer paso no afecta en el alcance ni en la efectividad del gesto </a:t>
            </a:r>
            <a:r>
              <a:rPr lang="es-EC" sz="1600" dirty="0" smtClean="0"/>
              <a:t>técnico.</a:t>
            </a:r>
          </a:p>
          <a:p>
            <a:pPr marL="285750" lvl="0" indent="-285750">
              <a:buFont typeface="Arial" pitchFamily="34" charset="0"/>
              <a:buChar char="•"/>
            </a:pPr>
            <a:endParaRPr lang="es-EC" sz="1600" dirty="0"/>
          </a:p>
          <a:p>
            <a:pPr marL="285750" lvl="0" indent="-285750">
              <a:buFont typeface="Arial" pitchFamily="34" charset="0"/>
              <a:buChar char="•"/>
            </a:pPr>
            <a:r>
              <a:rPr lang="es-EC" sz="1600" dirty="0" smtClean="0"/>
              <a:t>En </a:t>
            </a:r>
            <a:r>
              <a:rPr lang="es-EC" sz="1600" dirty="0"/>
              <a:t>la fase de vuelo encontramos que en los porteros de la escuela deportiva de iniciación deportiva la merced del valle, el Angulo de inclinación del tronco es proporcional de forma inversa a la edad, es decir a menor edad el Angulo de inclinación es mayor.</a:t>
            </a:r>
          </a:p>
          <a:p>
            <a:pPr marL="285750" indent="-285750">
              <a:buClr>
                <a:schemeClr val="bg2"/>
              </a:buClr>
              <a:buSzPct val="160000"/>
              <a:buFont typeface="Arial" panose="020B0604020202020204" pitchFamily="34" charset="0"/>
              <a:buChar char="•"/>
            </a:pPr>
            <a:endParaRPr lang="es-EC" sz="1600" dirty="0">
              <a:solidFill>
                <a:srgbClr val="000000"/>
              </a:solidFill>
              <a:effectLst/>
              <a:latin typeface="Malgun Gothic" panose="020B0503020000020004" pitchFamily="34" charset="-127"/>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3827983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5" name="Google Shape;480;p48">
            <a:extLst>
              <a:ext uri="{FF2B5EF4-FFF2-40B4-BE49-F238E27FC236}">
                <a16:creationId xmlns:a16="http://schemas.microsoft.com/office/drawing/2014/main" xmlns="" id="{F1373A3B-D152-47D2-B7FF-0A183BAC80AE}"/>
              </a:ext>
            </a:extLst>
          </p:cNvPr>
          <p:cNvSpPr txBox="1"/>
          <p:nvPr/>
        </p:nvSpPr>
        <p:spPr>
          <a:xfrm>
            <a:off x="72000" y="323850"/>
            <a:ext cx="9000000" cy="472267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285750" lvl="0" indent="-285750">
              <a:buFont typeface="Arial" pitchFamily="34" charset="0"/>
              <a:buChar char="•"/>
            </a:pPr>
            <a:r>
              <a:rPr lang="es-EC" sz="1600" dirty="0"/>
              <a:t>Con los resultados obtenidos en las tablas de Pearson concluimos que si existen diferencias posturales en la ejecución de la caída lateral baja entre los porteros de 9 a 18 años de la escuela de iniciación deportiva La Merced del Valle. Específicamente en la inclinación del tronco en la fase de vuelo. Rechazando Ho y aceptando la hipótesis </a:t>
            </a:r>
            <a:r>
              <a:rPr lang="es-EC" sz="1600" dirty="0" smtClean="0"/>
              <a:t>Hi.</a:t>
            </a:r>
          </a:p>
          <a:p>
            <a:pPr marL="285750" lvl="0" indent="-285750">
              <a:buFont typeface="Arial" pitchFamily="34" charset="0"/>
              <a:buChar char="•"/>
            </a:pPr>
            <a:endParaRPr lang="es-EC" sz="1600" dirty="0" smtClean="0"/>
          </a:p>
          <a:p>
            <a:pPr marL="285750" lvl="0" indent="-285750">
              <a:buFont typeface="Arial" pitchFamily="34" charset="0"/>
              <a:buChar char="•"/>
            </a:pPr>
            <a:endParaRPr lang="es-EC" sz="1600" dirty="0"/>
          </a:p>
          <a:p>
            <a:pPr marL="285750" lvl="0" indent="-285750">
              <a:buFont typeface="Arial" pitchFamily="34" charset="0"/>
              <a:buChar char="•"/>
            </a:pPr>
            <a:r>
              <a:rPr lang="es-EC" sz="1600" dirty="0" smtClean="0"/>
              <a:t>Las </a:t>
            </a:r>
            <a:r>
              <a:rPr lang="es-EC" sz="1600" dirty="0"/>
              <a:t>variables que más afecta a la efectividad de la caída lateral baja en los porteros de 9 a 18 años de la escuela de iniciación deportiva La Merced del Valle. Son el alcance y el Angulo de inclinación del tronco en la fase de vuelo.</a:t>
            </a:r>
          </a:p>
          <a:p>
            <a:pPr marL="285750" indent="-285750">
              <a:buClr>
                <a:schemeClr val="bg2"/>
              </a:buClr>
              <a:buSzPct val="160000"/>
              <a:buFont typeface="Arial" panose="020B0604020202020204" pitchFamily="34" charset="0"/>
              <a:buChar char="•"/>
            </a:pPr>
            <a:endParaRPr lang="es-EC" sz="1600" dirty="0">
              <a:solidFill>
                <a:srgbClr val="000000"/>
              </a:solidFill>
              <a:effectLst/>
              <a:latin typeface="Malgun Gothic" panose="020B0503020000020004" pitchFamily="34" charset="-127"/>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2298099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22" name="Google Shape;482;p48">
            <a:extLst>
              <a:ext uri="{FF2B5EF4-FFF2-40B4-BE49-F238E27FC236}">
                <a16:creationId xmlns:a16="http://schemas.microsoft.com/office/drawing/2014/main" xmlns="" id="{3F44EA5A-3561-41F6-BE53-FFF594B24635}"/>
              </a:ext>
            </a:extLst>
          </p:cNvPr>
          <p:cNvSpPr txBox="1">
            <a:spLocks/>
          </p:cNvSpPr>
          <p:nvPr/>
        </p:nvSpPr>
        <p:spPr>
          <a:xfrm>
            <a:off x="2412000" y="79492"/>
            <a:ext cx="4320000" cy="57600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000" b="1" i="0" u="none" strike="noStrike" cap="none">
                <a:solidFill>
                  <a:schemeClr val="dk2"/>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r>
              <a:rPr lang="es-EC" sz="2800" dirty="0">
                <a:solidFill>
                  <a:schemeClr val="tx1"/>
                </a:solidFill>
                <a:effectLst/>
                <a:latin typeface="Malgun Gothic" panose="020B0503020000020004" pitchFamily="34" charset="-127"/>
                <a:ea typeface="Malgun Gothic" panose="020B0503020000020004" pitchFamily="34" charset="-127"/>
                <a:cs typeface="Times New Roman" panose="02020603050405020304" pitchFamily="18" charset="0"/>
              </a:rPr>
              <a:t>RECOMENDACIONES</a:t>
            </a:r>
            <a:r>
              <a:rPr lang="es-EC" sz="2400" dirty="0">
                <a:solidFill>
                  <a:schemeClr val="tx1"/>
                </a:solidFill>
                <a:effectLst/>
                <a:latin typeface="Malgun Gothic" panose="020B0503020000020004" pitchFamily="34" charset="-127"/>
                <a:ea typeface="Malgun Gothic" panose="020B0503020000020004" pitchFamily="34" charset="-127"/>
                <a:cs typeface="Times New Roman" panose="02020603050405020304" pitchFamily="18" charset="0"/>
              </a:rPr>
              <a:t>  </a:t>
            </a:r>
          </a:p>
        </p:txBody>
      </p:sp>
      <p:sp>
        <p:nvSpPr>
          <p:cNvPr id="23" name="Google Shape;480;p48">
            <a:extLst>
              <a:ext uri="{FF2B5EF4-FFF2-40B4-BE49-F238E27FC236}">
                <a16:creationId xmlns:a16="http://schemas.microsoft.com/office/drawing/2014/main" xmlns="" id="{9FBA256A-0261-42B7-B696-539EA13FC357}"/>
              </a:ext>
            </a:extLst>
          </p:cNvPr>
          <p:cNvSpPr txBox="1"/>
          <p:nvPr/>
        </p:nvSpPr>
        <p:spPr>
          <a:xfrm>
            <a:off x="72000" y="766226"/>
            <a:ext cx="9000000" cy="432000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285750" lvl="0" indent="-285750">
              <a:buFont typeface="Arial" pitchFamily="34" charset="0"/>
              <a:buChar char="•"/>
            </a:pPr>
            <a:r>
              <a:rPr lang="es-EC" sz="1600" dirty="0"/>
              <a:t>Basándonos en las diferencias significativas de la caída lateral baja de los porteros de 9 a 18 años recomendamos realizar más análisis biomecánicos fuera de los que ya tenemos para mejorar en las diferentes categorías. </a:t>
            </a:r>
            <a:endParaRPr lang="es-EC" sz="1600" dirty="0" smtClean="0"/>
          </a:p>
          <a:p>
            <a:pPr marL="285750" lvl="0" indent="-285750">
              <a:buFont typeface="Arial" pitchFamily="34" charset="0"/>
              <a:buChar char="•"/>
            </a:pPr>
            <a:endParaRPr lang="es-EC" sz="1600" dirty="0"/>
          </a:p>
          <a:p>
            <a:pPr marL="285750" lvl="0" indent="-285750">
              <a:buFont typeface="Arial" pitchFamily="34" charset="0"/>
              <a:buChar char="•"/>
            </a:pPr>
            <a:r>
              <a:rPr lang="es-EC" sz="1600" dirty="0" smtClean="0"/>
              <a:t>Recomendamos </a:t>
            </a:r>
            <a:r>
              <a:rPr lang="es-EC" sz="1600" dirty="0"/>
              <a:t>aplicar todas las funciones biomecánicas estudiadas, para mejorar las acciones mecánicas y de efectividad en la recepción de la pelota. Al estar en un proceso de formación tendrán la oportunidad para cambiar y mejorar sus acciones </a:t>
            </a:r>
            <a:r>
              <a:rPr lang="es-EC" sz="1600" dirty="0" smtClean="0"/>
              <a:t>mecánicas.</a:t>
            </a:r>
          </a:p>
          <a:p>
            <a:pPr marL="285750" lvl="0" indent="-285750">
              <a:buFont typeface="Arial" pitchFamily="34" charset="0"/>
              <a:buChar char="•"/>
            </a:pPr>
            <a:endParaRPr lang="es-EC" sz="1600" dirty="0"/>
          </a:p>
          <a:p>
            <a:pPr marL="285750" lvl="0" indent="-285750">
              <a:buFont typeface="Arial" pitchFamily="34" charset="0"/>
              <a:buChar char="•"/>
            </a:pPr>
            <a:r>
              <a:rPr lang="es-EC" sz="1600" dirty="0" smtClean="0"/>
              <a:t>Recomendamos </a:t>
            </a:r>
            <a:r>
              <a:rPr lang="es-EC" sz="1600" dirty="0"/>
              <a:t>realizar estudios en las mismas categorías plantead en este estudio: sub 9, sub 12, sub 15, sub 18, con el fin de poder realizar un análisis comparativo y encontrar diferencias entre porteros de distintos clubs. </a:t>
            </a:r>
            <a:endParaRPr lang="es-EC" sz="1600" dirty="0" smtClean="0"/>
          </a:p>
          <a:p>
            <a:pPr marL="285750" lvl="0" indent="-285750">
              <a:buFont typeface="Arial" pitchFamily="34" charset="0"/>
              <a:buChar char="•"/>
            </a:pPr>
            <a:endParaRPr lang="es-EC" sz="1600" dirty="0"/>
          </a:p>
          <a:p>
            <a:pPr marL="285750" lvl="0" indent="-285750">
              <a:buFont typeface="Arial" pitchFamily="34" charset="0"/>
              <a:buChar char="•"/>
            </a:pPr>
            <a:r>
              <a:rPr lang="es-EC" sz="1600" dirty="0" smtClean="0"/>
              <a:t>Se </a:t>
            </a:r>
            <a:r>
              <a:rPr lang="es-EC" sz="1600" dirty="0"/>
              <a:t>deberá tomar en cuenta el centro de masa y la separación de los pies con las categorías de menor edad ya que existe diferencias con las categorías de mayor edad para tener una mayor efectividad en ambas categorías en la fase inicial.</a:t>
            </a:r>
          </a:p>
          <a:p>
            <a:pPr marL="285750" indent="-285750">
              <a:buClr>
                <a:schemeClr val="bg2"/>
              </a:buClr>
              <a:buSzPct val="160000"/>
              <a:buFont typeface="Arial" panose="020B0604020202020204" pitchFamily="34" charset="0"/>
              <a:buChar char="•"/>
            </a:pPr>
            <a:endParaRPr lang="es-EC" sz="1600" dirty="0">
              <a:solidFill>
                <a:srgbClr val="000000"/>
              </a:solidFill>
              <a:effectLst/>
              <a:latin typeface="Malgun Gothic" panose="020B0503020000020004" pitchFamily="34" charset="-127"/>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2752669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23" name="Google Shape;480;p48">
            <a:extLst>
              <a:ext uri="{FF2B5EF4-FFF2-40B4-BE49-F238E27FC236}">
                <a16:creationId xmlns:a16="http://schemas.microsoft.com/office/drawing/2014/main" xmlns="" id="{9FBA256A-0261-42B7-B696-539EA13FC357}"/>
              </a:ext>
            </a:extLst>
          </p:cNvPr>
          <p:cNvSpPr txBox="1"/>
          <p:nvPr/>
        </p:nvSpPr>
        <p:spPr>
          <a:xfrm>
            <a:off x="72000" y="314325"/>
            <a:ext cx="9000000" cy="4771901"/>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285750" lvl="0" indent="-285750">
              <a:buFont typeface="Arial" pitchFamily="34" charset="0"/>
              <a:buChar char="•"/>
            </a:pPr>
            <a:endParaRPr lang="es-EC" sz="1600" dirty="0" smtClean="0"/>
          </a:p>
          <a:p>
            <a:pPr marL="285750" lvl="0" indent="-285750">
              <a:buFont typeface="Arial" pitchFamily="34" charset="0"/>
              <a:buChar char="•"/>
            </a:pPr>
            <a:r>
              <a:rPr lang="es-EC" sz="1600" dirty="0" smtClean="0"/>
              <a:t>Debemos </a:t>
            </a:r>
            <a:r>
              <a:rPr lang="es-EC" sz="1600" dirty="0"/>
              <a:t>tomar en cuenta que el primer paso no afecta de ninguna manera el gesto técnico al momento de realizarlo así que no será necesario priorizar el primer paso, pero si deberá tener una buena posición el pie para evitar lesiones en la fase de </a:t>
            </a:r>
            <a:r>
              <a:rPr lang="es-EC" sz="1600" dirty="0" smtClean="0"/>
              <a:t>preparación.</a:t>
            </a:r>
          </a:p>
          <a:p>
            <a:pPr marL="285750" lvl="0" indent="-285750">
              <a:buFont typeface="Arial" pitchFamily="34" charset="0"/>
              <a:buChar char="•"/>
            </a:pPr>
            <a:endParaRPr lang="es-EC" sz="1600" dirty="0"/>
          </a:p>
          <a:p>
            <a:pPr marL="285750" lvl="0" indent="-285750">
              <a:buFont typeface="Arial" pitchFamily="34" charset="0"/>
              <a:buChar char="•"/>
            </a:pPr>
            <a:r>
              <a:rPr lang="es-EC" sz="1600" dirty="0" smtClean="0"/>
              <a:t>Considerando </a:t>
            </a:r>
            <a:r>
              <a:rPr lang="es-EC" sz="1600" dirty="0"/>
              <a:t>que a menor edad el Angulo de inclinación es mayor se deduce que los de mayor altura tendrán más dificultad al realizar el gesto técnico así que debemos priorizar el Angulo de inclinación en los jugadores de talla alta en la fase de vuelo.    </a:t>
            </a:r>
            <a:endParaRPr lang="es-EC" sz="1600" dirty="0" smtClean="0"/>
          </a:p>
          <a:p>
            <a:pPr marL="285750" lvl="0" indent="-285750">
              <a:buFont typeface="Arial" pitchFamily="34" charset="0"/>
              <a:buChar char="•"/>
            </a:pPr>
            <a:endParaRPr lang="es-EC" sz="1600" dirty="0"/>
          </a:p>
          <a:p>
            <a:pPr marL="285750" lvl="0" indent="-285750">
              <a:buFont typeface="Arial" pitchFamily="34" charset="0"/>
              <a:buChar char="•"/>
            </a:pPr>
            <a:r>
              <a:rPr lang="es-EC" sz="1600" dirty="0" smtClean="0"/>
              <a:t>Se </a:t>
            </a:r>
            <a:r>
              <a:rPr lang="es-EC" sz="1600" dirty="0"/>
              <a:t>recomienda la realización de estudios similares analizando otras diferencias posturales de la caída lateral baja entre los porteros de 9 a 18 años de la escuela de iniciación deportiva La Merced del Valle ya que los porteros de futbol buscan darle más importancia que se merece este jugador diferente, que por décadas ha estado olvidado</a:t>
            </a:r>
            <a:r>
              <a:rPr lang="es-EC" sz="1600" dirty="0" smtClean="0"/>
              <a:t>.</a:t>
            </a:r>
          </a:p>
          <a:p>
            <a:pPr marL="285750" indent="-285750">
              <a:buFont typeface="Arial" pitchFamily="34" charset="0"/>
              <a:buChar char="•"/>
            </a:pPr>
            <a:endParaRPr lang="es-EC" sz="1600" dirty="0" smtClean="0"/>
          </a:p>
          <a:p>
            <a:pPr marL="285750" indent="-285750">
              <a:buFont typeface="Arial" pitchFamily="34" charset="0"/>
              <a:buChar char="•"/>
            </a:pPr>
            <a:r>
              <a:rPr lang="es-EC" sz="1600" dirty="0" smtClean="0"/>
              <a:t>Se </a:t>
            </a:r>
            <a:r>
              <a:rPr lang="es-EC" sz="1600" dirty="0"/>
              <a:t>recomienda en los entrenamientos de los porteros de 9 a 18 años de la escuela de iniciación deportiva La Merced del Valle.  Poner énfasis en mejorar en el alcance y el ángulo de inclinación del tronco ya que la dificultad que existe aquí es la efectividad en la fase de vuelo. </a:t>
            </a:r>
          </a:p>
          <a:p>
            <a:pPr marL="285750" lvl="0" indent="-285750">
              <a:buFont typeface="Arial" pitchFamily="34" charset="0"/>
              <a:buChar char="•"/>
            </a:pPr>
            <a:endParaRPr lang="es-EC" sz="1600" dirty="0"/>
          </a:p>
          <a:p>
            <a:pPr marL="285750" indent="-285750">
              <a:buClr>
                <a:schemeClr val="bg2"/>
              </a:buClr>
              <a:buSzPct val="160000"/>
              <a:buFont typeface="Arial" panose="020B0604020202020204" pitchFamily="34" charset="0"/>
              <a:buChar char="•"/>
            </a:pPr>
            <a:endParaRPr lang="es-EC" sz="1600" dirty="0">
              <a:solidFill>
                <a:srgbClr val="000000"/>
              </a:solidFill>
              <a:effectLst/>
              <a:latin typeface="Malgun Gothic" panose="020B0503020000020004" pitchFamily="34" charset="-127"/>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2532547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Gracias (Gracias en español) Word Cloud background, todos los idiomas, multilingües para la educación o el día de acción de gracias"/>
          <p:cNvPicPr>
            <a:picLocks noChangeAspect="1" noChangeArrowheads="1"/>
          </p:cNvPicPr>
          <p:nvPr/>
        </p:nvPicPr>
        <p:blipFill rotWithShape="1">
          <a:blip r:embed="rId2">
            <a:extLst>
              <a:ext uri="{28A0092B-C50C-407E-A947-70E740481C1C}">
                <a14:useLocalDpi xmlns:a14="http://schemas.microsoft.com/office/drawing/2010/main" val="0"/>
              </a:ext>
            </a:extLst>
          </a:blip>
          <a:srcRect b="6483"/>
          <a:stretch/>
        </p:blipFill>
        <p:spPr bwMode="auto">
          <a:xfrm>
            <a:off x="942974" y="-3509"/>
            <a:ext cx="6972301" cy="52613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192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51" name="Google Shape;486;p48">
            <a:extLst>
              <a:ext uri="{FF2B5EF4-FFF2-40B4-BE49-F238E27FC236}">
                <a16:creationId xmlns:a16="http://schemas.microsoft.com/office/drawing/2014/main" xmlns="" id="{B0FD1E45-CDD1-4E43-850C-DD990690DCD8}"/>
              </a:ext>
            </a:extLst>
          </p:cNvPr>
          <p:cNvSpPr/>
          <p:nvPr/>
        </p:nvSpPr>
        <p:spPr>
          <a:xfrm>
            <a:off x="3709813" y="2382231"/>
            <a:ext cx="1724374" cy="1224156"/>
          </a:xfrm>
          <a:prstGeom prst="rect">
            <a:avLst/>
          </a:prstGeom>
          <a:solidFill>
            <a:schemeClr val="accent4"/>
          </a:solidFill>
          <a:ln w="2857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000" b="1" dirty="0">
              <a:ln>
                <a:solidFill>
                  <a:schemeClr val="tx1"/>
                </a:solidFill>
              </a:ln>
              <a:solidFill>
                <a:schemeClr val="tx1"/>
              </a:solidFill>
              <a:latin typeface="Montserrat Subrayada"/>
              <a:ea typeface="Montserrat Subrayada"/>
              <a:cs typeface="Montserrat Subrayada"/>
              <a:sym typeface="Montserrat Subrayada"/>
            </a:endParaRPr>
          </a:p>
        </p:txBody>
      </p:sp>
      <p:sp>
        <p:nvSpPr>
          <p:cNvPr id="327" name="Google Shape;327;p39"/>
          <p:cNvSpPr txBox="1">
            <a:spLocks noGrp="1"/>
          </p:cNvSpPr>
          <p:nvPr>
            <p:ph type="subTitle" idx="3"/>
          </p:nvPr>
        </p:nvSpPr>
        <p:spPr>
          <a:xfrm>
            <a:off x="5418099" y="1056950"/>
            <a:ext cx="2880000" cy="1224000"/>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182875" tIns="91425" rIns="182875" bIns="91425" anchor="ctr" anchorCtr="0">
            <a:noAutofit/>
          </a:bodyPr>
          <a:lstStyle/>
          <a:p>
            <a:pPr marL="0" lvl="0" indent="0" algn="ctr" rtl="0">
              <a:spcBef>
                <a:spcPts val="0"/>
              </a:spcBef>
              <a:spcAft>
                <a:spcPts val="0"/>
              </a:spcAft>
              <a:buNone/>
            </a:pPr>
            <a:r>
              <a:rPr lang="es-EC" sz="2000" dirty="0" smtClean="0">
                <a:solidFill>
                  <a:schemeClr val="tx1"/>
                </a:solidFill>
                <a:latin typeface="Malgun Gothic" panose="020B0503020000020004" pitchFamily="34" charset="-127"/>
                <a:ea typeface="Malgun Gothic" panose="020B0503020000020004" pitchFamily="34" charset="-127"/>
              </a:rPr>
              <a:t>Aporte </a:t>
            </a:r>
            <a:r>
              <a:rPr lang="es-EC" sz="2000" dirty="0" err="1" smtClean="0">
                <a:solidFill>
                  <a:schemeClr val="tx1"/>
                </a:solidFill>
                <a:latin typeface="Malgun Gothic" panose="020B0503020000020004" pitchFamily="34" charset="-127"/>
                <a:ea typeface="Malgun Gothic" panose="020B0503020000020004" pitchFamily="34" charset="-127"/>
              </a:rPr>
              <a:t>Teorico</a:t>
            </a:r>
            <a:r>
              <a:rPr lang="es-EC" sz="2000" dirty="0" smtClean="0">
                <a:solidFill>
                  <a:schemeClr val="tx1"/>
                </a:solidFill>
                <a:latin typeface="Malgun Gothic" panose="020B0503020000020004" pitchFamily="34" charset="-127"/>
                <a:ea typeface="Malgun Gothic" panose="020B0503020000020004" pitchFamily="34" charset="-127"/>
              </a:rPr>
              <a:t> </a:t>
            </a:r>
            <a:endParaRPr sz="2000" dirty="0">
              <a:solidFill>
                <a:schemeClr val="tx1"/>
              </a:solidFill>
              <a:latin typeface="Malgun Gothic" panose="020B0503020000020004" pitchFamily="34" charset="-127"/>
              <a:ea typeface="Malgun Gothic" panose="020B0503020000020004" pitchFamily="34" charset="-127"/>
            </a:endParaRPr>
          </a:p>
        </p:txBody>
      </p:sp>
      <p:sp>
        <p:nvSpPr>
          <p:cNvPr id="328" name="Google Shape;328;p39"/>
          <p:cNvSpPr txBox="1">
            <a:spLocks noGrp="1"/>
          </p:cNvSpPr>
          <p:nvPr>
            <p:ph type="title"/>
          </p:nvPr>
        </p:nvSpPr>
        <p:spPr>
          <a:xfrm>
            <a:off x="2952000" y="197988"/>
            <a:ext cx="3240000" cy="576000"/>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182875" tIns="182875" rIns="182875" bIns="182875" anchor="ctr" anchorCtr="0">
            <a:noAutofit/>
          </a:bodyPr>
          <a:lstStyle/>
          <a:p>
            <a:pPr marL="0" lvl="0" indent="0" algn="ctr" rtl="0">
              <a:spcBef>
                <a:spcPts val="0"/>
              </a:spcBef>
              <a:spcAft>
                <a:spcPts val="0"/>
              </a:spcAft>
              <a:buNone/>
            </a:pPr>
            <a:r>
              <a:rPr lang="es-EC" sz="2800" dirty="0">
                <a:solidFill>
                  <a:schemeClr val="tx1"/>
                </a:solidFill>
                <a:latin typeface="Malgun Gothic" panose="020B0503020000020004" pitchFamily="34" charset="-127"/>
                <a:ea typeface="Malgun Gothic" panose="020B0503020000020004" pitchFamily="34" charset="-127"/>
              </a:rPr>
              <a:t>JUSTIFICACIÓN </a:t>
            </a:r>
          </a:p>
        </p:txBody>
      </p:sp>
      <p:sp>
        <p:nvSpPr>
          <p:cNvPr id="330" name="Google Shape;330;p39"/>
          <p:cNvSpPr txBox="1">
            <a:spLocks noGrp="1"/>
          </p:cNvSpPr>
          <p:nvPr>
            <p:ph type="subTitle" idx="1"/>
          </p:nvPr>
        </p:nvSpPr>
        <p:spPr>
          <a:xfrm>
            <a:off x="851044" y="3687007"/>
            <a:ext cx="2880000" cy="1224000"/>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182875" tIns="182875" rIns="182875" bIns="182875" anchor="ctr" anchorCtr="0">
            <a:noAutofit/>
          </a:bodyPr>
          <a:lstStyle/>
          <a:p>
            <a:pPr marL="0" indent="0" algn="ctr"/>
            <a:r>
              <a:rPr lang="es-ES" sz="2000" dirty="0">
                <a:solidFill>
                  <a:schemeClr val="tx1"/>
                </a:solidFill>
                <a:latin typeface="Malgun Gothic" panose="020B0503020000020004" pitchFamily="34" charset="-127"/>
                <a:ea typeface="Malgun Gothic" panose="020B0503020000020004" pitchFamily="34" charset="-127"/>
              </a:rPr>
              <a:t>Beneficio en la comunidad deportiva </a:t>
            </a:r>
          </a:p>
          <a:p>
            <a:pPr marL="0" lvl="0" indent="0" algn="ctr" rtl="0">
              <a:spcBef>
                <a:spcPts val="0"/>
              </a:spcBef>
              <a:spcAft>
                <a:spcPts val="0"/>
              </a:spcAft>
              <a:buNone/>
            </a:pPr>
            <a:endParaRPr lang="es-EC" sz="2000" dirty="0">
              <a:solidFill>
                <a:schemeClr val="tx1"/>
              </a:solidFill>
              <a:latin typeface="Malgun Gothic" panose="020B0503020000020004" pitchFamily="34" charset="-127"/>
              <a:ea typeface="Malgun Gothic" panose="020B0503020000020004" pitchFamily="34" charset="-127"/>
            </a:endParaRPr>
          </a:p>
        </p:txBody>
      </p:sp>
      <p:grpSp>
        <p:nvGrpSpPr>
          <p:cNvPr id="12" name="Google Shape;12847;p72">
            <a:extLst>
              <a:ext uri="{FF2B5EF4-FFF2-40B4-BE49-F238E27FC236}">
                <a16:creationId xmlns:a16="http://schemas.microsoft.com/office/drawing/2014/main" xmlns="" id="{43CB8CFC-0A20-4909-AA92-1C261BDE9F2A}"/>
              </a:ext>
            </a:extLst>
          </p:cNvPr>
          <p:cNvGrpSpPr/>
          <p:nvPr/>
        </p:nvGrpSpPr>
        <p:grpSpPr>
          <a:xfrm>
            <a:off x="3914905" y="2474949"/>
            <a:ext cx="1314189" cy="1038717"/>
            <a:chOff x="1329585" y="1989925"/>
            <a:chExt cx="341472" cy="335074"/>
          </a:xfrm>
          <a:solidFill>
            <a:schemeClr val="tx1">
              <a:lumMod val="85000"/>
              <a:lumOff val="15000"/>
            </a:schemeClr>
          </a:solidFill>
        </p:grpSpPr>
        <p:sp>
          <p:nvSpPr>
            <p:cNvPr id="13" name="Google Shape;12848;p72">
              <a:extLst>
                <a:ext uri="{FF2B5EF4-FFF2-40B4-BE49-F238E27FC236}">
                  <a16:creationId xmlns:a16="http://schemas.microsoft.com/office/drawing/2014/main" xmlns="" id="{62A4D70D-7096-4930-A6C0-17CC45013F65}"/>
                </a:ext>
              </a:extLst>
            </p:cNvPr>
            <p:cNvSpPr/>
            <p:nvPr/>
          </p:nvSpPr>
          <p:spPr>
            <a:xfrm>
              <a:off x="1562263" y="2097956"/>
              <a:ext cx="108795" cy="226661"/>
            </a:xfrm>
            <a:custGeom>
              <a:avLst/>
              <a:gdLst/>
              <a:ahLst/>
              <a:cxnLst/>
              <a:rect l="l" t="t" r="r" b="b"/>
              <a:pathLst>
                <a:path w="3418" h="7121" extrusionOk="0">
                  <a:moveTo>
                    <a:pt x="1155" y="345"/>
                  </a:moveTo>
                  <a:cubicBezTo>
                    <a:pt x="1215" y="345"/>
                    <a:pt x="1274" y="405"/>
                    <a:pt x="1274" y="465"/>
                  </a:cubicBezTo>
                  <a:lnTo>
                    <a:pt x="1274" y="536"/>
                  </a:lnTo>
                  <a:lnTo>
                    <a:pt x="1274" y="1107"/>
                  </a:lnTo>
                  <a:cubicBezTo>
                    <a:pt x="1274" y="1191"/>
                    <a:pt x="1346" y="1274"/>
                    <a:pt x="1429" y="1274"/>
                  </a:cubicBezTo>
                  <a:cubicBezTo>
                    <a:pt x="1524" y="1274"/>
                    <a:pt x="1596" y="1191"/>
                    <a:pt x="1596" y="1107"/>
                  </a:cubicBezTo>
                  <a:lnTo>
                    <a:pt x="1596" y="584"/>
                  </a:lnTo>
                  <a:cubicBezTo>
                    <a:pt x="1608" y="536"/>
                    <a:pt x="1655" y="524"/>
                    <a:pt x="1703" y="524"/>
                  </a:cubicBezTo>
                  <a:lnTo>
                    <a:pt x="1715" y="524"/>
                  </a:lnTo>
                  <a:cubicBezTo>
                    <a:pt x="1774" y="524"/>
                    <a:pt x="1834" y="584"/>
                    <a:pt x="1834" y="643"/>
                  </a:cubicBezTo>
                  <a:lnTo>
                    <a:pt x="1834" y="679"/>
                  </a:lnTo>
                  <a:lnTo>
                    <a:pt x="1834" y="1131"/>
                  </a:lnTo>
                  <a:cubicBezTo>
                    <a:pt x="1834" y="1227"/>
                    <a:pt x="1905" y="1298"/>
                    <a:pt x="2001" y="1298"/>
                  </a:cubicBezTo>
                  <a:cubicBezTo>
                    <a:pt x="2084" y="1298"/>
                    <a:pt x="2167" y="1227"/>
                    <a:pt x="2167" y="1131"/>
                  </a:cubicBezTo>
                  <a:lnTo>
                    <a:pt x="2167" y="715"/>
                  </a:lnTo>
                  <a:cubicBezTo>
                    <a:pt x="2179" y="679"/>
                    <a:pt x="2227" y="655"/>
                    <a:pt x="2263" y="655"/>
                  </a:cubicBezTo>
                  <a:lnTo>
                    <a:pt x="2286" y="655"/>
                  </a:lnTo>
                  <a:cubicBezTo>
                    <a:pt x="2346" y="655"/>
                    <a:pt x="2406" y="715"/>
                    <a:pt x="2406" y="774"/>
                  </a:cubicBezTo>
                  <a:lnTo>
                    <a:pt x="2406" y="893"/>
                  </a:lnTo>
                  <a:lnTo>
                    <a:pt x="2406" y="1238"/>
                  </a:lnTo>
                  <a:cubicBezTo>
                    <a:pt x="2406" y="1334"/>
                    <a:pt x="2477" y="1405"/>
                    <a:pt x="2560" y="1405"/>
                  </a:cubicBezTo>
                  <a:cubicBezTo>
                    <a:pt x="2656" y="1405"/>
                    <a:pt x="2727" y="1334"/>
                    <a:pt x="2727" y="1238"/>
                  </a:cubicBezTo>
                  <a:lnTo>
                    <a:pt x="2727" y="893"/>
                  </a:lnTo>
                  <a:cubicBezTo>
                    <a:pt x="2727" y="834"/>
                    <a:pt x="2787" y="774"/>
                    <a:pt x="2846" y="774"/>
                  </a:cubicBezTo>
                  <a:lnTo>
                    <a:pt x="2858" y="774"/>
                  </a:lnTo>
                  <a:cubicBezTo>
                    <a:pt x="2917" y="774"/>
                    <a:pt x="2977" y="834"/>
                    <a:pt x="2977" y="893"/>
                  </a:cubicBezTo>
                  <a:lnTo>
                    <a:pt x="2977" y="1691"/>
                  </a:lnTo>
                  <a:lnTo>
                    <a:pt x="2977" y="1703"/>
                  </a:lnTo>
                  <a:cubicBezTo>
                    <a:pt x="3001" y="1893"/>
                    <a:pt x="2977" y="2477"/>
                    <a:pt x="2679" y="2727"/>
                  </a:cubicBezTo>
                  <a:cubicBezTo>
                    <a:pt x="2644" y="2762"/>
                    <a:pt x="2620" y="2798"/>
                    <a:pt x="2620" y="2858"/>
                  </a:cubicBezTo>
                  <a:lnTo>
                    <a:pt x="2620" y="3393"/>
                  </a:lnTo>
                  <a:lnTo>
                    <a:pt x="1012" y="3393"/>
                  </a:lnTo>
                  <a:lnTo>
                    <a:pt x="1012" y="3024"/>
                  </a:lnTo>
                  <a:cubicBezTo>
                    <a:pt x="1012" y="2965"/>
                    <a:pt x="989" y="2917"/>
                    <a:pt x="941" y="2893"/>
                  </a:cubicBezTo>
                  <a:cubicBezTo>
                    <a:pt x="989" y="2846"/>
                    <a:pt x="417" y="2417"/>
                    <a:pt x="393" y="1953"/>
                  </a:cubicBezTo>
                  <a:cubicBezTo>
                    <a:pt x="381" y="1691"/>
                    <a:pt x="358" y="1358"/>
                    <a:pt x="465" y="1274"/>
                  </a:cubicBezTo>
                  <a:cubicBezTo>
                    <a:pt x="501" y="1247"/>
                    <a:pt x="550" y="1234"/>
                    <a:pt x="617" y="1234"/>
                  </a:cubicBezTo>
                  <a:cubicBezTo>
                    <a:pt x="640" y="1234"/>
                    <a:pt x="664" y="1235"/>
                    <a:pt x="691" y="1238"/>
                  </a:cubicBezTo>
                  <a:lnTo>
                    <a:pt x="691" y="1465"/>
                  </a:lnTo>
                  <a:cubicBezTo>
                    <a:pt x="691" y="1548"/>
                    <a:pt x="762" y="1631"/>
                    <a:pt x="858" y="1631"/>
                  </a:cubicBezTo>
                  <a:cubicBezTo>
                    <a:pt x="941" y="1631"/>
                    <a:pt x="1012" y="1548"/>
                    <a:pt x="1012" y="1465"/>
                  </a:cubicBezTo>
                  <a:lnTo>
                    <a:pt x="1012" y="465"/>
                  </a:lnTo>
                  <a:cubicBezTo>
                    <a:pt x="1012" y="405"/>
                    <a:pt x="1072" y="345"/>
                    <a:pt x="1132" y="345"/>
                  </a:cubicBezTo>
                  <a:close/>
                  <a:moveTo>
                    <a:pt x="2941" y="3691"/>
                  </a:moveTo>
                  <a:lnTo>
                    <a:pt x="2941" y="4215"/>
                  </a:lnTo>
                  <a:lnTo>
                    <a:pt x="810" y="4215"/>
                  </a:lnTo>
                  <a:lnTo>
                    <a:pt x="810" y="3691"/>
                  </a:lnTo>
                  <a:close/>
                  <a:moveTo>
                    <a:pt x="2941" y="4548"/>
                  </a:moveTo>
                  <a:lnTo>
                    <a:pt x="2941" y="6787"/>
                  </a:lnTo>
                  <a:lnTo>
                    <a:pt x="810" y="6787"/>
                  </a:lnTo>
                  <a:lnTo>
                    <a:pt x="810" y="4548"/>
                  </a:lnTo>
                  <a:close/>
                  <a:moveTo>
                    <a:pt x="1132" y="0"/>
                  </a:moveTo>
                  <a:cubicBezTo>
                    <a:pt x="882" y="0"/>
                    <a:pt x="667" y="215"/>
                    <a:pt x="667" y="465"/>
                  </a:cubicBezTo>
                  <a:lnTo>
                    <a:pt x="667" y="893"/>
                  </a:lnTo>
                  <a:cubicBezTo>
                    <a:pt x="645" y="892"/>
                    <a:pt x="623" y="891"/>
                    <a:pt x="602" y="891"/>
                  </a:cubicBezTo>
                  <a:cubicBezTo>
                    <a:pt x="453" y="891"/>
                    <a:pt x="332" y="927"/>
                    <a:pt x="239" y="1000"/>
                  </a:cubicBezTo>
                  <a:cubicBezTo>
                    <a:pt x="0" y="1191"/>
                    <a:pt x="36" y="1584"/>
                    <a:pt x="48" y="1965"/>
                  </a:cubicBezTo>
                  <a:cubicBezTo>
                    <a:pt x="72" y="2489"/>
                    <a:pt x="536" y="2905"/>
                    <a:pt x="715" y="3060"/>
                  </a:cubicBezTo>
                  <a:lnTo>
                    <a:pt x="715" y="3334"/>
                  </a:lnTo>
                  <a:lnTo>
                    <a:pt x="631" y="3334"/>
                  </a:lnTo>
                  <a:cubicBezTo>
                    <a:pt x="536" y="3334"/>
                    <a:pt x="465" y="3405"/>
                    <a:pt x="465" y="3501"/>
                  </a:cubicBezTo>
                  <a:lnTo>
                    <a:pt x="465" y="4370"/>
                  </a:lnTo>
                  <a:lnTo>
                    <a:pt x="465" y="6953"/>
                  </a:lnTo>
                  <a:cubicBezTo>
                    <a:pt x="465" y="7049"/>
                    <a:pt x="536" y="7120"/>
                    <a:pt x="631" y="7120"/>
                  </a:cubicBezTo>
                  <a:lnTo>
                    <a:pt x="3096" y="7120"/>
                  </a:lnTo>
                  <a:cubicBezTo>
                    <a:pt x="3191" y="7120"/>
                    <a:pt x="3263" y="7049"/>
                    <a:pt x="3263" y="6953"/>
                  </a:cubicBezTo>
                  <a:lnTo>
                    <a:pt x="3263" y="4370"/>
                  </a:lnTo>
                  <a:lnTo>
                    <a:pt x="3263" y="3501"/>
                  </a:lnTo>
                  <a:cubicBezTo>
                    <a:pt x="3263" y="3429"/>
                    <a:pt x="3191" y="3358"/>
                    <a:pt x="3096" y="3358"/>
                  </a:cubicBezTo>
                  <a:lnTo>
                    <a:pt x="3001" y="3358"/>
                  </a:lnTo>
                  <a:lnTo>
                    <a:pt x="3001" y="2893"/>
                  </a:lnTo>
                  <a:cubicBezTo>
                    <a:pt x="3418" y="2477"/>
                    <a:pt x="3370" y="1727"/>
                    <a:pt x="3358" y="1643"/>
                  </a:cubicBezTo>
                  <a:lnTo>
                    <a:pt x="3358" y="869"/>
                  </a:lnTo>
                  <a:cubicBezTo>
                    <a:pt x="3358" y="619"/>
                    <a:pt x="3144" y="405"/>
                    <a:pt x="2894" y="405"/>
                  </a:cubicBezTo>
                  <a:lnTo>
                    <a:pt x="2870" y="405"/>
                  </a:lnTo>
                  <a:cubicBezTo>
                    <a:pt x="2798" y="405"/>
                    <a:pt x="2727" y="417"/>
                    <a:pt x="2656" y="465"/>
                  </a:cubicBezTo>
                  <a:cubicBezTo>
                    <a:pt x="2560" y="357"/>
                    <a:pt x="2441" y="286"/>
                    <a:pt x="2298" y="286"/>
                  </a:cubicBezTo>
                  <a:lnTo>
                    <a:pt x="2275" y="286"/>
                  </a:lnTo>
                  <a:cubicBezTo>
                    <a:pt x="2203" y="286"/>
                    <a:pt x="2132" y="298"/>
                    <a:pt x="2072" y="345"/>
                  </a:cubicBezTo>
                  <a:cubicBezTo>
                    <a:pt x="1977" y="238"/>
                    <a:pt x="1870" y="179"/>
                    <a:pt x="1727" y="179"/>
                  </a:cubicBezTo>
                  <a:lnTo>
                    <a:pt x="1715" y="179"/>
                  </a:lnTo>
                  <a:cubicBezTo>
                    <a:pt x="1655" y="179"/>
                    <a:pt x="1596" y="203"/>
                    <a:pt x="1536" y="215"/>
                  </a:cubicBezTo>
                  <a:cubicBezTo>
                    <a:pt x="1465" y="95"/>
                    <a:pt x="1310" y="0"/>
                    <a:pt x="11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2849;p72">
              <a:extLst>
                <a:ext uri="{FF2B5EF4-FFF2-40B4-BE49-F238E27FC236}">
                  <a16:creationId xmlns:a16="http://schemas.microsoft.com/office/drawing/2014/main" xmlns="" id="{0F5C4921-CCB6-4DD9-8229-FF12E850F9B3}"/>
                </a:ext>
              </a:extLst>
            </p:cNvPr>
            <p:cNvSpPr/>
            <p:nvPr/>
          </p:nvSpPr>
          <p:spPr>
            <a:xfrm>
              <a:off x="1406137" y="1989925"/>
              <a:ext cx="198587" cy="335074"/>
            </a:xfrm>
            <a:custGeom>
              <a:avLst/>
              <a:gdLst/>
              <a:ahLst/>
              <a:cxnLst/>
              <a:rect l="l" t="t" r="r" b="b"/>
              <a:pathLst>
                <a:path w="6239" h="10527" extrusionOk="0">
                  <a:moveTo>
                    <a:pt x="643" y="346"/>
                  </a:moveTo>
                  <a:lnTo>
                    <a:pt x="1060" y="382"/>
                  </a:lnTo>
                  <a:lnTo>
                    <a:pt x="941" y="644"/>
                  </a:lnTo>
                  <a:lnTo>
                    <a:pt x="643" y="346"/>
                  </a:lnTo>
                  <a:close/>
                  <a:moveTo>
                    <a:pt x="1393" y="453"/>
                  </a:moveTo>
                  <a:lnTo>
                    <a:pt x="2465" y="894"/>
                  </a:lnTo>
                  <a:lnTo>
                    <a:pt x="2346" y="1334"/>
                  </a:lnTo>
                  <a:lnTo>
                    <a:pt x="1203" y="858"/>
                  </a:lnTo>
                  <a:lnTo>
                    <a:pt x="1393" y="453"/>
                  </a:lnTo>
                  <a:close/>
                  <a:moveTo>
                    <a:pt x="4965" y="1942"/>
                  </a:moveTo>
                  <a:lnTo>
                    <a:pt x="5346" y="2108"/>
                  </a:lnTo>
                  <a:lnTo>
                    <a:pt x="5144" y="2525"/>
                  </a:lnTo>
                  <a:lnTo>
                    <a:pt x="4834" y="2382"/>
                  </a:lnTo>
                  <a:cubicBezTo>
                    <a:pt x="4846" y="2370"/>
                    <a:pt x="4846" y="2370"/>
                    <a:pt x="4846" y="2358"/>
                  </a:cubicBezTo>
                  <a:lnTo>
                    <a:pt x="4965" y="1942"/>
                  </a:lnTo>
                  <a:close/>
                  <a:moveTo>
                    <a:pt x="5656" y="2239"/>
                  </a:moveTo>
                  <a:lnTo>
                    <a:pt x="5834" y="2311"/>
                  </a:lnTo>
                  <a:cubicBezTo>
                    <a:pt x="5858" y="2323"/>
                    <a:pt x="5882" y="2346"/>
                    <a:pt x="5894" y="2370"/>
                  </a:cubicBezTo>
                  <a:cubicBezTo>
                    <a:pt x="5906" y="2406"/>
                    <a:pt x="5906" y="2430"/>
                    <a:pt x="5894" y="2442"/>
                  </a:cubicBezTo>
                  <a:lnTo>
                    <a:pt x="5798" y="2668"/>
                  </a:lnTo>
                  <a:cubicBezTo>
                    <a:pt x="5787" y="2704"/>
                    <a:pt x="5775" y="2716"/>
                    <a:pt x="5739" y="2727"/>
                  </a:cubicBezTo>
                  <a:cubicBezTo>
                    <a:pt x="5727" y="2733"/>
                    <a:pt x="5712" y="2736"/>
                    <a:pt x="5699" y="2736"/>
                  </a:cubicBezTo>
                  <a:cubicBezTo>
                    <a:pt x="5685" y="2736"/>
                    <a:pt x="5673" y="2733"/>
                    <a:pt x="5667" y="2727"/>
                  </a:cubicBezTo>
                  <a:lnTo>
                    <a:pt x="5477" y="2632"/>
                  </a:lnTo>
                  <a:lnTo>
                    <a:pt x="5656" y="2239"/>
                  </a:lnTo>
                  <a:close/>
                  <a:moveTo>
                    <a:pt x="3060" y="453"/>
                  </a:moveTo>
                  <a:cubicBezTo>
                    <a:pt x="3096" y="453"/>
                    <a:pt x="3120" y="477"/>
                    <a:pt x="3143" y="513"/>
                  </a:cubicBezTo>
                  <a:cubicBezTo>
                    <a:pt x="3155" y="537"/>
                    <a:pt x="3155" y="572"/>
                    <a:pt x="3155" y="596"/>
                  </a:cubicBezTo>
                  <a:lnTo>
                    <a:pt x="3143" y="668"/>
                  </a:lnTo>
                  <a:lnTo>
                    <a:pt x="2941" y="1358"/>
                  </a:lnTo>
                  <a:cubicBezTo>
                    <a:pt x="2917" y="1453"/>
                    <a:pt x="2977" y="1537"/>
                    <a:pt x="3060" y="1561"/>
                  </a:cubicBezTo>
                  <a:lnTo>
                    <a:pt x="3108" y="1561"/>
                  </a:lnTo>
                  <a:cubicBezTo>
                    <a:pt x="3179" y="1561"/>
                    <a:pt x="3239" y="1525"/>
                    <a:pt x="3274" y="1442"/>
                  </a:cubicBezTo>
                  <a:lnTo>
                    <a:pt x="3465" y="799"/>
                  </a:lnTo>
                  <a:cubicBezTo>
                    <a:pt x="3501" y="763"/>
                    <a:pt x="3536" y="751"/>
                    <a:pt x="3584" y="751"/>
                  </a:cubicBezTo>
                  <a:lnTo>
                    <a:pt x="3596" y="751"/>
                  </a:lnTo>
                  <a:cubicBezTo>
                    <a:pt x="3631" y="751"/>
                    <a:pt x="3655" y="775"/>
                    <a:pt x="3679" y="811"/>
                  </a:cubicBezTo>
                  <a:cubicBezTo>
                    <a:pt x="3691" y="834"/>
                    <a:pt x="3691" y="870"/>
                    <a:pt x="3691" y="894"/>
                  </a:cubicBezTo>
                  <a:lnTo>
                    <a:pt x="3512" y="1489"/>
                  </a:lnTo>
                  <a:cubicBezTo>
                    <a:pt x="3477" y="1584"/>
                    <a:pt x="3536" y="1668"/>
                    <a:pt x="3631" y="1704"/>
                  </a:cubicBezTo>
                  <a:lnTo>
                    <a:pt x="3679" y="1704"/>
                  </a:lnTo>
                  <a:cubicBezTo>
                    <a:pt x="3751" y="1704"/>
                    <a:pt x="3810" y="1656"/>
                    <a:pt x="3834" y="1584"/>
                  </a:cubicBezTo>
                  <a:lnTo>
                    <a:pt x="4001" y="1025"/>
                  </a:lnTo>
                  <a:cubicBezTo>
                    <a:pt x="4026" y="999"/>
                    <a:pt x="4052" y="980"/>
                    <a:pt x="4082" y="980"/>
                  </a:cubicBezTo>
                  <a:cubicBezTo>
                    <a:pt x="4094" y="980"/>
                    <a:pt x="4106" y="982"/>
                    <a:pt x="4120" y="989"/>
                  </a:cubicBezTo>
                  <a:lnTo>
                    <a:pt x="4132" y="989"/>
                  </a:lnTo>
                  <a:cubicBezTo>
                    <a:pt x="4191" y="1001"/>
                    <a:pt x="4239" y="1061"/>
                    <a:pt x="4227" y="1132"/>
                  </a:cubicBezTo>
                  <a:lnTo>
                    <a:pt x="4191" y="1239"/>
                  </a:lnTo>
                  <a:lnTo>
                    <a:pt x="4048" y="1704"/>
                  </a:lnTo>
                  <a:cubicBezTo>
                    <a:pt x="4012" y="1787"/>
                    <a:pt x="4060" y="1882"/>
                    <a:pt x="4155" y="1906"/>
                  </a:cubicBezTo>
                  <a:cubicBezTo>
                    <a:pt x="4167" y="1906"/>
                    <a:pt x="4179" y="1918"/>
                    <a:pt x="4191" y="1918"/>
                  </a:cubicBezTo>
                  <a:cubicBezTo>
                    <a:pt x="4274" y="1918"/>
                    <a:pt x="4334" y="1882"/>
                    <a:pt x="4358" y="1799"/>
                  </a:cubicBezTo>
                  <a:lnTo>
                    <a:pt x="4513" y="1346"/>
                  </a:lnTo>
                  <a:cubicBezTo>
                    <a:pt x="4523" y="1293"/>
                    <a:pt x="4572" y="1249"/>
                    <a:pt x="4633" y="1249"/>
                  </a:cubicBezTo>
                  <a:cubicBezTo>
                    <a:pt x="4641" y="1249"/>
                    <a:pt x="4648" y="1250"/>
                    <a:pt x="4655" y="1251"/>
                  </a:cubicBezTo>
                  <a:lnTo>
                    <a:pt x="4667" y="1251"/>
                  </a:lnTo>
                  <a:cubicBezTo>
                    <a:pt x="4727" y="1263"/>
                    <a:pt x="4774" y="1323"/>
                    <a:pt x="4763" y="1406"/>
                  </a:cubicBezTo>
                  <a:lnTo>
                    <a:pt x="4513" y="2299"/>
                  </a:lnTo>
                  <a:lnTo>
                    <a:pt x="4513" y="2311"/>
                  </a:lnTo>
                  <a:cubicBezTo>
                    <a:pt x="4524" y="2311"/>
                    <a:pt x="4417" y="3025"/>
                    <a:pt x="3989" y="3239"/>
                  </a:cubicBezTo>
                  <a:cubicBezTo>
                    <a:pt x="3929" y="3263"/>
                    <a:pt x="3893" y="3323"/>
                    <a:pt x="3893" y="3382"/>
                  </a:cubicBezTo>
                  <a:lnTo>
                    <a:pt x="3893" y="3894"/>
                  </a:lnTo>
                  <a:lnTo>
                    <a:pt x="2310" y="3894"/>
                  </a:lnTo>
                  <a:lnTo>
                    <a:pt x="2310" y="3085"/>
                  </a:lnTo>
                  <a:cubicBezTo>
                    <a:pt x="2310" y="3037"/>
                    <a:pt x="2286" y="3013"/>
                    <a:pt x="2262" y="2977"/>
                  </a:cubicBezTo>
                  <a:cubicBezTo>
                    <a:pt x="2262" y="2977"/>
                    <a:pt x="1798" y="2430"/>
                    <a:pt x="1893" y="1965"/>
                  </a:cubicBezTo>
                  <a:cubicBezTo>
                    <a:pt x="1917" y="1823"/>
                    <a:pt x="1941" y="1656"/>
                    <a:pt x="1977" y="1537"/>
                  </a:cubicBezTo>
                  <a:lnTo>
                    <a:pt x="2274" y="1668"/>
                  </a:lnTo>
                  <a:cubicBezTo>
                    <a:pt x="2286" y="1715"/>
                    <a:pt x="2334" y="1763"/>
                    <a:pt x="2393" y="1775"/>
                  </a:cubicBezTo>
                  <a:cubicBezTo>
                    <a:pt x="2412" y="1782"/>
                    <a:pt x="2431" y="1785"/>
                    <a:pt x="2449" y="1785"/>
                  </a:cubicBezTo>
                  <a:cubicBezTo>
                    <a:pt x="2520" y="1785"/>
                    <a:pt x="2579" y="1732"/>
                    <a:pt x="2608" y="1656"/>
                  </a:cubicBezTo>
                  <a:lnTo>
                    <a:pt x="2905" y="537"/>
                  </a:lnTo>
                  <a:cubicBezTo>
                    <a:pt x="2905" y="513"/>
                    <a:pt x="2929" y="477"/>
                    <a:pt x="2953" y="465"/>
                  </a:cubicBezTo>
                  <a:cubicBezTo>
                    <a:pt x="2989" y="453"/>
                    <a:pt x="3012" y="453"/>
                    <a:pt x="3048" y="453"/>
                  </a:cubicBezTo>
                  <a:close/>
                  <a:moveTo>
                    <a:pt x="4132" y="4263"/>
                  </a:moveTo>
                  <a:lnTo>
                    <a:pt x="4132" y="4787"/>
                  </a:lnTo>
                  <a:lnTo>
                    <a:pt x="2012" y="4787"/>
                  </a:lnTo>
                  <a:lnTo>
                    <a:pt x="2012" y="4263"/>
                  </a:lnTo>
                  <a:close/>
                  <a:moveTo>
                    <a:pt x="191" y="1"/>
                  </a:moveTo>
                  <a:cubicBezTo>
                    <a:pt x="119" y="1"/>
                    <a:pt x="60" y="37"/>
                    <a:pt x="24" y="108"/>
                  </a:cubicBezTo>
                  <a:cubicBezTo>
                    <a:pt x="0" y="168"/>
                    <a:pt x="12" y="239"/>
                    <a:pt x="60" y="299"/>
                  </a:cubicBezTo>
                  <a:lnTo>
                    <a:pt x="845" y="1072"/>
                  </a:lnTo>
                  <a:lnTo>
                    <a:pt x="857" y="1084"/>
                  </a:lnTo>
                  <a:lnTo>
                    <a:pt x="869" y="1084"/>
                  </a:lnTo>
                  <a:cubicBezTo>
                    <a:pt x="893" y="1108"/>
                    <a:pt x="917" y="1120"/>
                    <a:pt x="953" y="1120"/>
                  </a:cubicBezTo>
                  <a:lnTo>
                    <a:pt x="1667" y="1418"/>
                  </a:lnTo>
                  <a:cubicBezTo>
                    <a:pt x="1607" y="1561"/>
                    <a:pt x="1572" y="1763"/>
                    <a:pt x="1548" y="1918"/>
                  </a:cubicBezTo>
                  <a:cubicBezTo>
                    <a:pt x="1453" y="2442"/>
                    <a:pt x="1822" y="2989"/>
                    <a:pt x="1941" y="3156"/>
                  </a:cubicBezTo>
                  <a:lnTo>
                    <a:pt x="1941" y="3918"/>
                  </a:lnTo>
                  <a:lnTo>
                    <a:pt x="1810" y="3918"/>
                  </a:lnTo>
                  <a:cubicBezTo>
                    <a:pt x="1726" y="3918"/>
                    <a:pt x="1643" y="3990"/>
                    <a:pt x="1643" y="4085"/>
                  </a:cubicBezTo>
                  <a:lnTo>
                    <a:pt x="1643" y="4942"/>
                  </a:lnTo>
                  <a:lnTo>
                    <a:pt x="1643" y="10359"/>
                  </a:lnTo>
                  <a:cubicBezTo>
                    <a:pt x="1643" y="10455"/>
                    <a:pt x="1726" y="10526"/>
                    <a:pt x="1810" y="10526"/>
                  </a:cubicBezTo>
                  <a:lnTo>
                    <a:pt x="4286" y="10526"/>
                  </a:lnTo>
                  <a:cubicBezTo>
                    <a:pt x="4370" y="10526"/>
                    <a:pt x="4453" y="10455"/>
                    <a:pt x="4453" y="10359"/>
                  </a:cubicBezTo>
                  <a:lnTo>
                    <a:pt x="4453" y="6168"/>
                  </a:lnTo>
                  <a:cubicBezTo>
                    <a:pt x="4453" y="6073"/>
                    <a:pt x="4370" y="6002"/>
                    <a:pt x="4286" y="6002"/>
                  </a:cubicBezTo>
                  <a:cubicBezTo>
                    <a:pt x="4191" y="6002"/>
                    <a:pt x="4120" y="6073"/>
                    <a:pt x="4120" y="6168"/>
                  </a:cubicBezTo>
                  <a:lnTo>
                    <a:pt x="4120" y="10181"/>
                  </a:lnTo>
                  <a:lnTo>
                    <a:pt x="2012" y="10181"/>
                  </a:lnTo>
                  <a:lnTo>
                    <a:pt x="2012" y="5109"/>
                  </a:lnTo>
                  <a:lnTo>
                    <a:pt x="4132" y="5109"/>
                  </a:lnTo>
                  <a:lnTo>
                    <a:pt x="4132" y="5394"/>
                  </a:lnTo>
                  <a:lnTo>
                    <a:pt x="4132" y="5585"/>
                  </a:lnTo>
                  <a:cubicBezTo>
                    <a:pt x="4132" y="5668"/>
                    <a:pt x="4215" y="5752"/>
                    <a:pt x="4298" y="5752"/>
                  </a:cubicBezTo>
                  <a:cubicBezTo>
                    <a:pt x="4393" y="5752"/>
                    <a:pt x="4465" y="5668"/>
                    <a:pt x="4465" y="5585"/>
                  </a:cubicBezTo>
                  <a:lnTo>
                    <a:pt x="4465" y="5394"/>
                  </a:lnTo>
                  <a:lnTo>
                    <a:pt x="4465" y="4942"/>
                  </a:lnTo>
                  <a:lnTo>
                    <a:pt x="4465" y="4085"/>
                  </a:lnTo>
                  <a:cubicBezTo>
                    <a:pt x="4465" y="3990"/>
                    <a:pt x="4393" y="3918"/>
                    <a:pt x="4298" y="3918"/>
                  </a:cubicBezTo>
                  <a:lnTo>
                    <a:pt x="4239" y="3918"/>
                  </a:lnTo>
                  <a:lnTo>
                    <a:pt x="4239" y="3489"/>
                  </a:lnTo>
                  <a:cubicBezTo>
                    <a:pt x="4524" y="3299"/>
                    <a:pt x="4667" y="2966"/>
                    <a:pt x="4763" y="2716"/>
                  </a:cubicBezTo>
                  <a:lnTo>
                    <a:pt x="5525" y="3037"/>
                  </a:lnTo>
                  <a:cubicBezTo>
                    <a:pt x="5584" y="3073"/>
                    <a:pt x="5644" y="3073"/>
                    <a:pt x="5703" y="3073"/>
                  </a:cubicBezTo>
                  <a:cubicBezTo>
                    <a:pt x="5763" y="3073"/>
                    <a:pt x="5822" y="3049"/>
                    <a:pt x="5858" y="3037"/>
                  </a:cubicBezTo>
                  <a:cubicBezTo>
                    <a:pt x="5965" y="3001"/>
                    <a:pt x="6060" y="2906"/>
                    <a:pt x="6096" y="2799"/>
                  </a:cubicBezTo>
                  <a:lnTo>
                    <a:pt x="6191" y="2585"/>
                  </a:lnTo>
                  <a:cubicBezTo>
                    <a:pt x="6239" y="2477"/>
                    <a:pt x="6239" y="2358"/>
                    <a:pt x="6191" y="2239"/>
                  </a:cubicBezTo>
                  <a:cubicBezTo>
                    <a:pt x="6144" y="2132"/>
                    <a:pt x="6060" y="2037"/>
                    <a:pt x="5953" y="2001"/>
                  </a:cubicBezTo>
                  <a:lnTo>
                    <a:pt x="5048" y="1608"/>
                  </a:lnTo>
                  <a:lnTo>
                    <a:pt x="5084" y="1465"/>
                  </a:lnTo>
                  <a:cubicBezTo>
                    <a:pt x="5120" y="1346"/>
                    <a:pt x="5108" y="1227"/>
                    <a:pt x="5025" y="1120"/>
                  </a:cubicBezTo>
                  <a:cubicBezTo>
                    <a:pt x="4965" y="1013"/>
                    <a:pt x="4870" y="942"/>
                    <a:pt x="4751" y="906"/>
                  </a:cubicBezTo>
                  <a:lnTo>
                    <a:pt x="4727" y="906"/>
                  </a:lnTo>
                  <a:cubicBezTo>
                    <a:pt x="4691" y="900"/>
                    <a:pt x="4655" y="897"/>
                    <a:pt x="4620" y="897"/>
                  </a:cubicBezTo>
                  <a:cubicBezTo>
                    <a:pt x="4584" y="897"/>
                    <a:pt x="4548" y="900"/>
                    <a:pt x="4513" y="906"/>
                  </a:cubicBezTo>
                  <a:cubicBezTo>
                    <a:pt x="4453" y="787"/>
                    <a:pt x="4346" y="691"/>
                    <a:pt x="4191" y="656"/>
                  </a:cubicBezTo>
                  <a:lnTo>
                    <a:pt x="4179" y="656"/>
                  </a:lnTo>
                  <a:cubicBezTo>
                    <a:pt x="4143" y="650"/>
                    <a:pt x="4108" y="647"/>
                    <a:pt x="4071" y="647"/>
                  </a:cubicBezTo>
                  <a:cubicBezTo>
                    <a:pt x="4033" y="647"/>
                    <a:pt x="3995" y="650"/>
                    <a:pt x="3953" y="656"/>
                  </a:cubicBezTo>
                  <a:cubicBezTo>
                    <a:pt x="3953" y="644"/>
                    <a:pt x="3941" y="632"/>
                    <a:pt x="3941" y="632"/>
                  </a:cubicBezTo>
                  <a:cubicBezTo>
                    <a:pt x="3882" y="525"/>
                    <a:pt x="3774" y="453"/>
                    <a:pt x="3655" y="418"/>
                  </a:cubicBezTo>
                  <a:lnTo>
                    <a:pt x="3643" y="418"/>
                  </a:lnTo>
                  <a:cubicBezTo>
                    <a:pt x="3614" y="412"/>
                    <a:pt x="3584" y="409"/>
                    <a:pt x="3554" y="409"/>
                  </a:cubicBezTo>
                  <a:cubicBezTo>
                    <a:pt x="3524" y="409"/>
                    <a:pt x="3495" y="412"/>
                    <a:pt x="3465" y="418"/>
                  </a:cubicBezTo>
                  <a:lnTo>
                    <a:pt x="3417" y="334"/>
                  </a:lnTo>
                  <a:cubicBezTo>
                    <a:pt x="3358" y="227"/>
                    <a:pt x="3250" y="156"/>
                    <a:pt x="3143" y="120"/>
                  </a:cubicBezTo>
                  <a:lnTo>
                    <a:pt x="3120" y="120"/>
                  </a:lnTo>
                  <a:cubicBezTo>
                    <a:pt x="3083" y="113"/>
                    <a:pt x="3047" y="109"/>
                    <a:pt x="3012" y="109"/>
                  </a:cubicBezTo>
                  <a:cubicBezTo>
                    <a:pt x="2931" y="109"/>
                    <a:pt x="2853" y="130"/>
                    <a:pt x="2786" y="180"/>
                  </a:cubicBezTo>
                  <a:cubicBezTo>
                    <a:pt x="2679" y="239"/>
                    <a:pt x="2608" y="346"/>
                    <a:pt x="2572" y="465"/>
                  </a:cubicBezTo>
                  <a:lnTo>
                    <a:pt x="2548" y="572"/>
                  </a:lnTo>
                  <a:lnTo>
                    <a:pt x="1369" y="72"/>
                  </a:lnTo>
                  <a:lnTo>
                    <a:pt x="1310" y="72"/>
                  </a:lnTo>
                  <a:lnTo>
                    <a:pt x="19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2850;p72">
              <a:extLst>
                <a:ext uri="{FF2B5EF4-FFF2-40B4-BE49-F238E27FC236}">
                  <a16:creationId xmlns:a16="http://schemas.microsoft.com/office/drawing/2014/main" xmlns="" id="{3555A9B9-6F8E-4319-9720-4CF1386D5FAA}"/>
                </a:ext>
              </a:extLst>
            </p:cNvPr>
            <p:cNvSpPr/>
            <p:nvPr/>
          </p:nvSpPr>
          <p:spPr>
            <a:xfrm>
              <a:off x="1329585" y="2127494"/>
              <a:ext cx="108795" cy="197123"/>
            </a:xfrm>
            <a:custGeom>
              <a:avLst/>
              <a:gdLst/>
              <a:ahLst/>
              <a:cxnLst/>
              <a:rect l="l" t="t" r="r" b="b"/>
              <a:pathLst>
                <a:path w="3418" h="6193" extrusionOk="0">
                  <a:moveTo>
                    <a:pt x="1155" y="358"/>
                  </a:moveTo>
                  <a:cubicBezTo>
                    <a:pt x="1214" y="358"/>
                    <a:pt x="1274" y="418"/>
                    <a:pt x="1274" y="477"/>
                  </a:cubicBezTo>
                  <a:lnTo>
                    <a:pt x="1274" y="549"/>
                  </a:lnTo>
                  <a:lnTo>
                    <a:pt x="1274" y="1120"/>
                  </a:lnTo>
                  <a:cubicBezTo>
                    <a:pt x="1274" y="1203"/>
                    <a:pt x="1345" y="1275"/>
                    <a:pt x="1441" y="1275"/>
                  </a:cubicBezTo>
                  <a:cubicBezTo>
                    <a:pt x="1524" y="1275"/>
                    <a:pt x="1595" y="1203"/>
                    <a:pt x="1595" y="1120"/>
                  </a:cubicBezTo>
                  <a:lnTo>
                    <a:pt x="1595" y="584"/>
                  </a:lnTo>
                  <a:cubicBezTo>
                    <a:pt x="1619" y="537"/>
                    <a:pt x="1655" y="525"/>
                    <a:pt x="1703" y="525"/>
                  </a:cubicBezTo>
                  <a:lnTo>
                    <a:pt x="1715" y="525"/>
                  </a:lnTo>
                  <a:cubicBezTo>
                    <a:pt x="1774" y="525"/>
                    <a:pt x="1834" y="584"/>
                    <a:pt x="1834" y="644"/>
                  </a:cubicBezTo>
                  <a:lnTo>
                    <a:pt x="1834" y="668"/>
                  </a:lnTo>
                  <a:lnTo>
                    <a:pt x="1834" y="1132"/>
                  </a:lnTo>
                  <a:cubicBezTo>
                    <a:pt x="1834" y="1215"/>
                    <a:pt x="1917" y="1299"/>
                    <a:pt x="2000" y="1299"/>
                  </a:cubicBezTo>
                  <a:cubicBezTo>
                    <a:pt x="2096" y="1299"/>
                    <a:pt x="2167" y="1215"/>
                    <a:pt x="2167" y="1132"/>
                  </a:cubicBezTo>
                  <a:lnTo>
                    <a:pt x="2167" y="715"/>
                  </a:lnTo>
                  <a:cubicBezTo>
                    <a:pt x="2179" y="668"/>
                    <a:pt x="2226" y="656"/>
                    <a:pt x="2274" y="656"/>
                  </a:cubicBezTo>
                  <a:lnTo>
                    <a:pt x="2286" y="656"/>
                  </a:lnTo>
                  <a:cubicBezTo>
                    <a:pt x="2346" y="656"/>
                    <a:pt x="2405" y="715"/>
                    <a:pt x="2405" y="775"/>
                  </a:cubicBezTo>
                  <a:lnTo>
                    <a:pt x="2405" y="894"/>
                  </a:lnTo>
                  <a:lnTo>
                    <a:pt x="2405" y="1239"/>
                  </a:lnTo>
                  <a:cubicBezTo>
                    <a:pt x="2405" y="1322"/>
                    <a:pt x="2477" y="1394"/>
                    <a:pt x="2572" y="1394"/>
                  </a:cubicBezTo>
                  <a:cubicBezTo>
                    <a:pt x="2655" y="1394"/>
                    <a:pt x="2727" y="1322"/>
                    <a:pt x="2727" y="1239"/>
                  </a:cubicBezTo>
                  <a:lnTo>
                    <a:pt x="2727" y="894"/>
                  </a:lnTo>
                  <a:cubicBezTo>
                    <a:pt x="2727" y="834"/>
                    <a:pt x="2786" y="775"/>
                    <a:pt x="2846" y="775"/>
                  </a:cubicBezTo>
                  <a:lnTo>
                    <a:pt x="2869" y="775"/>
                  </a:lnTo>
                  <a:cubicBezTo>
                    <a:pt x="2929" y="775"/>
                    <a:pt x="2988" y="834"/>
                    <a:pt x="2988" y="894"/>
                  </a:cubicBezTo>
                  <a:lnTo>
                    <a:pt x="2988" y="1680"/>
                  </a:lnTo>
                  <a:lnTo>
                    <a:pt x="2988" y="1692"/>
                  </a:lnTo>
                  <a:cubicBezTo>
                    <a:pt x="3060" y="1858"/>
                    <a:pt x="3048" y="2442"/>
                    <a:pt x="2727" y="2692"/>
                  </a:cubicBezTo>
                  <a:cubicBezTo>
                    <a:pt x="2679" y="2727"/>
                    <a:pt x="2667" y="2763"/>
                    <a:pt x="2667" y="2823"/>
                  </a:cubicBezTo>
                  <a:lnTo>
                    <a:pt x="2667" y="3358"/>
                  </a:lnTo>
                  <a:lnTo>
                    <a:pt x="1060" y="3358"/>
                  </a:lnTo>
                  <a:lnTo>
                    <a:pt x="1060" y="2989"/>
                  </a:lnTo>
                  <a:cubicBezTo>
                    <a:pt x="1060" y="2930"/>
                    <a:pt x="1036" y="2882"/>
                    <a:pt x="988" y="2858"/>
                  </a:cubicBezTo>
                  <a:cubicBezTo>
                    <a:pt x="822" y="2739"/>
                    <a:pt x="405" y="2346"/>
                    <a:pt x="393" y="1965"/>
                  </a:cubicBezTo>
                  <a:cubicBezTo>
                    <a:pt x="381" y="1692"/>
                    <a:pt x="369" y="1370"/>
                    <a:pt x="464" y="1275"/>
                  </a:cubicBezTo>
                  <a:cubicBezTo>
                    <a:pt x="499" y="1257"/>
                    <a:pt x="547" y="1246"/>
                    <a:pt x="612" y="1246"/>
                  </a:cubicBezTo>
                  <a:cubicBezTo>
                    <a:pt x="636" y="1246"/>
                    <a:pt x="662" y="1248"/>
                    <a:pt x="691" y="1251"/>
                  </a:cubicBezTo>
                  <a:lnTo>
                    <a:pt x="691" y="1477"/>
                  </a:lnTo>
                  <a:cubicBezTo>
                    <a:pt x="691" y="1561"/>
                    <a:pt x="762" y="1632"/>
                    <a:pt x="857" y="1632"/>
                  </a:cubicBezTo>
                  <a:cubicBezTo>
                    <a:pt x="941" y="1632"/>
                    <a:pt x="1024" y="1561"/>
                    <a:pt x="1024" y="1477"/>
                  </a:cubicBezTo>
                  <a:lnTo>
                    <a:pt x="1024" y="477"/>
                  </a:lnTo>
                  <a:cubicBezTo>
                    <a:pt x="1024" y="418"/>
                    <a:pt x="1083" y="358"/>
                    <a:pt x="1143" y="358"/>
                  </a:cubicBezTo>
                  <a:close/>
                  <a:moveTo>
                    <a:pt x="2941" y="3692"/>
                  </a:moveTo>
                  <a:lnTo>
                    <a:pt x="2941" y="4216"/>
                  </a:lnTo>
                  <a:lnTo>
                    <a:pt x="810" y="4216"/>
                  </a:lnTo>
                  <a:lnTo>
                    <a:pt x="810" y="3692"/>
                  </a:lnTo>
                  <a:close/>
                  <a:moveTo>
                    <a:pt x="2941" y="4537"/>
                  </a:moveTo>
                  <a:lnTo>
                    <a:pt x="2941" y="5859"/>
                  </a:lnTo>
                  <a:lnTo>
                    <a:pt x="810" y="5859"/>
                  </a:lnTo>
                  <a:lnTo>
                    <a:pt x="810" y="4537"/>
                  </a:lnTo>
                  <a:close/>
                  <a:moveTo>
                    <a:pt x="1143" y="1"/>
                  </a:moveTo>
                  <a:cubicBezTo>
                    <a:pt x="881" y="1"/>
                    <a:pt x="679" y="203"/>
                    <a:pt x="679" y="465"/>
                  </a:cubicBezTo>
                  <a:lnTo>
                    <a:pt x="679" y="894"/>
                  </a:lnTo>
                  <a:cubicBezTo>
                    <a:pt x="642" y="889"/>
                    <a:pt x="607" y="887"/>
                    <a:pt x="573" y="887"/>
                  </a:cubicBezTo>
                  <a:cubicBezTo>
                    <a:pt x="439" y="887"/>
                    <a:pt x="326" y="923"/>
                    <a:pt x="250" y="989"/>
                  </a:cubicBezTo>
                  <a:cubicBezTo>
                    <a:pt x="0" y="1192"/>
                    <a:pt x="36" y="1573"/>
                    <a:pt x="48" y="1965"/>
                  </a:cubicBezTo>
                  <a:cubicBezTo>
                    <a:pt x="83" y="2477"/>
                    <a:pt x="548" y="2894"/>
                    <a:pt x="726" y="3049"/>
                  </a:cubicBezTo>
                  <a:lnTo>
                    <a:pt x="726" y="3335"/>
                  </a:lnTo>
                  <a:lnTo>
                    <a:pt x="631" y="3335"/>
                  </a:lnTo>
                  <a:cubicBezTo>
                    <a:pt x="536" y="3335"/>
                    <a:pt x="464" y="3406"/>
                    <a:pt x="464" y="3489"/>
                  </a:cubicBezTo>
                  <a:lnTo>
                    <a:pt x="464" y="4359"/>
                  </a:lnTo>
                  <a:lnTo>
                    <a:pt x="464" y="6025"/>
                  </a:lnTo>
                  <a:cubicBezTo>
                    <a:pt x="464" y="6121"/>
                    <a:pt x="536" y="6192"/>
                    <a:pt x="631" y="6192"/>
                  </a:cubicBezTo>
                  <a:lnTo>
                    <a:pt x="3108" y="6192"/>
                  </a:lnTo>
                  <a:cubicBezTo>
                    <a:pt x="3191" y="6192"/>
                    <a:pt x="3262" y="6121"/>
                    <a:pt x="3262" y="6025"/>
                  </a:cubicBezTo>
                  <a:lnTo>
                    <a:pt x="3262" y="4359"/>
                  </a:lnTo>
                  <a:lnTo>
                    <a:pt x="3262" y="3489"/>
                  </a:lnTo>
                  <a:cubicBezTo>
                    <a:pt x="3262" y="3406"/>
                    <a:pt x="3191" y="3335"/>
                    <a:pt x="3108" y="3335"/>
                  </a:cubicBezTo>
                  <a:lnTo>
                    <a:pt x="3000" y="3335"/>
                  </a:lnTo>
                  <a:lnTo>
                    <a:pt x="3000" y="2870"/>
                  </a:lnTo>
                  <a:cubicBezTo>
                    <a:pt x="3417" y="2465"/>
                    <a:pt x="3369" y="1727"/>
                    <a:pt x="3369" y="1632"/>
                  </a:cubicBezTo>
                  <a:lnTo>
                    <a:pt x="3369" y="858"/>
                  </a:lnTo>
                  <a:cubicBezTo>
                    <a:pt x="3369" y="608"/>
                    <a:pt x="3167" y="406"/>
                    <a:pt x="2905" y="406"/>
                  </a:cubicBezTo>
                  <a:lnTo>
                    <a:pt x="2893" y="406"/>
                  </a:lnTo>
                  <a:cubicBezTo>
                    <a:pt x="2822" y="406"/>
                    <a:pt x="2738" y="418"/>
                    <a:pt x="2667" y="465"/>
                  </a:cubicBezTo>
                  <a:cubicBezTo>
                    <a:pt x="2584" y="358"/>
                    <a:pt x="2465" y="287"/>
                    <a:pt x="2310" y="287"/>
                  </a:cubicBezTo>
                  <a:lnTo>
                    <a:pt x="2298" y="287"/>
                  </a:lnTo>
                  <a:cubicBezTo>
                    <a:pt x="2226" y="287"/>
                    <a:pt x="2143" y="299"/>
                    <a:pt x="2084" y="346"/>
                  </a:cubicBezTo>
                  <a:cubicBezTo>
                    <a:pt x="2000" y="239"/>
                    <a:pt x="1881" y="179"/>
                    <a:pt x="1750" y="179"/>
                  </a:cubicBezTo>
                  <a:lnTo>
                    <a:pt x="1726" y="179"/>
                  </a:lnTo>
                  <a:cubicBezTo>
                    <a:pt x="1667" y="179"/>
                    <a:pt x="1607" y="191"/>
                    <a:pt x="1548" y="203"/>
                  </a:cubicBezTo>
                  <a:cubicBezTo>
                    <a:pt x="1476" y="84"/>
                    <a:pt x="1334" y="1"/>
                    <a:pt x="11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330;p39">
            <a:extLst>
              <a:ext uri="{FF2B5EF4-FFF2-40B4-BE49-F238E27FC236}">
                <a16:creationId xmlns:a16="http://schemas.microsoft.com/office/drawing/2014/main" xmlns="" id="{B24407D5-6A0D-401F-A61E-210DB3B755F2}"/>
              </a:ext>
            </a:extLst>
          </p:cNvPr>
          <p:cNvSpPr txBox="1">
            <a:spLocks/>
          </p:cNvSpPr>
          <p:nvPr/>
        </p:nvSpPr>
        <p:spPr>
          <a:xfrm>
            <a:off x="851044" y="1056952"/>
            <a:ext cx="2880000" cy="122400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182875" tIns="182875" rIns="182875" bIns="18287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Karla"/>
              <a:buNone/>
              <a:defRPr sz="1400" b="0" i="0" u="none" strike="noStrike" cap="none">
                <a:solidFill>
                  <a:schemeClr val="dk2"/>
                </a:solidFill>
                <a:latin typeface="Karla"/>
                <a:ea typeface="Karla"/>
                <a:cs typeface="Karla"/>
                <a:sym typeface="Karla"/>
              </a:defRPr>
            </a:lvl1pPr>
            <a:lvl2pPr marL="914400" marR="0" lvl="1" indent="-317500" algn="ctr" rtl="0">
              <a:lnSpc>
                <a:spcPct val="100000"/>
              </a:lnSpc>
              <a:spcBef>
                <a:spcPts val="0"/>
              </a:spcBef>
              <a:spcAft>
                <a:spcPts val="0"/>
              </a:spcAft>
              <a:buClr>
                <a:schemeClr val="dk2"/>
              </a:buClr>
              <a:buSzPts val="1400"/>
              <a:buFont typeface="Karla"/>
              <a:buNone/>
              <a:defRPr sz="1400" b="0" i="0" u="none" strike="noStrike" cap="none">
                <a:solidFill>
                  <a:schemeClr val="dk2"/>
                </a:solidFill>
                <a:latin typeface="Karla"/>
                <a:ea typeface="Karla"/>
                <a:cs typeface="Karla"/>
                <a:sym typeface="Karla"/>
              </a:defRPr>
            </a:lvl2pPr>
            <a:lvl3pPr marL="1371600" marR="0" lvl="2" indent="-317500" algn="ctr" rtl="0">
              <a:lnSpc>
                <a:spcPct val="100000"/>
              </a:lnSpc>
              <a:spcBef>
                <a:spcPts val="0"/>
              </a:spcBef>
              <a:spcAft>
                <a:spcPts val="0"/>
              </a:spcAft>
              <a:buClr>
                <a:schemeClr val="dk2"/>
              </a:buClr>
              <a:buSzPts val="1400"/>
              <a:buFont typeface="Karla"/>
              <a:buNone/>
              <a:defRPr sz="1400" b="0" i="0" u="none" strike="noStrike" cap="none">
                <a:solidFill>
                  <a:schemeClr val="dk2"/>
                </a:solidFill>
                <a:latin typeface="Karla"/>
                <a:ea typeface="Karla"/>
                <a:cs typeface="Karla"/>
                <a:sym typeface="Karla"/>
              </a:defRPr>
            </a:lvl3pPr>
            <a:lvl4pPr marL="1828800" marR="0" lvl="3" indent="-317500" algn="ctr" rtl="0">
              <a:lnSpc>
                <a:spcPct val="100000"/>
              </a:lnSpc>
              <a:spcBef>
                <a:spcPts val="0"/>
              </a:spcBef>
              <a:spcAft>
                <a:spcPts val="0"/>
              </a:spcAft>
              <a:buClr>
                <a:schemeClr val="dk2"/>
              </a:buClr>
              <a:buSzPts val="1400"/>
              <a:buFont typeface="Karla"/>
              <a:buNone/>
              <a:defRPr sz="1400" b="0" i="0" u="none" strike="noStrike" cap="none">
                <a:solidFill>
                  <a:schemeClr val="dk2"/>
                </a:solidFill>
                <a:latin typeface="Karla"/>
                <a:ea typeface="Karla"/>
                <a:cs typeface="Karla"/>
                <a:sym typeface="Karla"/>
              </a:defRPr>
            </a:lvl4pPr>
            <a:lvl5pPr marL="2286000" marR="0" lvl="4" indent="-317500" algn="ctr" rtl="0">
              <a:lnSpc>
                <a:spcPct val="100000"/>
              </a:lnSpc>
              <a:spcBef>
                <a:spcPts val="0"/>
              </a:spcBef>
              <a:spcAft>
                <a:spcPts val="0"/>
              </a:spcAft>
              <a:buClr>
                <a:schemeClr val="dk2"/>
              </a:buClr>
              <a:buSzPts val="1400"/>
              <a:buFont typeface="Karla"/>
              <a:buNone/>
              <a:defRPr sz="1400" b="0" i="0" u="none" strike="noStrike" cap="none">
                <a:solidFill>
                  <a:schemeClr val="dk2"/>
                </a:solidFill>
                <a:latin typeface="Karla"/>
                <a:ea typeface="Karla"/>
                <a:cs typeface="Karla"/>
                <a:sym typeface="Karla"/>
              </a:defRPr>
            </a:lvl5pPr>
            <a:lvl6pPr marL="2743200" marR="0" lvl="5" indent="-317500" algn="ctr" rtl="0">
              <a:lnSpc>
                <a:spcPct val="100000"/>
              </a:lnSpc>
              <a:spcBef>
                <a:spcPts val="0"/>
              </a:spcBef>
              <a:spcAft>
                <a:spcPts val="0"/>
              </a:spcAft>
              <a:buClr>
                <a:schemeClr val="dk2"/>
              </a:buClr>
              <a:buSzPts val="1400"/>
              <a:buFont typeface="Karla"/>
              <a:buNone/>
              <a:defRPr sz="1400" b="0" i="0" u="none" strike="noStrike" cap="none">
                <a:solidFill>
                  <a:schemeClr val="dk2"/>
                </a:solidFill>
                <a:latin typeface="Karla"/>
                <a:ea typeface="Karla"/>
                <a:cs typeface="Karla"/>
                <a:sym typeface="Karla"/>
              </a:defRPr>
            </a:lvl6pPr>
            <a:lvl7pPr marL="3200400" marR="0" lvl="6" indent="-317500" algn="ctr" rtl="0">
              <a:lnSpc>
                <a:spcPct val="100000"/>
              </a:lnSpc>
              <a:spcBef>
                <a:spcPts val="0"/>
              </a:spcBef>
              <a:spcAft>
                <a:spcPts val="0"/>
              </a:spcAft>
              <a:buClr>
                <a:schemeClr val="dk2"/>
              </a:buClr>
              <a:buSzPts val="1400"/>
              <a:buFont typeface="Karla"/>
              <a:buNone/>
              <a:defRPr sz="1400" b="0" i="0" u="none" strike="noStrike" cap="none">
                <a:solidFill>
                  <a:schemeClr val="dk2"/>
                </a:solidFill>
                <a:latin typeface="Karla"/>
                <a:ea typeface="Karla"/>
                <a:cs typeface="Karla"/>
                <a:sym typeface="Karla"/>
              </a:defRPr>
            </a:lvl7pPr>
            <a:lvl8pPr marL="3657600" marR="0" lvl="7" indent="-317500" algn="ctr" rtl="0">
              <a:lnSpc>
                <a:spcPct val="100000"/>
              </a:lnSpc>
              <a:spcBef>
                <a:spcPts val="0"/>
              </a:spcBef>
              <a:spcAft>
                <a:spcPts val="0"/>
              </a:spcAft>
              <a:buClr>
                <a:schemeClr val="dk2"/>
              </a:buClr>
              <a:buSzPts val="1400"/>
              <a:buFont typeface="Karla"/>
              <a:buNone/>
              <a:defRPr sz="1400" b="0" i="0" u="none" strike="noStrike" cap="none">
                <a:solidFill>
                  <a:schemeClr val="dk2"/>
                </a:solidFill>
                <a:latin typeface="Karla"/>
                <a:ea typeface="Karla"/>
                <a:cs typeface="Karla"/>
                <a:sym typeface="Karla"/>
              </a:defRPr>
            </a:lvl8pPr>
            <a:lvl9pPr marL="4114800" marR="0" lvl="8" indent="-317500" algn="ctr" rtl="0">
              <a:lnSpc>
                <a:spcPct val="100000"/>
              </a:lnSpc>
              <a:spcBef>
                <a:spcPts val="0"/>
              </a:spcBef>
              <a:spcAft>
                <a:spcPts val="0"/>
              </a:spcAft>
              <a:buClr>
                <a:schemeClr val="dk2"/>
              </a:buClr>
              <a:buSzPts val="1400"/>
              <a:buFont typeface="Karla"/>
              <a:buNone/>
              <a:defRPr sz="1400" b="0" i="0" u="none" strike="noStrike" cap="none">
                <a:solidFill>
                  <a:schemeClr val="dk2"/>
                </a:solidFill>
                <a:latin typeface="Karla"/>
                <a:ea typeface="Karla"/>
                <a:cs typeface="Karla"/>
                <a:sym typeface="Karla"/>
              </a:defRPr>
            </a:lvl9pPr>
          </a:lstStyle>
          <a:p>
            <a:pPr marL="0" indent="0" algn="ctr"/>
            <a:r>
              <a:rPr lang="es-ES" sz="2000" dirty="0" smtClean="0">
                <a:solidFill>
                  <a:schemeClr val="tx1"/>
                </a:solidFill>
                <a:latin typeface="Malgun Gothic" panose="020B0503020000020004" pitchFamily="34" charset="-127"/>
                <a:ea typeface="Malgun Gothic" panose="020B0503020000020004" pitchFamily="34" charset="-127"/>
              </a:rPr>
              <a:t>Jugador Diferente (portero)</a:t>
            </a:r>
            <a:endParaRPr lang="es-EC" sz="2000" dirty="0">
              <a:solidFill>
                <a:schemeClr val="tx1"/>
              </a:solidFill>
              <a:latin typeface="Malgun Gothic" panose="020B0503020000020004" pitchFamily="34" charset="-127"/>
              <a:ea typeface="Malgun Gothic" panose="020B0503020000020004" pitchFamily="34" charset="-127"/>
            </a:endParaRPr>
          </a:p>
        </p:txBody>
      </p:sp>
      <p:sp>
        <p:nvSpPr>
          <p:cNvPr id="17" name="Google Shape;330;p39">
            <a:extLst>
              <a:ext uri="{FF2B5EF4-FFF2-40B4-BE49-F238E27FC236}">
                <a16:creationId xmlns:a16="http://schemas.microsoft.com/office/drawing/2014/main" xmlns="" id="{BEA44CA7-251A-497C-B4E9-682793DF09E1}"/>
              </a:ext>
            </a:extLst>
          </p:cNvPr>
          <p:cNvSpPr txBox="1">
            <a:spLocks/>
          </p:cNvSpPr>
          <p:nvPr/>
        </p:nvSpPr>
        <p:spPr>
          <a:xfrm>
            <a:off x="5418099" y="3687007"/>
            <a:ext cx="2880000" cy="122400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182875" tIns="182875" rIns="182875" bIns="18287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2"/>
              </a:buClr>
              <a:buSzPts val="1400"/>
              <a:buFont typeface="Karla"/>
              <a:buNone/>
              <a:defRPr sz="1400" b="0" i="0" u="none" strike="noStrike" cap="none">
                <a:solidFill>
                  <a:schemeClr val="dk2"/>
                </a:solidFill>
                <a:latin typeface="Karla"/>
                <a:ea typeface="Karla"/>
                <a:cs typeface="Karla"/>
                <a:sym typeface="Karla"/>
              </a:defRPr>
            </a:lvl1pPr>
            <a:lvl2pPr marL="914400" marR="0" lvl="1" indent="-317500" algn="ctr" rtl="0">
              <a:lnSpc>
                <a:spcPct val="100000"/>
              </a:lnSpc>
              <a:spcBef>
                <a:spcPts val="0"/>
              </a:spcBef>
              <a:spcAft>
                <a:spcPts val="0"/>
              </a:spcAft>
              <a:buClr>
                <a:schemeClr val="dk2"/>
              </a:buClr>
              <a:buSzPts val="1400"/>
              <a:buFont typeface="Karla"/>
              <a:buNone/>
              <a:defRPr sz="1400" b="0" i="0" u="none" strike="noStrike" cap="none">
                <a:solidFill>
                  <a:schemeClr val="dk2"/>
                </a:solidFill>
                <a:latin typeface="Karla"/>
                <a:ea typeface="Karla"/>
                <a:cs typeface="Karla"/>
                <a:sym typeface="Karla"/>
              </a:defRPr>
            </a:lvl2pPr>
            <a:lvl3pPr marL="1371600" marR="0" lvl="2" indent="-317500" algn="ctr" rtl="0">
              <a:lnSpc>
                <a:spcPct val="100000"/>
              </a:lnSpc>
              <a:spcBef>
                <a:spcPts val="0"/>
              </a:spcBef>
              <a:spcAft>
                <a:spcPts val="0"/>
              </a:spcAft>
              <a:buClr>
                <a:schemeClr val="dk2"/>
              </a:buClr>
              <a:buSzPts val="1400"/>
              <a:buFont typeface="Karla"/>
              <a:buNone/>
              <a:defRPr sz="1400" b="0" i="0" u="none" strike="noStrike" cap="none">
                <a:solidFill>
                  <a:schemeClr val="dk2"/>
                </a:solidFill>
                <a:latin typeface="Karla"/>
                <a:ea typeface="Karla"/>
                <a:cs typeface="Karla"/>
                <a:sym typeface="Karla"/>
              </a:defRPr>
            </a:lvl3pPr>
            <a:lvl4pPr marL="1828800" marR="0" lvl="3" indent="-317500" algn="ctr" rtl="0">
              <a:lnSpc>
                <a:spcPct val="100000"/>
              </a:lnSpc>
              <a:spcBef>
                <a:spcPts val="0"/>
              </a:spcBef>
              <a:spcAft>
                <a:spcPts val="0"/>
              </a:spcAft>
              <a:buClr>
                <a:schemeClr val="dk2"/>
              </a:buClr>
              <a:buSzPts val="1400"/>
              <a:buFont typeface="Karla"/>
              <a:buNone/>
              <a:defRPr sz="1400" b="0" i="0" u="none" strike="noStrike" cap="none">
                <a:solidFill>
                  <a:schemeClr val="dk2"/>
                </a:solidFill>
                <a:latin typeface="Karla"/>
                <a:ea typeface="Karla"/>
                <a:cs typeface="Karla"/>
                <a:sym typeface="Karla"/>
              </a:defRPr>
            </a:lvl4pPr>
            <a:lvl5pPr marL="2286000" marR="0" lvl="4" indent="-317500" algn="ctr" rtl="0">
              <a:lnSpc>
                <a:spcPct val="100000"/>
              </a:lnSpc>
              <a:spcBef>
                <a:spcPts val="0"/>
              </a:spcBef>
              <a:spcAft>
                <a:spcPts val="0"/>
              </a:spcAft>
              <a:buClr>
                <a:schemeClr val="dk2"/>
              </a:buClr>
              <a:buSzPts val="1400"/>
              <a:buFont typeface="Karla"/>
              <a:buNone/>
              <a:defRPr sz="1400" b="0" i="0" u="none" strike="noStrike" cap="none">
                <a:solidFill>
                  <a:schemeClr val="dk2"/>
                </a:solidFill>
                <a:latin typeface="Karla"/>
                <a:ea typeface="Karla"/>
                <a:cs typeface="Karla"/>
                <a:sym typeface="Karla"/>
              </a:defRPr>
            </a:lvl5pPr>
            <a:lvl6pPr marL="2743200" marR="0" lvl="5" indent="-317500" algn="ctr" rtl="0">
              <a:lnSpc>
                <a:spcPct val="100000"/>
              </a:lnSpc>
              <a:spcBef>
                <a:spcPts val="0"/>
              </a:spcBef>
              <a:spcAft>
                <a:spcPts val="0"/>
              </a:spcAft>
              <a:buClr>
                <a:schemeClr val="dk2"/>
              </a:buClr>
              <a:buSzPts val="1400"/>
              <a:buFont typeface="Karla"/>
              <a:buNone/>
              <a:defRPr sz="1400" b="0" i="0" u="none" strike="noStrike" cap="none">
                <a:solidFill>
                  <a:schemeClr val="dk2"/>
                </a:solidFill>
                <a:latin typeface="Karla"/>
                <a:ea typeface="Karla"/>
                <a:cs typeface="Karla"/>
                <a:sym typeface="Karla"/>
              </a:defRPr>
            </a:lvl6pPr>
            <a:lvl7pPr marL="3200400" marR="0" lvl="6" indent="-317500" algn="ctr" rtl="0">
              <a:lnSpc>
                <a:spcPct val="100000"/>
              </a:lnSpc>
              <a:spcBef>
                <a:spcPts val="0"/>
              </a:spcBef>
              <a:spcAft>
                <a:spcPts val="0"/>
              </a:spcAft>
              <a:buClr>
                <a:schemeClr val="dk2"/>
              </a:buClr>
              <a:buSzPts val="1400"/>
              <a:buFont typeface="Karla"/>
              <a:buNone/>
              <a:defRPr sz="1400" b="0" i="0" u="none" strike="noStrike" cap="none">
                <a:solidFill>
                  <a:schemeClr val="dk2"/>
                </a:solidFill>
                <a:latin typeface="Karla"/>
                <a:ea typeface="Karla"/>
                <a:cs typeface="Karla"/>
                <a:sym typeface="Karla"/>
              </a:defRPr>
            </a:lvl7pPr>
            <a:lvl8pPr marL="3657600" marR="0" lvl="7" indent="-317500" algn="ctr" rtl="0">
              <a:lnSpc>
                <a:spcPct val="100000"/>
              </a:lnSpc>
              <a:spcBef>
                <a:spcPts val="0"/>
              </a:spcBef>
              <a:spcAft>
                <a:spcPts val="0"/>
              </a:spcAft>
              <a:buClr>
                <a:schemeClr val="dk2"/>
              </a:buClr>
              <a:buSzPts val="1400"/>
              <a:buFont typeface="Karla"/>
              <a:buNone/>
              <a:defRPr sz="1400" b="0" i="0" u="none" strike="noStrike" cap="none">
                <a:solidFill>
                  <a:schemeClr val="dk2"/>
                </a:solidFill>
                <a:latin typeface="Karla"/>
                <a:ea typeface="Karla"/>
                <a:cs typeface="Karla"/>
                <a:sym typeface="Karla"/>
              </a:defRPr>
            </a:lvl8pPr>
            <a:lvl9pPr marL="4114800" marR="0" lvl="8" indent="-317500" algn="ctr" rtl="0">
              <a:lnSpc>
                <a:spcPct val="100000"/>
              </a:lnSpc>
              <a:spcBef>
                <a:spcPts val="0"/>
              </a:spcBef>
              <a:spcAft>
                <a:spcPts val="0"/>
              </a:spcAft>
              <a:buClr>
                <a:schemeClr val="dk2"/>
              </a:buClr>
              <a:buSzPts val="1400"/>
              <a:buFont typeface="Karla"/>
              <a:buNone/>
              <a:defRPr sz="1400" b="0" i="0" u="none" strike="noStrike" cap="none">
                <a:solidFill>
                  <a:schemeClr val="dk2"/>
                </a:solidFill>
                <a:latin typeface="Karla"/>
                <a:ea typeface="Karla"/>
                <a:cs typeface="Karla"/>
                <a:sym typeface="Karla"/>
              </a:defRPr>
            </a:lvl9pPr>
          </a:lstStyle>
          <a:p>
            <a:pPr marL="0" indent="0" algn="ctr"/>
            <a:r>
              <a:rPr lang="es-EC" sz="2000" dirty="0">
                <a:solidFill>
                  <a:schemeClr val="tx1"/>
                </a:solidFill>
                <a:latin typeface="Malgun Gothic" panose="020B0503020000020004" pitchFamily="34" charset="-127"/>
                <a:ea typeface="Malgun Gothic" panose="020B0503020000020004" pitchFamily="34" charset="-127"/>
              </a:rPr>
              <a:t>Carencia de estudios similares </a:t>
            </a:r>
          </a:p>
        </p:txBody>
      </p:sp>
      <p:cxnSp>
        <p:nvCxnSpPr>
          <p:cNvPr id="25" name="Google Shape;492;p48">
            <a:extLst>
              <a:ext uri="{FF2B5EF4-FFF2-40B4-BE49-F238E27FC236}">
                <a16:creationId xmlns:a16="http://schemas.microsoft.com/office/drawing/2014/main" xmlns="" id="{47724913-25CD-4D5E-A65B-2EAFC6A5A75C}"/>
              </a:ext>
            </a:extLst>
          </p:cNvPr>
          <p:cNvCxnSpPr>
            <a:cxnSpLocks/>
            <a:stCxn id="16" idx="2"/>
            <a:endCxn id="51" idx="1"/>
          </p:cNvCxnSpPr>
          <p:nvPr/>
        </p:nvCxnSpPr>
        <p:spPr>
          <a:xfrm rot="16200000" flipH="1">
            <a:off x="2643750" y="1928245"/>
            <a:ext cx="713357" cy="1418769"/>
          </a:xfrm>
          <a:prstGeom prst="bentConnector2">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6" name="Google Shape;493;p48">
            <a:extLst>
              <a:ext uri="{FF2B5EF4-FFF2-40B4-BE49-F238E27FC236}">
                <a16:creationId xmlns:a16="http://schemas.microsoft.com/office/drawing/2014/main" xmlns="" id="{42C00260-2997-4FD9-94EE-F4896A581955}"/>
              </a:ext>
            </a:extLst>
          </p:cNvPr>
          <p:cNvCxnSpPr>
            <a:cxnSpLocks/>
            <a:stCxn id="51" idx="3"/>
            <a:endCxn id="327" idx="2"/>
          </p:cNvCxnSpPr>
          <p:nvPr/>
        </p:nvCxnSpPr>
        <p:spPr>
          <a:xfrm flipV="1">
            <a:off x="5434187" y="2280950"/>
            <a:ext cx="1423912" cy="713359"/>
          </a:xfrm>
          <a:prstGeom prst="bentConnector2">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8" name="Google Shape;492;p48">
            <a:extLst>
              <a:ext uri="{FF2B5EF4-FFF2-40B4-BE49-F238E27FC236}">
                <a16:creationId xmlns:a16="http://schemas.microsoft.com/office/drawing/2014/main" xmlns="" id="{EA8D096A-417D-4CA3-919E-4D9D4437CB81}"/>
              </a:ext>
            </a:extLst>
          </p:cNvPr>
          <p:cNvCxnSpPr>
            <a:cxnSpLocks/>
            <a:stCxn id="330" idx="0"/>
            <a:endCxn id="51" idx="1"/>
          </p:cNvCxnSpPr>
          <p:nvPr/>
        </p:nvCxnSpPr>
        <p:spPr>
          <a:xfrm rot="5400000" flipH="1" flipV="1">
            <a:off x="2654079" y="2631274"/>
            <a:ext cx="692698" cy="1418769"/>
          </a:xfrm>
          <a:prstGeom prst="bentConnector2">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46" name="Google Shape;492;p48">
            <a:extLst>
              <a:ext uri="{FF2B5EF4-FFF2-40B4-BE49-F238E27FC236}">
                <a16:creationId xmlns:a16="http://schemas.microsoft.com/office/drawing/2014/main" xmlns="" id="{B614E7A4-4E91-4104-B935-88C39518FCBC}"/>
              </a:ext>
            </a:extLst>
          </p:cNvPr>
          <p:cNvCxnSpPr>
            <a:cxnSpLocks/>
            <a:stCxn id="17" idx="0"/>
            <a:endCxn id="51" idx="3"/>
          </p:cNvCxnSpPr>
          <p:nvPr/>
        </p:nvCxnSpPr>
        <p:spPr>
          <a:xfrm rot="16200000" flipV="1">
            <a:off x="5799794" y="2628702"/>
            <a:ext cx="692698" cy="1423912"/>
          </a:xfrm>
          <a:prstGeom prst="bentConnector2">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2"/>
          <p:cNvSpPr/>
          <p:nvPr/>
        </p:nvSpPr>
        <p:spPr>
          <a:xfrm>
            <a:off x="825960" y="1521993"/>
            <a:ext cx="4487314" cy="3307182"/>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algn="just">
              <a:lnSpc>
                <a:spcPct val="150000"/>
              </a:lnSpc>
            </a:pPr>
            <a:endParaRPr lang="es-EC" sz="1800" dirty="0" smtClean="0"/>
          </a:p>
          <a:p>
            <a:pPr algn="just">
              <a:lnSpc>
                <a:spcPct val="150000"/>
              </a:lnSpc>
            </a:pPr>
            <a:r>
              <a:rPr lang="es-EC" sz="1800" dirty="0" smtClean="0"/>
              <a:t>Analizar </a:t>
            </a:r>
            <a:r>
              <a:rPr lang="es-EC" sz="1800" dirty="0"/>
              <a:t>la biomecánica del gesto técnico caída lateral baja realizado por los porteros de 9 a 18 años de la escuela de iniciación deportiva La Merced del Valle mediante un estudio biomecánico y estadístico para </a:t>
            </a:r>
            <a:r>
              <a:rPr lang="es-EC" sz="1800" dirty="0" smtClean="0"/>
              <a:t>identificar la correlación de las variables y </a:t>
            </a:r>
            <a:r>
              <a:rPr lang="es-EC" sz="1800" dirty="0"/>
              <a:t>las </a:t>
            </a:r>
            <a:r>
              <a:rPr lang="es-EC" sz="1800" dirty="0" smtClean="0"/>
              <a:t>diferencias en cada categoría. </a:t>
            </a:r>
            <a:endParaRPr lang="es-EC" sz="1800" dirty="0"/>
          </a:p>
          <a:p>
            <a:pPr algn="just"/>
            <a:endParaRPr lang="es-ES" sz="1800" dirty="0" smtClean="0">
              <a:solidFill>
                <a:srgbClr val="000000"/>
              </a:solidFill>
              <a:effectLst/>
              <a:latin typeface="Malgun Gothic" panose="020B0503020000020004" pitchFamily="34" charset="-127"/>
              <a:ea typeface="Malgun Gothic" panose="020B0503020000020004" pitchFamily="34" charset="-127"/>
              <a:cs typeface="Times New Roman" panose="02020603050405020304" pitchFamily="18" charset="0"/>
            </a:endParaRPr>
          </a:p>
          <a:p>
            <a:pPr algn="just"/>
            <a:endParaRPr lang="es-EC" sz="1800" dirty="0">
              <a:solidFill>
                <a:srgbClr val="000000"/>
              </a:solidFill>
              <a:effectLst/>
              <a:latin typeface="Malgun Gothic" panose="020B0503020000020004" pitchFamily="34" charset="-127"/>
              <a:ea typeface="Malgun Gothic" panose="020B0503020000020004" pitchFamily="34" charset="-127"/>
              <a:cs typeface="Times New Roman" panose="02020603050405020304" pitchFamily="18" charset="0"/>
            </a:endParaRPr>
          </a:p>
        </p:txBody>
      </p:sp>
      <p:grpSp>
        <p:nvGrpSpPr>
          <p:cNvPr id="37" name="Google Shape;9324;p66">
            <a:extLst>
              <a:ext uri="{FF2B5EF4-FFF2-40B4-BE49-F238E27FC236}">
                <a16:creationId xmlns:a16="http://schemas.microsoft.com/office/drawing/2014/main" xmlns="" id="{F27A70DC-42AE-467A-9C21-C0D690B2020A}"/>
              </a:ext>
            </a:extLst>
          </p:cNvPr>
          <p:cNvGrpSpPr/>
          <p:nvPr/>
        </p:nvGrpSpPr>
        <p:grpSpPr>
          <a:xfrm>
            <a:off x="6728555" y="1637037"/>
            <a:ext cx="684177" cy="538612"/>
            <a:chOff x="5216456" y="3725484"/>
            <a:chExt cx="356196" cy="265631"/>
          </a:xfrm>
          <a:solidFill>
            <a:schemeClr val="tx1">
              <a:lumMod val="85000"/>
              <a:lumOff val="15000"/>
            </a:schemeClr>
          </a:solidFill>
        </p:grpSpPr>
        <p:sp>
          <p:nvSpPr>
            <p:cNvPr id="38" name="Google Shape;9325;p66">
              <a:extLst>
                <a:ext uri="{FF2B5EF4-FFF2-40B4-BE49-F238E27FC236}">
                  <a16:creationId xmlns:a16="http://schemas.microsoft.com/office/drawing/2014/main" xmlns="" id="{B51545AD-EF20-4D89-9368-B78496902B40}"/>
                </a:ext>
              </a:extLst>
            </p:cNvPr>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9326;p66">
              <a:extLst>
                <a:ext uri="{FF2B5EF4-FFF2-40B4-BE49-F238E27FC236}">
                  <a16:creationId xmlns:a16="http://schemas.microsoft.com/office/drawing/2014/main" xmlns="" id="{8E0AEA22-5ABC-4DCE-B007-2DAAC04C53FB}"/>
                </a:ext>
              </a:extLst>
            </p:cNvPr>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6" name="Google Shape;11349;p69">
            <a:extLst>
              <a:ext uri="{FF2B5EF4-FFF2-40B4-BE49-F238E27FC236}">
                <a16:creationId xmlns:a16="http://schemas.microsoft.com/office/drawing/2014/main" xmlns="" id="{16400535-2AFF-4332-94FC-499E94BE5E87}"/>
              </a:ext>
            </a:extLst>
          </p:cNvPr>
          <p:cNvGrpSpPr/>
          <p:nvPr/>
        </p:nvGrpSpPr>
        <p:grpSpPr>
          <a:xfrm>
            <a:off x="5745317" y="951750"/>
            <a:ext cx="2520000" cy="3240000"/>
            <a:chOff x="2662883" y="1513044"/>
            <a:chExt cx="322915" cy="348543"/>
          </a:xfrm>
          <a:solidFill>
            <a:schemeClr val="tx1">
              <a:lumMod val="85000"/>
              <a:lumOff val="15000"/>
            </a:schemeClr>
          </a:solidFill>
        </p:grpSpPr>
        <p:sp>
          <p:nvSpPr>
            <p:cNvPr id="27" name="Google Shape;11350;p69">
              <a:extLst>
                <a:ext uri="{FF2B5EF4-FFF2-40B4-BE49-F238E27FC236}">
                  <a16:creationId xmlns:a16="http://schemas.microsoft.com/office/drawing/2014/main" xmlns="" id="{60CB895F-F7FD-47AD-A5BA-80E01E561B47}"/>
                </a:ext>
              </a:extLst>
            </p:cNvPr>
            <p:cNvSpPr/>
            <p:nvPr/>
          </p:nvSpPr>
          <p:spPr>
            <a:xfrm>
              <a:off x="2662883" y="1513044"/>
              <a:ext cx="260663" cy="348543"/>
            </a:xfrm>
            <a:custGeom>
              <a:avLst/>
              <a:gdLst/>
              <a:ahLst/>
              <a:cxnLst/>
              <a:rect l="l" t="t" r="r" b="b"/>
              <a:pathLst>
                <a:path w="8228" h="11002" extrusionOk="0">
                  <a:moveTo>
                    <a:pt x="5692" y="0"/>
                  </a:moveTo>
                  <a:cubicBezTo>
                    <a:pt x="5597" y="0"/>
                    <a:pt x="5525" y="72"/>
                    <a:pt x="5525" y="167"/>
                  </a:cubicBezTo>
                  <a:cubicBezTo>
                    <a:pt x="5525" y="250"/>
                    <a:pt x="5597" y="322"/>
                    <a:pt x="5692" y="322"/>
                  </a:cubicBezTo>
                  <a:lnTo>
                    <a:pt x="7907" y="322"/>
                  </a:lnTo>
                  <a:lnTo>
                    <a:pt x="7907" y="10668"/>
                  </a:lnTo>
                  <a:lnTo>
                    <a:pt x="334" y="10668"/>
                  </a:lnTo>
                  <a:lnTo>
                    <a:pt x="334" y="9406"/>
                  </a:lnTo>
                  <a:cubicBezTo>
                    <a:pt x="334" y="9311"/>
                    <a:pt x="251" y="9240"/>
                    <a:pt x="167" y="9240"/>
                  </a:cubicBezTo>
                  <a:cubicBezTo>
                    <a:pt x="72" y="9240"/>
                    <a:pt x="1" y="9311"/>
                    <a:pt x="1" y="9406"/>
                  </a:cubicBezTo>
                  <a:lnTo>
                    <a:pt x="1" y="10835"/>
                  </a:lnTo>
                  <a:cubicBezTo>
                    <a:pt x="1" y="10918"/>
                    <a:pt x="72" y="11002"/>
                    <a:pt x="167" y="11002"/>
                  </a:cubicBezTo>
                  <a:lnTo>
                    <a:pt x="8049" y="11002"/>
                  </a:lnTo>
                  <a:cubicBezTo>
                    <a:pt x="8145" y="11002"/>
                    <a:pt x="8216" y="10918"/>
                    <a:pt x="8216" y="10835"/>
                  </a:cubicBezTo>
                  <a:lnTo>
                    <a:pt x="8216" y="179"/>
                  </a:lnTo>
                  <a:cubicBezTo>
                    <a:pt x="8228" y="60"/>
                    <a:pt x="8157" y="0"/>
                    <a:pt x="80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11351;p69">
              <a:extLst>
                <a:ext uri="{FF2B5EF4-FFF2-40B4-BE49-F238E27FC236}">
                  <a16:creationId xmlns:a16="http://schemas.microsoft.com/office/drawing/2014/main" xmlns="" id="{D02BFF04-70EE-4973-94FB-A6A1ED31DBA3}"/>
                </a:ext>
              </a:extLst>
            </p:cNvPr>
            <p:cNvSpPr/>
            <p:nvPr/>
          </p:nvSpPr>
          <p:spPr>
            <a:xfrm>
              <a:off x="2663264" y="1513044"/>
              <a:ext cx="165243" cy="282554"/>
            </a:xfrm>
            <a:custGeom>
              <a:avLst/>
              <a:gdLst/>
              <a:ahLst/>
              <a:cxnLst/>
              <a:rect l="l" t="t" r="r" b="b"/>
              <a:pathLst>
                <a:path w="5216" h="8919" extrusionOk="0">
                  <a:moveTo>
                    <a:pt x="2358" y="548"/>
                  </a:moveTo>
                  <a:lnTo>
                    <a:pt x="2358" y="2346"/>
                  </a:lnTo>
                  <a:lnTo>
                    <a:pt x="560" y="2346"/>
                  </a:lnTo>
                  <a:lnTo>
                    <a:pt x="2358" y="548"/>
                  </a:lnTo>
                  <a:close/>
                  <a:moveTo>
                    <a:pt x="2537" y="0"/>
                  </a:moveTo>
                  <a:cubicBezTo>
                    <a:pt x="2418" y="0"/>
                    <a:pt x="2299" y="167"/>
                    <a:pt x="2227" y="238"/>
                  </a:cubicBezTo>
                  <a:lnTo>
                    <a:pt x="108" y="2346"/>
                  </a:lnTo>
                  <a:cubicBezTo>
                    <a:pt x="60" y="2393"/>
                    <a:pt x="1" y="2441"/>
                    <a:pt x="1" y="2513"/>
                  </a:cubicBezTo>
                  <a:lnTo>
                    <a:pt x="1" y="8751"/>
                  </a:lnTo>
                  <a:cubicBezTo>
                    <a:pt x="1" y="8835"/>
                    <a:pt x="72" y="8918"/>
                    <a:pt x="167" y="8918"/>
                  </a:cubicBezTo>
                  <a:cubicBezTo>
                    <a:pt x="263" y="8918"/>
                    <a:pt x="334" y="8835"/>
                    <a:pt x="334" y="8751"/>
                  </a:cubicBezTo>
                  <a:lnTo>
                    <a:pt x="334" y="2667"/>
                  </a:lnTo>
                  <a:lnTo>
                    <a:pt x="2525" y="2667"/>
                  </a:lnTo>
                  <a:cubicBezTo>
                    <a:pt x="2608" y="2667"/>
                    <a:pt x="2680" y="2584"/>
                    <a:pt x="2680" y="2501"/>
                  </a:cubicBezTo>
                  <a:lnTo>
                    <a:pt x="2680" y="310"/>
                  </a:lnTo>
                  <a:lnTo>
                    <a:pt x="5049" y="310"/>
                  </a:lnTo>
                  <a:cubicBezTo>
                    <a:pt x="5144" y="310"/>
                    <a:pt x="5216" y="238"/>
                    <a:pt x="5216" y="143"/>
                  </a:cubicBezTo>
                  <a:cubicBezTo>
                    <a:pt x="5216" y="60"/>
                    <a:pt x="5132" y="0"/>
                    <a:pt x="504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11352;p69">
              <a:extLst>
                <a:ext uri="{FF2B5EF4-FFF2-40B4-BE49-F238E27FC236}">
                  <a16:creationId xmlns:a16="http://schemas.microsoft.com/office/drawing/2014/main" xmlns="" id="{529AEEEA-71B4-4921-A40E-9AB3E42E7F59}"/>
                </a:ext>
              </a:extLst>
            </p:cNvPr>
            <p:cNvSpPr/>
            <p:nvPr/>
          </p:nvSpPr>
          <p:spPr>
            <a:xfrm>
              <a:off x="2717596" y="1747634"/>
              <a:ext cx="152412" cy="10613"/>
            </a:xfrm>
            <a:custGeom>
              <a:avLst/>
              <a:gdLst/>
              <a:ahLst/>
              <a:cxnLst/>
              <a:rect l="l" t="t" r="r" b="b"/>
              <a:pathLst>
                <a:path w="4811" h="335" extrusionOk="0">
                  <a:moveTo>
                    <a:pt x="167" y="1"/>
                  </a:moveTo>
                  <a:cubicBezTo>
                    <a:pt x="72" y="1"/>
                    <a:pt x="0" y="84"/>
                    <a:pt x="0" y="168"/>
                  </a:cubicBezTo>
                  <a:cubicBezTo>
                    <a:pt x="0" y="263"/>
                    <a:pt x="72" y="334"/>
                    <a:pt x="167" y="334"/>
                  </a:cubicBezTo>
                  <a:lnTo>
                    <a:pt x="4644" y="334"/>
                  </a:lnTo>
                  <a:cubicBezTo>
                    <a:pt x="4739" y="334"/>
                    <a:pt x="4810" y="263"/>
                    <a:pt x="4810" y="168"/>
                  </a:cubicBezTo>
                  <a:cubicBezTo>
                    <a:pt x="4798" y="84"/>
                    <a:pt x="4739" y="1"/>
                    <a:pt x="4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11353;p69">
              <a:extLst>
                <a:ext uri="{FF2B5EF4-FFF2-40B4-BE49-F238E27FC236}">
                  <a16:creationId xmlns:a16="http://schemas.microsoft.com/office/drawing/2014/main" xmlns="" id="{2C9EFA94-F55F-453C-B319-FE28D22E231E}"/>
                </a:ext>
              </a:extLst>
            </p:cNvPr>
            <p:cNvSpPr/>
            <p:nvPr/>
          </p:nvSpPr>
          <p:spPr>
            <a:xfrm>
              <a:off x="2788876" y="1809886"/>
              <a:ext cx="81132" cy="10581"/>
            </a:xfrm>
            <a:custGeom>
              <a:avLst/>
              <a:gdLst/>
              <a:ahLst/>
              <a:cxnLst/>
              <a:rect l="l" t="t" r="r" b="b"/>
              <a:pathLst>
                <a:path w="2561" h="334" extrusionOk="0">
                  <a:moveTo>
                    <a:pt x="167" y="1"/>
                  </a:moveTo>
                  <a:cubicBezTo>
                    <a:pt x="72" y="1"/>
                    <a:pt x="0" y="84"/>
                    <a:pt x="0" y="167"/>
                  </a:cubicBezTo>
                  <a:cubicBezTo>
                    <a:pt x="0" y="262"/>
                    <a:pt x="72" y="334"/>
                    <a:pt x="167" y="334"/>
                  </a:cubicBezTo>
                  <a:lnTo>
                    <a:pt x="2394" y="334"/>
                  </a:lnTo>
                  <a:cubicBezTo>
                    <a:pt x="2489" y="334"/>
                    <a:pt x="2560" y="262"/>
                    <a:pt x="2560" y="167"/>
                  </a:cubicBezTo>
                  <a:cubicBezTo>
                    <a:pt x="2560" y="84"/>
                    <a:pt x="2489" y="1"/>
                    <a:pt x="23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11354;p69">
              <a:extLst>
                <a:ext uri="{FF2B5EF4-FFF2-40B4-BE49-F238E27FC236}">
                  <a16:creationId xmlns:a16="http://schemas.microsoft.com/office/drawing/2014/main" xmlns="" id="{2F15E852-D048-4637-8345-410AB1155D40}"/>
                </a:ext>
              </a:extLst>
            </p:cNvPr>
            <p:cNvSpPr/>
            <p:nvPr/>
          </p:nvSpPr>
          <p:spPr>
            <a:xfrm>
              <a:off x="2717596" y="1722385"/>
              <a:ext cx="152412" cy="10201"/>
            </a:xfrm>
            <a:custGeom>
              <a:avLst/>
              <a:gdLst/>
              <a:ahLst/>
              <a:cxnLst/>
              <a:rect l="l" t="t" r="r" b="b"/>
              <a:pathLst>
                <a:path w="4811" h="322" extrusionOk="0">
                  <a:moveTo>
                    <a:pt x="167" y="0"/>
                  </a:moveTo>
                  <a:cubicBezTo>
                    <a:pt x="72" y="0"/>
                    <a:pt x="0" y="72"/>
                    <a:pt x="0" y="167"/>
                  </a:cubicBezTo>
                  <a:cubicBezTo>
                    <a:pt x="0" y="250"/>
                    <a:pt x="72" y="322"/>
                    <a:pt x="167" y="322"/>
                  </a:cubicBezTo>
                  <a:lnTo>
                    <a:pt x="4644" y="322"/>
                  </a:lnTo>
                  <a:cubicBezTo>
                    <a:pt x="4739" y="322"/>
                    <a:pt x="4810" y="250"/>
                    <a:pt x="4810" y="167"/>
                  </a:cubicBezTo>
                  <a:cubicBezTo>
                    <a:pt x="4798" y="60"/>
                    <a:pt x="4739" y="0"/>
                    <a:pt x="46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1355;p69">
              <a:extLst>
                <a:ext uri="{FF2B5EF4-FFF2-40B4-BE49-F238E27FC236}">
                  <a16:creationId xmlns:a16="http://schemas.microsoft.com/office/drawing/2014/main" xmlns="" id="{4EBB59FC-9B70-40D9-91F8-612BEEAB4A72}"/>
                </a:ext>
              </a:extLst>
            </p:cNvPr>
            <p:cNvSpPr/>
            <p:nvPr/>
          </p:nvSpPr>
          <p:spPr>
            <a:xfrm>
              <a:off x="2717596" y="1696344"/>
              <a:ext cx="152412" cy="10613"/>
            </a:xfrm>
            <a:custGeom>
              <a:avLst/>
              <a:gdLst/>
              <a:ahLst/>
              <a:cxnLst/>
              <a:rect l="l" t="t" r="r" b="b"/>
              <a:pathLst>
                <a:path w="4811" h="335" extrusionOk="0">
                  <a:moveTo>
                    <a:pt x="167" y="1"/>
                  </a:moveTo>
                  <a:cubicBezTo>
                    <a:pt x="72" y="1"/>
                    <a:pt x="0" y="72"/>
                    <a:pt x="0" y="167"/>
                  </a:cubicBezTo>
                  <a:cubicBezTo>
                    <a:pt x="0" y="251"/>
                    <a:pt x="72" y="334"/>
                    <a:pt x="167" y="334"/>
                  </a:cubicBezTo>
                  <a:lnTo>
                    <a:pt x="4644" y="334"/>
                  </a:lnTo>
                  <a:cubicBezTo>
                    <a:pt x="4739" y="334"/>
                    <a:pt x="4810" y="251"/>
                    <a:pt x="4810" y="167"/>
                  </a:cubicBezTo>
                  <a:cubicBezTo>
                    <a:pt x="4798" y="72"/>
                    <a:pt x="4739" y="1"/>
                    <a:pt x="464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11356;p69">
              <a:extLst>
                <a:ext uri="{FF2B5EF4-FFF2-40B4-BE49-F238E27FC236}">
                  <a16:creationId xmlns:a16="http://schemas.microsoft.com/office/drawing/2014/main" xmlns="" id="{21DE125B-62E8-40F2-98A1-79967C5309BD}"/>
                </a:ext>
              </a:extLst>
            </p:cNvPr>
            <p:cNvSpPr/>
            <p:nvPr/>
          </p:nvSpPr>
          <p:spPr>
            <a:xfrm>
              <a:off x="2717596" y="1670335"/>
              <a:ext cx="152412" cy="10581"/>
            </a:xfrm>
            <a:custGeom>
              <a:avLst/>
              <a:gdLst/>
              <a:ahLst/>
              <a:cxnLst/>
              <a:rect l="l" t="t" r="r" b="b"/>
              <a:pathLst>
                <a:path w="4811" h="334" extrusionOk="0">
                  <a:moveTo>
                    <a:pt x="167" y="0"/>
                  </a:moveTo>
                  <a:cubicBezTo>
                    <a:pt x="72" y="0"/>
                    <a:pt x="0" y="84"/>
                    <a:pt x="0" y="167"/>
                  </a:cubicBezTo>
                  <a:cubicBezTo>
                    <a:pt x="0" y="262"/>
                    <a:pt x="72" y="334"/>
                    <a:pt x="167" y="334"/>
                  </a:cubicBezTo>
                  <a:lnTo>
                    <a:pt x="4644" y="334"/>
                  </a:lnTo>
                  <a:cubicBezTo>
                    <a:pt x="4739" y="334"/>
                    <a:pt x="4810" y="262"/>
                    <a:pt x="4810" y="167"/>
                  </a:cubicBezTo>
                  <a:cubicBezTo>
                    <a:pt x="4810" y="84"/>
                    <a:pt x="4739" y="0"/>
                    <a:pt x="464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1359;p69">
              <a:extLst>
                <a:ext uri="{FF2B5EF4-FFF2-40B4-BE49-F238E27FC236}">
                  <a16:creationId xmlns:a16="http://schemas.microsoft.com/office/drawing/2014/main" xmlns="" id="{BBE51ADB-5549-4997-938D-B37D90858A67}"/>
                </a:ext>
              </a:extLst>
            </p:cNvPr>
            <p:cNvSpPr/>
            <p:nvPr/>
          </p:nvSpPr>
          <p:spPr>
            <a:xfrm>
              <a:off x="2943537" y="1513044"/>
              <a:ext cx="42261" cy="347783"/>
            </a:xfrm>
            <a:custGeom>
              <a:avLst/>
              <a:gdLst/>
              <a:ahLst/>
              <a:cxnLst/>
              <a:rect l="l" t="t" r="r" b="b"/>
              <a:pathLst>
                <a:path w="1334" h="10978" extrusionOk="0">
                  <a:moveTo>
                    <a:pt x="667" y="310"/>
                  </a:moveTo>
                  <a:cubicBezTo>
                    <a:pt x="857" y="310"/>
                    <a:pt x="1012" y="477"/>
                    <a:pt x="1012" y="655"/>
                  </a:cubicBezTo>
                  <a:lnTo>
                    <a:pt x="1012" y="1477"/>
                  </a:lnTo>
                  <a:lnTo>
                    <a:pt x="321" y="1477"/>
                  </a:lnTo>
                  <a:lnTo>
                    <a:pt x="321" y="655"/>
                  </a:lnTo>
                  <a:cubicBezTo>
                    <a:pt x="321" y="465"/>
                    <a:pt x="488" y="310"/>
                    <a:pt x="667" y="310"/>
                  </a:cubicBezTo>
                  <a:close/>
                  <a:moveTo>
                    <a:pt x="1024" y="1798"/>
                  </a:moveTo>
                  <a:lnTo>
                    <a:pt x="1024" y="2453"/>
                  </a:lnTo>
                  <a:lnTo>
                    <a:pt x="321" y="2453"/>
                  </a:lnTo>
                  <a:lnTo>
                    <a:pt x="321" y="1798"/>
                  </a:lnTo>
                  <a:close/>
                  <a:moveTo>
                    <a:pt x="964" y="9597"/>
                  </a:moveTo>
                  <a:lnTo>
                    <a:pt x="833" y="10525"/>
                  </a:lnTo>
                  <a:cubicBezTo>
                    <a:pt x="810" y="10597"/>
                    <a:pt x="750" y="10656"/>
                    <a:pt x="679" y="10656"/>
                  </a:cubicBezTo>
                  <a:cubicBezTo>
                    <a:pt x="607" y="10656"/>
                    <a:pt x="536" y="10597"/>
                    <a:pt x="536" y="10525"/>
                  </a:cubicBezTo>
                  <a:lnTo>
                    <a:pt x="417" y="9597"/>
                  </a:lnTo>
                  <a:close/>
                  <a:moveTo>
                    <a:pt x="667" y="0"/>
                  </a:moveTo>
                  <a:cubicBezTo>
                    <a:pt x="298" y="0"/>
                    <a:pt x="0" y="298"/>
                    <a:pt x="0" y="667"/>
                  </a:cubicBezTo>
                  <a:lnTo>
                    <a:pt x="0" y="1631"/>
                  </a:lnTo>
                  <a:lnTo>
                    <a:pt x="0" y="2822"/>
                  </a:lnTo>
                  <a:lnTo>
                    <a:pt x="0" y="4810"/>
                  </a:lnTo>
                  <a:cubicBezTo>
                    <a:pt x="0" y="4894"/>
                    <a:pt x="71" y="4965"/>
                    <a:pt x="167" y="4965"/>
                  </a:cubicBezTo>
                  <a:cubicBezTo>
                    <a:pt x="250" y="4965"/>
                    <a:pt x="321" y="4894"/>
                    <a:pt x="321" y="4810"/>
                  </a:cubicBezTo>
                  <a:lnTo>
                    <a:pt x="321" y="2763"/>
                  </a:lnTo>
                  <a:lnTo>
                    <a:pt x="1024" y="2763"/>
                  </a:lnTo>
                  <a:lnTo>
                    <a:pt x="1024" y="9275"/>
                  </a:lnTo>
                  <a:lnTo>
                    <a:pt x="321" y="9275"/>
                  </a:lnTo>
                  <a:lnTo>
                    <a:pt x="321" y="5430"/>
                  </a:lnTo>
                  <a:cubicBezTo>
                    <a:pt x="321" y="5346"/>
                    <a:pt x="250" y="5263"/>
                    <a:pt x="167" y="5263"/>
                  </a:cubicBezTo>
                  <a:cubicBezTo>
                    <a:pt x="71" y="5263"/>
                    <a:pt x="0" y="5346"/>
                    <a:pt x="0" y="5430"/>
                  </a:cubicBezTo>
                  <a:lnTo>
                    <a:pt x="0" y="9430"/>
                  </a:lnTo>
                  <a:cubicBezTo>
                    <a:pt x="0" y="9490"/>
                    <a:pt x="24" y="9537"/>
                    <a:pt x="60" y="9561"/>
                  </a:cubicBezTo>
                  <a:lnTo>
                    <a:pt x="191" y="10561"/>
                  </a:lnTo>
                  <a:cubicBezTo>
                    <a:pt x="226" y="10799"/>
                    <a:pt x="429" y="10978"/>
                    <a:pt x="667" y="10978"/>
                  </a:cubicBezTo>
                  <a:cubicBezTo>
                    <a:pt x="905" y="10978"/>
                    <a:pt x="1119" y="10799"/>
                    <a:pt x="1143" y="10561"/>
                  </a:cubicBezTo>
                  <a:lnTo>
                    <a:pt x="1274" y="9561"/>
                  </a:lnTo>
                  <a:cubicBezTo>
                    <a:pt x="1322" y="9537"/>
                    <a:pt x="1334" y="9490"/>
                    <a:pt x="1334" y="9430"/>
                  </a:cubicBezTo>
                  <a:lnTo>
                    <a:pt x="1334" y="2822"/>
                  </a:lnTo>
                  <a:lnTo>
                    <a:pt x="1334" y="1631"/>
                  </a:lnTo>
                  <a:lnTo>
                    <a:pt x="1334" y="667"/>
                  </a:lnTo>
                  <a:cubicBezTo>
                    <a:pt x="1334" y="298"/>
                    <a:pt x="1036" y="0"/>
                    <a:pt x="66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Título 2">
            <a:extLst>
              <a:ext uri="{FF2B5EF4-FFF2-40B4-BE49-F238E27FC236}">
                <a16:creationId xmlns:a16="http://schemas.microsoft.com/office/drawing/2014/main" xmlns="" id="{F785E629-E3CE-4F63-BB26-43AFDFC0A9E3}"/>
              </a:ext>
            </a:extLst>
          </p:cNvPr>
          <p:cNvSpPr txBox="1">
            <a:spLocks/>
          </p:cNvSpPr>
          <p:nvPr/>
        </p:nvSpPr>
        <p:spPr>
          <a:xfrm>
            <a:off x="1899617" y="733585"/>
            <a:ext cx="2340000" cy="57600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500" b="1" i="0" u="none" strike="noStrike" cap="none">
                <a:solidFill>
                  <a:schemeClr val="dk2"/>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r>
              <a:rPr lang="es-EC" sz="2800" dirty="0">
                <a:solidFill>
                  <a:schemeClr val="tx1"/>
                </a:solidFill>
                <a:latin typeface="Malgun Gothic" panose="020B0503020000020004" pitchFamily="34" charset="-127"/>
                <a:ea typeface="Malgun Gothic" panose="020B0503020000020004" pitchFamily="34" charset="-127"/>
              </a:rPr>
              <a:t>OBJETIVO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19" name="Google Shape;480;p48"/>
          <p:cNvSpPr txBox="1"/>
          <p:nvPr/>
        </p:nvSpPr>
        <p:spPr>
          <a:xfrm>
            <a:off x="735364" y="1332480"/>
            <a:ext cx="3420000" cy="234000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r>
              <a:rPr lang="es-ES_tradnl" sz="1800" b="1" dirty="0">
                <a:solidFill>
                  <a:srgbClr val="000000"/>
                </a:solidFill>
                <a:effectLst/>
                <a:latin typeface="Malgun Gothic" panose="020B0503020000020004" pitchFamily="34" charset="-127"/>
                <a:ea typeface="Malgun Gothic" panose="020B0503020000020004" pitchFamily="34" charset="-127"/>
                <a:cs typeface="Arial" panose="020B0604020202020204" pitchFamily="34" charset="0"/>
              </a:rPr>
              <a:t>Hi</a:t>
            </a:r>
            <a:r>
              <a:rPr lang="es-ES_tradnl" sz="1800" dirty="0">
                <a:solidFill>
                  <a:srgbClr val="000000"/>
                </a:solidFill>
                <a:effectLst/>
                <a:latin typeface="Malgun Gothic" panose="020B0503020000020004" pitchFamily="34" charset="-127"/>
                <a:ea typeface="Malgun Gothic" panose="020B0503020000020004" pitchFamily="34" charset="-127"/>
                <a:cs typeface="Arial" panose="020B0604020202020204" pitchFamily="34" charset="0"/>
              </a:rPr>
              <a:t/>
            </a:r>
            <a:br>
              <a:rPr lang="es-ES_tradnl" sz="1800" dirty="0">
                <a:solidFill>
                  <a:srgbClr val="000000"/>
                </a:solidFill>
                <a:effectLst/>
                <a:latin typeface="Malgun Gothic" panose="020B0503020000020004" pitchFamily="34" charset="-127"/>
                <a:ea typeface="Malgun Gothic" panose="020B0503020000020004" pitchFamily="34" charset="-127"/>
                <a:cs typeface="Arial" panose="020B0604020202020204" pitchFamily="34" charset="0"/>
              </a:rPr>
            </a:br>
            <a:r>
              <a:rPr lang="es-EC" sz="1800" dirty="0"/>
              <a:t>Existen </a:t>
            </a:r>
            <a:r>
              <a:rPr lang="es-EC" sz="1800" dirty="0" smtClean="0"/>
              <a:t>diferencias mecánicas en </a:t>
            </a:r>
            <a:r>
              <a:rPr lang="es-EC" sz="1800" dirty="0"/>
              <a:t>la ejecución del gesto técnico caída lateral baja en los porteros de 9 a 18 años de la escuela de iniciación deportiva La Merced del Valle. </a:t>
            </a:r>
          </a:p>
        </p:txBody>
      </p:sp>
      <p:sp>
        <p:nvSpPr>
          <p:cNvPr id="20" name="Google Shape;482;p48"/>
          <p:cNvSpPr txBox="1">
            <a:spLocks noGrp="1"/>
          </p:cNvSpPr>
          <p:nvPr>
            <p:ph type="title"/>
          </p:nvPr>
        </p:nvSpPr>
        <p:spPr>
          <a:xfrm>
            <a:off x="3492000" y="459750"/>
            <a:ext cx="2160000" cy="576000"/>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C" sz="2800" dirty="0">
                <a:solidFill>
                  <a:schemeClr val="tx1"/>
                </a:solidFill>
                <a:latin typeface="Malgun Gothic" panose="020B0503020000020004" pitchFamily="34" charset="-127"/>
                <a:ea typeface="Malgun Gothic" panose="020B0503020000020004" pitchFamily="34" charset="-127"/>
              </a:rPr>
              <a:t>HIPÓTESIS</a:t>
            </a:r>
            <a:r>
              <a:rPr lang="es-EC" sz="2800" dirty="0">
                <a:latin typeface="Malgun Gothic" panose="020B0503020000020004" pitchFamily="34" charset="-127"/>
                <a:ea typeface="Malgun Gothic" panose="020B0503020000020004" pitchFamily="34" charset="-127"/>
              </a:rPr>
              <a:t> </a:t>
            </a:r>
            <a:endParaRPr sz="2800" dirty="0">
              <a:latin typeface="Malgun Gothic" panose="020B0503020000020004" pitchFamily="34" charset="-127"/>
              <a:ea typeface="Malgun Gothic" panose="020B0503020000020004" pitchFamily="34" charset="-127"/>
            </a:endParaRPr>
          </a:p>
        </p:txBody>
      </p:sp>
      <p:sp>
        <p:nvSpPr>
          <p:cNvPr id="21" name="Google Shape;480;p48">
            <a:extLst>
              <a:ext uri="{FF2B5EF4-FFF2-40B4-BE49-F238E27FC236}">
                <a16:creationId xmlns:a16="http://schemas.microsoft.com/office/drawing/2014/main" xmlns="" id="{B7C68FE8-78BB-46AE-A0A2-CC976EF1C66A}"/>
              </a:ext>
            </a:extLst>
          </p:cNvPr>
          <p:cNvSpPr txBox="1"/>
          <p:nvPr/>
        </p:nvSpPr>
        <p:spPr>
          <a:xfrm>
            <a:off x="4890659" y="1332480"/>
            <a:ext cx="3420000" cy="234000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r>
              <a:rPr lang="es-ES_tradnl" sz="1800" b="1" dirty="0">
                <a:solidFill>
                  <a:srgbClr val="000000"/>
                </a:solidFill>
                <a:effectLst/>
                <a:latin typeface="Malgun Gothic" panose="020B0503020000020004" pitchFamily="34" charset="-127"/>
                <a:ea typeface="Malgun Gothic" panose="020B0503020000020004" pitchFamily="34" charset="-127"/>
                <a:cs typeface="Arial" panose="020B0604020202020204" pitchFamily="34" charset="0"/>
              </a:rPr>
              <a:t>Ho</a:t>
            </a:r>
            <a:r>
              <a:rPr lang="es-ES_tradnl" sz="1800" dirty="0">
                <a:solidFill>
                  <a:srgbClr val="000000"/>
                </a:solidFill>
                <a:effectLst/>
                <a:latin typeface="Malgun Gothic" panose="020B0503020000020004" pitchFamily="34" charset="-127"/>
                <a:ea typeface="Malgun Gothic" panose="020B0503020000020004" pitchFamily="34" charset="-127"/>
                <a:cs typeface="Arial" panose="020B0604020202020204" pitchFamily="34" charset="0"/>
              </a:rPr>
              <a:t/>
            </a:r>
            <a:br>
              <a:rPr lang="es-ES_tradnl" sz="1800" dirty="0">
                <a:solidFill>
                  <a:srgbClr val="000000"/>
                </a:solidFill>
                <a:effectLst/>
                <a:latin typeface="Malgun Gothic" panose="020B0503020000020004" pitchFamily="34" charset="-127"/>
                <a:ea typeface="Malgun Gothic" panose="020B0503020000020004" pitchFamily="34" charset="-127"/>
                <a:cs typeface="Arial" panose="020B0604020202020204" pitchFamily="34" charset="0"/>
              </a:rPr>
            </a:br>
            <a:r>
              <a:rPr lang="es-EC" sz="1800" dirty="0"/>
              <a:t>No existen </a:t>
            </a:r>
            <a:r>
              <a:rPr lang="es-EC" sz="1800" dirty="0" smtClean="0"/>
              <a:t>diferencias mecánicas en </a:t>
            </a:r>
            <a:r>
              <a:rPr lang="es-EC" sz="1800" dirty="0"/>
              <a:t>la ejecución del gesto técnico caída lateral baja en los porteros de 9 a 18 años de la escuela de iniciación deportiva La Merced del Valle.  </a:t>
            </a:r>
          </a:p>
        </p:txBody>
      </p:sp>
      <p:grpSp>
        <p:nvGrpSpPr>
          <p:cNvPr id="22" name="Google Shape;9130;p66">
            <a:extLst>
              <a:ext uri="{FF2B5EF4-FFF2-40B4-BE49-F238E27FC236}">
                <a16:creationId xmlns:a16="http://schemas.microsoft.com/office/drawing/2014/main" xmlns="" id="{50657B9D-3014-49F3-96C9-215D0236EB93}"/>
              </a:ext>
            </a:extLst>
          </p:cNvPr>
          <p:cNvGrpSpPr/>
          <p:nvPr/>
        </p:nvGrpSpPr>
        <p:grpSpPr>
          <a:xfrm>
            <a:off x="1689364" y="3842570"/>
            <a:ext cx="1512000" cy="1080000"/>
            <a:chOff x="6870193" y="2295620"/>
            <a:chExt cx="360356" cy="343462"/>
          </a:xfrm>
          <a:solidFill>
            <a:schemeClr val="tx1">
              <a:lumMod val="85000"/>
              <a:lumOff val="15000"/>
            </a:schemeClr>
          </a:solidFill>
        </p:grpSpPr>
        <p:sp>
          <p:nvSpPr>
            <p:cNvPr id="23" name="Google Shape;9131;p66">
              <a:extLst>
                <a:ext uri="{FF2B5EF4-FFF2-40B4-BE49-F238E27FC236}">
                  <a16:creationId xmlns:a16="http://schemas.microsoft.com/office/drawing/2014/main" xmlns="" id="{7A2537F6-D5F0-405B-AD95-FC71954CB323}"/>
                </a:ext>
              </a:extLst>
            </p:cNvPr>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9132;p66">
              <a:extLst>
                <a:ext uri="{FF2B5EF4-FFF2-40B4-BE49-F238E27FC236}">
                  <a16:creationId xmlns:a16="http://schemas.microsoft.com/office/drawing/2014/main" xmlns="" id="{B290FA88-113A-4EE4-A1F8-22919DA1B1F7}"/>
                </a:ext>
              </a:extLst>
            </p:cNvPr>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 name="Google Shape;9130;p66">
            <a:extLst>
              <a:ext uri="{FF2B5EF4-FFF2-40B4-BE49-F238E27FC236}">
                <a16:creationId xmlns:a16="http://schemas.microsoft.com/office/drawing/2014/main" xmlns="" id="{5E947AC6-AA46-48F3-8080-D42F31414A48}"/>
              </a:ext>
            </a:extLst>
          </p:cNvPr>
          <p:cNvGrpSpPr/>
          <p:nvPr/>
        </p:nvGrpSpPr>
        <p:grpSpPr>
          <a:xfrm rot="10800000">
            <a:off x="5844659" y="3842570"/>
            <a:ext cx="1512000" cy="1080000"/>
            <a:chOff x="6870193" y="2295620"/>
            <a:chExt cx="360356" cy="343462"/>
          </a:xfrm>
          <a:solidFill>
            <a:schemeClr val="tx1">
              <a:lumMod val="85000"/>
              <a:lumOff val="15000"/>
            </a:schemeClr>
          </a:solidFill>
        </p:grpSpPr>
        <p:sp>
          <p:nvSpPr>
            <p:cNvPr id="28" name="Google Shape;9131;p66">
              <a:extLst>
                <a:ext uri="{FF2B5EF4-FFF2-40B4-BE49-F238E27FC236}">
                  <a16:creationId xmlns:a16="http://schemas.microsoft.com/office/drawing/2014/main" xmlns="" id="{90BCCCDC-D341-40BC-8165-FC9AC1F59417}"/>
                </a:ext>
              </a:extLst>
            </p:cNvPr>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132;p66">
              <a:extLst>
                <a:ext uri="{FF2B5EF4-FFF2-40B4-BE49-F238E27FC236}">
                  <a16:creationId xmlns:a16="http://schemas.microsoft.com/office/drawing/2014/main" xmlns="" id="{33148A4D-2756-4DAE-96D9-96CB31A3B222}"/>
                </a:ext>
              </a:extLst>
            </p:cNvPr>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143436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1" name="Google Shape;401;p43"/>
          <p:cNvSpPr txBox="1">
            <a:spLocks noGrp="1"/>
          </p:cNvSpPr>
          <p:nvPr>
            <p:ph type="title" idx="4"/>
          </p:nvPr>
        </p:nvSpPr>
        <p:spPr>
          <a:xfrm>
            <a:off x="792000" y="361743"/>
            <a:ext cx="7560000" cy="576000"/>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C" sz="2800" dirty="0">
                <a:solidFill>
                  <a:schemeClr val="tx1"/>
                </a:solidFill>
                <a:latin typeface="Malgun Gothic" panose="020B0503020000020004" pitchFamily="34" charset="-127"/>
                <a:ea typeface="Malgun Gothic" panose="020B0503020000020004" pitchFamily="34" charset="-127"/>
              </a:rPr>
              <a:t>VARIABLES DE LA INVESTIGACIÓN</a:t>
            </a:r>
          </a:p>
        </p:txBody>
      </p:sp>
      <p:sp>
        <p:nvSpPr>
          <p:cNvPr id="404" name="Google Shape;404;p43"/>
          <p:cNvSpPr txBox="1">
            <a:spLocks noGrp="1"/>
          </p:cNvSpPr>
          <p:nvPr>
            <p:ph type="title" idx="2"/>
          </p:nvPr>
        </p:nvSpPr>
        <p:spPr>
          <a:xfrm>
            <a:off x="809910" y="3174488"/>
            <a:ext cx="3060000" cy="414000"/>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C" sz="2000" dirty="0">
                <a:solidFill>
                  <a:schemeClr val="tx1"/>
                </a:solidFill>
                <a:latin typeface="Malgun Gothic" panose="020B0503020000020004" pitchFamily="34" charset="-127"/>
                <a:ea typeface="Malgun Gothic" panose="020B0503020000020004" pitchFamily="34" charset="-127"/>
              </a:rPr>
              <a:t>Variable Independiente  </a:t>
            </a:r>
            <a:endParaRPr sz="2000" dirty="0">
              <a:solidFill>
                <a:schemeClr val="tx1"/>
              </a:solidFill>
              <a:latin typeface="Malgun Gothic" panose="020B0503020000020004" pitchFamily="34" charset="-127"/>
              <a:ea typeface="Malgun Gothic" panose="020B0503020000020004" pitchFamily="34" charset="-127"/>
            </a:endParaRPr>
          </a:p>
        </p:txBody>
      </p:sp>
      <p:sp>
        <p:nvSpPr>
          <p:cNvPr id="405" name="Google Shape;405;p43"/>
          <p:cNvSpPr txBox="1">
            <a:spLocks noGrp="1"/>
          </p:cNvSpPr>
          <p:nvPr>
            <p:ph type="subTitle" idx="3"/>
          </p:nvPr>
        </p:nvSpPr>
        <p:spPr>
          <a:xfrm>
            <a:off x="809910" y="3870032"/>
            <a:ext cx="3060000" cy="720000"/>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algn="ctr" rtl="0">
              <a:spcBef>
                <a:spcPts val="0"/>
              </a:spcBef>
              <a:spcAft>
                <a:spcPts val="0"/>
              </a:spcAft>
              <a:buNone/>
            </a:pPr>
            <a:r>
              <a:rPr lang="es-EC" sz="2000" dirty="0">
                <a:solidFill>
                  <a:srgbClr val="000000"/>
                </a:solidFill>
                <a:effectLst/>
                <a:latin typeface="Malgun Gothic" panose="020B0503020000020004" pitchFamily="34" charset="-127"/>
                <a:ea typeface="Malgun Gothic" panose="020B0503020000020004" pitchFamily="34" charset="-127"/>
              </a:rPr>
              <a:t>Gesto técnico </a:t>
            </a:r>
            <a:r>
              <a:rPr lang="es-EC" sz="2000" dirty="0" smtClean="0">
                <a:solidFill>
                  <a:srgbClr val="000000"/>
                </a:solidFill>
                <a:latin typeface="Malgun Gothic" panose="020B0503020000020004" pitchFamily="34" charset="-127"/>
                <a:ea typeface="Malgun Gothic" panose="020B0503020000020004" pitchFamily="34" charset="-127"/>
              </a:rPr>
              <a:t>caída lateral baja</a:t>
            </a:r>
            <a:endParaRPr sz="1600" dirty="0">
              <a:latin typeface="Malgun Gothic" panose="020B0503020000020004" pitchFamily="34" charset="-127"/>
              <a:ea typeface="Malgun Gothic" panose="020B0503020000020004" pitchFamily="34" charset="-127"/>
            </a:endParaRPr>
          </a:p>
        </p:txBody>
      </p:sp>
      <p:sp>
        <p:nvSpPr>
          <p:cNvPr id="5" name="Subtítulo 4">
            <a:extLst>
              <a:ext uri="{FF2B5EF4-FFF2-40B4-BE49-F238E27FC236}">
                <a16:creationId xmlns:a16="http://schemas.microsoft.com/office/drawing/2014/main" xmlns="" id="{55DA9C72-E093-4134-998A-EBBFD3154436}"/>
              </a:ext>
            </a:extLst>
          </p:cNvPr>
          <p:cNvSpPr>
            <a:spLocks noGrp="1"/>
          </p:cNvSpPr>
          <p:nvPr>
            <p:ph type="subTitle" idx="1"/>
          </p:nvPr>
        </p:nvSpPr>
        <p:spPr>
          <a:xfrm>
            <a:off x="5287152" y="3867286"/>
            <a:ext cx="3060000" cy="720000"/>
          </a:xfrm>
        </p:spPr>
        <p:style>
          <a:lnRef idx="2">
            <a:schemeClr val="accent2"/>
          </a:lnRef>
          <a:fillRef idx="1">
            <a:schemeClr val="lt1"/>
          </a:fillRef>
          <a:effectRef idx="0">
            <a:schemeClr val="accent2"/>
          </a:effectRef>
          <a:fontRef idx="minor">
            <a:schemeClr val="dk1"/>
          </a:fontRef>
        </p:style>
        <p:txBody>
          <a:bodyPr anchor="ctr"/>
          <a:lstStyle/>
          <a:p>
            <a:r>
              <a:rPr lang="es-EC" sz="2000" dirty="0">
                <a:solidFill>
                  <a:srgbClr val="000000"/>
                </a:solidFill>
                <a:effectLst/>
                <a:latin typeface="Malgun Gothic" panose="020B0503020000020004" pitchFamily="34" charset="-127"/>
                <a:ea typeface="Malgun Gothic" panose="020B0503020000020004" pitchFamily="34" charset="-127"/>
              </a:rPr>
              <a:t>Análisis biomecánico </a:t>
            </a:r>
            <a:endParaRPr lang="es-EC" sz="1600" dirty="0">
              <a:latin typeface="Malgun Gothic" panose="020B0503020000020004" pitchFamily="34" charset="-127"/>
              <a:ea typeface="Malgun Gothic" panose="020B0503020000020004" pitchFamily="34" charset="-127"/>
            </a:endParaRPr>
          </a:p>
        </p:txBody>
      </p:sp>
      <p:sp>
        <p:nvSpPr>
          <p:cNvPr id="28" name="Google Shape;404;p43">
            <a:extLst>
              <a:ext uri="{FF2B5EF4-FFF2-40B4-BE49-F238E27FC236}">
                <a16:creationId xmlns:a16="http://schemas.microsoft.com/office/drawing/2014/main" xmlns="" id="{5BF335B0-805E-47C4-BF85-62A48FF85A0F}"/>
              </a:ext>
            </a:extLst>
          </p:cNvPr>
          <p:cNvSpPr txBox="1">
            <a:spLocks/>
          </p:cNvSpPr>
          <p:nvPr/>
        </p:nvSpPr>
        <p:spPr>
          <a:xfrm>
            <a:off x="5287152" y="3174488"/>
            <a:ext cx="3060000" cy="41400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4800"/>
              <a:buFont typeface="Montserrat Subrayada"/>
              <a:buNone/>
              <a:defRPr sz="7000" b="1" i="0" u="none" strike="noStrike" cap="none">
                <a:solidFill>
                  <a:schemeClr val="accent2"/>
                </a:solidFill>
                <a:latin typeface="Montserrat Subrayada"/>
                <a:ea typeface="Montserrat Subrayada"/>
                <a:cs typeface="Montserrat Subrayada"/>
                <a:sym typeface="Montserrat Subrayada"/>
              </a:defRPr>
            </a:lvl1pPr>
            <a:lvl2pPr marR="0" lvl="1" algn="ctr" rtl="0">
              <a:lnSpc>
                <a:spcPct val="100000"/>
              </a:lnSpc>
              <a:spcBef>
                <a:spcPts val="0"/>
              </a:spcBef>
              <a:spcAft>
                <a:spcPts val="0"/>
              </a:spcAft>
              <a:buClr>
                <a:schemeClr val="lt2"/>
              </a:buClr>
              <a:buSzPts val="4800"/>
              <a:buFont typeface="Lexend Exa"/>
              <a:buNone/>
              <a:defRPr sz="4800" b="1" i="0" u="none" strike="noStrike" cap="none">
                <a:solidFill>
                  <a:schemeClr val="lt2"/>
                </a:solidFill>
                <a:latin typeface="Lexend Exa"/>
                <a:ea typeface="Lexend Exa"/>
                <a:cs typeface="Lexend Exa"/>
                <a:sym typeface="Lexend Exa"/>
              </a:defRPr>
            </a:lvl2pPr>
            <a:lvl3pPr marR="0" lvl="2" algn="ctr" rtl="0">
              <a:lnSpc>
                <a:spcPct val="100000"/>
              </a:lnSpc>
              <a:spcBef>
                <a:spcPts val="0"/>
              </a:spcBef>
              <a:spcAft>
                <a:spcPts val="0"/>
              </a:spcAft>
              <a:buClr>
                <a:schemeClr val="lt2"/>
              </a:buClr>
              <a:buSzPts val="4800"/>
              <a:buFont typeface="Lexend Exa"/>
              <a:buNone/>
              <a:defRPr sz="4800" b="1" i="0" u="none" strike="noStrike" cap="none">
                <a:solidFill>
                  <a:schemeClr val="lt2"/>
                </a:solidFill>
                <a:latin typeface="Lexend Exa"/>
                <a:ea typeface="Lexend Exa"/>
                <a:cs typeface="Lexend Exa"/>
                <a:sym typeface="Lexend Exa"/>
              </a:defRPr>
            </a:lvl3pPr>
            <a:lvl4pPr marR="0" lvl="3" algn="ctr" rtl="0">
              <a:lnSpc>
                <a:spcPct val="100000"/>
              </a:lnSpc>
              <a:spcBef>
                <a:spcPts val="0"/>
              </a:spcBef>
              <a:spcAft>
                <a:spcPts val="0"/>
              </a:spcAft>
              <a:buClr>
                <a:schemeClr val="lt2"/>
              </a:buClr>
              <a:buSzPts val="4800"/>
              <a:buFont typeface="Lexend Exa"/>
              <a:buNone/>
              <a:defRPr sz="4800" b="1" i="0" u="none" strike="noStrike" cap="none">
                <a:solidFill>
                  <a:schemeClr val="lt2"/>
                </a:solidFill>
                <a:latin typeface="Lexend Exa"/>
                <a:ea typeface="Lexend Exa"/>
                <a:cs typeface="Lexend Exa"/>
                <a:sym typeface="Lexend Exa"/>
              </a:defRPr>
            </a:lvl4pPr>
            <a:lvl5pPr marR="0" lvl="4" algn="ctr" rtl="0">
              <a:lnSpc>
                <a:spcPct val="100000"/>
              </a:lnSpc>
              <a:spcBef>
                <a:spcPts val="0"/>
              </a:spcBef>
              <a:spcAft>
                <a:spcPts val="0"/>
              </a:spcAft>
              <a:buClr>
                <a:schemeClr val="lt2"/>
              </a:buClr>
              <a:buSzPts val="4800"/>
              <a:buFont typeface="Lexend Exa"/>
              <a:buNone/>
              <a:defRPr sz="4800" b="1" i="0" u="none" strike="noStrike" cap="none">
                <a:solidFill>
                  <a:schemeClr val="lt2"/>
                </a:solidFill>
                <a:latin typeface="Lexend Exa"/>
                <a:ea typeface="Lexend Exa"/>
                <a:cs typeface="Lexend Exa"/>
                <a:sym typeface="Lexend Exa"/>
              </a:defRPr>
            </a:lvl5pPr>
            <a:lvl6pPr marR="0" lvl="5" algn="ctr" rtl="0">
              <a:lnSpc>
                <a:spcPct val="100000"/>
              </a:lnSpc>
              <a:spcBef>
                <a:spcPts val="0"/>
              </a:spcBef>
              <a:spcAft>
                <a:spcPts val="0"/>
              </a:spcAft>
              <a:buClr>
                <a:schemeClr val="lt2"/>
              </a:buClr>
              <a:buSzPts val="4800"/>
              <a:buFont typeface="Lexend Exa"/>
              <a:buNone/>
              <a:defRPr sz="4800" b="1" i="0" u="none" strike="noStrike" cap="none">
                <a:solidFill>
                  <a:schemeClr val="lt2"/>
                </a:solidFill>
                <a:latin typeface="Lexend Exa"/>
                <a:ea typeface="Lexend Exa"/>
                <a:cs typeface="Lexend Exa"/>
                <a:sym typeface="Lexend Exa"/>
              </a:defRPr>
            </a:lvl6pPr>
            <a:lvl7pPr marR="0" lvl="6" algn="ctr" rtl="0">
              <a:lnSpc>
                <a:spcPct val="100000"/>
              </a:lnSpc>
              <a:spcBef>
                <a:spcPts val="0"/>
              </a:spcBef>
              <a:spcAft>
                <a:spcPts val="0"/>
              </a:spcAft>
              <a:buClr>
                <a:schemeClr val="lt2"/>
              </a:buClr>
              <a:buSzPts val="4800"/>
              <a:buFont typeface="Lexend Exa"/>
              <a:buNone/>
              <a:defRPr sz="4800" b="1" i="0" u="none" strike="noStrike" cap="none">
                <a:solidFill>
                  <a:schemeClr val="lt2"/>
                </a:solidFill>
                <a:latin typeface="Lexend Exa"/>
                <a:ea typeface="Lexend Exa"/>
                <a:cs typeface="Lexend Exa"/>
                <a:sym typeface="Lexend Exa"/>
              </a:defRPr>
            </a:lvl7pPr>
            <a:lvl8pPr marR="0" lvl="7" algn="ctr" rtl="0">
              <a:lnSpc>
                <a:spcPct val="100000"/>
              </a:lnSpc>
              <a:spcBef>
                <a:spcPts val="0"/>
              </a:spcBef>
              <a:spcAft>
                <a:spcPts val="0"/>
              </a:spcAft>
              <a:buClr>
                <a:schemeClr val="lt2"/>
              </a:buClr>
              <a:buSzPts val="4800"/>
              <a:buFont typeface="Lexend Exa"/>
              <a:buNone/>
              <a:defRPr sz="4800" b="1" i="0" u="none" strike="noStrike" cap="none">
                <a:solidFill>
                  <a:schemeClr val="lt2"/>
                </a:solidFill>
                <a:latin typeface="Lexend Exa"/>
                <a:ea typeface="Lexend Exa"/>
                <a:cs typeface="Lexend Exa"/>
                <a:sym typeface="Lexend Exa"/>
              </a:defRPr>
            </a:lvl8pPr>
            <a:lvl9pPr marR="0" lvl="8" algn="ctr" rtl="0">
              <a:lnSpc>
                <a:spcPct val="100000"/>
              </a:lnSpc>
              <a:spcBef>
                <a:spcPts val="0"/>
              </a:spcBef>
              <a:spcAft>
                <a:spcPts val="0"/>
              </a:spcAft>
              <a:buClr>
                <a:schemeClr val="lt2"/>
              </a:buClr>
              <a:buSzPts val="4800"/>
              <a:buFont typeface="Lexend Exa"/>
              <a:buNone/>
              <a:defRPr sz="4800" b="1" i="0" u="none" strike="noStrike" cap="none">
                <a:solidFill>
                  <a:schemeClr val="lt2"/>
                </a:solidFill>
                <a:latin typeface="Lexend Exa"/>
                <a:ea typeface="Lexend Exa"/>
                <a:cs typeface="Lexend Exa"/>
                <a:sym typeface="Lexend Exa"/>
              </a:defRPr>
            </a:lvl9pPr>
          </a:lstStyle>
          <a:p>
            <a:r>
              <a:rPr lang="es-EC" sz="2000" dirty="0">
                <a:solidFill>
                  <a:schemeClr val="tx1"/>
                </a:solidFill>
                <a:latin typeface="Malgun Gothic" panose="020B0503020000020004" pitchFamily="34" charset="-127"/>
                <a:ea typeface="Malgun Gothic" panose="020B0503020000020004" pitchFamily="34" charset="-127"/>
              </a:rPr>
              <a:t>Variable Dependiente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49" y="1156115"/>
            <a:ext cx="258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2674" y="1192930"/>
            <a:ext cx="2641305"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8"/>
          <p:cNvSpPr txBox="1"/>
          <p:nvPr/>
        </p:nvSpPr>
        <p:spPr>
          <a:xfrm>
            <a:off x="237963" y="2143124"/>
            <a:ext cx="1440000" cy="1667271"/>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algn="ctr"/>
            <a:r>
              <a:rPr lang="es-ES_tradnl" sz="2400" b="1" dirty="0" smtClean="0">
                <a:latin typeface="Malgun Gothic" panose="020B0503020000020004" pitchFamily="34" charset="-127"/>
                <a:ea typeface="Malgun Gothic" panose="020B0503020000020004" pitchFamily="34" charset="-127"/>
                <a:cs typeface="Arial" panose="020B0604020202020204" pitchFamily="34" charset="0"/>
              </a:rPr>
              <a:t>Caída Lateral Baja </a:t>
            </a:r>
            <a:endParaRPr lang="es-EC" sz="2400" b="1" dirty="0">
              <a:solidFill>
                <a:srgbClr val="000000"/>
              </a:solidFill>
              <a:effectLst/>
              <a:latin typeface="Malgun Gothic" panose="020B0503020000020004" pitchFamily="34" charset="-127"/>
              <a:ea typeface="Malgun Gothic" panose="020B0503020000020004" pitchFamily="34" charset="-127"/>
              <a:cs typeface="Times New Roman" panose="02020603050405020304" pitchFamily="18" charset="0"/>
            </a:endParaRPr>
          </a:p>
        </p:txBody>
      </p:sp>
      <p:sp>
        <p:nvSpPr>
          <p:cNvPr id="482" name="Google Shape;482;p48"/>
          <p:cNvSpPr txBox="1">
            <a:spLocks noGrp="1"/>
          </p:cNvSpPr>
          <p:nvPr>
            <p:ph type="title"/>
          </p:nvPr>
        </p:nvSpPr>
        <p:spPr>
          <a:xfrm>
            <a:off x="1871998" y="315621"/>
            <a:ext cx="5400000" cy="576000"/>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rtl="0">
              <a:spcBef>
                <a:spcPts val="0"/>
              </a:spcBef>
              <a:spcAft>
                <a:spcPts val="0"/>
              </a:spcAft>
              <a:buNone/>
            </a:pPr>
            <a:r>
              <a:rPr lang="es-EC" sz="2800" dirty="0">
                <a:solidFill>
                  <a:schemeClr val="tx1"/>
                </a:solidFill>
                <a:latin typeface="Malgun Gothic" panose="020B0503020000020004" pitchFamily="34" charset="-127"/>
                <a:ea typeface="Malgun Gothic" panose="020B0503020000020004" pitchFamily="34" charset="-127"/>
              </a:rPr>
              <a:t>FUNDAMENTACION TEÓRICA</a:t>
            </a:r>
            <a:endParaRPr sz="2800" dirty="0">
              <a:solidFill>
                <a:schemeClr val="tx1"/>
              </a:solidFill>
              <a:latin typeface="Malgun Gothic" panose="020B0503020000020004" pitchFamily="34" charset="-127"/>
              <a:ea typeface="Malgun Gothic" panose="020B0503020000020004" pitchFamily="34" charset="-127"/>
            </a:endParaRPr>
          </a:p>
        </p:txBody>
      </p:sp>
      <p:sp>
        <p:nvSpPr>
          <p:cNvPr id="12" name="Google Shape;480;p48">
            <a:extLst>
              <a:ext uri="{FF2B5EF4-FFF2-40B4-BE49-F238E27FC236}">
                <a16:creationId xmlns:a16="http://schemas.microsoft.com/office/drawing/2014/main" xmlns="" id="{0F679D95-A264-4FEF-873C-6F52CE7BE6FE}"/>
              </a:ext>
            </a:extLst>
          </p:cNvPr>
          <p:cNvSpPr txBox="1"/>
          <p:nvPr/>
        </p:nvSpPr>
        <p:spPr>
          <a:xfrm>
            <a:off x="1871998" y="2484023"/>
            <a:ext cx="4220119" cy="1174644"/>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r>
              <a:rPr lang="es-EC" sz="1800" dirty="0" smtClean="0"/>
              <a:t>Es </a:t>
            </a:r>
            <a:r>
              <a:rPr lang="es-EC" sz="1800" dirty="0"/>
              <a:t>la base para las posteriores técnicas como la caída lateral a media altura y alta. </a:t>
            </a:r>
            <a:endParaRPr lang="es-EC" sz="1800" b="1" dirty="0">
              <a:solidFill>
                <a:srgbClr val="000000"/>
              </a:solidFill>
              <a:effectLst/>
              <a:latin typeface="Malgun Gothic" panose="020B0503020000020004" pitchFamily="34" charset="-127"/>
              <a:ea typeface="Malgun Gothic" panose="020B0503020000020004" pitchFamily="34" charset="-127"/>
              <a:cs typeface="Times New Roman" panose="02020603050405020304" pitchFamily="18" charset="0"/>
            </a:endParaRPr>
          </a:p>
        </p:txBody>
      </p:sp>
      <p:sp>
        <p:nvSpPr>
          <p:cNvPr id="15" name="Google Shape;480;p48">
            <a:extLst>
              <a:ext uri="{FF2B5EF4-FFF2-40B4-BE49-F238E27FC236}">
                <a16:creationId xmlns:a16="http://schemas.microsoft.com/office/drawing/2014/main" xmlns="" id="{51F6BAEE-4523-4CDD-9DFD-EF2A5DF80AFC}"/>
              </a:ext>
            </a:extLst>
          </p:cNvPr>
          <p:cNvSpPr txBox="1"/>
          <p:nvPr/>
        </p:nvSpPr>
        <p:spPr>
          <a:xfrm>
            <a:off x="1871998" y="3810396"/>
            <a:ext cx="4220119" cy="98718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r>
              <a:rPr lang="es-EC" sz="1800" dirty="0"/>
              <a:t>M</a:t>
            </a:r>
            <a:r>
              <a:rPr lang="es-EC" sz="1800" dirty="0" smtClean="0"/>
              <a:t>ovilizar </a:t>
            </a:r>
            <a:r>
              <a:rPr lang="es-EC" sz="1800" dirty="0"/>
              <a:t>su centro de gravedad lo más rápido y directamente posible hacia </a:t>
            </a:r>
            <a:r>
              <a:rPr lang="es-EC" sz="1800" dirty="0" smtClean="0"/>
              <a:t>abajo</a:t>
            </a:r>
            <a:r>
              <a:rPr lang="es-EC" sz="1800" dirty="0"/>
              <a:t>.</a:t>
            </a:r>
            <a:endParaRPr lang="es-EC" sz="1800" dirty="0">
              <a:solidFill>
                <a:srgbClr val="000000"/>
              </a:solidFill>
              <a:effectLst/>
              <a:latin typeface="Malgun Gothic" panose="020B0503020000020004" pitchFamily="34" charset="-127"/>
              <a:ea typeface="Malgun Gothic" panose="020B0503020000020004" pitchFamily="34" charset="-127"/>
              <a:cs typeface="Times New Roman" panose="02020603050405020304" pitchFamily="18" charset="0"/>
            </a:endParaRPr>
          </a:p>
        </p:txBody>
      </p:sp>
      <p:sp>
        <p:nvSpPr>
          <p:cNvPr id="16" name="Google Shape;480;p48">
            <a:extLst>
              <a:ext uri="{FF2B5EF4-FFF2-40B4-BE49-F238E27FC236}">
                <a16:creationId xmlns:a16="http://schemas.microsoft.com/office/drawing/2014/main" xmlns="" id="{2C3D3A36-8E35-4CD0-AA0B-57568D6C61DA}"/>
              </a:ext>
            </a:extLst>
          </p:cNvPr>
          <p:cNvSpPr txBox="1"/>
          <p:nvPr/>
        </p:nvSpPr>
        <p:spPr>
          <a:xfrm>
            <a:off x="1871998" y="1157650"/>
            <a:ext cx="4220119" cy="1174644"/>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r>
              <a:rPr lang="es-EC" sz="1800" dirty="0"/>
              <a:t>E</a:t>
            </a:r>
            <a:r>
              <a:rPr lang="es-EC" sz="1800" dirty="0" smtClean="0"/>
              <a:t>s </a:t>
            </a:r>
            <a:r>
              <a:rPr lang="es-EC" sz="1800" dirty="0"/>
              <a:t>el gesto técnico específico para recibir balones a ras de piso dirigidos fuera del alcance directo del </a:t>
            </a:r>
            <a:r>
              <a:rPr lang="es-EC" sz="1800" dirty="0" smtClean="0"/>
              <a:t>portero.</a:t>
            </a:r>
            <a:endParaRPr lang="es-EC" sz="1800" b="1" dirty="0">
              <a:solidFill>
                <a:srgbClr val="000000"/>
              </a:solidFill>
              <a:effectLst/>
              <a:latin typeface="Malgun Gothic" panose="020B0503020000020004" pitchFamily="34" charset="-127"/>
              <a:ea typeface="Malgun Gothic" panose="020B0503020000020004" pitchFamily="34" charset="-127"/>
              <a:cs typeface="Times New Roman" panose="02020603050405020304" pitchFamily="18"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2707" y="1008013"/>
            <a:ext cx="2305050" cy="1367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2708" y="3634512"/>
            <a:ext cx="2305050" cy="131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2706" y="2378752"/>
            <a:ext cx="2305051" cy="124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4645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graphicFrame>
        <p:nvGraphicFramePr>
          <p:cNvPr id="9" name="Diagrama 8">
            <a:extLst>
              <a:ext uri="{FF2B5EF4-FFF2-40B4-BE49-F238E27FC236}">
                <a16:creationId xmlns:a16="http://schemas.microsoft.com/office/drawing/2014/main" xmlns="" id="{E6AB0DFD-8C7D-48C9-80D3-DD705AC72046}"/>
              </a:ext>
            </a:extLst>
          </p:cNvPr>
          <p:cNvGraphicFramePr/>
          <p:nvPr>
            <p:extLst>
              <p:ext uri="{D42A27DB-BD31-4B8C-83A1-F6EECF244321}">
                <p14:modId xmlns:p14="http://schemas.microsoft.com/office/powerpoint/2010/main" val="3532105594"/>
              </p:ext>
            </p:extLst>
          </p:nvPr>
        </p:nvGraphicFramePr>
        <p:xfrm>
          <a:off x="762000" y="787400"/>
          <a:ext cx="7670799" cy="4245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Google Shape;482;p48"/>
          <p:cNvSpPr txBox="1">
            <a:spLocks noGrp="1"/>
          </p:cNvSpPr>
          <p:nvPr>
            <p:ph type="title"/>
          </p:nvPr>
        </p:nvSpPr>
        <p:spPr>
          <a:xfrm>
            <a:off x="1871998" y="121656"/>
            <a:ext cx="5400000" cy="5760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s-EC" sz="2800" dirty="0">
                <a:solidFill>
                  <a:schemeClr val="tx1"/>
                </a:solidFill>
                <a:latin typeface="Malgun Gothic" panose="020B0503020000020004" pitchFamily="34" charset="-127"/>
                <a:ea typeface="Malgun Gothic" panose="020B0503020000020004" pitchFamily="34" charset="-127"/>
              </a:rPr>
              <a:t>FUNDAMENTACION TEÓRICA</a:t>
            </a:r>
            <a:endParaRPr sz="2800" dirty="0">
              <a:solidFill>
                <a:schemeClr val="tx1"/>
              </a:solidFill>
              <a:latin typeface="Malgun Gothic" panose="020B0503020000020004" pitchFamily="34" charset="-127"/>
              <a:ea typeface="Malgun Gothic" panose="020B0503020000020004" pitchFamily="34" charset="-127"/>
            </a:endParaRPr>
          </a:p>
        </p:txBody>
      </p:sp>
      <p:pic>
        <p:nvPicPr>
          <p:cNvPr id="3074"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9200" t="19753" r="24000" b="12963"/>
          <a:stretch/>
        </p:blipFill>
        <p:spPr bwMode="auto">
          <a:xfrm>
            <a:off x="2105025" y="1223089"/>
            <a:ext cx="1047750" cy="160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28A0092B-C50C-407E-A947-70E740481C1C}">
                <a14:useLocalDpi xmlns:a14="http://schemas.microsoft.com/office/drawing/2010/main" val="0"/>
              </a:ext>
            </a:extLst>
          </a:blip>
          <a:srcRect l="4585" t="10400" r="10698" b="15600"/>
          <a:stretch/>
        </p:blipFill>
        <p:spPr bwMode="auto">
          <a:xfrm>
            <a:off x="5857874" y="1237116"/>
            <a:ext cx="1657351" cy="158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52564" y="3381848"/>
            <a:ext cx="2024062" cy="1133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29286" y="3448668"/>
            <a:ext cx="2105026" cy="1066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971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13" name="Google Shape;341;p40"/>
          <p:cNvSpPr txBox="1">
            <a:spLocks noGrp="1"/>
          </p:cNvSpPr>
          <p:nvPr>
            <p:ph type="title"/>
          </p:nvPr>
        </p:nvSpPr>
        <p:spPr>
          <a:xfrm>
            <a:off x="752354" y="2587335"/>
            <a:ext cx="2148300" cy="615600"/>
          </a:xfrm>
          <a:prstGeom prst="rect">
            <a:avLst/>
          </a:prstGeom>
        </p:spPr>
        <p:txBody>
          <a:bodyPr spcFirstLastPara="1" wrap="square" lIns="91425" tIns="91425" rIns="91425" bIns="91425" anchor="ctr" anchorCtr="0">
            <a:noAutofit/>
          </a:bodyPr>
          <a:lstStyle/>
          <a:p>
            <a:r>
              <a:rPr lang="es-EC" sz="1800" b="1" dirty="0">
                <a:solidFill>
                  <a:srgbClr val="000000"/>
                </a:solidFill>
                <a:effectLst/>
                <a:latin typeface="Malgun Gothic" panose="020B0503020000020004" pitchFamily="34" charset="-127"/>
                <a:ea typeface="Malgun Gothic" panose="020B0503020000020004" pitchFamily="34" charset="-127"/>
                <a:cs typeface="Arial" panose="020B0604020202020204" pitchFamily="34" charset="0"/>
              </a:rPr>
              <a:t>Rango de movimiento</a:t>
            </a:r>
            <a:endParaRPr dirty="0">
              <a:latin typeface="Malgun Gothic" panose="020B0503020000020004" pitchFamily="34" charset="-127"/>
              <a:ea typeface="Malgun Gothic" panose="020B0503020000020004" pitchFamily="34" charset="-127"/>
            </a:endParaRPr>
          </a:p>
        </p:txBody>
      </p:sp>
      <p:sp>
        <p:nvSpPr>
          <p:cNvPr id="21" name="Google Shape;482;p48"/>
          <p:cNvSpPr txBox="1">
            <a:spLocks/>
          </p:cNvSpPr>
          <p:nvPr/>
        </p:nvSpPr>
        <p:spPr>
          <a:xfrm>
            <a:off x="1872000" y="121656"/>
            <a:ext cx="5400000" cy="576000"/>
          </a:xfrm>
          <a:prstGeom prst="rect">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000" b="1" i="0" u="none" strike="noStrike" cap="none">
                <a:solidFill>
                  <a:schemeClr val="dk2"/>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r>
              <a:rPr lang="es-EC" sz="2800" dirty="0" smtClean="0">
                <a:solidFill>
                  <a:schemeClr val="tx1"/>
                </a:solidFill>
                <a:latin typeface="Malgun Gothic" panose="020B0503020000020004" pitchFamily="34" charset="-127"/>
                <a:ea typeface="Malgun Gothic" panose="020B0503020000020004" pitchFamily="34" charset="-127"/>
              </a:rPr>
              <a:t>FUNDAMENTACION TEÓRICA</a:t>
            </a:r>
            <a:endParaRPr lang="es-EC" sz="2800" dirty="0">
              <a:solidFill>
                <a:schemeClr val="tx1"/>
              </a:solidFill>
              <a:latin typeface="Malgun Gothic" panose="020B0503020000020004" pitchFamily="34" charset="-127"/>
              <a:ea typeface="Malgun Gothic" panose="020B0503020000020004" pitchFamily="34" charset="-127"/>
            </a:endParaRPr>
          </a:p>
        </p:txBody>
      </p:sp>
      <p:sp>
        <p:nvSpPr>
          <p:cNvPr id="24" name="Google Shape;341;p40"/>
          <p:cNvSpPr txBox="1">
            <a:spLocks/>
          </p:cNvSpPr>
          <p:nvPr/>
        </p:nvSpPr>
        <p:spPr>
          <a:xfrm>
            <a:off x="3497850" y="2587125"/>
            <a:ext cx="2148300" cy="615600"/>
          </a:xfrm>
          <a:prstGeom prst="rect">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000" b="1" i="0" u="none" strike="noStrike" cap="none">
                <a:solidFill>
                  <a:schemeClr val="dk2"/>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r>
              <a:rPr lang="es-EC" sz="1800" dirty="0">
                <a:solidFill>
                  <a:schemeClr val="tx1"/>
                </a:solidFill>
                <a:latin typeface="Malgun Gothic" panose="020B0503020000020004" pitchFamily="34" charset="-127"/>
                <a:ea typeface="Malgun Gothic" panose="020B0503020000020004" pitchFamily="34" charset="-127"/>
                <a:cs typeface="Times New Roman" panose="02020603050405020304" pitchFamily="18" charset="0"/>
              </a:rPr>
              <a:t>Centro de gravedad </a:t>
            </a:r>
            <a:endParaRPr lang="es-EC" sz="1800" dirty="0">
              <a:solidFill>
                <a:schemeClr val="tx1"/>
              </a:solidFill>
              <a:latin typeface="Malgun Gothic" panose="020B0503020000020004" pitchFamily="34" charset="-127"/>
              <a:ea typeface="Malgun Gothic" panose="020B0503020000020004" pitchFamily="34" charset="-127"/>
            </a:endParaRPr>
          </a:p>
        </p:txBody>
      </p:sp>
      <p:sp>
        <p:nvSpPr>
          <p:cNvPr id="25" name="Google Shape;341;p40"/>
          <p:cNvSpPr txBox="1">
            <a:spLocks/>
          </p:cNvSpPr>
          <p:nvPr/>
        </p:nvSpPr>
        <p:spPr>
          <a:xfrm>
            <a:off x="6243346" y="2587125"/>
            <a:ext cx="2148300" cy="615600"/>
          </a:xfrm>
          <a:prstGeom prst="rect">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000" b="1" i="0" u="none" strike="noStrike" cap="none">
                <a:solidFill>
                  <a:schemeClr val="dk2"/>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r>
              <a:rPr lang="es-EC" sz="1800"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t>Distancia recorrida </a:t>
            </a:r>
            <a:endParaRPr lang="es-EC" sz="1800" dirty="0">
              <a:solidFill>
                <a:schemeClr val="tx1"/>
              </a:solidFill>
              <a:latin typeface="Malgun Gothic" panose="020B0503020000020004" pitchFamily="34" charset="-127"/>
              <a:ea typeface="Malgun Gothic" panose="020B0503020000020004" pitchFamily="34" charset="-127"/>
            </a:endParaRPr>
          </a:p>
        </p:txBody>
      </p:sp>
      <p:sp>
        <p:nvSpPr>
          <p:cNvPr id="26" name="Google Shape;341;p40"/>
          <p:cNvSpPr txBox="1">
            <a:spLocks/>
          </p:cNvSpPr>
          <p:nvPr/>
        </p:nvSpPr>
        <p:spPr>
          <a:xfrm>
            <a:off x="584503" y="3360453"/>
            <a:ext cx="2484000" cy="1692000"/>
          </a:xfrm>
          <a:prstGeom prst="rect">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000" b="1" i="0" u="none" strike="noStrike" cap="none">
                <a:solidFill>
                  <a:schemeClr val="dk2"/>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pPr algn="l"/>
            <a:r>
              <a:rPr lang="es-ES" sz="1800" b="0" dirty="0">
                <a:solidFill>
                  <a:schemeClr val="tx1"/>
                </a:solidFill>
                <a:latin typeface="Malgun Gothic" panose="020B0503020000020004" pitchFamily="34" charset="-127"/>
                <a:ea typeface="Malgun Gothic" panose="020B0503020000020004" pitchFamily="34" charset="-127"/>
              </a:rPr>
              <a:t>Ángulo existente entre dos segmentos del cuerpo en un plano anatómico determinado.</a:t>
            </a:r>
          </a:p>
        </p:txBody>
      </p:sp>
      <p:sp>
        <p:nvSpPr>
          <p:cNvPr id="27" name="Google Shape;341;p40"/>
          <p:cNvSpPr txBox="1">
            <a:spLocks/>
          </p:cNvSpPr>
          <p:nvPr/>
        </p:nvSpPr>
        <p:spPr>
          <a:xfrm>
            <a:off x="3330000" y="3360453"/>
            <a:ext cx="2484000" cy="1692000"/>
          </a:xfrm>
          <a:prstGeom prst="rect">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000" b="1" i="0" u="none" strike="noStrike" cap="none">
                <a:solidFill>
                  <a:schemeClr val="dk2"/>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pPr algn="l"/>
            <a:r>
              <a:rPr lang="es-EC" sz="1800" b="0" dirty="0" smtClean="0">
                <a:solidFill>
                  <a:schemeClr val="tx1"/>
                </a:solidFill>
                <a:latin typeface="Malgun Gothic" panose="020B0503020000020004" pitchFamily="34" charset="-127"/>
                <a:ea typeface="Malgun Gothic" panose="020B0503020000020004" pitchFamily="34" charset="-127"/>
              </a:rPr>
              <a:t>Lugar donde se concentra </a:t>
            </a:r>
            <a:r>
              <a:rPr lang="es-EC" sz="1800" b="0" dirty="0">
                <a:solidFill>
                  <a:schemeClr val="tx1"/>
                </a:solidFill>
                <a:latin typeface="Malgun Gothic" panose="020B0503020000020004" pitchFamily="34" charset="-127"/>
                <a:ea typeface="Malgun Gothic" panose="020B0503020000020004" pitchFamily="34" charset="-127"/>
              </a:rPr>
              <a:t>toda la masa o el peso del </a:t>
            </a:r>
            <a:r>
              <a:rPr lang="es-EC" sz="1800" b="0" dirty="0" smtClean="0">
                <a:solidFill>
                  <a:schemeClr val="tx1"/>
                </a:solidFill>
                <a:latin typeface="Malgun Gothic" panose="020B0503020000020004" pitchFamily="34" charset="-127"/>
                <a:ea typeface="Malgun Gothic" panose="020B0503020000020004" pitchFamily="34" charset="-127"/>
              </a:rPr>
              <a:t>cuerpo</a:t>
            </a:r>
            <a:r>
              <a:rPr lang="es-ES" sz="1800" b="0" dirty="0">
                <a:solidFill>
                  <a:schemeClr val="tx1"/>
                </a:solidFill>
                <a:latin typeface="Malgun Gothic" panose="020B0503020000020004" pitchFamily="34" charset="-127"/>
                <a:ea typeface="Malgun Gothic" panose="020B0503020000020004" pitchFamily="34" charset="-127"/>
              </a:rPr>
              <a:t>.</a:t>
            </a:r>
          </a:p>
          <a:p>
            <a:pPr algn="l"/>
            <a:endParaRPr lang="es-ES" sz="1800" b="0" dirty="0">
              <a:solidFill>
                <a:schemeClr val="tx1"/>
              </a:solidFill>
              <a:latin typeface="Malgun Gothic" panose="020B0503020000020004" pitchFamily="34" charset="-127"/>
              <a:ea typeface="Malgun Gothic" panose="020B0503020000020004" pitchFamily="34" charset="-127"/>
            </a:endParaRPr>
          </a:p>
        </p:txBody>
      </p:sp>
      <p:sp>
        <p:nvSpPr>
          <p:cNvPr id="28" name="Google Shape;341;p40"/>
          <p:cNvSpPr txBox="1">
            <a:spLocks/>
          </p:cNvSpPr>
          <p:nvPr/>
        </p:nvSpPr>
        <p:spPr>
          <a:xfrm>
            <a:off x="6070115" y="3360453"/>
            <a:ext cx="2484000" cy="1692000"/>
          </a:xfrm>
          <a:prstGeom prst="rect">
            <a:avLst/>
          </a:prstGeom>
          <a:solidFill>
            <a:schemeClr val="lt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Montserrat Subrayada"/>
              <a:buNone/>
              <a:defRPr sz="3000" b="1" i="0" u="none" strike="noStrike" cap="none">
                <a:solidFill>
                  <a:schemeClr val="dk2"/>
                </a:solidFill>
                <a:latin typeface="Montserrat Subrayada"/>
                <a:ea typeface="Montserrat Subrayada"/>
                <a:cs typeface="Montserrat Subrayada"/>
                <a:sym typeface="Montserrat Subrayada"/>
              </a:defRPr>
            </a:lvl1pPr>
            <a:lvl2pPr marR="0" lvl="1"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2pPr>
            <a:lvl3pPr marR="0" lvl="2"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3pPr>
            <a:lvl4pPr marR="0" lvl="3"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4pPr>
            <a:lvl5pPr marR="0" lvl="4"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5pPr>
            <a:lvl6pPr marR="0" lvl="5"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6pPr>
            <a:lvl7pPr marR="0" lvl="6"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7pPr>
            <a:lvl8pPr marR="0" lvl="7"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8pPr>
            <a:lvl9pPr marR="0" lvl="8" algn="l" rtl="0">
              <a:lnSpc>
                <a:spcPct val="100000"/>
              </a:lnSpc>
              <a:spcBef>
                <a:spcPts val="0"/>
              </a:spcBef>
              <a:spcAft>
                <a:spcPts val="0"/>
              </a:spcAft>
              <a:buClr>
                <a:schemeClr val="dk2"/>
              </a:buClr>
              <a:buSzPts val="3000"/>
              <a:buFont typeface="Lexend Exa"/>
              <a:buNone/>
              <a:defRPr sz="3000" b="1" i="0" u="none" strike="noStrike" cap="none">
                <a:solidFill>
                  <a:schemeClr val="dk2"/>
                </a:solidFill>
                <a:latin typeface="Lexend Exa"/>
                <a:ea typeface="Lexend Exa"/>
                <a:cs typeface="Lexend Exa"/>
                <a:sym typeface="Lexend Exa"/>
              </a:defRPr>
            </a:lvl9pPr>
          </a:lstStyle>
          <a:p>
            <a:pPr algn="l"/>
            <a:r>
              <a:rPr lang="es-ES" sz="1800" b="0" dirty="0" smtClean="0">
                <a:solidFill>
                  <a:schemeClr val="tx1"/>
                </a:solidFill>
                <a:latin typeface="Malgun Gothic" panose="020B0503020000020004" pitchFamily="34" charset="-127"/>
                <a:ea typeface="Malgun Gothic" panose="020B0503020000020004" pitchFamily="34" charset="-127"/>
              </a:rPr>
              <a:t>Recorrido que hace el cuerpo en una dirección especifica  </a:t>
            </a:r>
            <a:endParaRPr lang="es-ES" sz="1800" b="0" dirty="0">
              <a:solidFill>
                <a:schemeClr val="tx1"/>
              </a:solidFill>
              <a:latin typeface="Malgun Gothic" panose="020B0503020000020004" pitchFamily="34" charset="-127"/>
              <a:ea typeface="Malgun Gothic" panose="020B0503020000020004" pitchFamily="34" charset="-127"/>
            </a:endParaRPr>
          </a:p>
        </p:txBody>
      </p:sp>
      <p:pic>
        <p:nvPicPr>
          <p:cNvPr id="12" name="11 Imagen"/>
          <p:cNvPicPr/>
          <p:nvPr/>
        </p:nvPicPr>
        <p:blipFill>
          <a:blip r:embed="rId3"/>
          <a:stretch>
            <a:fillRect/>
          </a:stretch>
        </p:blipFill>
        <p:spPr>
          <a:xfrm>
            <a:off x="3613150" y="985245"/>
            <a:ext cx="1635125" cy="1444152"/>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623" y="752904"/>
            <a:ext cx="2108929" cy="1761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13 Imagen"/>
          <p:cNvPicPr/>
          <p:nvPr/>
        </p:nvPicPr>
        <p:blipFill>
          <a:blip r:embed="rId5"/>
          <a:stretch>
            <a:fillRect/>
          </a:stretch>
        </p:blipFill>
        <p:spPr>
          <a:xfrm>
            <a:off x="5934296" y="1069139"/>
            <a:ext cx="2457350" cy="1276364"/>
          </a:xfrm>
          <a:prstGeom prst="rect">
            <a:avLst/>
          </a:prstGeom>
        </p:spPr>
      </p:pic>
    </p:spTree>
    <p:extLst>
      <p:ext uri="{BB962C8B-B14F-4D97-AF65-F5344CB8AC3E}">
        <p14:creationId xmlns:p14="http://schemas.microsoft.com/office/powerpoint/2010/main" val="3906551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Fitboxing Sports Center by Slidesgo">
  <a:themeElements>
    <a:clrScheme name="Personalizado 3">
      <a:dk1>
        <a:srgbClr val="000000"/>
      </a:dk1>
      <a:lt1>
        <a:sysClr val="window" lastClr="FFFFFF"/>
      </a:lt1>
      <a:dk2>
        <a:srgbClr val="F2F2F2"/>
      </a:dk2>
      <a:lt2>
        <a:srgbClr val="E3DED1"/>
      </a:lt2>
      <a:accent1>
        <a:srgbClr val="BADB7D"/>
      </a:accent1>
      <a:accent2>
        <a:srgbClr val="FFFFFF"/>
      </a:accent2>
      <a:accent3>
        <a:srgbClr val="A5A5A5"/>
      </a:accent3>
      <a:accent4>
        <a:srgbClr val="BADB7D"/>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1388</TotalTime>
  <Words>1402</Words>
  <Application>Microsoft Office PowerPoint</Application>
  <PresentationFormat>Presentación en pantalla (16:9)</PresentationFormat>
  <Paragraphs>133</Paragraphs>
  <Slides>25</Slides>
  <Notes>23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25</vt:i4>
      </vt:variant>
    </vt:vector>
  </HeadingPairs>
  <TitlesOfParts>
    <vt:vector size="32" baseType="lpstr">
      <vt:lpstr>Arial</vt:lpstr>
      <vt:lpstr>Malgun Gothic</vt:lpstr>
      <vt:lpstr>Lexend Exa</vt:lpstr>
      <vt:lpstr>Karla</vt:lpstr>
      <vt:lpstr>Montserrat Subrayada</vt:lpstr>
      <vt:lpstr>Times New Roman</vt:lpstr>
      <vt:lpstr>Fitboxing Sports Center by Slidesgo</vt:lpstr>
      <vt:lpstr>UNIVERSIDAD DE LAS FUERZAS ARMADAS “ESPE” DEPARTAMENTO DE CIENCIAS HUMANAS Y SOCIALES  CARRERA DE PEDAGOGÍA ACTIVIDAD FÍSICA Y DEPORTE </vt:lpstr>
      <vt:lpstr>PLANTEAMIENTO DEL PROBLEMA </vt:lpstr>
      <vt:lpstr>JUSTIFICACIÓN </vt:lpstr>
      <vt:lpstr>Presentación de PowerPoint</vt:lpstr>
      <vt:lpstr>HIPÓTESIS </vt:lpstr>
      <vt:lpstr>VARIABLES DE LA INVESTIGACIÓN</vt:lpstr>
      <vt:lpstr>FUNDAMENTACION TEÓRICA</vt:lpstr>
      <vt:lpstr>FUNDAMENTACION TEÓRICA</vt:lpstr>
      <vt:lpstr>Rango de movimiento</vt:lpstr>
      <vt:lpstr>METODOLOGÍA DE LA INVESTIGACIÓN </vt:lpstr>
      <vt:lpstr>Marco General: Porteros de fútbol</vt:lpstr>
      <vt:lpstr>COLLAJE DE PORTEROS</vt:lpstr>
      <vt:lpstr>Presentación de PowerPoint</vt:lpstr>
      <vt:lpstr>ANÁLISIS E INTERPRETACIÓN DE RESULTADOS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FitboxingSports Center</dc:title>
  <dc:creator>Chafla</dc:creator>
  <cp:lastModifiedBy>JuLiaca-Perú</cp:lastModifiedBy>
  <cp:revision>164</cp:revision>
  <dcterms:modified xsi:type="dcterms:W3CDTF">2023-03-15T16:56:20Z</dcterms:modified>
</cp:coreProperties>
</file>